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3"/>
  </p:notesMasterIdLst>
  <p:sldIdLst>
    <p:sldId id="894" r:id="rId2"/>
    <p:sldId id="560" r:id="rId3"/>
    <p:sldId id="563" r:id="rId4"/>
    <p:sldId id="693" r:id="rId5"/>
    <p:sldId id="759" r:id="rId6"/>
    <p:sldId id="805" r:id="rId7"/>
    <p:sldId id="910" r:id="rId8"/>
    <p:sldId id="896" r:id="rId9"/>
    <p:sldId id="710" r:id="rId10"/>
    <p:sldId id="571" r:id="rId11"/>
    <p:sldId id="572" r:id="rId12"/>
    <p:sldId id="897" r:id="rId13"/>
    <p:sldId id="546" r:id="rId14"/>
    <p:sldId id="648" r:id="rId15"/>
    <p:sldId id="898" r:id="rId16"/>
    <p:sldId id="900" r:id="rId17"/>
    <p:sldId id="902" r:id="rId18"/>
    <p:sldId id="904" r:id="rId19"/>
    <p:sldId id="903" r:id="rId20"/>
    <p:sldId id="660" r:id="rId21"/>
    <p:sldId id="596" r:id="rId22"/>
    <p:sldId id="597" r:id="rId23"/>
    <p:sldId id="721" r:id="rId24"/>
    <p:sldId id="756" r:id="rId25"/>
    <p:sldId id="905" r:id="rId26"/>
    <p:sldId id="614" r:id="rId27"/>
    <p:sldId id="615" r:id="rId28"/>
    <p:sldId id="640" r:id="rId29"/>
    <p:sldId id="616" r:id="rId30"/>
    <p:sldId id="755" r:id="rId31"/>
    <p:sldId id="669" r:id="rId32"/>
    <p:sldId id="670" r:id="rId33"/>
    <p:sldId id="619" r:id="rId34"/>
    <p:sldId id="740" r:id="rId35"/>
    <p:sldId id="691" r:id="rId36"/>
    <p:sldId id="906" r:id="rId37"/>
    <p:sldId id="907" r:id="rId38"/>
    <p:sldId id="689" r:id="rId39"/>
    <p:sldId id="698" r:id="rId40"/>
    <p:sldId id="690" r:id="rId41"/>
    <p:sldId id="697" r:id="rId42"/>
    <p:sldId id="601" r:id="rId43"/>
    <p:sldId id="602" r:id="rId44"/>
    <p:sldId id="705" r:id="rId45"/>
    <p:sldId id="926" r:id="rId46"/>
    <p:sldId id="929" r:id="rId47"/>
    <p:sldId id="923" r:id="rId48"/>
    <p:sldId id="924" r:id="rId49"/>
    <p:sldId id="925" r:id="rId50"/>
    <p:sldId id="927" r:id="rId51"/>
    <p:sldId id="521" r:id="rId52"/>
    <p:sldId id="917" r:id="rId53"/>
    <p:sldId id="790" r:id="rId54"/>
    <p:sldId id="889" r:id="rId55"/>
    <p:sldId id="890" r:id="rId56"/>
    <p:sldId id="891" r:id="rId57"/>
    <p:sldId id="892" r:id="rId58"/>
    <p:sldId id="914" r:id="rId59"/>
    <p:sldId id="912" r:id="rId60"/>
    <p:sldId id="915" r:id="rId61"/>
    <p:sldId id="738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2AFF"/>
    <a:srgbClr val="782DFF"/>
    <a:srgbClr val="950CFF"/>
    <a:srgbClr val="FF66F9"/>
    <a:srgbClr val="F6FFA2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23923" autoAdjust="0"/>
    <p:restoredTop sz="75053" autoAdjust="0"/>
  </p:normalViewPr>
  <p:slideViewPr>
    <p:cSldViewPr snapToObjects="1">
      <p:cViewPr varScale="1">
        <p:scale>
          <a:sx n="94" d="100"/>
          <a:sy n="94" d="100"/>
        </p:scale>
        <p:origin x="-1416" y="-104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84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C0C8D0-D151-104D-B078-91E4DC79EF1F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96082C-516B-0540-8D84-2F7EFE22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3061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CAC30-26F2-FF49-A799-275F359065D6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018E3-F9D2-6145-8483-377B5394D88F}" type="slidenum">
              <a:rPr lang="en-GB"/>
              <a:pPr/>
              <a:t>27</a:t>
            </a:fld>
            <a:endParaRPr lang="en-GB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BE0EE2-67F1-5949-96EC-468F3FF1CF63}" type="slidenum">
              <a:rPr lang="en-GB"/>
              <a:pPr/>
              <a:t>28</a:t>
            </a:fld>
            <a:endParaRPr lang="en-GB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969C3-12C4-BB4E-B4A9-FC29CA9B8276}" type="slidenum">
              <a:rPr lang="en-US"/>
              <a:pPr/>
              <a:t>29</a:t>
            </a:fld>
            <a:endParaRPr lang="en-US"/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6963" y="674688"/>
            <a:ext cx="4605337" cy="3454400"/>
          </a:xfrm>
          <a:solidFill>
            <a:srgbClr val="FFFFFF"/>
          </a:solidFill>
          <a:ln/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7123" y="4354286"/>
            <a:ext cx="5082158" cy="4046507"/>
          </a:xfrm>
          <a:noFill/>
          <a:ln/>
        </p:spPr>
        <p:txBody>
          <a:bodyPr wrap="none" anchor="ctr"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3B6A5-FEA5-CE4A-9A7A-69BDE8651016}" type="slidenum">
              <a:rPr lang="en-US"/>
              <a:pPr/>
              <a:t>31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1C92A-90BE-CD49-8D97-57DF2D220781}" type="slidenum">
              <a:rPr lang="en-GB"/>
              <a:pPr/>
              <a:t>37</a:t>
            </a:fld>
            <a:endParaRPr lang="en-GB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310C9-1A68-7040-9A6E-6B71346AFD1E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1A7C8-9503-E142-B8A1-9F341004F9C1}" type="slidenum">
              <a:rPr lang="en-US"/>
              <a:pPr/>
              <a:t>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/>
              <a:t>Resolution from Table 1.1 (ATLAS detector paper)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1B250-7D2F-CB40-90A9-E14F787D64E2}" type="slidenum">
              <a:rPr lang="en-US"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FE0AC-E1A9-3945-8163-877D88B9A810}" type="slidenum">
              <a:rPr lang="en-US"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674" y="4342813"/>
            <a:ext cx="5030653" cy="4115974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A0131-DA2D-6240-9D3B-5A425C11BCE2}" type="slidenum">
              <a:rPr lang="en-US"/>
              <a:pPr/>
              <a:t>42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Times New Roman" charset="0"/>
              </a:rPr>
              <a:t>Niet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zo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logisch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als</a:t>
            </a:r>
            <a:r>
              <a:rPr lang="en-US" dirty="0" smtClean="0">
                <a:latin typeface="Times New Roman" charset="0"/>
              </a:rPr>
              <a:t> Stan </a:t>
            </a:r>
            <a:r>
              <a:rPr lang="en-US" dirty="0" err="1" smtClean="0">
                <a:latin typeface="Times New Roman" charset="0"/>
              </a:rPr>
              <a:t>zei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3337D2-E444-5E4A-AFAA-C4A4D8592E77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967B0B-6D76-4449-B8AD-D36347F2D2E1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2D10B-6A64-4C4F-8A9E-3DFC358A3564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571CB-B0CE-6942-BD27-AC76B78FC7E2}" type="slidenum">
              <a:rPr lang="en-US"/>
              <a:pPr/>
              <a:t>10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CA57AA-8CB5-C342-AFA6-12C48F3CED10}" type="slidenum">
              <a:rPr lang="en-US"/>
              <a:pPr/>
              <a:t>12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D13FF-98B1-1947-974A-350FE2A05180}" type="slidenum">
              <a:rPr lang="en-US"/>
              <a:pPr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282B33-528F-7749-AEDC-F1B7FF8C695F}" type="slidenum">
              <a:rPr lang="en-US"/>
              <a:pPr/>
              <a:t>15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5AB37A-BED1-A248-9EF5-C54BB99EDF22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D8D26-7F41-554B-87FA-700E071A1D0B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B351-6590-634E-B5A3-79C81B8C8A64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4503-B716-BF41-A03A-E9D3422A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76C8-92BD-A74B-89DC-6BA1E62F05A9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3437-806A-DF46-9C9F-18E1BEFB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FB91-97F2-BA48-8055-3D1101DD616D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6A40-5D59-C24D-ACE3-DDF2D7B58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80" y="44645"/>
            <a:ext cx="7509600" cy="541497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921" y="816566"/>
            <a:ext cx="437040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06560" y="816566"/>
            <a:ext cx="437184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nl-N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23813" y="6650038"/>
            <a:ext cx="8326437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Nick van Remortel     ActUA     11 december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439150" y="6648450"/>
            <a:ext cx="682625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AE6129A-9BB6-D448-BE31-8373023C6E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opRec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6553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B789-CE2C-654E-9064-58FFA5A5A953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620D-3971-1E4F-B222-97B3A75D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8231-2E3A-9447-86B4-0510E74C0F72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7AC-D987-E24E-991B-1E4360172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D68F-6117-F548-B5D1-B6FE272C33DF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E2BA-A80A-BB4B-812F-A4C7BF0B5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9031-5EED-184E-AFF4-77B5A2C7381B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BB21-A25E-5F4F-B4AA-EDE64EDD5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3A1C-B4BF-9044-B8BA-88719F0944D1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4E88-777B-0949-9FE3-6BCDAD182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7D98-57D7-7647-9813-9A882260F1C0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CAE5-F61D-F94E-979C-CD09CB3B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F9F1-B8CD-BB40-BBB3-CBCDB7A93D4B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DA1-C4CC-9745-85F5-91946ECD3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952C-02FE-8E44-90F7-C4350CA5036E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1ED2-328B-AE42-ABB8-3E189A6BF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FD3FE-6BB9-A74A-B829-669BD15C6014}" type="datetime1">
              <a:rPr lang="en-US"/>
              <a:pPr>
                <a:defRPr/>
              </a:pPr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947D18-1C65-0C4C-911A-3CE51E53A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25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5.gi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wmf"/><Relationship Id="rId5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3.jpeg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35.jpe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4" Type="http://schemas.openxmlformats.org/officeDocument/2006/relationships/image" Target="../media/image94.jpeg"/><Relationship Id="rId5" Type="http://schemas.openxmlformats.org/officeDocument/2006/relationships/image" Target="../media/image6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uzzle_missing2.jpg"/>
          <p:cNvPicPr>
            <a:picLocks noChangeAspect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3352800" y="5170488"/>
            <a:ext cx="5486400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De</a:t>
            </a:r>
            <a:r>
              <a:rPr lang="en-US" sz="3200" dirty="0" smtClean="0">
                <a:solidFill>
                  <a:srgbClr val="3366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ontdekking</a:t>
            </a:r>
            <a:r>
              <a:rPr lang="en-US" sz="3200" dirty="0" smtClean="0">
                <a:solidFill>
                  <a:srgbClr val="3366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van het </a:t>
            </a:r>
            <a:r>
              <a:rPr lang="en-US" sz="3200" dirty="0">
                <a:solidFill>
                  <a:srgbClr val="3366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Higgs boson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7315200" y="6324600"/>
            <a:ext cx="1676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/>
              <a:t>Ivo van Vulpen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304800" y="4482388"/>
            <a:ext cx="6477000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3366FF"/>
                </a:solidFill>
              </a:rPr>
              <a:t>De stand van </a:t>
            </a:r>
            <a:r>
              <a:rPr lang="en-US" sz="2400" b="1" dirty="0" err="1">
                <a:solidFill>
                  <a:srgbClr val="3366FF"/>
                </a:solidFill>
              </a:rPr>
              <a:t>zaken</a:t>
            </a:r>
            <a:r>
              <a:rPr lang="en-US" sz="2400" b="1" dirty="0">
                <a:solidFill>
                  <a:srgbClr val="3366FF"/>
                </a:solidFill>
              </a:rPr>
              <a:t> op</a:t>
            </a:r>
            <a:r>
              <a:rPr lang="en-US" sz="2400" b="1" dirty="0" smtClean="0">
                <a:solidFill>
                  <a:srgbClr val="3366FF"/>
                </a:solidFill>
              </a:rPr>
              <a:t> 17 </a:t>
            </a:r>
            <a:r>
              <a:rPr lang="en-US" sz="2400" b="1" dirty="0" err="1" smtClean="0">
                <a:solidFill>
                  <a:srgbClr val="3366FF"/>
                </a:solidFill>
              </a:rPr>
              <a:t>januari</a:t>
            </a:r>
            <a:r>
              <a:rPr lang="en-US" sz="2400" b="1" dirty="0" smtClean="0">
                <a:solidFill>
                  <a:srgbClr val="3366FF"/>
                </a:solidFill>
              </a:rPr>
              <a:t> 2013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35843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381000" y="64008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dirty="0"/>
              <a:t>http:// </a:t>
            </a:r>
            <a:r>
              <a:rPr lang="nl-NL" dirty="0" err="1"/>
              <a:t>pdg.lbl.gov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ball_blu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905000"/>
            <a:ext cx="684213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1504950" y="19335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up</a:t>
            </a:r>
          </a:p>
        </p:txBody>
      </p:sp>
      <p:pic>
        <p:nvPicPr>
          <p:cNvPr id="37892" name="Picture 7" descr="ball_blu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624138"/>
            <a:ext cx="6858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1524000" y="266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down</a:t>
            </a:r>
          </a:p>
        </p:txBody>
      </p:sp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1524000" y="38100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elektron</a:t>
            </a:r>
          </a:p>
        </p:txBody>
      </p:sp>
      <p:sp>
        <p:nvSpPr>
          <p:cNvPr id="37895" name="TextBox 29"/>
          <p:cNvSpPr txBox="1">
            <a:spLocks noChangeArrowheads="1"/>
          </p:cNvSpPr>
          <p:nvPr/>
        </p:nvSpPr>
        <p:spPr bwMode="auto">
          <a:xfrm>
            <a:off x="1981200" y="466725"/>
            <a:ext cx="4166595" cy="523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 b="1">
                <a:solidFill>
                  <a:srgbClr val="0070C0"/>
                </a:solidFill>
              </a:rPr>
              <a:t>De elementaire deeltjes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876800" y="1828800"/>
            <a:ext cx="3962400" cy="2286000"/>
            <a:chOff x="4876800" y="1828800"/>
            <a:chExt cx="3962400" cy="2286000"/>
          </a:xfrm>
        </p:grpSpPr>
        <p:sp>
          <p:nvSpPr>
            <p:cNvPr id="9" name="Oval 8"/>
            <p:cNvSpPr/>
            <p:nvPr/>
          </p:nvSpPr>
          <p:spPr bwMode="auto">
            <a:xfrm>
              <a:off x="4876800" y="1828800"/>
              <a:ext cx="2286000" cy="22860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7913" name="TextBox 10"/>
            <p:cNvSpPr txBox="1">
              <a:spLocks noChangeArrowheads="1"/>
            </p:cNvSpPr>
            <p:nvPr/>
          </p:nvSpPr>
          <p:spPr bwMode="auto">
            <a:xfrm>
              <a:off x="7391400" y="2600325"/>
              <a:ext cx="1447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800" i="1"/>
                <a:t>Proton</a:t>
              </a:r>
            </a:p>
          </p:txBody>
        </p:sp>
        <p:pic>
          <p:nvPicPr>
            <p:cNvPr id="37914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57800" y="1981200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5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4188" y="2320925"/>
              <a:ext cx="684212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6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10200" y="32353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5791200" y="1981200"/>
              <a:ext cx="914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up</a:t>
              </a:r>
            </a:p>
          </p:txBody>
        </p:sp>
        <p:sp>
          <p:nvSpPr>
            <p:cNvPr id="37918" name="TextBox 19"/>
            <p:cNvSpPr txBox="1">
              <a:spLocks noChangeArrowheads="1"/>
            </p:cNvSpPr>
            <p:nvPr/>
          </p:nvSpPr>
          <p:spPr bwMode="auto">
            <a:xfrm>
              <a:off x="6172200" y="2419350"/>
              <a:ext cx="914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up</a:t>
              </a:r>
            </a:p>
          </p:txBody>
        </p:sp>
        <p:sp>
          <p:nvSpPr>
            <p:cNvPr id="37919" name="TextBox 20"/>
            <p:cNvSpPr txBox="1">
              <a:spLocks noChangeArrowheads="1"/>
            </p:cNvSpPr>
            <p:nvPr/>
          </p:nvSpPr>
          <p:spPr bwMode="auto">
            <a:xfrm>
              <a:off x="6019800" y="327660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down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76800" y="4343400"/>
            <a:ext cx="4191000" cy="2286000"/>
            <a:chOff x="4876800" y="4343400"/>
            <a:chExt cx="4191000" cy="2286000"/>
          </a:xfrm>
        </p:grpSpPr>
        <p:sp>
          <p:nvSpPr>
            <p:cNvPr id="10" name="Oval 9"/>
            <p:cNvSpPr/>
            <p:nvPr/>
          </p:nvSpPr>
          <p:spPr bwMode="auto">
            <a:xfrm>
              <a:off x="4876800" y="4343400"/>
              <a:ext cx="2286000" cy="2286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7903" name="TextBox 11"/>
            <p:cNvSpPr txBox="1">
              <a:spLocks noChangeArrowheads="1"/>
            </p:cNvSpPr>
            <p:nvPr/>
          </p:nvSpPr>
          <p:spPr bwMode="auto">
            <a:xfrm>
              <a:off x="7391400" y="5267325"/>
              <a:ext cx="16764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800" i="1"/>
                <a:t>Neutron</a:t>
              </a:r>
            </a:p>
          </p:txBody>
        </p:sp>
        <p:pic>
          <p:nvPicPr>
            <p:cNvPr id="37904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5588" y="4495800"/>
              <a:ext cx="684212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5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2600" y="53689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6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4000" y="58261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7" name="TextBox 21"/>
            <p:cNvSpPr txBox="1">
              <a:spLocks noChangeArrowheads="1"/>
            </p:cNvSpPr>
            <p:nvPr/>
          </p:nvSpPr>
          <p:spPr bwMode="auto">
            <a:xfrm>
              <a:off x="6096000" y="554355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37908" name="TextBox 22"/>
            <p:cNvSpPr txBox="1">
              <a:spLocks noChangeArrowheads="1"/>
            </p:cNvSpPr>
            <p:nvPr/>
          </p:nvSpPr>
          <p:spPr bwMode="auto">
            <a:xfrm>
              <a:off x="5867400" y="594360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37909" name="TextBox 23"/>
            <p:cNvSpPr txBox="1">
              <a:spLocks noChangeArrowheads="1"/>
            </p:cNvSpPr>
            <p:nvPr/>
          </p:nvSpPr>
          <p:spPr bwMode="auto">
            <a:xfrm>
              <a:off x="5943600" y="4572000"/>
              <a:ext cx="762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up</a:t>
              </a:r>
            </a:p>
          </p:txBody>
        </p:sp>
      </p:grpSp>
      <p:sp>
        <p:nvSpPr>
          <p:cNvPr id="37898" name="TextBox 26"/>
          <p:cNvSpPr txBox="1">
            <a:spLocks noChangeArrowheads="1"/>
          </p:cNvSpPr>
          <p:nvPr/>
        </p:nvSpPr>
        <p:spPr bwMode="auto">
          <a:xfrm>
            <a:off x="457200" y="51054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1800"/>
              <a:t>+ 4 natuurkrachten</a:t>
            </a:r>
          </a:p>
        </p:txBody>
      </p:sp>
      <p:pic>
        <p:nvPicPr>
          <p:cNvPr id="37899" name="Picture 27" descr="ball_red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3733800"/>
            <a:ext cx="5397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3" descr="1869_ptab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371600"/>
            <a:ext cx="5626100" cy="3475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5" name="Picture 2" descr="apol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19050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56"/>
          <p:cNvSpPr txBox="1">
            <a:spLocks noChangeArrowheads="1"/>
          </p:cNvSpPr>
          <p:nvPr/>
        </p:nvSpPr>
        <p:spPr bwMode="auto">
          <a:xfrm>
            <a:off x="1295400" y="1600200"/>
            <a:ext cx="2366963" cy="701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>
                <a:solidFill>
                  <a:schemeClr val="bg1"/>
                </a:solidFill>
              </a:rPr>
              <a:t>periodiek systeem</a:t>
            </a:r>
          </a:p>
          <a:p>
            <a:pPr>
              <a:buFontTx/>
              <a:buNone/>
            </a:pPr>
            <a:r>
              <a:rPr lang="en-US" sz="1800" i="1">
                <a:solidFill>
                  <a:schemeClr val="bg1"/>
                </a:solidFill>
              </a:rPr>
              <a:t>van Mendeleev</a:t>
            </a:r>
          </a:p>
        </p:txBody>
      </p:sp>
      <p:sp>
        <p:nvSpPr>
          <p:cNvPr id="38917" name="TextBox 45"/>
          <p:cNvSpPr txBox="1">
            <a:spLocks noChangeArrowheads="1"/>
          </p:cNvSpPr>
          <p:nvPr/>
        </p:nvSpPr>
        <p:spPr bwMode="auto">
          <a:xfrm>
            <a:off x="152400" y="390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>
                <a:solidFill>
                  <a:schemeClr val="bg1"/>
                </a:solidFill>
              </a:rPr>
              <a:t>Wat kan je maken met deze 3 bouwstenen ?</a:t>
            </a:r>
          </a:p>
        </p:txBody>
      </p:sp>
      <p:sp>
        <p:nvSpPr>
          <p:cNvPr id="38918" name="TextBox 46"/>
          <p:cNvSpPr txBox="1">
            <a:spLocks noChangeArrowheads="1"/>
          </p:cNvSpPr>
          <p:nvPr/>
        </p:nvSpPr>
        <p:spPr bwMode="auto">
          <a:xfrm>
            <a:off x="7086600" y="45720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/>
              <a:t>Alles!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76400" y="5334000"/>
            <a:ext cx="3733800" cy="1270000"/>
            <a:chOff x="1676400" y="5334000"/>
            <a:chExt cx="3733800" cy="1270000"/>
          </a:xfrm>
        </p:grpSpPr>
        <p:pic>
          <p:nvPicPr>
            <p:cNvPr id="38923" name="Picture 9" descr="Bier_Vaasj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5334000"/>
              <a:ext cx="762000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4" name="TextBox 10"/>
            <p:cNvSpPr txBox="1">
              <a:spLocks noChangeArrowheads="1"/>
            </p:cNvSpPr>
            <p:nvPr/>
          </p:nvSpPr>
          <p:spPr bwMode="auto">
            <a:xfrm>
              <a:off x="1676400" y="6248400"/>
              <a:ext cx="3124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1600" i="1"/>
                <a:t>Alles wat we nodig hebben !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705600" y="5027613"/>
            <a:ext cx="1752600" cy="1830387"/>
            <a:chOff x="6705600" y="5027561"/>
            <a:chExt cx="1752600" cy="1830439"/>
          </a:xfrm>
        </p:grpSpPr>
        <p:sp>
          <p:nvSpPr>
            <p:cNvPr id="38921" name="TextBox 8"/>
            <p:cNvSpPr txBox="1">
              <a:spLocks noChangeArrowheads="1"/>
            </p:cNvSpPr>
            <p:nvPr/>
          </p:nvSpPr>
          <p:spPr bwMode="auto">
            <a:xfrm>
              <a:off x="6705600" y="6550025"/>
              <a:ext cx="1752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/>
                <a:t>Edward Witten</a:t>
              </a:r>
            </a:p>
          </p:txBody>
        </p:sp>
        <p:pic>
          <p:nvPicPr>
            <p:cNvPr id="38922" name="Picture 13" descr="witten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81800" y="5027561"/>
              <a:ext cx="1447800" cy="15256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planet_earth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030" y="0"/>
            <a:ext cx="6683939" cy="685800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143000" y="533400"/>
            <a:ext cx="7408863" cy="2667000"/>
            <a:chOff x="1143000" y="533400"/>
            <a:chExt cx="7408863" cy="2667000"/>
          </a:xfrm>
        </p:grpSpPr>
        <p:grpSp>
          <p:nvGrpSpPr>
            <p:cNvPr id="79" name="Group 78"/>
            <p:cNvGrpSpPr/>
            <p:nvPr/>
          </p:nvGrpSpPr>
          <p:grpSpPr>
            <a:xfrm>
              <a:off x="1143000" y="533400"/>
              <a:ext cx="3429000" cy="2667000"/>
              <a:chOff x="1143000" y="533400"/>
              <a:chExt cx="3429000" cy="2667000"/>
            </a:xfrm>
          </p:grpSpPr>
          <p:sp>
            <p:nvSpPr>
              <p:cNvPr id="1319997" name="Rectangle 61"/>
              <p:cNvSpPr>
                <a:spLocks noChangeArrowheads="1"/>
              </p:cNvSpPr>
              <p:nvPr/>
            </p:nvSpPr>
            <p:spPr bwMode="auto">
              <a:xfrm>
                <a:off x="1143000" y="1066800"/>
                <a:ext cx="3429000" cy="213360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miter lim="800000"/>
                <a:headEnd/>
                <a:tailEnd type="none" w="lg" len="lg"/>
              </a:ln>
              <a:effectLst>
                <a:outerShdw dist="107763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964" name="Text Box 6"/>
              <p:cNvSpPr txBox="1">
                <a:spLocks noChangeArrowheads="1"/>
              </p:cNvSpPr>
              <p:nvPr/>
            </p:nvSpPr>
            <p:spPr bwMode="auto">
              <a:xfrm>
                <a:off x="1143000" y="533400"/>
                <a:ext cx="1181001" cy="40005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2000" dirty="0" err="1" smtClean="0"/>
                  <a:t>Deeltjes</a:t>
                </a:r>
                <a:endParaRPr lang="en-US" sz="2000" dirty="0"/>
              </a:p>
            </p:txBody>
          </p:sp>
          <p:sp>
            <p:nvSpPr>
              <p:cNvPr id="40971" name="Text Box 56"/>
              <p:cNvSpPr txBox="1">
                <a:spLocks noChangeArrowheads="1"/>
              </p:cNvSpPr>
              <p:nvPr/>
            </p:nvSpPr>
            <p:spPr bwMode="auto">
              <a:xfrm>
                <a:off x="1295400" y="1447800"/>
                <a:ext cx="1066800" cy="36671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800" dirty="0"/>
                  <a:t>Quarks</a:t>
                </a:r>
              </a:p>
            </p:txBody>
          </p:sp>
          <p:sp>
            <p:nvSpPr>
              <p:cNvPr id="40972" name="AutoShape 57"/>
              <p:cNvSpPr>
                <a:spLocks/>
              </p:cNvSpPr>
              <p:nvPr/>
            </p:nvSpPr>
            <p:spPr bwMode="auto">
              <a:xfrm>
                <a:off x="2438400" y="1219200"/>
                <a:ext cx="139700" cy="785813"/>
              </a:xfrm>
              <a:prstGeom prst="leftBrace">
                <a:avLst>
                  <a:gd name="adj1" fmla="val 46875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973" name="Text Box 58"/>
              <p:cNvSpPr txBox="1">
                <a:spLocks noChangeArrowheads="1"/>
              </p:cNvSpPr>
              <p:nvPr/>
            </p:nvSpPr>
            <p:spPr bwMode="auto">
              <a:xfrm>
                <a:off x="1219200" y="2438400"/>
                <a:ext cx="1143000" cy="36671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800" dirty="0" err="1" smtClean="0"/>
                  <a:t>Leptonen</a:t>
                </a:r>
                <a:endParaRPr lang="en-US" sz="1800" dirty="0"/>
              </a:p>
            </p:txBody>
          </p:sp>
          <p:sp>
            <p:nvSpPr>
              <p:cNvPr id="40974" name="AutoShape 59"/>
              <p:cNvSpPr>
                <a:spLocks/>
              </p:cNvSpPr>
              <p:nvPr/>
            </p:nvSpPr>
            <p:spPr bwMode="auto">
              <a:xfrm>
                <a:off x="2514600" y="2286000"/>
                <a:ext cx="117475" cy="774700"/>
              </a:xfrm>
              <a:prstGeom prst="leftBrace">
                <a:avLst>
                  <a:gd name="adj1" fmla="val 54955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pic>
            <p:nvPicPr>
              <p:cNvPr id="40975" name="Picture 63" descr="aqua-sphere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19400" y="1250950"/>
                <a:ext cx="381000" cy="363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76" name="Picture 64" descr="aqua-sphere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24163" y="1671638"/>
                <a:ext cx="381000" cy="363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78" name="Picture 66" descr="red_bal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47975" y="2286000"/>
                <a:ext cx="306388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0" name="Group 79"/>
            <p:cNvGrpSpPr/>
            <p:nvPr/>
          </p:nvGrpSpPr>
          <p:grpSpPr>
            <a:xfrm>
              <a:off x="5181600" y="533400"/>
              <a:ext cx="3370263" cy="2667000"/>
              <a:chOff x="5181600" y="533400"/>
              <a:chExt cx="3370263" cy="2667000"/>
            </a:xfrm>
          </p:grpSpPr>
          <p:sp>
            <p:nvSpPr>
              <p:cNvPr id="40965" name="Text Box 7"/>
              <p:cNvSpPr txBox="1">
                <a:spLocks noChangeArrowheads="1"/>
              </p:cNvSpPr>
              <p:nvPr/>
            </p:nvSpPr>
            <p:spPr bwMode="auto">
              <a:xfrm>
                <a:off x="7095704" y="533400"/>
                <a:ext cx="1286296" cy="4001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2000" dirty="0" err="1" smtClean="0"/>
                  <a:t>Krachten</a:t>
                </a:r>
                <a:endParaRPr lang="en-US" sz="2000" dirty="0"/>
              </a:p>
            </p:txBody>
          </p:sp>
          <p:sp>
            <p:nvSpPr>
              <p:cNvPr id="1320035" name="Rectangle 99"/>
              <p:cNvSpPr>
                <a:spLocks noChangeArrowheads="1"/>
              </p:cNvSpPr>
              <p:nvPr/>
            </p:nvSpPr>
            <p:spPr bwMode="auto">
              <a:xfrm>
                <a:off x="5181600" y="1066800"/>
                <a:ext cx="3200400" cy="213360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miter lim="800000"/>
                <a:headEnd/>
                <a:tailEnd type="none" w="lg" len="lg"/>
              </a:ln>
              <a:effectLst>
                <a:outerShdw dist="107763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984" name="Text Box 16"/>
              <p:cNvSpPr txBox="1">
                <a:spLocks noChangeArrowheads="1"/>
              </p:cNvSpPr>
              <p:nvPr/>
            </p:nvSpPr>
            <p:spPr bwMode="auto">
              <a:xfrm>
                <a:off x="5334000" y="904680"/>
                <a:ext cx="3217863" cy="203132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800" b="1" dirty="0"/>
                  <a:t/>
                </a:r>
                <a:br>
                  <a:rPr lang="en-US" sz="1800" b="1" dirty="0"/>
                </a:br>
                <a:r>
                  <a:rPr lang="en-US" sz="1800" dirty="0"/>
                  <a:t>1) </a:t>
                </a:r>
                <a:r>
                  <a:rPr lang="en-US" sz="1800" dirty="0" err="1" smtClean="0"/>
                  <a:t>Electromagnetisme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1800" dirty="0" smtClean="0"/>
                  <a:t>2</a:t>
                </a:r>
                <a:r>
                  <a:rPr lang="en-US" sz="1800" dirty="0"/>
                  <a:t>)</a:t>
                </a:r>
                <a:r>
                  <a:rPr lang="en-US" sz="1800" dirty="0" smtClean="0"/>
                  <a:t> </a:t>
                </a:r>
                <a:r>
                  <a:rPr lang="en-US" dirty="0" err="1" smtClean="0"/>
                  <a:t>Zwakke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kernkracht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1800" dirty="0" smtClean="0"/>
                  <a:t>3</a:t>
                </a:r>
                <a:r>
                  <a:rPr lang="en-US" sz="1800" dirty="0"/>
                  <a:t>) </a:t>
                </a:r>
                <a:r>
                  <a:rPr lang="en-US" sz="1800" dirty="0" err="1" smtClean="0"/>
                  <a:t>Sterke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kernkracht</a:t>
                </a:r>
                <a:r>
                  <a:rPr lang="en-US" sz="1800" dirty="0" smtClean="0"/>
                  <a:t/>
                </a:r>
                <a:br>
                  <a:rPr lang="en-US" sz="1800" dirty="0" smtClean="0"/>
                </a:br>
                <a:endParaRPr lang="en-US" sz="1800" dirty="0"/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1143000" y="3733800"/>
            <a:ext cx="3429000" cy="2610556"/>
            <a:chOff x="1143000" y="3485444"/>
            <a:chExt cx="3429000" cy="2610556"/>
          </a:xfrm>
        </p:grpSpPr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1143000" y="3962400"/>
              <a:ext cx="3429000" cy="21336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 type="none" w="lg" len="lg"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46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2325" y="41481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7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0738" y="45672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53" descr="yellowsphere"/>
            <p:cNvPicPr>
              <a:picLocks noChangeAspect="1" noChangeArrowheads="1"/>
            </p:cNvPicPr>
            <p:nvPr/>
          </p:nvPicPr>
          <p:blipFill>
            <a:blip r:embed="rId6"/>
            <a:srcRect r="16667" b="8914"/>
            <a:stretch>
              <a:fillRect/>
            </a:stretch>
          </p:blipFill>
          <p:spPr bwMode="auto">
            <a:xfrm>
              <a:off x="2819400" y="5570538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54" descr="yellowsphere"/>
            <p:cNvPicPr>
              <a:picLocks noChangeAspect="1" noChangeArrowheads="1"/>
            </p:cNvPicPr>
            <p:nvPr/>
          </p:nvPicPr>
          <p:blipFill>
            <a:blip r:embed="rId6"/>
            <a:srcRect r="16667" b="8914"/>
            <a:stretch>
              <a:fillRect/>
            </a:stretch>
          </p:blipFill>
          <p:spPr bwMode="auto">
            <a:xfrm>
              <a:off x="3361440" y="55626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55" descr="yellowsphere"/>
            <p:cNvPicPr>
              <a:picLocks noChangeAspect="1" noChangeArrowheads="1"/>
            </p:cNvPicPr>
            <p:nvPr/>
          </p:nvPicPr>
          <p:blipFill>
            <a:blip r:embed="rId6"/>
            <a:srcRect r="16667" b="8914"/>
            <a:stretch>
              <a:fillRect/>
            </a:stretch>
          </p:blipFill>
          <p:spPr bwMode="auto">
            <a:xfrm>
              <a:off x="3971040" y="55626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 Box 56"/>
            <p:cNvSpPr txBox="1">
              <a:spLocks noChangeArrowheads="1"/>
            </p:cNvSpPr>
            <p:nvPr/>
          </p:nvSpPr>
          <p:spPr bwMode="auto">
            <a:xfrm>
              <a:off x="1295400" y="4154269"/>
              <a:ext cx="106680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/>
                <a:t>Anti-Quarks</a:t>
              </a:r>
              <a:endParaRPr lang="en-US" sz="1800" dirty="0"/>
            </a:p>
          </p:txBody>
        </p:sp>
        <p:sp>
          <p:nvSpPr>
            <p:cNvPr id="49" name="AutoShape 57"/>
            <p:cNvSpPr>
              <a:spLocks/>
            </p:cNvSpPr>
            <p:nvPr/>
          </p:nvSpPr>
          <p:spPr bwMode="auto">
            <a:xfrm>
              <a:off x="2438400" y="4114800"/>
              <a:ext cx="139700" cy="785813"/>
            </a:xfrm>
            <a:prstGeom prst="leftBrace">
              <a:avLst>
                <a:gd name="adj1" fmla="val 4687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Text Box 58"/>
            <p:cNvSpPr txBox="1">
              <a:spLocks noChangeArrowheads="1"/>
            </p:cNvSpPr>
            <p:nvPr/>
          </p:nvSpPr>
          <p:spPr bwMode="auto">
            <a:xfrm>
              <a:off x="1343990" y="5181600"/>
              <a:ext cx="114300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/>
                <a:t>Anti-</a:t>
              </a:r>
              <a:r>
                <a:rPr lang="en-US" sz="1800" dirty="0" err="1" smtClean="0"/>
                <a:t>Leptonen</a:t>
              </a:r>
              <a:endParaRPr lang="en-US" sz="1800" dirty="0"/>
            </a:p>
          </p:txBody>
        </p:sp>
        <p:sp>
          <p:nvSpPr>
            <p:cNvPr id="51" name="AutoShape 59"/>
            <p:cNvSpPr>
              <a:spLocks/>
            </p:cNvSpPr>
            <p:nvPr/>
          </p:nvSpPr>
          <p:spPr bwMode="auto">
            <a:xfrm>
              <a:off x="2514600" y="5181600"/>
              <a:ext cx="117475" cy="774700"/>
            </a:xfrm>
            <a:prstGeom prst="leftBrace">
              <a:avLst>
                <a:gd name="adj1" fmla="val 5495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52" name="Picture 63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9400" y="414655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64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24163" y="45672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65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414655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66" descr="red_b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47975" y="5181600"/>
              <a:ext cx="306388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7" descr="red_b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99540" y="5183188"/>
              <a:ext cx="306388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68" descr="red_b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94853" y="5181600"/>
              <a:ext cx="306387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69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45720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 Box 6"/>
            <p:cNvSpPr txBox="1">
              <a:spLocks noChangeArrowheads="1"/>
            </p:cNvSpPr>
            <p:nvPr/>
          </p:nvSpPr>
          <p:spPr bwMode="auto">
            <a:xfrm>
              <a:off x="1143000" y="3485444"/>
              <a:ext cx="1576559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000" dirty="0" smtClean="0"/>
                <a:t>Anti-</a:t>
              </a:r>
              <a:r>
                <a:rPr lang="en-US" sz="2000" dirty="0" err="1" smtClean="0"/>
                <a:t>deeltjes</a:t>
              </a:r>
              <a:endParaRPr lang="en-US" sz="2000" dirty="0"/>
            </a:p>
          </p:txBody>
        </p:sp>
      </p:grpSp>
      <p:pic>
        <p:nvPicPr>
          <p:cNvPr id="40968" name="Picture 53" descr="yellowsphere"/>
          <p:cNvPicPr>
            <a:picLocks noChangeAspect="1" noChangeArrowheads="1"/>
          </p:cNvPicPr>
          <p:nvPr/>
        </p:nvPicPr>
        <p:blipFill>
          <a:blip r:embed="rId6"/>
          <a:srcRect r="16667" b="8914"/>
          <a:stretch>
            <a:fillRect/>
          </a:stretch>
        </p:blipFill>
        <p:spPr bwMode="auto">
          <a:xfrm>
            <a:off x="2805745" y="2661283"/>
            <a:ext cx="381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" name="Group 82"/>
          <p:cNvGrpSpPr/>
          <p:nvPr/>
        </p:nvGrpSpPr>
        <p:grpSpPr>
          <a:xfrm>
            <a:off x="62442" y="2639690"/>
            <a:ext cx="3150498" cy="1082442"/>
            <a:chOff x="62442" y="2639690"/>
            <a:chExt cx="3150498" cy="1082442"/>
          </a:xfrm>
        </p:grpSpPr>
        <p:sp>
          <p:nvSpPr>
            <p:cNvPr id="65" name="Text Box 72"/>
            <p:cNvSpPr txBox="1">
              <a:spLocks noChangeArrowheads="1"/>
            </p:cNvSpPr>
            <p:nvPr/>
          </p:nvSpPr>
          <p:spPr bwMode="auto">
            <a:xfrm>
              <a:off x="62442" y="3352800"/>
              <a:ext cx="1004358" cy="369332"/>
            </a:xfrm>
            <a:prstGeom prst="rect">
              <a:avLst/>
            </a:prstGeom>
            <a:solidFill>
              <a:srgbClr val="F6FFA2"/>
            </a:solidFill>
            <a:ln w="1905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/>
                <a:t>neutrino</a:t>
              </a:r>
              <a:endParaRPr lang="en-US" sz="1800" dirty="0"/>
            </a:p>
          </p:txBody>
        </p:sp>
        <p:sp>
          <p:nvSpPr>
            <p:cNvPr id="66" name="Line 75"/>
            <p:cNvSpPr>
              <a:spLocks noChangeShapeType="1"/>
            </p:cNvSpPr>
            <p:nvPr/>
          </p:nvSpPr>
          <p:spPr bwMode="auto">
            <a:xfrm flipH="1">
              <a:off x="792013" y="2828394"/>
              <a:ext cx="2056962" cy="421390"/>
            </a:xfrm>
            <a:prstGeom prst="line">
              <a:avLst/>
            </a:prstGeom>
            <a:noFill/>
            <a:ln w="31750">
              <a:solidFill>
                <a:srgbClr val="F6FFA2"/>
              </a:solidFill>
              <a:round/>
              <a:headEnd/>
              <a:tailEnd type="triangle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  <p:sp>
          <p:nvSpPr>
            <p:cNvPr id="67" name="Oval 71"/>
            <p:cNvSpPr>
              <a:spLocks noChangeArrowheads="1"/>
            </p:cNvSpPr>
            <p:nvPr/>
          </p:nvSpPr>
          <p:spPr bwMode="auto">
            <a:xfrm>
              <a:off x="2795427" y="2639690"/>
              <a:ext cx="417513" cy="411163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  <a:prstDash val="sysDot"/>
              <a:round/>
              <a:headEnd/>
              <a:tailEnd type="none" w="lg" len="lg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360738" y="1250950"/>
            <a:ext cx="982662" cy="1789113"/>
            <a:chOff x="3360738" y="1250950"/>
            <a:chExt cx="982662" cy="1789113"/>
          </a:xfrm>
        </p:grpSpPr>
        <p:pic>
          <p:nvPicPr>
            <p:cNvPr id="40966" name="Picture 46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2325" y="12525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7" name="Picture 47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0738" y="16716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9" name="Picture 54" descr="yellowsphere"/>
            <p:cNvPicPr>
              <a:picLocks noChangeAspect="1" noChangeArrowheads="1"/>
            </p:cNvPicPr>
            <p:nvPr/>
          </p:nvPicPr>
          <p:blipFill>
            <a:blip r:embed="rId6"/>
            <a:srcRect r="16667" b="8914"/>
            <a:stretch>
              <a:fillRect/>
            </a:stretch>
          </p:blipFill>
          <p:spPr bwMode="auto">
            <a:xfrm>
              <a:off x="3361440" y="26670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0" name="Picture 55" descr="yellowsphere"/>
            <p:cNvPicPr>
              <a:picLocks noChangeAspect="1" noChangeArrowheads="1"/>
            </p:cNvPicPr>
            <p:nvPr/>
          </p:nvPicPr>
          <p:blipFill>
            <a:blip r:embed="rId6"/>
            <a:srcRect r="16667" b="8914"/>
            <a:stretch>
              <a:fillRect/>
            </a:stretch>
          </p:blipFill>
          <p:spPr bwMode="auto">
            <a:xfrm>
              <a:off x="3944016" y="26670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7" name="Picture 65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125095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9" name="Picture 67" descr="red_b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99540" y="2287588"/>
              <a:ext cx="306388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0" name="Picture 68" descr="red_b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94853" y="2286000"/>
              <a:ext cx="306387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2" name="Picture 69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16764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" name="TextBox 61"/>
          <p:cNvSpPr txBox="1"/>
          <p:nvPr/>
        </p:nvSpPr>
        <p:spPr>
          <a:xfrm>
            <a:off x="5347512" y="273382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4) </a:t>
            </a:r>
            <a:r>
              <a:rPr lang="en-US" dirty="0" err="1" smtClean="0"/>
              <a:t>Zwaartekracht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9592" y="1371600"/>
            <a:ext cx="3056362" cy="432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ndardModelLagrang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5085" y="2379712"/>
            <a:ext cx="2857758" cy="3095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0404" y="154031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Standaard</a:t>
            </a:r>
            <a:r>
              <a:rPr lang="en-US" sz="1400" b="1" dirty="0" smtClean="0"/>
              <a:t> Model </a:t>
            </a:r>
            <a:r>
              <a:rPr lang="en-US" sz="1400" b="1" dirty="0" err="1" smtClean="0"/>
              <a:t>Lagrangiaan</a:t>
            </a:r>
            <a:endParaRPr lang="en-US" sz="1400" b="1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5116038" y="1371600"/>
            <a:ext cx="3056362" cy="4320000"/>
            <a:chOff x="5116038" y="1557272"/>
            <a:chExt cx="3056362" cy="4320000"/>
          </a:xfrm>
        </p:grpSpPr>
        <p:sp>
          <p:nvSpPr>
            <p:cNvPr id="21" name="Rectangle 20"/>
            <p:cNvSpPr/>
            <p:nvPr/>
          </p:nvSpPr>
          <p:spPr>
            <a:xfrm>
              <a:off x="5116038" y="1557272"/>
              <a:ext cx="3056362" cy="4320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ladmuziek_Bach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432051" y="2370304"/>
              <a:ext cx="2464657" cy="33711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279740" y="1725982"/>
              <a:ext cx="27363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Bladmuziek</a:t>
              </a:r>
              <a:r>
                <a:rPr lang="en-US" sz="1400" b="1" dirty="0" smtClean="0"/>
                <a:t> (J.S. Bach)</a:t>
              </a:r>
            </a:p>
            <a:p>
              <a:pPr algn="ctr"/>
              <a:r>
                <a:rPr lang="en-US" sz="1200" dirty="0" err="1" smtClean="0"/>
                <a:t>bladmuziek</a:t>
              </a:r>
              <a:endParaRPr lang="en-US" sz="1200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5135612" y="152400"/>
            <a:ext cx="3779788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nl-NL" sz="24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Abstractie in de wetenschap</a:t>
            </a:r>
            <a:endParaRPr lang="nl-NL" sz="2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31379" y="1912502"/>
            <a:ext cx="2250021" cy="335783"/>
            <a:chOff x="1331379" y="1912502"/>
            <a:chExt cx="2250021" cy="335783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331379" y="1912502"/>
              <a:ext cx="2250021" cy="3357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791421"/>
                </p:ext>
              </p:extLst>
            </p:nvPr>
          </p:nvGraphicFramePr>
          <p:xfrm>
            <a:off x="1392384" y="1976876"/>
            <a:ext cx="2086828" cy="231317"/>
          </p:xfrm>
          <a:graphic>
            <a:graphicData uri="http://schemas.openxmlformats.org/presentationml/2006/ole">
              <p:oleObj spid="_x0000_s45058" name="Equation" r:id="rId5" imgW="1600200" imgH="1778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304800" y="4414838"/>
            <a:ext cx="5715000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 err="1">
                <a:solidFill>
                  <a:srgbClr val="3366FF"/>
                </a:solidFill>
              </a:rPr>
              <a:t>Wat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snappen</a:t>
            </a:r>
            <a:r>
              <a:rPr lang="en-US" sz="2400" b="1" dirty="0">
                <a:solidFill>
                  <a:srgbClr val="3366FF"/>
                </a:solidFill>
              </a:rPr>
              <a:t> we </a:t>
            </a:r>
            <a:r>
              <a:rPr lang="en-US" sz="2400" b="1" dirty="0" err="1">
                <a:solidFill>
                  <a:srgbClr val="3366FF"/>
                </a:solidFill>
              </a:rPr>
              <a:t>nog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niet</a:t>
            </a:r>
            <a:r>
              <a:rPr lang="en-US" sz="2400" b="1" dirty="0">
                <a:solidFill>
                  <a:srgbClr val="3366FF"/>
                </a:solidFill>
              </a:rPr>
              <a:t>: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43011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kymt_payne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514600"/>
            <a:ext cx="8229600" cy="5635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7543800" cy="4355039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2400" dirty="0" smtClean="0"/>
          </a:p>
          <a:p>
            <a:r>
              <a:rPr lang="nl-NL" sz="2400" dirty="0" smtClean="0"/>
              <a:t>    80</a:t>
            </a:r>
            <a:r>
              <a:rPr lang="nl-NL" sz="2400" dirty="0"/>
              <a:t>% van de materie in het heelal is onbekend</a:t>
            </a:r>
            <a:br>
              <a:rPr lang="nl-NL" sz="2400" dirty="0"/>
            </a:br>
            <a:r>
              <a:rPr lang="nl-NL" sz="2400" dirty="0"/>
              <a:t>          </a:t>
            </a:r>
            <a:r>
              <a:rPr lang="nl-NL" sz="2400" dirty="0">
                <a:sym typeface="Wingdings" charset="2"/>
              </a:rPr>
              <a:t> </a:t>
            </a:r>
            <a:r>
              <a:rPr lang="nl-NL" sz="2400" dirty="0"/>
              <a:t>donkere materie</a:t>
            </a:r>
          </a:p>
          <a:p>
            <a:pPr>
              <a:buFontTx/>
              <a:buChar char="-"/>
            </a:pPr>
            <a:endParaRPr lang="nl-NL" sz="28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</a:t>
            </a:r>
            <a:r>
              <a:rPr lang="en-US" sz="2400" dirty="0" err="1" smtClean="0"/>
              <a:t>Waar</a:t>
            </a:r>
            <a:r>
              <a:rPr lang="en-US" sz="2400" dirty="0" smtClean="0"/>
              <a:t> </a:t>
            </a:r>
            <a:r>
              <a:rPr lang="en-US" sz="2400" dirty="0"/>
              <a:t>is </a:t>
            </a:r>
            <a:r>
              <a:rPr lang="en-US" sz="2400" dirty="0" err="1"/>
              <a:t>alle</a:t>
            </a:r>
            <a:r>
              <a:rPr lang="en-US" sz="2400" dirty="0"/>
              <a:t> anti-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gebleven</a:t>
            </a:r>
            <a:r>
              <a:rPr lang="en-US" sz="2400" dirty="0"/>
              <a:t> ?</a:t>
            </a:r>
          </a:p>
          <a:p>
            <a:pPr>
              <a:buFontTx/>
              <a:buNone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    Higgs boson (hoe </a:t>
            </a:r>
            <a:r>
              <a:rPr lang="en-US" sz="2400" dirty="0" err="1" smtClean="0"/>
              <a:t>krijgen</a:t>
            </a:r>
            <a:r>
              <a:rPr lang="en-US" sz="2400" dirty="0" smtClean="0"/>
              <a:t>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</a:t>
            </a:r>
            <a:r>
              <a:rPr lang="en-US" sz="2400" dirty="0" err="1" smtClean="0"/>
              <a:t>massa</a:t>
            </a:r>
            <a:r>
              <a:rPr lang="en-US" sz="2400" dirty="0" smtClean="0"/>
              <a:t>) ?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1100" dirty="0"/>
              <a:t> </a:t>
            </a:r>
            <a:r>
              <a:rPr lang="en-US" sz="1100" dirty="0" err="1"/>
              <a:t>waarom</a:t>
            </a:r>
            <a:r>
              <a:rPr lang="en-US" sz="1100" dirty="0"/>
              <a:t> past </a:t>
            </a:r>
            <a:r>
              <a:rPr lang="en-US" sz="1100" dirty="0" err="1"/>
              <a:t>gravitatie</a:t>
            </a:r>
            <a:r>
              <a:rPr lang="en-US" sz="1100" dirty="0"/>
              <a:t> </a:t>
            </a:r>
            <a:r>
              <a:rPr lang="en-US" sz="1100" dirty="0" err="1"/>
              <a:t>niet</a:t>
            </a:r>
            <a:r>
              <a:rPr lang="en-US" sz="1100" dirty="0"/>
              <a:t> in SM, extra </a:t>
            </a:r>
            <a:r>
              <a:rPr lang="en-US" sz="1100" dirty="0" err="1"/>
              <a:t>dimensies</a:t>
            </a:r>
            <a:r>
              <a:rPr lang="en-US" sz="1100" dirty="0"/>
              <a:t>, </a:t>
            </a:r>
            <a:r>
              <a:rPr lang="en-US" sz="1100" dirty="0" err="1"/>
              <a:t>waarom</a:t>
            </a:r>
            <a:r>
              <a:rPr lang="en-US" sz="1100" dirty="0"/>
              <a:t> 3 families, </a:t>
            </a:r>
            <a:r>
              <a:rPr lang="en-US" sz="1100" dirty="0" err="1"/>
              <a:t>fermionen</a:t>
            </a:r>
            <a:r>
              <a:rPr lang="en-US" sz="1100" dirty="0"/>
              <a:t> </a:t>
            </a:r>
            <a:r>
              <a:rPr lang="en-US" sz="1100" dirty="0" err="1"/>
              <a:t>fundamentele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/>
              <a:t>  </a:t>
            </a:r>
            <a:r>
              <a:rPr lang="en-US" sz="1100" dirty="0" err="1"/>
              <a:t>deeltjes</a:t>
            </a:r>
            <a:r>
              <a:rPr lang="en-US" sz="1100" dirty="0"/>
              <a:t>, </a:t>
            </a:r>
            <a:r>
              <a:rPr lang="en-US" sz="1100" dirty="0" err="1"/>
              <a:t>supersymmetrie</a:t>
            </a:r>
            <a:r>
              <a:rPr lang="en-US" sz="1100" dirty="0"/>
              <a:t>,  </a:t>
            </a:r>
            <a:r>
              <a:rPr lang="en-US" sz="1100" dirty="0" err="1"/>
              <a:t>protonen</a:t>
            </a:r>
            <a:r>
              <a:rPr lang="en-US" sz="1100" dirty="0"/>
              <a:t> </a:t>
            </a:r>
            <a:r>
              <a:rPr lang="en-US" sz="1100" dirty="0" err="1"/>
              <a:t>stabiel</a:t>
            </a:r>
            <a:r>
              <a:rPr lang="en-US" sz="1100" dirty="0"/>
              <a:t>, </a:t>
            </a:r>
            <a:r>
              <a:rPr lang="en-US" sz="1100" dirty="0" err="1"/>
              <a:t>quantisatie</a:t>
            </a:r>
            <a:r>
              <a:rPr lang="en-US" sz="1100" dirty="0"/>
              <a:t> </a:t>
            </a:r>
            <a:r>
              <a:rPr lang="en-US" sz="1100" dirty="0" err="1"/>
              <a:t>electrische</a:t>
            </a:r>
            <a:r>
              <a:rPr lang="en-US" sz="1100" dirty="0"/>
              <a:t> lading, </a:t>
            </a:r>
            <a:r>
              <a:rPr lang="en-US" sz="1100" dirty="0" err="1"/>
              <a:t>exploderende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/>
              <a:t>  </a:t>
            </a:r>
            <a:r>
              <a:rPr lang="en-US" sz="1100" dirty="0" err="1"/>
              <a:t>quantumcorrecties</a:t>
            </a:r>
            <a:r>
              <a:rPr lang="en-US" sz="1100" dirty="0"/>
              <a:t>, </a:t>
            </a:r>
            <a:r>
              <a:rPr lang="en-US" sz="1100" dirty="0" err="1"/>
              <a:t>kleine</a:t>
            </a:r>
            <a:r>
              <a:rPr lang="en-US" sz="1100" dirty="0"/>
              <a:t> neutrino </a:t>
            </a:r>
            <a:r>
              <a:rPr lang="en-US" sz="1100" dirty="0" err="1"/>
              <a:t>massa’s</a:t>
            </a:r>
            <a:r>
              <a:rPr lang="en-US" sz="1100" dirty="0"/>
              <a:t>, string </a:t>
            </a:r>
            <a:r>
              <a:rPr lang="en-US" sz="1100" dirty="0" err="1"/>
              <a:t>theorie</a:t>
            </a:r>
            <a:r>
              <a:rPr lang="en-US" sz="1100" dirty="0"/>
              <a:t>, …</a:t>
            </a:r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457200" y="452438"/>
            <a:ext cx="480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>
                <a:solidFill>
                  <a:schemeClr val="bg1"/>
                </a:solidFill>
              </a:rPr>
              <a:t>Paar ‘kleine’ dingetjes: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33400" y="17526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/>
          </a:p>
        </p:txBody>
      </p:sp>
      <p:sp>
        <p:nvSpPr>
          <p:cNvPr id="50185" name="TextBox 8"/>
          <p:cNvSpPr txBox="1">
            <a:spLocks noChangeArrowheads="1"/>
          </p:cNvSpPr>
          <p:nvPr/>
        </p:nvSpPr>
        <p:spPr bwMode="auto">
          <a:xfrm>
            <a:off x="758086" y="1791478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33400" y="31242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/>
          </a:p>
        </p:txBody>
      </p:sp>
      <p:sp>
        <p:nvSpPr>
          <p:cNvPr id="50189" name="TextBox 10"/>
          <p:cNvSpPr txBox="1">
            <a:spLocks noChangeArrowheads="1"/>
          </p:cNvSpPr>
          <p:nvPr/>
        </p:nvSpPr>
        <p:spPr bwMode="auto">
          <a:xfrm>
            <a:off x="758086" y="3176588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533400" y="42672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/>
          </a:p>
        </p:txBody>
      </p:sp>
      <p:sp>
        <p:nvSpPr>
          <p:cNvPr id="50193" name="TextBox 12"/>
          <p:cNvSpPr txBox="1">
            <a:spLocks noChangeArrowheads="1"/>
          </p:cNvSpPr>
          <p:nvPr/>
        </p:nvSpPr>
        <p:spPr bwMode="auto">
          <a:xfrm>
            <a:off x="771598" y="4319588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4000" b="1" dirty="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448041" y="1447287"/>
            <a:ext cx="3742959" cy="11689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ym typeface="Wingdings" charset="2"/>
              </a:rPr>
              <a:t>Comes at a price: extra scalar particle 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                 The Higgs boson 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857250" y="1981200"/>
            <a:ext cx="2800350" cy="406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791421"/>
              </p:ext>
            </p:extLst>
          </p:nvPr>
        </p:nvGraphicFramePr>
        <p:xfrm>
          <a:off x="900113" y="2024449"/>
          <a:ext cx="2735262" cy="303194"/>
        </p:xfrm>
        <a:graphic>
          <a:graphicData uri="http://schemas.openxmlformats.org/presentationml/2006/ole">
            <p:oleObj spid="_x0000_s533506" name="Equation" r:id="rId3" imgW="1600200" imgH="1778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8209" y="1504890"/>
            <a:ext cx="296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Het </a:t>
            </a:r>
            <a:r>
              <a:rPr lang="en-US" sz="2000" b="1" dirty="0" err="1" smtClean="0"/>
              <a:t>Standaard</a:t>
            </a:r>
            <a:r>
              <a:rPr lang="en-US" sz="2000" b="1" dirty="0" smtClean="0"/>
              <a:t> Model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6272" y="304800"/>
            <a:ext cx="180426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Theorie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82544" y="304800"/>
            <a:ext cx="180426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Realiteit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5" name="Picture 24" descr="a17_h_148_22725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6305" y="914400"/>
            <a:ext cx="2284695" cy="2344192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706035" y="1371600"/>
            <a:ext cx="8211645" cy="2590800"/>
            <a:chOff x="706035" y="1371600"/>
            <a:chExt cx="8211645" cy="2590800"/>
          </a:xfrm>
        </p:grpSpPr>
        <p:sp>
          <p:nvSpPr>
            <p:cNvPr id="17417" name="TextBox 21"/>
            <p:cNvSpPr txBox="1">
              <a:spLocks noChangeArrowheads="1"/>
            </p:cNvSpPr>
            <p:nvPr/>
          </p:nvSpPr>
          <p:spPr bwMode="auto">
            <a:xfrm>
              <a:off x="706035" y="3562290"/>
              <a:ext cx="34087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</a:rPr>
                <a:t>Massieve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dirty="0" smtClean="0"/>
                <a:t>(</a:t>
              </a:r>
              <a:r>
                <a:rPr lang="en-US" sz="2000" dirty="0" err="1" smtClean="0"/>
                <a:t>kracht-)deeltjes</a:t>
              </a:r>
              <a:endParaRPr lang="en-US" sz="2000" dirty="0" smtClean="0"/>
            </a:p>
          </p:txBody>
        </p:sp>
        <p:sp>
          <p:nvSpPr>
            <p:cNvPr id="27" name="TextBox 21"/>
            <p:cNvSpPr txBox="1">
              <a:spLocks noChangeArrowheads="1"/>
            </p:cNvSpPr>
            <p:nvPr/>
          </p:nvSpPr>
          <p:spPr bwMode="auto">
            <a:xfrm>
              <a:off x="5562600" y="3562290"/>
              <a:ext cx="33550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err="1" smtClean="0">
                  <a:solidFill>
                    <a:srgbClr val="FFFFFF"/>
                  </a:solidFill>
                </a:rPr>
                <a:t>Massieve</a:t>
              </a:r>
              <a:r>
                <a:rPr lang="en-US" sz="2000" b="1" dirty="0" smtClean="0"/>
                <a:t> </a:t>
              </a:r>
              <a:r>
                <a:rPr lang="en-US" sz="2000" dirty="0" smtClean="0"/>
                <a:t>(</a:t>
              </a:r>
              <a:r>
                <a:rPr lang="en-US" sz="2000" dirty="0" err="1" smtClean="0"/>
                <a:t>kracht-)deeltjes</a:t>
              </a:r>
              <a:endParaRPr lang="en-US" sz="2000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371600"/>
              <a:ext cx="7299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solidFill>
                    <a:srgbClr val="FFFFFF"/>
                  </a:solidFill>
                </a:rPr>
                <a:t>≠</a:t>
              </a:r>
              <a:endParaRPr lang="en-US" sz="7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0111" y="2678668"/>
            <a:ext cx="40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Beschrijft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fenomenen</a:t>
            </a:r>
            <a:r>
              <a:rPr lang="en-US" dirty="0" smtClean="0"/>
              <a:t> in de </a:t>
            </a:r>
            <a:r>
              <a:rPr lang="en-US" dirty="0" err="1" smtClean="0"/>
              <a:t>natuur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ople_ParisHil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912" y="1924050"/>
            <a:ext cx="1766888" cy="238918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2321720" y="5791200"/>
            <a:ext cx="4675167" cy="4221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9508" name="Picture 8" descr="ball_red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0238" y="2120900"/>
            <a:ext cx="183356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TextBox 9"/>
          <p:cNvSpPr txBox="1">
            <a:spLocks noChangeArrowheads="1"/>
          </p:cNvSpPr>
          <p:nvPr/>
        </p:nvSpPr>
        <p:spPr bwMode="auto">
          <a:xfrm>
            <a:off x="1752600" y="4400550"/>
            <a:ext cx="556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i="1" dirty="0" smtClean="0"/>
              <a:t>Het </a:t>
            </a:r>
            <a:r>
              <a:rPr lang="en-US" sz="2000" i="1" dirty="0"/>
              <a:t>Higgs boson                 </a:t>
            </a:r>
            <a:r>
              <a:rPr lang="en-US" sz="2000" i="1" dirty="0" smtClean="0"/>
              <a:t>         Paris </a:t>
            </a:r>
            <a:r>
              <a:rPr lang="en-US" sz="2000" i="1" dirty="0"/>
              <a:t>Hilton</a:t>
            </a:r>
          </a:p>
        </p:txBody>
      </p:sp>
      <p:sp>
        <p:nvSpPr>
          <p:cNvPr id="149510" name="TextBox 11"/>
          <p:cNvSpPr txBox="1">
            <a:spLocks noChangeArrowheads="1"/>
          </p:cNvSpPr>
          <p:nvPr/>
        </p:nvSpPr>
        <p:spPr bwMode="auto">
          <a:xfrm>
            <a:off x="5140325" y="227013"/>
            <a:ext cx="390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dirty="0" err="1">
                <a:solidFill>
                  <a:srgbClr val="FFFFFF"/>
                </a:solidFill>
              </a:rPr>
              <a:t>In)famous</a:t>
            </a:r>
            <a:r>
              <a:rPr lang="en-US" sz="2400" dirty="0">
                <a:solidFill>
                  <a:srgbClr val="FFFFFF"/>
                </a:solidFill>
              </a:rPr>
              <a:t> Higgs boson</a:t>
            </a:r>
          </a:p>
        </p:txBody>
      </p:sp>
      <p:sp>
        <p:nvSpPr>
          <p:cNvPr id="149511" name="TextBox 12"/>
          <p:cNvSpPr txBox="1">
            <a:spLocks noChangeArrowheads="1"/>
          </p:cNvSpPr>
          <p:nvPr/>
        </p:nvSpPr>
        <p:spPr bwMode="auto">
          <a:xfrm>
            <a:off x="2358526" y="5816053"/>
            <a:ext cx="4651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err="1" smtClean="0"/>
              <a:t>Beroemd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is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hetzelfde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belangrijk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678" t="5855" r="7692"/>
          <a:stretch>
            <a:fillRect/>
          </a:stretch>
        </p:blipFill>
        <p:spPr>
          <a:xfrm>
            <a:off x="2967831" y="4191000"/>
            <a:ext cx="1747837" cy="234596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2727324" y="6505575"/>
            <a:ext cx="22256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charset="0"/>
              </a:rPr>
              <a:t>- September 1964 - </a:t>
            </a: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4801146" y="5352871"/>
            <a:ext cx="44190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>
                <a:sym typeface="Wingdings" charset="2"/>
              </a:rPr>
              <a:t>Higgs </a:t>
            </a:r>
            <a:r>
              <a:rPr lang="en-US" i="1" dirty="0" err="1" smtClean="0">
                <a:sym typeface="Wingdings" charset="2"/>
              </a:rPr>
              <a:t>veld</a:t>
            </a:r>
            <a:r>
              <a:rPr lang="en-US" i="1" dirty="0" smtClean="0">
                <a:sym typeface="Wingdings" charset="2"/>
              </a:rPr>
              <a:t> in het vacuum</a:t>
            </a:r>
          </a:p>
          <a:p>
            <a:endParaRPr lang="en-US" i="1" dirty="0" smtClean="0">
              <a:sym typeface="Wingdings" charset="2"/>
            </a:endParaRPr>
          </a:p>
          <a:p>
            <a:r>
              <a:rPr lang="en-US" i="1" dirty="0" smtClean="0">
                <a:sym typeface="Wingdings" charset="2"/>
              </a:rPr>
              <a:t>“</a:t>
            </a:r>
            <a:r>
              <a:rPr lang="en-US" i="1" dirty="0" err="1" smtClean="0">
                <a:sym typeface="Wingdings" charset="2"/>
              </a:rPr>
              <a:t>Als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ik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gelijk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heb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moet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er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ook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een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nieuw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deeltje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err="1" smtClean="0">
                <a:sym typeface="Wingdings" charset="2"/>
              </a:rPr>
              <a:t>bestaan</a:t>
            </a:r>
            <a:r>
              <a:rPr lang="en-US" i="1" dirty="0" smtClean="0">
                <a:sym typeface="Wingdings" charset="2"/>
              </a:rPr>
              <a:t>: </a:t>
            </a:r>
            <a:r>
              <a:rPr lang="en-US" b="1" i="1" dirty="0" smtClean="0">
                <a:sym typeface="Wingdings" charset="2"/>
              </a:rPr>
              <a:t>het </a:t>
            </a:r>
            <a:r>
              <a:rPr lang="en-US" b="1" i="1" dirty="0" smtClean="0"/>
              <a:t>Higgs boson</a:t>
            </a:r>
            <a:r>
              <a:rPr lang="en-US" i="1" dirty="0" smtClean="0"/>
              <a:t>”</a:t>
            </a:r>
          </a:p>
        </p:txBody>
      </p:sp>
      <p:pic>
        <p:nvPicPr>
          <p:cNvPr id="11" name="Picture 10" descr="People_Higgs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74" y="5244290"/>
            <a:ext cx="1886426" cy="1295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648200" y="1371600"/>
            <a:ext cx="729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FF"/>
                </a:solidFill>
              </a:rPr>
              <a:t>=</a:t>
            </a: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2678" y="4191000"/>
            <a:ext cx="2823522" cy="369332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Het Higgs </a:t>
            </a:r>
            <a:r>
              <a:rPr lang="en-US" dirty="0" err="1" smtClean="0"/>
              <a:t>mechanisme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448041" y="1447287"/>
            <a:ext cx="3742959" cy="11689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ym typeface="Wingdings" charset="2"/>
              </a:rPr>
              <a:t>Comes at a price: extra scalar particle 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                 The Higgs boson 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857250" y="1981200"/>
            <a:ext cx="2800350" cy="406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791421"/>
              </p:ext>
            </p:extLst>
          </p:nvPr>
        </p:nvGraphicFramePr>
        <p:xfrm>
          <a:off x="900113" y="2024449"/>
          <a:ext cx="2735262" cy="303194"/>
        </p:xfrm>
        <a:graphic>
          <a:graphicData uri="http://schemas.openxmlformats.org/presentationml/2006/ole">
            <p:oleObj spid="_x0000_s534530" name="Equation" r:id="rId5" imgW="1600200" imgH="177800" progId="Equation.3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58209" y="1504890"/>
            <a:ext cx="296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Het </a:t>
            </a:r>
            <a:r>
              <a:rPr lang="en-US" sz="2000" b="1" dirty="0" err="1" smtClean="0"/>
              <a:t>Standaard</a:t>
            </a:r>
            <a:r>
              <a:rPr lang="en-US" sz="2000" b="1" dirty="0" smtClean="0"/>
              <a:t> Model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6272" y="304800"/>
            <a:ext cx="180426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Theorie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82544" y="304800"/>
            <a:ext cx="180426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Realiteit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4" name="Picture 23" descr="a17_h_148_22725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6305" y="914400"/>
            <a:ext cx="2284695" cy="2344192"/>
          </a:xfrm>
          <a:prstGeom prst="rect">
            <a:avLst/>
          </a:prstGeom>
        </p:spPr>
      </p:pic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706035" y="2743200"/>
            <a:ext cx="3408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Massieve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(</a:t>
            </a:r>
            <a:r>
              <a:rPr lang="en-US" sz="2000" dirty="0" err="1" smtClean="0">
                <a:solidFill>
                  <a:srgbClr val="FFFF00"/>
                </a:solidFill>
              </a:rPr>
              <a:t>kracht-)deeltjes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88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rnto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436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CERN in Genève, </a:t>
            </a:r>
            <a:r>
              <a:rPr lang="en-US" sz="2400" dirty="0" err="1" smtClean="0"/>
              <a:t>Zwitserland</a:t>
            </a:r>
            <a:endParaRPr lang="en-US" sz="2400" dirty="0"/>
          </a:p>
        </p:txBody>
      </p:sp>
      <p:grpSp>
        <p:nvGrpSpPr>
          <p:cNvPr id="2" name="Group 28"/>
          <p:cNvGrpSpPr/>
          <p:nvPr/>
        </p:nvGrpSpPr>
        <p:grpSpPr>
          <a:xfrm>
            <a:off x="761999" y="1910819"/>
            <a:ext cx="8309840" cy="3651781"/>
            <a:chOff x="761999" y="1910819"/>
            <a:chExt cx="8309840" cy="3651781"/>
          </a:xfrm>
        </p:grpSpPr>
        <p:cxnSp>
          <p:nvCxnSpPr>
            <p:cNvPr id="22" name="Straight Arrow Connector 21"/>
            <p:cNvCxnSpPr/>
            <p:nvPr/>
          </p:nvCxnSpPr>
          <p:spPr>
            <a:xfrm rot="10800000">
              <a:off x="6086378" y="4920738"/>
              <a:ext cx="594996" cy="894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436236" y="4734581"/>
              <a:ext cx="104600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theoreten</a:t>
              </a:r>
              <a:endParaRPr lang="en-US" sz="1600" dirty="0"/>
            </a:p>
          </p:txBody>
        </p:sp>
        <p:grpSp>
          <p:nvGrpSpPr>
            <p:cNvPr id="3" name="Group 16"/>
            <p:cNvGrpSpPr/>
            <p:nvPr/>
          </p:nvGrpSpPr>
          <p:grpSpPr>
            <a:xfrm>
              <a:off x="761999" y="3352799"/>
              <a:ext cx="8309840" cy="2209801"/>
              <a:chOff x="761998" y="3352799"/>
              <a:chExt cx="8309840" cy="220980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934200" y="3352799"/>
                <a:ext cx="2137638" cy="3751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ATLAS experiment</a:t>
                </a:r>
                <a:endParaRPr lang="en-US" dirty="0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rot="5400000">
                <a:off x="7998090" y="3959490"/>
                <a:ext cx="463020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1601787" y="5290066"/>
                <a:ext cx="608012" cy="27253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090451" y="4182070"/>
                <a:ext cx="995927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directeur</a:t>
                </a:r>
                <a:endParaRPr lang="en-US" sz="1600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rot="5400000">
                <a:off x="4981510" y="4566656"/>
                <a:ext cx="463020" cy="24513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>
                <a:off x="4288116" y="5065847"/>
                <a:ext cx="448442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 flipH="1">
                <a:off x="3053894" y="4532341"/>
                <a:ext cx="463022" cy="43958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4309646"/>
                <a:ext cx="627211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hotel</a:t>
                </a:r>
                <a:endParaRPr lang="en-US" sz="16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1998" y="4920734"/>
                <a:ext cx="137160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vergaderen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886200" y="4582181"/>
                <a:ext cx="861824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kantine</a:t>
                </a:r>
                <a:endParaRPr lang="en-US" sz="1600" dirty="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rot="5400000">
              <a:off x="7694084" y="2358496"/>
              <a:ext cx="463020" cy="15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948172" y="1910819"/>
              <a:ext cx="1662428" cy="375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Mijn</a:t>
              </a:r>
              <a:r>
                <a:rPr lang="en-US" dirty="0" smtClean="0"/>
                <a:t> </a:t>
              </a:r>
              <a:r>
                <a:rPr lang="en-US" dirty="0" err="1" smtClean="0"/>
                <a:t>oude</a:t>
              </a:r>
              <a:r>
                <a:rPr lang="en-US" dirty="0" smtClean="0"/>
                <a:t> </a:t>
              </a:r>
              <a:r>
                <a:rPr lang="en-US" dirty="0" err="1" smtClean="0"/>
                <a:t>huis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2864" y="1002268"/>
            <a:ext cx="465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Energie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omzetten</a:t>
            </a:r>
            <a:r>
              <a:rPr lang="en-US" dirty="0" smtClean="0">
                <a:solidFill>
                  <a:srgbClr val="FFFFFF"/>
                </a:solidFill>
              </a:rPr>
              <a:t> in </a:t>
            </a:r>
            <a:r>
              <a:rPr lang="en-US" dirty="0" err="1" smtClean="0">
                <a:solidFill>
                  <a:srgbClr val="FFFFFF"/>
                </a:solidFill>
              </a:rPr>
              <a:t>massa</a:t>
            </a:r>
            <a:r>
              <a:rPr lang="en-US" dirty="0" smtClean="0">
                <a:solidFill>
                  <a:srgbClr val="FFFFFF"/>
                </a:solidFill>
              </a:rPr>
              <a:t> en vice versa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AtomicBomb_Nagasaki.jpg"/>
          <p:cNvPicPr>
            <a:picLocks noChangeAspect="1"/>
          </p:cNvPicPr>
          <p:nvPr/>
        </p:nvPicPr>
        <p:blipFill>
          <a:blip r:embed="rId2"/>
          <a:srcRect b="40876"/>
          <a:stretch>
            <a:fillRect/>
          </a:stretch>
        </p:blipFill>
        <p:spPr>
          <a:xfrm>
            <a:off x="1066800" y="2274332"/>
            <a:ext cx="2916237" cy="20574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NuclearPowerPlant_Dukova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74332"/>
            <a:ext cx="2743200" cy="20574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00400" y="224879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E = mc</a:t>
            </a:r>
            <a:r>
              <a:rPr lang="en-US" sz="4400" baseline="30000" dirty="0" smtClean="0">
                <a:solidFill>
                  <a:srgbClr val="FFFFFF"/>
                </a:solidFill>
              </a:rPr>
              <a:t>2</a:t>
            </a:r>
            <a:endParaRPr lang="en-US" sz="4400" baseline="30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1458" y="1828800"/>
            <a:ext cx="283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1 gram = 21 kiloton TNT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828800"/>
            <a:ext cx="30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1 gram = 25 </a:t>
            </a:r>
            <a:r>
              <a:rPr lang="en-US" i="1" dirty="0" err="1" smtClean="0">
                <a:solidFill>
                  <a:srgbClr val="FFFFFF"/>
                </a:solidFill>
              </a:rPr>
              <a:t>GigaWatt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uur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1648" y="5370493"/>
            <a:ext cx="7132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 CERN </a:t>
            </a:r>
            <a:r>
              <a:rPr lang="en-US" sz="2000" dirty="0" err="1" smtClean="0"/>
              <a:t>doen</a:t>
            </a:r>
            <a:r>
              <a:rPr lang="en-US" sz="2000" dirty="0" smtClean="0"/>
              <a:t> we het </a:t>
            </a:r>
            <a:r>
              <a:rPr lang="en-US" sz="2000" dirty="0" err="1" smtClean="0"/>
              <a:t>andersom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wegen</a:t>
            </a:r>
            <a:r>
              <a:rPr lang="en-US" dirty="0" smtClean="0"/>
              <a:t> </a:t>
            </a:r>
            <a:r>
              <a:rPr lang="en-US" dirty="0" err="1" smtClean="0"/>
              <a:t>bijna</a:t>
            </a:r>
            <a:r>
              <a:rPr lang="en-US" dirty="0" smtClean="0"/>
              <a:t> </a:t>
            </a:r>
            <a:r>
              <a:rPr lang="en-US" dirty="0" err="1" smtClean="0"/>
              <a:t>niks</a:t>
            </a:r>
            <a:r>
              <a:rPr lang="en-US" dirty="0" smtClean="0"/>
              <a:t>: 0.00000000000001 gram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ongevaarlijk</a:t>
            </a:r>
            <a:endParaRPr lang="en-US" dirty="0"/>
          </a:p>
        </p:txBody>
      </p:sp>
      <p:pic>
        <p:nvPicPr>
          <p:cNvPr id="10" name="Picture 9" descr="logo_cern_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5424507"/>
            <a:ext cx="863600" cy="8636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4114800"/>
            <a:ext cx="5334000" cy="10156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2400" b="1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grootste</a:t>
            </a: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deeltjesversneller</a:t>
            </a: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 Large 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Hadron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Collider (LHC) </a:t>
            </a:r>
            <a:b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 CERN 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bij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Genève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04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0609031-A4-at-144-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6738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304800" y="15240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 b="1" dirty="0" smtClean="0">
                <a:solidFill>
                  <a:srgbClr val="3366FF"/>
                </a:solidFill>
              </a:rPr>
              <a:t>De </a:t>
            </a:r>
            <a:r>
              <a:rPr lang="nl-NL" sz="2800" b="1" dirty="0" err="1" smtClean="0">
                <a:solidFill>
                  <a:srgbClr val="3366FF"/>
                </a:solidFill>
              </a:rPr>
              <a:t>Large</a:t>
            </a:r>
            <a:r>
              <a:rPr lang="nl-NL" sz="2800" b="1" dirty="0" smtClean="0">
                <a:solidFill>
                  <a:srgbClr val="3366FF"/>
                </a:solidFill>
              </a:rPr>
              <a:t> </a:t>
            </a:r>
            <a:r>
              <a:rPr lang="nl-NL" sz="2800" b="1" dirty="0" err="1" smtClean="0">
                <a:solidFill>
                  <a:srgbClr val="3366FF"/>
                </a:solidFill>
              </a:rPr>
              <a:t>hadron</a:t>
            </a:r>
            <a:r>
              <a:rPr lang="nl-NL" sz="2800" b="1" dirty="0" smtClean="0">
                <a:solidFill>
                  <a:srgbClr val="3366FF"/>
                </a:solidFill>
              </a:rPr>
              <a:t> </a:t>
            </a:r>
            <a:r>
              <a:rPr lang="nl-NL" sz="2800" b="1" dirty="0" err="1" smtClean="0">
                <a:solidFill>
                  <a:srgbClr val="3366FF"/>
                </a:solidFill>
              </a:rPr>
              <a:t>collider</a:t>
            </a:r>
            <a:endParaRPr lang="nl-NL" sz="2800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4006334"/>
            <a:ext cx="9144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4812268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3505200"/>
            <a:ext cx="83482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442936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Alice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44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1371600" y="1752600"/>
            <a:ext cx="1066800" cy="12192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10597" name="Picture 2" descr="D:\LHC status\flying%20mosquit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905000"/>
            <a:ext cx="609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Box 7"/>
          <p:cNvSpPr txBox="1">
            <a:spLocks noChangeArrowheads="1"/>
          </p:cNvSpPr>
          <p:nvPr/>
        </p:nvSpPr>
        <p:spPr bwMode="auto">
          <a:xfrm>
            <a:off x="304800" y="685800"/>
            <a:ext cx="3886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Energie 1 proton (LHC)</a:t>
            </a:r>
          </a:p>
        </p:txBody>
      </p:sp>
      <p:pic>
        <p:nvPicPr>
          <p:cNvPr id="110599" name="Content Placeholder 5" descr="image0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810000"/>
            <a:ext cx="3581400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5924490"/>
            <a:ext cx="1371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4267200"/>
            <a:ext cx="1371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2</a:t>
            </a:r>
          </a:p>
        </p:txBody>
      </p:sp>
      <p:sp>
        <p:nvSpPr>
          <p:cNvPr id="10" name="Right Arrow 9"/>
          <p:cNvSpPr/>
          <p:nvPr/>
        </p:nvSpPr>
        <p:spPr bwMode="auto">
          <a:xfrm rot="18120761">
            <a:off x="4794760" y="5308973"/>
            <a:ext cx="841829" cy="351971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 bwMode="auto">
          <a:xfrm rot="18120761" flipH="1" flipV="1">
            <a:off x="3380439" y="5850817"/>
            <a:ext cx="841829" cy="351971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0612" name="TextBox 11"/>
          <p:cNvSpPr txBox="1">
            <a:spLocks noChangeArrowheads="1"/>
          </p:cNvSpPr>
          <p:nvPr/>
        </p:nvSpPr>
        <p:spPr bwMode="auto">
          <a:xfrm>
            <a:off x="6553200" y="4764088"/>
            <a:ext cx="2590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Doorsnede LHC bundelpijp</a:t>
            </a:r>
          </a:p>
        </p:txBody>
      </p:sp>
      <p:pic>
        <p:nvPicPr>
          <p:cNvPr id="110613" name="Picture 11" descr="TGV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1606550"/>
            <a:ext cx="1652588" cy="136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4" name="TextBox 7"/>
          <p:cNvSpPr txBox="1">
            <a:spLocks noChangeArrowheads="1"/>
          </p:cNvSpPr>
          <p:nvPr/>
        </p:nvSpPr>
        <p:spPr bwMode="auto">
          <a:xfrm>
            <a:off x="5943600" y="6858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Energie LHC bundel</a:t>
            </a:r>
          </a:p>
        </p:txBody>
      </p:sp>
      <p:sp>
        <p:nvSpPr>
          <p:cNvPr id="110615" name="TextBox 14"/>
          <p:cNvSpPr txBox="1">
            <a:spLocks noChangeArrowheads="1"/>
          </p:cNvSpPr>
          <p:nvPr/>
        </p:nvSpPr>
        <p:spPr bwMode="auto">
          <a:xfrm>
            <a:off x="4495800" y="1230313"/>
            <a:ext cx="434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3000 x 100.000.000.000 protonen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Content Placeholder 6" descr="2-beams-IP.gif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63" b="8311"/>
          <a:stretch>
            <a:fillRect/>
          </a:stretch>
        </p:blipFill>
        <p:spPr bwMode="auto">
          <a:xfrm>
            <a:off x="0" y="2362200"/>
            <a:ext cx="9144000" cy="3962400"/>
          </a:xfrm>
          <a:noFill/>
          <a:ln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0" y="3048000"/>
            <a:ext cx="11973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5086290"/>
            <a:ext cx="12233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2</a:t>
            </a:r>
          </a:p>
        </p:txBody>
      </p:sp>
      <p:sp>
        <p:nvSpPr>
          <p:cNvPr id="112649" name="TextBox 7"/>
          <p:cNvSpPr txBox="1">
            <a:spLocks noChangeArrowheads="1"/>
          </p:cNvSpPr>
          <p:nvPr/>
        </p:nvSpPr>
        <p:spPr bwMode="auto">
          <a:xfrm>
            <a:off x="609600" y="895350"/>
            <a:ext cx="556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40 miljoen botsingen per seconde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1" descr="snook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4613"/>
            <a:ext cx="3581400" cy="297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6499" name="TextBox 5"/>
          <p:cNvSpPr txBox="1">
            <a:spLocks noChangeArrowheads="1"/>
          </p:cNvSpPr>
          <p:nvPr/>
        </p:nvSpPr>
        <p:spPr bwMode="auto">
          <a:xfrm>
            <a:off x="4343400" y="1214438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400" b="1">
                <a:solidFill>
                  <a:schemeClr val="bg1"/>
                </a:solidFill>
              </a:rPr>
              <a:t>Klassiek botsen</a:t>
            </a:r>
          </a:p>
        </p:txBody>
      </p:sp>
      <p:sp>
        <p:nvSpPr>
          <p:cNvPr id="106500" name="TextBox 12"/>
          <p:cNvSpPr txBox="1">
            <a:spLocks noChangeArrowheads="1"/>
          </p:cNvSpPr>
          <p:nvPr/>
        </p:nvSpPr>
        <p:spPr bwMode="auto">
          <a:xfrm>
            <a:off x="3276600" y="4191000"/>
            <a:ext cx="518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400" b="1">
                <a:solidFill>
                  <a:schemeClr val="bg1"/>
                </a:solidFill>
              </a:rPr>
              <a:t>Quantummechanisch botsen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1371600" y="5181600"/>
            <a:ext cx="1371600" cy="1295400"/>
          </a:xfrm>
          <a:prstGeom prst="ellipse">
            <a:avLst/>
          </a:prstGeom>
          <a:solidFill>
            <a:srgbClr val="007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1600200" y="5410200"/>
            <a:ext cx="381000" cy="38100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sof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2133600" y="5638800"/>
            <a:ext cx="381000" cy="3810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sof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1752600" y="5867400"/>
            <a:ext cx="381000" cy="3810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sof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6858000" y="5181600"/>
            <a:ext cx="1371600" cy="1295400"/>
          </a:xfrm>
          <a:prstGeom prst="ellipse">
            <a:avLst/>
          </a:prstGeom>
          <a:solidFill>
            <a:srgbClr val="007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7086600" y="5410200"/>
            <a:ext cx="381000" cy="38100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sof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7620000" y="5638800"/>
            <a:ext cx="381000" cy="3810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sof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7239000" y="5867400"/>
            <a:ext cx="381000" cy="3810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sof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14717" name="Picture 6" descr="dobbelstenen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8563" y="5181600"/>
            <a:ext cx="19764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 bwMode="auto">
          <a:xfrm>
            <a:off x="2819400" y="5562600"/>
            <a:ext cx="762000" cy="381000"/>
          </a:xfrm>
          <a:prstGeom prst="rightArrow">
            <a:avLst/>
          </a:prstGeom>
          <a:solidFill>
            <a:srgbClr val="0070C0">
              <a:alpha val="69804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2" name="Right Arrow 21"/>
          <p:cNvSpPr/>
          <p:nvPr/>
        </p:nvSpPr>
        <p:spPr bwMode="auto">
          <a:xfrm flipH="1">
            <a:off x="6019800" y="5562600"/>
            <a:ext cx="762000" cy="381000"/>
          </a:xfrm>
          <a:prstGeom prst="rightArrow">
            <a:avLst/>
          </a:prstGeom>
          <a:solidFill>
            <a:srgbClr val="0070C0">
              <a:alpha val="69804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4724" name="TextBox 166"/>
          <p:cNvSpPr txBox="1">
            <a:spLocks noChangeArrowheads="1"/>
          </p:cNvSpPr>
          <p:nvPr/>
        </p:nvSpPr>
        <p:spPr bwMode="auto">
          <a:xfrm>
            <a:off x="1447800" y="46482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proton</a:t>
            </a:r>
          </a:p>
        </p:txBody>
      </p:sp>
      <p:sp>
        <p:nvSpPr>
          <p:cNvPr id="114725" name="TextBox 167"/>
          <p:cNvSpPr txBox="1">
            <a:spLocks noChangeArrowheads="1"/>
          </p:cNvSpPr>
          <p:nvPr/>
        </p:nvSpPr>
        <p:spPr bwMode="auto">
          <a:xfrm>
            <a:off x="7010400" y="46482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proton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6063" y="76200"/>
            <a:ext cx="3702050" cy="510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lg" len="lg"/>
            <a:tailEnd type="none" w="lg" len="lg"/>
          </a:ln>
        </p:spPr>
      </p:pic>
      <p:sp>
        <p:nvSpPr>
          <p:cNvPr id="116739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3581400" cy="5254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Wat verwacht  je ?</a:t>
            </a:r>
          </a:p>
        </p:txBody>
      </p:sp>
      <p:pic>
        <p:nvPicPr>
          <p:cNvPr id="11674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990600"/>
            <a:ext cx="3779838" cy="510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lg" len="lg"/>
            <a:tailEnd type="none" w="lg" len="lg"/>
          </a:ln>
        </p:spPr>
      </p:pic>
      <p:pic>
        <p:nvPicPr>
          <p:cNvPr id="11674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84350"/>
            <a:ext cx="3695700" cy="5073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lg" len="lg"/>
            <a:tailEnd type="none" w="lg" len="lg"/>
          </a:ln>
        </p:spPr>
      </p:pic>
      <p:sp>
        <p:nvSpPr>
          <p:cNvPr id="116742" name="Rectangle 8"/>
          <p:cNvSpPr>
            <a:spLocks noChangeArrowheads="1"/>
          </p:cNvSpPr>
          <p:nvPr/>
        </p:nvSpPr>
        <p:spPr bwMode="auto">
          <a:xfrm>
            <a:off x="4551362" y="5503863"/>
            <a:ext cx="4266001" cy="120173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/>
              <a:t>                         Klopt het ?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>Inderdaad nieuwe deeltjes 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index15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7620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13"/>
          <p:cNvSpPr>
            <a:spLocks noChangeArrowheads="1"/>
          </p:cNvSpPr>
          <p:nvPr/>
        </p:nvSpPr>
        <p:spPr bwMode="auto">
          <a:xfrm>
            <a:off x="1524000" y="4495800"/>
            <a:ext cx="7620000" cy="236220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9933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07950"/>
            <a:ext cx="2590800" cy="985838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99333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262628"/>
              </a:clrFrom>
              <a:clrTo>
                <a:srgbClr val="262628">
                  <a:alpha val="0"/>
                </a:srgbClr>
              </a:clrTo>
            </a:clrChange>
          </a:blip>
          <a:srcRect l="7904" t="6613" r="10582" b="6815"/>
          <a:stretch>
            <a:fillRect/>
          </a:stretch>
        </p:blipFill>
        <p:spPr bwMode="auto">
          <a:xfrm>
            <a:off x="1676400" y="4648200"/>
            <a:ext cx="28956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 Box 11"/>
          <p:cNvSpPr txBox="1">
            <a:spLocks noChangeArrowheads="1"/>
          </p:cNvSpPr>
          <p:nvPr/>
        </p:nvSpPr>
        <p:spPr bwMode="auto">
          <a:xfrm rot="-5400000">
            <a:off x="-1777999" y="2992437"/>
            <a:ext cx="5080000" cy="77152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4400" b="1">
                <a:solidFill>
                  <a:srgbClr val="FFFF00"/>
                </a:solidFill>
              </a:rPr>
              <a:t>Albert Einstein</a:t>
            </a:r>
          </a:p>
        </p:txBody>
      </p:sp>
      <p:sp>
        <p:nvSpPr>
          <p:cNvPr id="99335" name="Rectangle 12"/>
          <p:cNvSpPr>
            <a:spLocks noChangeArrowheads="1"/>
          </p:cNvSpPr>
          <p:nvPr/>
        </p:nvSpPr>
        <p:spPr bwMode="auto">
          <a:xfrm>
            <a:off x="1524000" y="4724400"/>
            <a:ext cx="2895600" cy="213360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99336" name="Text Box 9"/>
          <p:cNvSpPr txBox="1">
            <a:spLocks noChangeArrowheads="1"/>
          </p:cNvSpPr>
          <p:nvPr/>
        </p:nvSpPr>
        <p:spPr bwMode="auto">
          <a:xfrm>
            <a:off x="4337050" y="5551488"/>
            <a:ext cx="4502150" cy="1077912"/>
          </a:xfrm>
          <a:prstGeom prst="rect">
            <a:avLst/>
          </a:prstGeom>
          <a:solidFill>
            <a:srgbClr val="0070C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Energie en massa zijn equivalent </a:t>
            </a:r>
          </a:p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  <a:sym typeface="Wingdings" charset="2"/>
              </a:rPr>
              <a:t/>
            </a:r>
            <a:br>
              <a:rPr lang="en-US" sz="2000">
                <a:solidFill>
                  <a:schemeClr val="bg1"/>
                </a:solidFill>
                <a:sym typeface="Wingdings" charset="2"/>
              </a:rPr>
            </a:br>
            <a:r>
              <a:rPr lang="en-US" sz="2000">
                <a:solidFill>
                  <a:schemeClr val="bg1"/>
                </a:solidFill>
                <a:sym typeface="Wingdings" charset="2"/>
              </a:rPr>
              <a:t> j</a:t>
            </a:r>
            <a:r>
              <a:rPr lang="en-US" sz="2000">
                <a:solidFill>
                  <a:schemeClr val="bg1"/>
                </a:solidFill>
              </a:rPr>
              <a:t>e kan </a:t>
            </a:r>
            <a:r>
              <a:rPr lang="en-US" sz="2000" i="1">
                <a:solidFill>
                  <a:schemeClr val="bg1"/>
                </a:solidFill>
              </a:rPr>
              <a:t>nieuwe</a:t>
            </a:r>
            <a:r>
              <a:rPr lang="en-US" sz="2000">
                <a:solidFill>
                  <a:schemeClr val="bg1"/>
                </a:solidFill>
              </a:rPr>
              <a:t> deeltjes maken</a:t>
            </a:r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8787" name="TextBox 5"/>
          <p:cNvSpPr txBox="1">
            <a:spLocks noChangeArrowheads="1"/>
          </p:cNvSpPr>
          <p:nvPr/>
        </p:nvSpPr>
        <p:spPr bwMode="auto">
          <a:xfrm>
            <a:off x="2895600" y="2844800"/>
            <a:ext cx="358140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3200" b="1" dirty="0">
                <a:solidFill>
                  <a:srgbClr val="0000FF"/>
                </a:solidFill>
              </a:rPr>
              <a:t>Heel vaak botsen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tom_model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2147888"/>
            <a:ext cx="15240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Line 5"/>
          <p:cNvSpPr>
            <a:spLocks noChangeShapeType="1"/>
          </p:cNvSpPr>
          <p:nvPr/>
        </p:nvSpPr>
        <p:spPr bwMode="auto">
          <a:xfrm flipV="1">
            <a:off x="2390775" y="2147888"/>
            <a:ext cx="2362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2314575" y="3138488"/>
            <a:ext cx="25908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7" descr="atomnice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995488"/>
            <a:ext cx="1933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1857375" y="4114800"/>
            <a:ext cx="47244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 err="1"/>
              <a:t>atoom</a:t>
            </a:r>
            <a:r>
              <a:rPr lang="en-US" sz="1800" dirty="0"/>
              <a:t>                         </a:t>
            </a:r>
            <a:r>
              <a:rPr lang="en-US" sz="1800" dirty="0" smtClean="0"/>
              <a:t>       kern</a:t>
            </a:r>
            <a:r>
              <a:rPr lang="en-US" sz="1600" dirty="0" smtClean="0"/>
              <a:t>                                     </a:t>
            </a:r>
            <a:endParaRPr lang="en-US" sz="1600" dirty="0"/>
          </a:p>
        </p:txBody>
      </p:sp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609600" y="5391150"/>
            <a:ext cx="7724775" cy="86177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err="1"/>
              <a:t>Wat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de </a:t>
            </a:r>
            <a:r>
              <a:rPr lang="en-US" sz="2000" dirty="0" err="1"/>
              <a:t>bouwstenen</a:t>
            </a:r>
            <a:r>
              <a:rPr lang="en-US" sz="2000" dirty="0"/>
              <a:t> van de </a:t>
            </a:r>
            <a:r>
              <a:rPr lang="en-US" sz="2000" dirty="0" err="1"/>
              <a:t>dingen</a:t>
            </a:r>
            <a:r>
              <a:rPr lang="en-US" sz="2000" dirty="0"/>
              <a:t> </a:t>
            </a:r>
            <a:r>
              <a:rPr lang="en-US" sz="2000" dirty="0" err="1"/>
              <a:t>om</a:t>
            </a:r>
            <a:r>
              <a:rPr lang="en-US" sz="2000" dirty="0"/>
              <a:t> </a:t>
            </a:r>
            <a:r>
              <a:rPr lang="en-US" sz="2000" dirty="0" err="1"/>
              <a:t>ons</a:t>
            </a:r>
            <a:r>
              <a:rPr lang="en-US" sz="2000" dirty="0"/>
              <a:t> </a:t>
            </a:r>
            <a:r>
              <a:rPr lang="en-US" sz="2000" dirty="0" err="1"/>
              <a:t>heen</a:t>
            </a:r>
            <a:r>
              <a:rPr lang="en-US" sz="2000" dirty="0"/>
              <a:t> </a:t>
            </a:r>
            <a:r>
              <a:rPr lang="en-US" sz="2000" dirty="0" smtClean="0"/>
              <a:t>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dirty="0" err="1" smtClean="0"/>
              <a:t>Welke</a:t>
            </a:r>
            <a:r>
              <a:rPr lang="en-US" sz="2000" dirty="0" smtClean="0"/>
              <a:t> </a:t>
            </a:r>
            <a:r>
              <a:rPr lang="en-US" sz="2000" dirty="0" err="1" smtClean="0"/>
              <a:t>krachten</a:t>
            </a:r>
            <a:r>
              <a:rPr lang="en-US" sz="2000" dirty="0" smtClean="0"/>
              <a:t> </a:t>
            </a:r>
            <a:r>
              <a:rPr lang="en-US" sz="2000" dirty="0" err="1" smtClean="0"/>
              <a:t>beschrijven</a:t>
            </a:r>
            <a:r>
              <a:rPr lang="en-US" sz="2000" dirty="0" smtClean="0"/>
              <a:t> </a:t>
            </a:r>
            <a:r>
              <a:rPr lang="en-US" sz="2000" dirty="0" err="1" smtClean="0"/>
              <a:t>hun</a:t>
            </a:r>
            <a:r>
              <a:rPr lang="en-US" sz="2000" dirty="0" smtClean="0"/>
              <a:t> </a:t>
            </a:r>
            <a:r>
              <a:rPr lang="en-US" sz="2000" dirty="0" err="1" smtClean="0"/>
              <a:t>interacties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sp>
        <p:nvSpPr>
          <p:cNvPr id="23561" name="Line 18"/>
          <p:cNvSpPr>
            <a:spLocks noChangeShapeType="1"/>
          </p:cNvSpPr>
          <p:nvPr/>
        </p:nvSpPr>
        <p:spPr bwMode="auto">
          <a:xfrm>
            <a:off x="6407150" y="2587625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Text Box 19"/>
          <p:cNvSpPr txBox="1">
            <a:spLocks noChangeArrowheads="1"/>
          </p:cNvSpPr>
          <p:nvPr/>
        </p:nvSpPr>
        <p:spPr bwMode="auto">
          <a:xfrm>
            <a:off x="6505575" y="2605088"/>
            <a:ext cx="1219200" cy="36671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/>
              <a:t>10</a:t>
            </a:r>
            <a:r>
              <a:rPr lang="en-US" sz="1800" baseline="30000"/>
              <a:t>-15</a:t>
            </a:r>
            <a:r>
              <a:rPr lang="en-US" sz="1800"/>
              <a:t> m</a:t>
            </a:r>
          </a:p>
        </p:txBody>
      </p:sp>
      <p:sp>
        <p:nvSpPr>
          <p:cNvPr id="23563" name="Line 20"/>
          <p:cNvSpPr>
            <a:spLocks noChangeShapeType="1"/>
          </p:cNvSpPr>
          <p:nvPr/>
        </p:nvSpPr>
        <p:spPr bwMode="auto">
          <a:xfrm>
            <a:off x="5702300" y="26050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Line 21"/>
          <p:cNvSpPr>
            <a:spLocks noChangeShapeType="1"/>
          </p:cNvSpPr>
          <p:nvPr/>
        </p:nvSpPr>
        <p:spPr bwMode="auto">
          <a:xfrm>
            <a:off x="5716588" y="30622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5" name="Picture 13" descr="Lego_bri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5181600"/>
            <a:ext cx="15303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151192" y="482024"/>
            <a:ext cx="27162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Deeltjesfysica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ventDisplay_Multij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231" y="2790825"/>
            <a:ext cx="3600000" cy="211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icture 4" descr="EventDisplay_Higgs_4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8840"/>
            <a:ext cx="4800600" cy="28783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EventDisplay_Higgs_4mu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00" y="4418058"/>
            <a:ext cx="3524700" cy="227622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3" descr="EventDisplay_ATLAS_Zmumu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048001"/>
            <a:ext cx="3256022" cy="228599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3" descr="EventDisplay_DijetHighest.png"/>
          <p:cNvPicPr>
            <a:picLocks noChangeAspect="1"/>
          </p:cNvPicPr>
          <p:nvPr/>
        </p:nvPicPr>
        <p:blipFill>
          <a:blip r:embed="rId6"/>
          <a:srcRect r="33333"/>
          <a:stretch>
            <a:fillRect/>
          </a:stretch>
        </p:blipFill>
        <p:spPr bwMode="auto">
          <a:xfrm>
            <a:off x="0" y="0"/>
            <a:ext cx="2811462" cy="247051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3" descr="EventDisplay_Dijet_Highest_PtJet.png"/>
          <p:cNvPicPr>
            <a:picLocks noChangeAspect="1"/>
          </p:cNvPicPr>
          <p:nvPr/>
        </p:nvPicPr>
        <p:blipFill>
          <a:blip r:embed="rId7"/>
          <a:srcRect r="33519"/>
          <a:stretch>
            <a:fillRect/>
          </a:stretch>
        </p:blipFill>
        <p:spPr bwMode="auto">
          <a:xfrm>
            <a:off x="6706961" y="5094978"/>
            <a:ext cx="1751239" cy="15430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3" descr="EventDisplay_ATLAS_4mu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32969" y="0"/>
            <a:ext cx="4335262" cy="27908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5"/>
          <p:cNvSpPr>
            <a:spLocks noChangeArrowheads="1"/>
          </p:cNvSpPr>
          <p:nvPr/>
        </p:nvSpPr>
        <p:spPr bwMode="auto">
          <a:xfrm>
            <a:off x="304800" y="4414838"/>
            <a:ext cx="6237288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 err="1">
                <a:solidFill>
                  <a:srgbClr val="3366FF"/>
                </a:solidFill>
              </a:rPr>
              <a:t>Onze</a:t>
            </a:r>
            <a:r>
              <a:rPr lang="en-US" sz="2400" b="1" dirty="0">
                <a:solidFill>
                  <a:srgbClr val="3366FF"/>
                </a:solidFill>
              </a:rPr>
              <a:t> ‘</a:t>
            </a:r>
            <a:r>
              <a:rPr lang="en-US" sz="2400" b="1" dirty="0" err="1">
                <a:solidFill>
                  <a:srgbClr val="3366FF"/>
                </a:solidFill>
              </a:rPr>
              <a:t>fototoestellen</a:t>
            </a:r>
            <a:r>
              <a:rPr lang="en-US" sz="2400" b="1" dirty="0">
                <a:solidFill>
                  <a:srgbClr val="3366FF"/>
                </a:solidFill>
              </a:rPr>
              <a:t>’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143363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 descr="0609031-A4-at-144-dp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23938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419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>
                <a:solidFill>
                  <a:schemeClr val="bg1"/>
                </a:solidFill>
              </a:rPr>
              <a:t>De vier experimenten</a:t>
            </a:r>
          </a:p>
        </p:txBody>
      </p:sp>
      <p:sp>
        <p:nvSpPr>
          <p:cNvPr id="145412" name="TextBox 4"/>
          <p:cNvSpPr txBox="1">
            <a:spLocks noChangeArrowheads="1"/>
          </p:cNvSpPr>
          <p:nvPr/>
        </p:nvSpPr>
        <p:spPr bwMode="auto">
          <a:xfrm>
            <a:off x="4876800" y="4572000"/>
            <a:ext cx="987250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b="1" dirty="0">
                <a:solidFill>
                  <a:srgbClr val="0070C0"/>
                </a:solidFill>
              </a:rPr>
              <a:t>ATLAS </a:t>
            </a:r>
          </a:p>
        </p:txBody>
      </p:sp>
      <p:sp>
        <p:nvSpPr>
          <p:cNvPr id="145413" name="TextBox 5"/>
          <p:cNvSpPr txBox="1">
            <a:spLocks noChangeArrowheads="1"/>
          </p:cNvSpPr>
          <p:nvPr/>
        </p:nvSpPr>
        <p:spPr bwMode="auto">
          <a:xfrm>
            <a:off x="3505200" y="3962400"/>
            <a:ext cx="791500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b="1">
                <a:solidFill>
                  <a:srgbClr val="0070C0"/>
                </a:solidFill>
              </a:rPr>
              <a:t>LHCb </a:t>
            </a:r>
          </a:p>
        </p:txBody>
      </p:sp>
      <p:sp>
        <p:nvSpPr>
          <p:cNvPr id="145414" name="TextBox 6"/>
          <p:cNvSpPr txBox="1">
            <a:spLocks noChangeArrowheads="1"/>
          </p:cNvSpPr>
          <p:nvPr/>
        </p:nvSpPr>
        <p:spPr bwMode="auto">
          <a:xfrm>
            <a:off x="6857999" y="4495800"/>
            <a:ext cx="803099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b="1" dirty="0">
                <a:solidFill>
                  <a:srgbClr val="0070C0"/>
                </a:solidFill>
              </a:rPr>
              <a:t>Alice </a:t>
            </a:r>
          </a:p>
        </p:txBody>
      </p:sp>
      <p:sp>
        <p:nvSpPr>
          <p:cNvPr id="145415" name="TextBox 7"/>
          <p:cNvSpPr txBox="1">
            <a:spLocks noChangeArrowheads="1"/>
          </p:cNvSpPr>
          <p:nvPr/>
        </p:nvSpPr>
        <p:spPr bwMode="auto">
          <a:xfrm>
            <a:off x="3505200" y="5410200"/>
            <a:ext cx="710432" cy="36933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b="1">
                <a:solidFill>
                  <a:schemeClr val="bg1"/>
                </a:solidFill>
              </a:rPr>
              <a:t>CMS</a:t>
            </a:r>
            <a:r>
              <a:rPr lang="nl-NL" b="1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CMS_cavit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42975"/>
            <a:ext cx="8247063" cy="538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sDetector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0"/>
            <a:ext cx="105286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TLAS_detector_drawing_fulldetector_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15"/>
          <a:stretch>
            <a:fillRect/>
          </a:stretch>
        </p:blipFill>
        <p:spPr>
          <a:xfrm>
            <a:off x="237810" y="2438244"/>
            <a:ext cx="4257990" cy="2971956"/>
          </a:xfrm>
          <a:prstGeom prst="rect">
            <a:avLst/>
          </a:prstGeom>
        </p:spPr>
      </p:pic>
      <p:sp>
        <p:nvSpPr>
          <p:cNvPr id="16" name="TextBox 37"/>
          <p:cNvSpPr txBox="1">
            <a:spLocks noChangeArrowheads="1"/>
          </p:cNvSpPr>
          <p:nvPr/>
        </p:nvSpPr>
        <p:spPr bwMode="auto">
          <a:xfrm>
            <a:off x="5943599" y="304800"/>
            <a:ext cx="2841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ATLAS detector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5176062" y="2743200"/>
            <a:ext cx="3677754" cy="2393217"/>
            <a:chOff x="5176062" y="4375280"/>
            <a:chExt cx="3677754" cy="2393217"/>
          </a:xfrm>
        </p:grpSpPr>
        <p:pic>
          <p:nvPicPr>
            <p:cNvPr id="17" name="Picture 16" descr="paleis_dam.jpg"/>
            <p:cNvPicPr>
              <a:picLocks noChangeAspect="1"/>
            </p:cNvPicPr>
            <p:nvPr/>
          </p:nvPicPr>
          <p:blipFill>
            <a:blip r:embed="rId4"/>
            <a:srcRect t="9601" r="12903" b="13208"/>
            <a:stretch>
              <a:fillRect/>
            </a:stretch>
          </p:blipFill>
          <p:spPr>
            <a:xfrm>
              <a:off x="5176062" y="4375280"/>
              <a:ext cx="3600450" cy="239321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620570" y="4414905"/>
              <a:ext cx="1233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/>
                <a:t>paleis</a:t>
              </a:r>
              <a:r>
                <a:rPr lang="en-US" i="1" dirty="0" smtClean="0"/>
                <a:t> op de dam</a:t>
              </a:r>
              <a:endParaRPr lang="en-US" i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7200" y="5410200"/>
            <a:ext cx="4249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44 </a:t>
            </a:r>
            <a:r>
              <a:rPr lang="en-US" sz="2000" dirty="0" err="1" smtClean="0"/>
              <a:t>x</a:t>
            </a:r>
            <a:r>
              <a:rPr lang="en-US" sz="2000" dirty="0" smtClean="0"/>
              <a:t> 22 meter, 100 </a:t>
            </a:r>
            <a:r>
              <a:rPr lang="en-US" sz="2000" dirty="0" err="1" smtClean="0"/>
              <a:t>miljoen</a:t>
            </a:r>
            <a:r>
              <a:rPr lang="en-US" sz="2000" dirty="0" smtClean="0"/>
              <a:t> </a:t>
            </a:r>
            <a:r>
              <a:rPr lang="en-US" sz="2000" dirty="0" err="1" smtClean="0"/>
              <a:t>electronische</a:t>
            </a:r>
            <a:r>
              <a:rPr lang="en-US" sz="2000" dirty="0" smtClean="0"/>
              <a:t> </a:t>
            </a:r>
            <a:r>
              <a:rPr lang="en-US" sz="2000" dirty="0" err="1" smtClean="0"/>
              <a:t>kanalen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58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Content Placeholder 3" descr="tHooftAtlas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979488"/>
            <a:ext cx="7772400" cy="520382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0051" name="TextBox 4"/>
          <p:cNvSpPr txBox="1">
            <a:spLocks noChangeArrowheads="1"/>
          </p:cNvSpPr>
          <p:nvPr/>
        </p:nvSpPr>
        <p:spPr bwMode="auto">
          <a:xfrm>
            <a:off x="609600" y="228600"/>
            <a:ext cx="579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De Atlas detector bestaat echt</a:t>
            </a:r>
          </a:p>
        </p:txBody>
      </p:sp>
      <p:sp>
        <p:nvSpPr>
          <p:cNvPr id="130052" name="TextBox 5"/>
          <p:cNvSpPr txBox="1">
            <a:spLocks noChangeArrowheads="1"/>
          </p:cNvSpPr>
          <p:nvPr/>
        </p:nvSpPr>
        <p:spPr bwMode="auto">
          <a:xfrm>
            <a:off x="1143000" y="5010150"/>
            <a:ext cx="1653909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dirty="0" err="1" smtClean="0"/>
              <a:t>huidige</a:t>
            </a:r>
            <a:r>
              <a:rPr lang="en-US" sz="2000" dirty="0" smtClean="0"/>
              <a:t> </a:t>
            </a:r>
            <a:r>
              <a:rPr lang="en-US" sz="2000" dirty="0"/>
              <a:t>baas</a:t>
            </a:r>
          </a:p>
        </p:txBody>
      </p:sp>
      <p:sp>
        <p:nvSpPr>
          <p:cNvPr id="130053" name="TextBox 6"/>
          <p:cNvSpPr txBox="1">
            <a:spLocks noChangeArrowheads="1"/>
          </p:cNvSpPr>
          <p:nvPr/>
        </p:nvSpPr>
        <p:spPr bwMode="auto">
          <a:xfrm>
            <a:off x="6705600" y="4191000"/>
            <a:ext cx="1401382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/>
              <a:t>oude baas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0611014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3" y="990600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1075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320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 smtClean="0"/>
              <a:t>80 </a:t>
            </a:r>
            <a:r>
              <a:rPr lang="en-US" sz="2400" dirty="0" err="1" smtClean="0"/>
              <a:t>MegaPixel</a:t>
            </a:r>
            <a:r>
              <a:rPr lang="en-US" sz="2400" dirty="0" smtClean="0"/>
              <a:t> camera</a:t>
            </a:r>
            <a:endParaRPr lang="en-US" sz="2400" dirty="0"/>
          </a:p>
        </p:txBody>
      </p:sp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800100" y="228600"/>
            <a:ext cx="4273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De Atlas pixel detector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942825" y="6167438"/>
            <a:ext cx="4320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40.000.000 </a:t>
            </a:r>
            <a:r>
              <a:rPr lang="en-US" sz="2400" dirty="0" err="1" smtClean="0"/>
              <a:t>foto’s</a:t>
            </a:r>
            <a:r>
              <a:rPr lang="en-US" sz="2400" dirty="0" smtClean="0"/>
              <a:t> per </a:t>
            </a:r>
            <a:r>
              <a:rPr lang="en-US" sz="2400" dirty="0" err="1" smtClean="0"/>
              <a:t>seconde</a:t>
            </a:r>
            <a:endParaRPr lang="en-US" sz="2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EventDisplay_ATLAS_Zmu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075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95400" y="5867400"/>
            <a:ext cx="2362200" cy="771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33400" y="5867400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sp>
        <p:nvSpPr>
          <p:cNvPr id="20486" name="TextBox 21"/>
          <p:cNvSpPr txBox="1">
            <a:spLocks noChangeArrowheads="1"/>
          </p:cNvSpPr>
          <p:nvPr/>
        </p:nvSpPr>
        <p:spPr bwMode="auto">
          <a:xfrm>
            <a:off x="4818063" y="36513"/>
            <a:ext cx="425450" cy="3651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err="1"/>
              <a:t>μ</a:t>
            </a:r>
            <a:r>
              <a:rPr lang="en-US" b="1" baseline="30000" dirty="0"/>
              <a:t>-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55675" y="3120804"/>
            <a:ext cx="5813655" cy="274659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4654926" y="1006401"/>
            <a:ext cx="2688484" cy="15403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3048000" cy="4687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4724400"/>
            <a:ext cx="2291931" cy="4875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200" y="4998866"/>
            <a:ext cx="1447801" cy="4875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"/>
            <a:ext cx="284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6FFA2"/>
                </a:solidFill>
              </a:rPr>
              <a:t>‘</a:t>
            </a:r>
            <a:r>
              <a:rPr lang="en-US" sz="3200" b="1" dirty="0" err="1" smtClean="0">
                <a:solidFill>
                  <a:srgbClr val="F6FFA2"/>
                </a:solidFill>
              </a:rPr>
              <a:t>foto</a:t>
            </a:r>
            <a:r>
              <a:rPr lang="en-US" sz="3200" b="1" dirty="0" smtClean="0">
                <a:solidFill>
                  <a:srgbClr val="F6FFA2"/>
                </a:solidFill>
              </a:rPr>
              <a:t>’ van </a:t>
            </a:r>
            <a:r>
              <a:rPr lang="en-US" sz="3200" b="1" dirty="0" err="1" smtClean="0">
                <a:solidFill>
                  <a:srgbClr val="F6FFA2"/>
                </a:solidFill>
              </a:rPr>
              <a:t>een</a:t>
            </a:r>
            <a:r>
              <a:rPr lang="en-US" sz="3200" b="1" dirty="0" smtClean="0">
                <a:solidFill>
                  <a:srgbClr val="F6FFA2"/>
                </a:solidFill>
              </a:rPr>
              <a:t> </a:t>
            </a:r>
            <a:r>
              <a:rPr lang="en-US" sz="3200" b="1" dirty="0" err="1" smtClean="0">
                <a:solidFill>
                  <a:srgbClr val="F6FFA2"/>
                </a:solidFill>
              </a:rPr>
              <a:t>echte</a:t>
            </a:r>
            <a:r>
              <a:rPr lang="en-US" sz="3200" b="1" dirty="0" smtClean="0">
                <a:solidFill>
                  <a:srgbClr val="F6FFA2"/>
                </a:solidFill>
              </a:rPr>
              <a:t> </a:t>
            </a:r>
            <a:r>
              <a:rPr lang="en-US" sz="3200" b="1" dirty="0" err="1" smtClean="0">
                <a:solidFill>
                  <a:srgbClr val="F6FFA2"/>
                </a:solidFill>
              </a:rPr>
              <a:t>botsing</a:t>
            </a:r>
            <a:endParaRPr lang="en-US" sz="3200" b="1" dirty="0">
              <a:solidFill>
                <a:srgbClr val="F6FFA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6200" y="1676400"/>
            <a:ext cx="4038600" cy="2743200"/>
            <a:chOff x="76200" y="1676400"/>
            <a:chExt cx="4038600" cy="2743200"/>
          </a:xfrm>
        </p:grpSpPr>
        <p:sp>
          <p:nvSpPr>
            <p:cNvPr id="35" name="Rounded Rectangle 34"/>
            <p:cNvSpPr/>
            <p:nvPr/>
          </p:nvSpPr>
          <p:spPr>
            <a:xfrm>
              <a:off x="76200" y="1676400"/>
              <a:ext cx="4038600" cy="2743200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04800" y="2209800"/>
              <a:ext cx="2971800" cy="1828800"/>
              <a:chOff x="304800" y="2209800"/>
              <a:chExt cx="2971800" cy="1828800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rot="5400000" flipH="1" flipV="1">
                <a:off x="2362200" y="2209800"/>
                <a:ext cx="914400" cy="91440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362200" y="3124200"/>
                <a:ext cx="914400" cy="76200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066800" y="3125788"/>
                <a:ext cx="1295400" cy="1588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304800" y="2362200"/>
                <a:ext cx="762000" cy="762000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04800" y="3276600"/>
                <a:ext cx="762000" cy="762000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5800" y="2819400"/>
                <a:ext cx="152400" cy="152400"/>
              </a:xfrm>
              <a:prstGeom prst="ellipse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85800" y="3429000"/>
                <a:ext cx="152400" cy="152400"/>
              </a:xfrm>
              <a:prstGeom prst="ellipse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33400" y="2514600"/>
                <a:ext cx="152400" cy="152400"/>
              </a:xfrm>
              <a:prstGeom prst="ellipse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62000" y="2590800"/>
                <a:ext cx="152400" cy="152400"/>
              </a:xfrm>
              <a:prstGeom prst="ellipse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57200" y="3581400"/>
                <a:ext cx="152400" cy="152400"/>
              </a:xfrm>
              <a:prstGeom prst="ellipse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000" y="3733800"/>
                <a:ext cx="152400" cy="152400"/>
              </a:xfrm>
              <a:prstGeom prst="ellipse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774700" y="2895600"/>
                <a:ext cx="292100" cy="230188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5400000" flipH="1" flipV="1">
                <a:off x="756047" y="3149203"/>
                <a:ext cx="342106" cy="29210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600200" y="2746376"/>
                <a:ext cx="3810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Z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04800" y="1981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proton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5600" y="40386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proton</a:t>
              </a:r>
              <a:endParaRPr lang="en-US" dirty="0"/>
            </a:p>
          </p:txBody>
        </p:sp>
        <p:sp>
          <p:nvSpPr>
            <p:cNvPr id="38" name="TextBox 21"/>
            <p:cNvSpPr txBox="1">
              <a:spLocks noChangeArrowheads="1"/>
            </p:cNvSpPr>
            <p:nvPr/>
          </p:nvSpPr>
          <p:spPr bwMode="auto">
            <a:xfrm>
              <a:off x="3352800" y="2073275"/>
              <a:ext cx="425450" cy="365125"/>
            </a:xfrm>
            <a:prstGeom prst="rect">
              <a:avLst/>
            </a:prstGeom>
            <a:solidFill>
              <a:srgbClr val="F6FFA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/>
                <a:t>μ</a:t>
              </a:r>
              <a:r>
                <a:rPr lang="en-US" b="1" baseline="30000" dirty="0"/>
                <a:t>-</a:t>
              </a:r>
            </a:p>
          </p:txBody>
        </p:sp>
        <p:sp>
          <p:nvSpPr>
            <p:cNvPr id="39" name="TextBox 21"/>
            <p:cNvSpPr txBox="1">
              <a:spLocks noChangeArrowheads="1"/>
            </p:cNvSpPr>
            <p:nvPr/>
          </p:nvSpPr>
          <p:spPr bwMode="auto">
            <a:xfrm>
              <a:off x="3352800" y="3657600"/>
              <a:ext cx="425450" cy="369332"/>
            </a:xfrm>
            <a:prstGeom prst="rect">
              <a:avLst/>
            </a:prstGeom>
            <a:solidFill>
              <a:srgbClr val="F6FFA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 smtClean="0"/>
                <a:t>μ</a:t>
              </a:r>
              <a:r>
                <a:rPr lang="en-US" b="1" baseline="30000" dirty="0" smtClean="0"/>
                <a:t>+</a:t>
              </a:r>
              <a:endParaRPr lang="en-US" b="1" baseline="30000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26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Drawing_ATLAS_I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53"/>
          <a:stretch>
            <a:fillRect/>
          </a:stretch>
        </p:blipFill>
        <p:spPr bwMode="auto">
          <a:xfrm>
            <a:off x="2616200" y="1643063"/>
            <a:ext cx="637540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7162800" y="5791200"/>
            <a:ext cx="1458259" cy="34962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Pixel detector</a:t>
            </a:r>
          </a:p>
        </p:txBody>
      </p:sp>
      <p:sp>
        <p:nvSpPr>
          <p:cNvPr id="26631" name="TextBox 5"/>
          <p:cNvSpPr txBox="1">
            <a:spLocks noChangeArrowheads="1"/>
          </p:cNvSpPr>
          <p:nvPr/>
        </p:nvSpPr>
        <p:spPr bwMode="auto">
          <a:xfrm>
            <a:off x="6019800" y="2176463"/>
            <a:ext cx="2780553" cy="33855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Transition Radiation Tracker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752600" y="4724400"/>
            <a:ext cx="2401047" cy="33855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SemiConductor Tracker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5516" y="1200090"/>
            <a:ext cx="106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chemeClr val="bg1"/>
                </a:solidFill>
              </a:rPr>
              <a:t>deeltje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847337" y="1399774"/>
            <a:ext cx="452735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" y="762000"/>
            <a:ext cx="3983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dirty="0" smtClean="0">
                <a:solidFill>
                  <a:schemeClr val="bg1"/>
                </a:solidFill>
              </a:rPr>
              <a:t>Het ene deeltje is het andere niet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2387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Waarom</a:t>
            </a:r>
            <a:r>
              <a:rPr lang="en-US" sz="2800" dirty="0" smtClean="0">
                <a:solidFill>
                  <a:srgbClr val="FFFFFF"/>
                </a:solidFill>
              </a:rPr>
              <a:t> is die ATLAS detector </a:t>
            </a:r>
            <a:r>
              <a:rPr lang="en-US" sz="2800" dirty="0" err="1" smtClean="0">
                <a:solidFill>
                  <a:srgbClr val="FFFFFF"/>
                </a:solidFill>
              </a:rPr>
              <a:t>nou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zo</a:t>
            </a:r>
            <a:r>
              <a:rPr lang="en-US" sz="2800" dirty="0" smtClean="0">
                <a:solidFill>
                  <a:srgbClr val="FFFFFF"/>
                </a:solidFill>
              </a:rPr>
              <a:t> complex ?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1546440"/>
            <a:ext cx="4652112" cy="399730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358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Van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wat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naar</a:t>
            </a:r>
            <a:r>
              <a:rPr lang="en-US" sz="3200" b="1" i="1" dirty="0" smtClean="0">
                <a:solidFill>
                  <a:schemeClr val="bg1"/>
                </a:solidFill>
              </a:rPr>
              <a:t> hoe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62600" y="1560096"/>
            <a:ext cx="2444931" cy="4383504"/>
            <a:chOff x="5562600" y="1441450"/>
            <a:chExt cx="2444931" cy="4383504"/>
          </a:xfrm>
        </p:grpSpPr>
        <p:pic>
          <p:nvPicPr>
            <p:cNvPr id="4" name="Picture 3" descr="DNA-Structur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6100" y="1441450"/>
              <a:ext cx="2298700" cy="397510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562600" y="5486400"/>
              <a:ext cx="24449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DNA: GTCA-</a:t>
              </a:r>
              <a:r>
                <a:rPr lang="en-US" sz="1600" i="1" dirty="0" err="1" smtClean="0"/>
                <a:t>nucleotiden</a:t>
              </a:r>
              <a:endParaRPr lang="en-US" sz="1600" i="1" dirty="0"/>
            </a:p>
          </p:txBody>
        </p:sp>
      </p:grpSp>
      <p:pic>
        <p:nvPicPr>
          <p:cNvPr id="7" name="Picture 6" descr="heredity-2-allele.jpg"/>
          <p:cNvPicPr>
            <a:picLocks noChangeAspect="1"/>
          </p:cNvPicPr>
          <p:nvPr/>
        </p:nvPicPr>
        <p:blipFill>
          <a:blip r:embed="rId3"/>
          <a:srcRect l="3674" t="11833" r="4471" b="4203"/>
          <a:stretch>
            <a:fillRect/>
          </a:stretch>
        </p:blipFill>
        <p:spPr>
          <a:xfrm>
            <a:off x="518905" y="1999476"/>
            <a:ext cx="4082966" cy="34869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3400" y="1642646"/>
            <a:ext cx="436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papa     mama         </a:t>
            </a:r>
            <a:r>
              <a:rPr lang="en-US" sz="1600" dirty="0" err="1" smtClean="0"/>
              <a:t>kans</a:t>
            </a:r>
            <a:r>
              <a:rPr lang="en-US" sz="1600" dirty="0" smtClean="0"/>
              <a:t> op </a:t>
            </a:r>
            <a:r>
              <a:rPr lang="en-US" sz="1600" dirty="0" err="1" smtClean="0"/>
              <a:t>oogkleur</a:t>
            </a:r>
            <a:r>
              <a:rPr lang="en-US" sz="1600" dirty="0" smtClean="0"/>
              <a:t> baby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828800" y="990600"/>
            <a:ext cx="117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oogkleur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printssn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657" y="9677"/>
            <a:ext cx="4725343" cy="6848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200" y="533400"/>
            <a:ext cx="43424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Konijn</a:t>
            </a:r>
            <a:r>
              <a:rPr lang="en-US" sz="3200" dirty="0" smtClean="0">
                <a:solidFill>
                  <a:schemeClr val="bg1"/>
                </a:solidFill>
              </a:rPr>
              <a:t>, auto of </a:t>
            </a:r>
            <a:r>
              <a:rPr lang="en-US" sz="3200" dirty="0" err="1" smtClean="0">
                <a:solidFill>
                  <a:schemeClr val="bg1"/>
                </a:solidFill>
              </a:rPr>
              <a:t>mens</a:t>
            </a:r>
            <a:r>
              <a:rPr lang="en-US" sz="3200" dirty="0" smtClean="0">
                <a:solidFill>
                  <a:schemeClr val="bg1"/>
                </a:solidFill>
              </a:rPr>
              <a:t> 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steel_puzzle_sphere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/>
          <p:nvPr/>
        </p:nvGrpSpPr>
        <p:grpSpPr>
          <a:xfrm>
            <a:off x="3833813" y="545068"/>
            <a:ext cx="4462332" cy="3684032"/>
            <a:chOff x="3833813" y="545068"/>
            <a:chExt cx="4462332" cy="3684032"/>
          </a:xfrm>
        </p:grpSpPr>
        <p:sp>
          <p:nvSpPr>
            <p:cNvPr id="24581" name="TextBox 6"/>
            <p:cNvSpPr txBox="1">
              <a:spLocks noChangeArrowheads="1"/>
            </p:cNvSpPr>
            <p:nvPr/>
          </p:nvSpPr>
          <p:spPr bwMode="auto">
            <a:xfrm>
              <a:off x="6248400" y="545068"/>
              <a:ext cx="2047745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800" b="1" dirty="0" smtClean="0"/>
                <a:t>Geladen deeltjes</a:t>
              </a:r>
              <a:endParaRPr lang="nl-NL" sz="1800" b="1" dirty="0"/>
            </a:p>
          </p:txBody>
        </p:sp>
        <p:sp>
          <p:nvSpPr>
            <p:cNvPr id="24582" name="Freeform 4"/>
            <p:cNvSpPr>
              <a:spLocks/>
            </p:cNvSpPr>
            <p:nvPr/>
          </p:nvSpPr>
          <p:spPr bwMode="auto">
            <a:xfrm>
              <a:off x="3833813" y="2500313"/>
              <a:ext cx="1179512" cy="1728787"/>
            </a:xfrm>
            <a:custGeom>
              <a:avLst/>
              <a:gdLst>
                <a:gd name="T0" fmla="*/ 327951 w 1179839"/>
                <a:gd name="T1" fmla="*/ 366187 h 1728994"/>
                <a:gd name="T2" fmla="*/ 234747 w 1179839"/>
                <a:gd name="T3" fmla="*/ 383678 h 1728994"/>
                <a:gd name="T4" fmla="*/ 113915 w 1179839"/>
                <a:gd name="T5" fmla="*/ 401168 h 1728994"/>
                <a:gd name="T6" fmla="*/ 10349 w 1179839"/>
                <a:gd name="T7" fmla="*/ 429108 h 1728994"/>
                <a:gd name="T8" fmla="*/ 13798 w 1179839"/>
                <a:gd name="T9" fmla="*/ 561978 h 1728994"/>
                <a:gd name="T10" fmla="*/ 34495 w 1179839"/>
                <a:gd name="T11" fmla="*/ 670369 h 1728994"/>
                <a:gd name="T12" fmla="*/ 51781 w 1179839"/>
                <a:gd name="T13" fmla="*/ 855682 h 1728994"/>
                <a:gd name="T14" fmla="*/ 120815 w 1179839"/>
                <a:gd name="T15" fmla="*/ 901135 h 1728994"/>
                <a:gd name="T16" fmla="*/ 169153 w 1179839"/>
                <a:gd name="T17" fmla="*/ 869668 h 1728994"/>
                <a:gd name="T18" fmla="*/ 265814 w 1179839"/>
                <a:gd name="T19" fmla="*/ 848690 h 1728994"/>
                <a:gd name="T20" fmla="*/ 334854 w 1179839"/>
                <a:gd name="T21" fmla="*/ 894144 h 1728994"/>
                <a:gd name="T22" fmla="*/ 362469 w 1179839"/>
                <a:gd name="T23" fmla="*/ 957074 h 1728994"/>
                <a:gd name="T24" fmla="*/ 345209 w 1179839"/>
                <a:gd name="T25" fmla="*/ 1124915 h 1728994"/>
                <a:gd name="T26" fmla="*/ 286524 w 1179839"/>
                <a:gd name="T27" fmla="*/ 1166872 h 1728994"/>
                <a:gd name="T28" fmla="*/ 234747 w 1179839"/>
                <a:gd name="T29" fmla="*/ 1187852 h 1728994"/>
                <a:gd name="T30" fmla="*/ 134630 w 1179839"/>
                <a:gd name="T31" fmla="*/ 1184356 h 1728994"/>
                <a:gd name="T32" fmla="*/ 131176 w 1179839"/>
                <a:gd name="T33" fmla="*/ 1264767 h 1728994"/>
                <a:gd name="T34" fmla="*/ 148441 w 1179839"/>
                <a:gd name="T35" fmla="*/ 1362671 h 1728994"/>
                <a:gd name="T36" fmla="*/ 165701 w 1179839"/>
                <a:gd name="T37" fmla="*/ 1457068 h 1728994"/>
                <a:gd name="T38" fmla="*/ 207122 w 1179839"/>
                <a:gd name="T39" fmla="*/ 1565456 h 1728994"/>
                <a:gd name="T40" fmla="*/ 255460 w 1179839"/>
                <a:gd name="T41" fmla="*/ 1600424 h 1728994"/>
                <a:gd name="T42" fmla="*/ 314142 w 1179839"/>
                <a:gd name="T43" fmla="*/ 1582940 h 1728994"/>
                <a:gd name="T44" fmla="*/ 400446 w 1179839"/>
                <a:gd name="T45" fmla="*/ 1540981 h 1728994"/>
                <a:gd name="T46" fmla="*/ 476389 w 1179839"/>
                <a:gd name="T47" fmla="*/ 1516508 h 1728994"/>
                <a:gd name="T48" fmla="*/ 528174 w 1179839"/>
                <a:gd name="T49" fmla="*/ 1495533 h 1728994"/>
                <a:gd name="T50" fmla="*/ 576505 w 1179839"/>
                <a:gd name="T51" fmla="*/ 1523499 h 1728994"/>
                <a:gd name="T52" fmla="*/ 562698 w 1179839"/>
                <a:gd name="T53" fmla="*/ 1631890 h 1728994"/>
                <a:gd name="T54" fmla="*/ 628284 w 1179839"/>
                <a:gd name="T55" fmla="*/ 1708811 h 1728994"/>
                <a:gd name="T56" fmla="*/ 704228 w 1179839"/>
                <a:gd name="T57" fmla="*/ 1694826 h 1728994"/>
                <a:gd name="T58" fmla="*/ 762913 w 1179839"/>
                <a:gd name="T59" fmla="*/ 1677344 h 1728994"/>
                <a:gd name="T60" fmla="*/ 797434 w 1179839"/>
                <a:gd name="T61" fmla="*/ 1614407 h 1728994"/>
                <a:gd name="T62" fmla="*/ 818146 w 1179839"/>
                <a:gd name="T63" fmla="*/ 1499024 h 1728994"/>
                <a:gd name="T64" fmla="*/ 800887 w 1179839"/>
                <a:gd name="T65" fmla="*/ 1425605 h 1728994"/>
                <a:gd name="T66" fmla="*/ 876834 w 1179839"/>
                <a:gd name="T67" fmla="*/ 1355675 h 1728994"/>
                <a:gd name="T68" fmla="*/ 976943 w 1179839"/>
                <a:gd name="T69" fmla="*/ 1331199 h 1728994"/>
                <a:gd name="T70" fmla="*/ 1039091 w 1179839"/>
                <a:gd name="T71" fmla="*/ 1313719 h 1728994"/>
                <a:gd name="T72" fmla="*/ 1111583 w 1179839"/>
                <a:gd name="T73" fmla="*/ 1278760 h 1728994"/>
                <a:gd name="T74" fmla="*/ 1132295 w 1179839"/>
                <a:gd name="T75" fmla="*/ 1142398 h 1728994"/>
                <a:gd name="T76" fmla="*/ 1149555 w 1179839"/>
                <a:gd name="T77" fmla="*/ 953584 h 1728994"/>
                <a:gd name="T78" fmla="*/ 1128842 w 1179839"/>
                <a:gd name="T79" fmla="*/ 887151 h 1728994"/>
                <a:gd name="T80" fmla="*/ 1035635 w 1179839"/>
                <a:gd name="T81" fmla="*/ 911626 h 1728994"/>
                <a:gd name="T82" fmla="*/ 959682 w 1179839"/>
                <a:gd name="T83" fmla="*/ 869668 h 1728994"/>
                <a:gd name="T84" fmla="*/ 932065 w 1179839"/>
                <a:gd name="T85" fmla="*/ 792749 h 1728994"/>
                <a:gd name="T86" fmla="*/ 949325 w 1179839"/>
                <a:gd name="T87" fmla="*/ 642413 h 1728994"/>
                <a:gd name="T88" fmla="*/ 994202 w 1179839"/>
                <a:gd name="T89" fmla="*/ 603934 h 1728994"/>
                <a:gd name="T90" fmla="*/ 1066706 w 1179839"/>
                <a:gd name="T91" fmla="*/ 575986 h 1728994"/>
                <a:gd name="T92" fmla="*/ 1111583 w 1179839"/>
                <a:gd name="T93" fmla="*/ 516541 h 1728994"/>
                <a:gd name="T94" fmla="*/ 1083963 w 1179839"/>
                <a:gd name="T95" fmla="*/ 397638 h 1728994"/>
                <a:gd name="T96" fmla="*/ 1070158 w 1179839"/>
                <a:gd name="T97" fmla="*/ 331206 h 1728994"/>
                <a:gd name="T98" fmla="*/ 1035635 w 1179839"/>
                <a:gd name="T99" fmla="*/ 366187 h 1728994"/>
                <a:gd name="T100" fmla="*/ 983845 w 1179839"/>
                <a:gd name="T101" fmla="*/ 429108 h 1728994"/>
                <a:gd name="T102" fmla="*/ 952778 w 1179839"/>
                <a:gd name="T103" fmla="*/ 485068 h 1728994"/>
                <a:gd name="T104" fmla="*/ 876834 w 1179839"/>
                <a:gd name="T105" fmla="*/ 502543 h 1728994"/>
                <a:gd name="T106" fmla="*/ 807791 w 1179839"/>
                <a:gd name="T107" fmla="*/ 439599 h 1728994"/>
                <a:gd name="T108" fmla="*/ 749107 w 1179839"/>
                <a:gd name="T109" fmla="*/ 373167 h 1728994"/>
                <a:gd name="T110" fmla="*/ 697324 w 1179839"/>
                <a:gd name="T111" fmla="*/ 320718 h 1728994"/>
                <a:gd name="T112" fmla="*/ 659352 w 1179839"/>
                <a:gd name="T113" fmla="*/ 261314 h 1728994"/>
                <a:gd name="T114" fmla="*/ 617928 w 1179839"/>
                <a:gd name="T115" fmla="*/ 86501 h 1728994"/>
                <a:gd name="T116" fmla="*/ 555794 w 1179839"/>
                <a:gd name="T117" fmla="*/ 23519 h 1728994"/>
                <a:gd name="T118" fmla="*/ 486744 w 1179839"/>
                <a:gd name="T119" fmla="*/ 20069 h 1728994"/>
                <a:gd name="T120" fmla="*/ 383184 w 1179839"/>
                <a:gd name="T121" fmla="*/ 75990 h 1728994"/>
                <a:gd name="T122" fmla="*/ 372825 w 1179839"/>
                <a:gd name="T123" fmla="*/ 198343 h 1728994"/>
                <a:gd name="T124" fmla="*/ 410804 w 1179839"/>
                <a:gd name="T125" fmla="*/ 261314 h 17289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79839"/>
                <a:gd name="T190" fmla="*/ 0 h 1728994"/>
                <a:gd name="T191" fmla="*/ 1179839 w 1179839"/>
                <a:gd name="T192" fmla="*/ 1728994 h 172899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79839" h="1728994">
                  <a:moveTo>
                    <a:pt x="423660" y="348568"/>
                  </a:moveTo>
                  <a:cubicBezTo>
                    <a:pt x="420130" y="360925"/>
                    <a:pt x="416946" y="353906"/>
                    <a:pt x="413069" y="355629"/>
                  </a:cubicBezTo>
                  <a:cubicBezTo>
                    <a:pt x="406268" y="358652"/>
                    <a:pt x="398947" y="360336"/>
                    <a:pt x="391886" y="362690"/>
                  </a:cubicBezTo>
                  <a:cubicBezTo>
                    <a:pt x="366736" y="371074"/>
                    <a:pt x="385013" y="365935"/>
                    <a:pt x="335398" y="369751"/>
                  </a:cubicBezTo>
                  <a:cubicBezTo>
                    <a:pt x="330691" y="370928"/>
                    <a:pt x="326034" y="372330"/>
                    <a:pt x="321276" y="373282"/>
                  </a:cubicBezTo>
                  <a:cubicBezTo>
                    <a:pt x="314257" y="374686"/>
                    <a:pt x="307081" y="375259"/>
                    <a:pt x="300093" y="376812"/>
                  </a:cubicBezTo>
                  <a:cubicBezTo>
                    <a:pt x="296460" y="377619"/>
                    <a:pt x="293166" y="379696"/>
                    <a:pt x="289501" y="380343"/>
                  </a:cubicBezTo>
                  <a:cubicBezTo>
                    <a:pt x="273111" y="383235"/>
                    <a:pt x="256220" y="383368"/>
                    <a:pt x="240074" y="387404"/>
                  </a:cubicBezTo>
                  <a:cubicBezTo>
                    <a:pt x="235367" y="388581"/>
                    <a:pt x="230726" y="390066"/>
                    <a:pt x="225952" y="390934"/>
                  </a:cubicBezTo>
                  <a:cubicBezTo>
                    <a:pt x="200440" y="395573"/>
                    <a:pt x="197022" y="394058"/>
                    <a:pt x="169464" y="397995"/>
                  </a:cubicBezTo>
                  <a:cubicBezTo>
                    <a:pt x="163524" y="398844"/>
                    <a:pt x="157760" y="400733"/>
                    <a:pt x="151812" y="401526"/>
                  </a:cubicBezTo>
                  <a:cubicBezTo>
                    <a:pt x="140089" y="403089"/>
                    <a:pt x="128275" y="403879"/>
                    <a:pt x="116507" y="405056"/>
                  </a:cubicBezTo>
                  <a:cubicBezTo>
                    <a:pt x="95739" y="411979"/>
                    <a:pt x="112605" y="407126"/>
                    <a:pt x="77671" y="412117"/>
                  </a:cubicBezTo>
                  <a:cubicBezTo>
                    <a:pt x="22193" y="420042"/>
                    <a:pt x="99009" y="410924"/>
                    <a:pt x="24714" y="419178"/>
                  </a:cubicBezTo>
                  <a:cubicBezTo>
                    <a:pt x="21183" y="420355"/>
                    <a:pt x="16754" y="420077"/>
                    <a:pt x="14122" y="422709"/>
                  </a:cubicBezTo>
                  <a:cubicBezTo>
                    <a:pt x="11491" y="425340"/>
                    <a:pt x="12656" y="430204"/>
                    <a:pt x="10592" y="433300"/>
                  </a:cubicBezTo>
                  <a:cubicBezTo>
                    <a:pt x="7822" y="437455"/>
                    <a:pt x="3531" y="440361"/>
                    <a:pt x="0" y="443892"/>
                  </a:cubicBezTo>
                  <a:cubicBezTo>
                    <a:pt x="1177" y="455660"/>
                    <a:pt x="2460" y="467419"/>
                    <a:pt x="3531" y="479197"/>
                  </a:cubicBezTo>
                  <a:cubicBezTo>
                    <a:pt x="8027" y="528649"/>
                    <a:pt x="3431" y="507045"/>
                    <a:pt x="10592" y="535685"/>
                  </a:cubicBezTo>
                  <a:cubicBezTo>
                    <a:pt x="11769" y="546276"/>
                    <a:pt x="12502" y="556926"/>
                    <a:pt x="14122" y="567459"/>
                  </a:cubicBezTo>
                  <a:cubicBezTo>
                    <a:pt x="14860" y="572255"/>
                    <a:pt x="16855" y="576795"/>
                    <a:pt x="17653" y="581581"/>
                  </a:cubicBezTo>
                  <a:cubicBezTo>
                    <a:pt x="20389" y="597997"/>
                    <a:pt x="19451" y="615219"/>
                    <a:pt x="24714" y="631008"/>
                  </a:cubicBezTo>
                  <a:lnTo>
                    <a:pt x="31775" y="652191"/>
                  </a:lnTo>
                  <a:cubicBezTo>
                    <a:pt x="32952" y="660429"/>
                    <a:pt x="34273" y="668648"/>
                    <a:pt x="35305" y="676905"/>
                  </a:cubicBezTo>
                  <a:cubicBezTo>
                    <a:pt x="36627" y="687479"/>
                    <a:pt x="37428" y="698116"/>
                    <a:pt x="38836" y="708679"/>
                  </a:cubicBezTo>
                  <a:cubicBezTo>
                    <a:pt x="39782" y="715775"/>
                    <a:pt x="41189" y="722801"/>
                    <a:pt x="42366" y="729862"/>
                  </a:cubicBezTo>
                  <a:cubicBezTo>
                    <a:pt x="43543" y="748691"/>
                    <a:pt x="44412" y="767542"/>
                    <a:pt x="45897" y="786350"/>
                  </a:cubicBezTo>
                  <a:cubicBezTo>
                    <a:pt x="47943" y="812266"/>
                    <a:pt x="46654" y="838800"/>
                    <a:pt x="52958" y="864021"/>
                  </a:cubicBezTo>
                  <a:cubicBezTo>
                    <a:pt x="53790" y="867349"/>
                    <a:pt x="57715" y="884588"/>
                    <a:pt x="60019" y="888735"/>
                  </a:cubicBezTo>
                  <a:cubicBezTo>
                    <a:pt x="64140" y="896153"/>
                    <a:pt x="66090" y="907235"/>
                    <a:pt x="74141" y="909918"/>
                  </a:cubicBezTo>
                  <a:cubicBezTo>
                    <a:pt x="89335" y="914982"/>
                    <a:pt x="81122" y="912545"/>
                    <a:pt x="98854" y="916979"/>
                  </a:cubicBezTo>
                  <a:cubicBezTo>
                    <a:pt x="124256" y="908511"/>
                    <a:pt x="92528" y="918787"/>
                    <a:pt x="123568" y="909918"/>
                  </a:cubicBezTo>
                  <a:cubicBezTo>
                    <a:pt x="127146" y="908896"/>
                    <a:pt x="130629" y="907564"/>
                    <a:pt x="134159" y="906387"/>
                  </a:cubicBezTo>
                  <a:cubicBezTo>
                    <a:pt x="136513" y="902857"/>
                    <a:pt x="137907" y="898447"/>
                    <a:pt x="141220" y="895796"/>
                  </a:cubicBezTo>
                  <a:cubicBezTo>
                    <a:pt x="144126" y="893471"/>
                    <a:pt x="148559" y="894072"/>
                    <a:pt x="151812" y="892265"/>
                  </a:cubicBezTo>
                  <a:cubicBezTo>
                    <a:pt x="159230" y="888144"/>
                    <a:pt x="165934" y="882850"/>
                    <a:pt x="172995" y="878143"/>
                  </a:cubicBezTo>
                  <a:lnTo>
                    <a:pt x="194178" y="864021"/>
                  </a:lnTo>
                  <a:cubicBezTo>
                    <a:pt x="197708" y="861667"/>
                    <a:pt x="200744" y="858302"/>
                    <a:pt x="204769" y="856960"/>
                  </a:cubicBezTo>
                  <a:lnTo>
                    <a:pt x="215361" y="853430"/>
                  </a:lnTo>
                  <a:cubicBezTo>
                    <a:pt x="234190" y="854607"/>
                    <a:pt x="253156" y="854411"/>
                    <a:pt x="271849" y="856960"/>
                  </a:cubicBezTo>
                  <a:cubicBezTo>
                    <a:pt x="279224" y="857966"/>
                    <a:pt x="293032" y="864021"/>
                    <a:pt x="293032" y="864021"/>
                  </a:cubicBezTo>
                  <a:cubicBezTo>
                    <a:pt x="317311" y="880207"/>
                    <a:pt x="306164" y="875459"/>
                    <a:pt x="324806" y="881674"/>
                  </a:cubicBezTo>
                  <a:cubicBezTo>
                    <a:pt x="327160" y="885204"/>
                    <a:pt x="329151" y="889005"/>
                    <a:pt x="331867" y="892265"/>
                  </a:cubicBezTo>
                  <a:cubicBezTo>
                    <a:pt x="335064" y="896101"/>
                    <a:pt x="339689" y="898702"/>
                    <a:pt x="342459" y="902857"/>
                  </a:cubicBezTo>
                  <a:cubicBezTo>
                    <a:pt x="344523" y="905953"/>
                    <a:pt x="344325" y="910120"/>
                    <a:pt x="345989" y="913448"/>
                  </a:cubicBezTo>
                  <a:cubicBezTo>
                    <a:pt x="347887" y="917243"/>
                    <a:pt x="351152" y="920245"/>
                    <a:pt x="353050" y="924040"/>
                  </a:cubicBezTo>
                  <a:cubicBezTo>
                    <a:pt x="367668" y="953274"/>
                    <a:pt x="343405" y="914867"/>
                    <a:pt x="363642" y="945223"/>
                  </a:cubicBezTo>
                  <a:cubicBezTo>
                    <a:pt x="365996" y="952284"/>
                    <a:pt x="369651" y="959038"/>
                    <a:pt x="370703" y="966406"/>
                  </a:cubicBezTo>
                  <a:cubicBezTo>
                    <a:pt x="375082" y="997060"/>
                    <a:pt x="372601" y="982959"/>
                    <a:pt x="377764" y="1008772"/>
                  </a:cubicBezTo>
                  <a:cubicBezTo>
                    <a:pt x="376587" y="1024071"/>
                    <a:pt x="375562" y="1039382"/>
                    <a:pt x="374233" y="1054668"/>
                  </a:cubicBezTo>
                  <a:cubicBezTo>
                    <a:pt x="372229" y="1077712"/>
                    <a:pt x="372748" y="1085510"/>
                    <a:pt x="367172" y="1104095"/>
                  </a:cubicBezTo>
                  <a:cubicBezTo>
                    <a:pt x="364175" y="1114083"/>
                    <a:pt x="361157" y="1127762"/>
                    <a:pt x="353050" y="1135870"/>
                  </a:cubicBezTo>
                  <a:cubicBezTo>
                    <a:pt x="350050" y="1138870"/>
                    <a:pt x="345652" y="1140137"/>
                    <a:pt x="342459" y="1142931"/>
                  </a:cubicBezTo>
                  <a:cubicBezTo>
                    <a:pt x="336196" y="1148411"/>
                    <a:pt x="330690" y="1154700"/>
                    <a:pt x="324806" y="1160584"/>
                  </a:cubicBezTo>
                  <a:cubicBezTo>
                    <a:pt x="321276" y="1164114"/>
                    <a:pt x="318951" y="1169596"/>
                    <a:pt x="314215" y="1171175"/>
                  </a:cubicBezTo>
                  <a:lnTo>
                    <a:pt x="293032" y="1178236"/>
                  </a:lnTo>
                  <a:cubicBezTo>
                    <a:pt x="289501" y="1180590"/>
                    <a:pt x="286318" y="1183574"/>
                    <a:pt x="282440" y="1185297"/>
                  </a:cubicBezTo>
                  <a:cubicBezTo>
                    <a:pt x="275639" y="1188320"/>
                    <a:pt x="268318" y="1190004"/>
                    <a:pt x="261257" y="1192358"/>
                  </a:cubicBezTo>
                  <a:lnTo>
                    <a:pt x="250666" y="1195889"/>
                  </a:lnTo>
                  <a:lnTo>
                    <a:pt x="240074" y="1199419"/>
                  </a:lnTo>
                  <a:lnTo>
                    <a:pt x="229483" y="1202950"/>
                  </a:lnTo>
                  <a:cubicBezTo>
                    <a:pt x="224776" y="1201773"/>
                    <a:pt x="220009" y="1200813"/>
                    <a:pt x="215361" y="1199419"/>
                  </a:cubicBezTo>
                  <a:cubicBezTo>
                    <a:pt x="208232" y="1197280"/>
                    <a:pt x="194178" y="1192358"/>
                    <a:pt x="194178" y="1192358"/>
                  </a:cubicBezTo>
                  <a:cubicBezTo>
                    <a:pt x="175349" y="1193535"/>
                    <a:pt x="156452" y="1193914"/>
                    <a:pt x="137690" y="1195889"/>
                  </a:cubicBezTo>
                  <a:cubicBezTo>
                    <a:pt x="133989" y="1196279"/>
                    <a:pt x="129261" y="1196391"/>
                    <a:pt x="127098" y="1199419"/>
                  </a:cubicBezTo>
                  <a:cubicBezTo>
                    <a:pt x="122772" y="1205475"/>
                    <a:pt x="120037" y="1220602"/>
                    <a:pt x="120037" y="1220602"/>
                  </a:cubicBezTo>
                  <a:cubicBezTo>
                    <a:pt x="121214" y="1232370"/>
                    <a:pt x="121770" y="1244217"/>
                    <a:pt x="123568" y="1255907"/>
                  </a:cubicBezTo>
                  <a:cubicBezTo>
                    <a:pt x="125540" y="1268728"/>
                    <a:pt x="128339" y="1265450"/>
                    <a:pt x="134159" y="1277090"/>
                  </a:cubicBezTo>
                  <a:cubicBezTo>
                    <a:pt x="135823" y="1280419"/>
                    <a:pt x="136513" y="1284151"/>
                    <a:pt x="137690" y="1287682"/>
                  </a:cubicBezTo>
                  <a:cubicBezTo>
                    <a:pt x="139179" y="1304068"/>
                    <a:pt x="141170" y="1333327"/>
                    <a:pt x="144751" y="1351231"/>
                  </a:cubicBezTo>
                  <a:cubicBezTo>
                    <a:pt x="145481" y="1354880"/>
                    <a:pt x="147259" y="1358244"/>
                    <a:pt x="148281" y="1361822"/>
                  </a:cubicBezTo>
                  <a:cubicBezTo>
                    <a:pt x="149614" y="1366488"/>
                    <a:pt x="150635" y="1371237"/>
                    <a:pt x="151812" y="1375944"/>
                  </a:cubicBezTo>
                  <a:cubicBezTo>
                    <a:pt x="152989" y="1388889"/>
                    <a:pt x="153504" y="1401912"/>
                    <a:pt x="155342" y="1414780"/>
                  </a:cubicBezTo>
                  <a:cubicBezTo>
                    <a:pt x="155868" y="1418464"/>
                    <a:pt x="157970" y="1421761"/>
                    <a:pt x="158873" y="1425371"/>
                  </a:cubicBezTo>
                  <a:cubicBezTo>
                    <a:pt x="160328" y="1431193"/>
                    <a:pt x="161054" y="1437177"/>
                    <a:pt x="162403" y="1443024"/>
                  </a:cubicBezTo>
                  <a:cubicBezTo>
                    <a:pt x="164585" y="1452480"/>
                    <a:pt x="164081" y="1463194"/>
                    <a:pt x="169464" y="1471268"/>
                  </a:cubicBezTo>
                  <a:cubicBezTo>
                    <a:pt x="175834" y="1480822"/>
                    <a:pt x="179106" y="1484782"/>
                    <a:pt x="183586" y="1495981"/>
                  </a:cubicBezTo>
                  <a:cubicBezTo>
                    <a:pt x="186350" y="1502892"/>
                    <a:pt x="188293" y="1510103"/>
                    <a:pt x="190647" y="1517164"/>
                  </a:cubicBezTo>
                  <a:lnTo>
                    <a:pt x="204769" y="1559530"/>
                  </a:lnTo>
                  <a:lnTo>
                    <a:pt x="211830" y="1580713"/>
                  </a:lnTo>
                  <a:cubicBezTo>
                    <a:pt x="213007" y="1586597"/>
                    <a:pt x="213782" y="1592577"/>
                    <a:pt x="215361" y="1598366"/>
                  </a:cubicBezTo>
                  <a:cubicBezTo>
                    <a:pt x="217319" y="1605547"/>
                    <a:pt x="215361" y="1617196"/>
                    <a:pt x="222422" y="1619549"/>
                  </a:cubicBezTo>
                  <a:lnTo>
                    <a:pt x="233013" y="1623079"/>
                  </a:lnTo>
                  <a:cubicBezTo>
                    <a:pt x="242428" y="1620725"/>
                    <a:pt x="251741" y="1617921"/>
                    <a:pt x="261257" y="1616018"/>
                  </a:cubicBezTo>
                  <a:cubicBezTo>
                    <a:pt x="267141" y="1614841"/>
                    <a:pt x="273121" y="1614067"/>
                    <a:pt x="278910" y="1612488"/>
                  </a:cubicBezTo>
                  <a:cubicBezTo>
                    <a:pt x="286091" y="1610530"/>
                    <a:pt x="293032" y="1607781"/>
                    <a:pt x="300093" y="1605427"/>
                  </a:cubicBezTo>
                  <a:lnTo>
                    <a:pt x="310684" y="1601896"/>
                  </a:lnTo>
                  <a:lnTo>
                    <a:pt x="321276" y="1598366"/>
                  </a:lnTo>
                  <a:cubicBezTo>
                    <a:pt x="324806" y="1596012"/>
                    <a:pt x="328072" y="1593203"/>
                    <a:pt x="331867" y="1591305"/>
                  </a:cubicBezTo>
                  <a:cubicBezTo>
                    <a:pt x="337804" y="1588337"/>
                    <a:pt x="350919" y="1585942"/>
                    <a:pt x="356581" y="1584244"/>
                  </a:cubicBezTo>
                  <a:cubicBezTo>
                    <a:pt x="363710" y="1582105"/>
                    <a:pt x="377764" y="1577183"/>
                    <a:pt x="377764" y="1577183"/>
                  </a:cubicBezTo>
                  <a:lnTo>
                    <a:pt x="409538" y="1556000"/>
                  </a:lnTo>
                  <a:cubicBezTo>
                    <a:pt x="413069" y="1553646"/>
                    <a:pt x="416104" y="1550281"/>
                    <a:pt x="420130" y="1548939"/>
                  </a:cubicBezTo>
                  <a:lnTo>
                    <a:pt x="451904" y="1538347"/>
                  </a:lnTo>
                  <a:cubicBezTo>
                    <a:pt x="455435" y="1537170"/>
                    <a:pt x="458812" y="1535343"/>
                    <a:pt x="462496" y="1534817"/>
                  </a:cubicBezTo>
                  <a:lnTo>
                    <a:pt x="487209" y="1531286"/>
                  </a:lnTo>
                  <a:cubicBezTo>
                    <a:pt x="490740" y="1530109"/>
                    <a:pt x="494472" y="1529420"/>
                    <a:pt x="497801" y="1527756"/>
                  </a:cubicBezTo>
                  <a:cubicBezTo>
                    <a:pt x="501596" y="1525859"/>
                    <a:pt x="504515" y="1522418"/>
                    <a:pt x="508392" y="1520695"/>
                  </a:cubicBezTo>
                  <a:cubicBezTo>
                    <a:pt x="515193" y="1517672"/>
                    <a:pt x="522514" y="1515988"/>
                    <a:pt x="529575" y="1513634"/>
                  </a:cubicBezTo>
                  <a:lnTo>
                    <a:pt x="540167" y="1510103"/>
                  </a:lnTo>
                  <a:lnTo>
                    <a:pt x="550758" y="1506573"/>
                  </a:lnTo>
                  <a:cubicBezTo>
                    <a:pt x="556642" y="1507750"/>
                    <a:pt x="562792" y="1507996"/>
                    <a:pt x="568411" y="1510103"/>
                  </a:cubicBezTo>
                  <a:cubicBezTo>
                    <a:pt x="577102" y="1513362"/>
                    <a:pt x="582080" y="1519790"/>
                    <a:pt x="586063" y="1527756"/>
                  </a:cubicBezTo>
                  <a:cubicBezTo>
                    <a:pt x="587727" y="1531084"/>
                    <a:pt x="588417" y="1534817"/>
                    <a:pt x="589594" y="1538347"/>
                  </a:cubicBezTo>
                  <a:cubicBezTo>
                    <a:pt x="587240" y="1545408"/>
                    <a:pt x="583456" y="1552145"/>
                    <a:pt x="582533" y="1559530"/>
                  </a:cubicBezTo>
                  <a:cubicBezTo>
                    <a:pt x="581356" y="1568945"/>
                    <a:pt x="580562" y="1578415"/>
                    <a:pt x="579002" y="1587774"/>
                  </a:cubicBezTo>
                  <a:cubicBezTo>
                    <a:pt x="577523" y="1596646"/>
                    <a:pt x="574741" y="1604089"/>
                    <a:pt x="571941" y="1612488"/>
                  </a:cubicBezTo>
                  <a:cubicBezTo>
                    <a:pt x="573118" y="1624256"/>
                    <a:pt x="573528" y="1636127"/>
                    <a:pt x="575472" y="1647793"/>
                  </a:cubicBezTo>
                  <a:cubicBezTo>
                    <a:pt x="575962" y="1650733"/>
                    <a:pt x="582330" y="1677918"/>
                    <a:pt x="586063" y="1686628"/>
                  </a:cubicBezTo>
                  <a:cubicBezTo>
                    <a:pt x="588136" y="1691465"/>
                    <a:pt x="590513" y="1696180"/>
                    <a:pt x="593124" y="1700750"/>
                  </a:cubicBezTo>
                  <a:cubicBezTo>
                    <a:pt x="598773" y="1710636"/>
                    <a:pt x="600420" y="1713225"/>
                    <a:pt x="610777" y="1718403"/>
                  </a:cubicBezTo>
                  <a:cubicBezTo>
                    <a:pt x="620312" y="1723170"/>
                    <a:pt x="632793" y="1723296"/>
                    <a:pt x="642551" y="1725464"/>
                  </a:cubicBezTo>
                  <a:cubicBezTo>
                    <a:pt x="646184" y="1726271"/>
                    <a:pt x="649612" y="1727817"/>
                    <a:pt x="653143" y="1728994"/>
                  </a:cubicBezTo>
                  <a:cubicBezTo>
                    <a:pt x="662255" y="1727692"/>
                    <a:pt x="678587" y="1726864"/>
                    <a:pt x="688448" y="1721933"/>
                  </a:cubicBezTo>
                  <a:cubicBezTo>
                    <a:pt x="692243" y="1720035"/>
                    <a:pt x="695014" y="1716214"/>
                    <a:pt x="699039" y="1714872"/>
                  </a:cubicBezTo>
                  <a:cubicBezTo>
                    <a:pt x="705830" y="1712608"/>
                    <a:pt x="713203" y="1712746"/>
                    <a:pt x="720222" y="1711342"/>
                  </a:cubicBezTo>
                  <a:cubicBezTo>
                    <a:pt x="724980" y="1710390"/>
                    <a:pt x="729678" y="1709144"/>
                    <a:pt x="734344" y="1707811"/>
                  </a:cubicBezTo>
                  <a:cubicBezTo>
                    <a:pt x="737922" y="1706789"/>
                    <a:pt x="741358" y="1705303"/>
                    <a:pt x="744936" y="1704281"/>
                  </a:cubicBezTo>
                  <a:cubicBezTo>
                    <a:pt x="749602" y="1702948"/>
                    <a:pt x="754410" y="1702144"/>
                    <a:pt x="759058" y="1700750"/>
                  </a:cubicBezTo>
                  <a:cubicBezTo>
                    <a:pt x="766187" y="1698611"/>
                    <a:pt x="780241" y="1693689"/>
                    <a:pt x="780241" y="1693689"/>
                  </a:cubicBezTo>
                  <a:lnTo>
                    <a:pt x="794363" y="1672506"/>
                  </a:lnTo>
                  <a:cubicBezTo>
                    <a:pt x="796717" y="1668976"/>
                    <a:pt x="800082" y="1665940"/>
                    <a:pt x="801424" y="1661915"/>
                  </a:cubicBezTo>
                  <a:cubicBezTo>
                    <a:pt x="803778" y="1654854"/>
                    <a:pt x="804357" y="1646925"/>
                    <a:pt x="808485" y="1640732"/>
                  </a:cubicBezTo>
                  <a:cubicBezTo>
                    <a:pt x="810839" y="1637201"/>
                    <a:pt x="813823" y="1634018"/>
                    <a:pt x="815546" y="1630140"/>
                  </a:cubicBezTo>
                  <a:cubicBezTo>
                    <a:pt x="818569" y="1623339"/>
                    <a:pt x="820253" y="1616018"/>
                    <a:pt x="822607" y="1608957"/>
                  </a:cubicBezTo>
                  <a:lnTo>
                    <a:pt x="833199" y="1577183"/>
                  </a:lnTo>
                  <a:lnTo>
                    <a:pt x="836729" y="1566591"/>
                  </a:lnTo>
                  <a:cubicBezTo>
                    <a:pt x="840459" y="1540487"/>
                    <a:pt x="842596" y="1541011"/>
                    <a:pt x="836729" y="1513634"/>
                  </a:cubicBezTo>
                  <a:cubicBezTo>
                    <a:pt x="835169" y="1506356"/>
                    <a:pt x="832022" y="1499512"/>
                    <a:pt x="829668" y="1492451"/>
                  </a:cubicBezTo>
                  <a:lnTo>
                    <a:pt x="826138" y="1481859"/>
                  </a:lnTo>
                  <a:lnTo>
                    <a:pt x="822607" y="1471268"/>
                  </a:lnTo>
                  <a:cubicBezTo>
                    <a:pt x="821430" y="1460676"/>
                    <a:pt x="820584" y="1450043"/>
                    <a:pt x="819077" y="1439493"/>
                  </a:cubicBezTo>
                  <a:cubicBezTo>
                    <a:pt x="816736" y="1423104"/>
                    <a:pt x="812458" y="1424487"/>
                    <a:pt x="819077" y="1411249"/>
                  </a:cubicBezTo>
                  <a:cubicBezTo>
                    <a:pt x="825108" y="1399187"/>
                    <a:pt x="834082" y="1391832"/>
                    <a:pt x="847321" y="1386536"/>
                  </a:cubicBezTo>
                  <a:cubicBezTo>
                    <a:pt x="871887" y="1376709"/>
                    <a:pt x="858957" y="1381481"/>
                    <a:pt x="886156" y="1372414"/>
                  </a:cubicBezTo>
                  <a:cubicBezTo>
                    <a:pt x="889687" y="1371237"/>
                    <a:pt x="893137" y="1369786"/>
                    <a:pt x="896748" y="1368883"/>
                  </a:cubicBezTo>
                  <a:cubicBezTo>
                    <a:pt x="901455" y="1367706"/>
                    <a:pt x="906222" y="1366747"/>
                    <a:pt x="910870" y="1365353"/>
                  </a:cubicBezTo>
                  <a:cubicBezTo>
                    <a:pt x="972023" y="1347008"/>
                    <a:pt x="892801" y="1368191"/>
                    <a:pt x="953236" y="1354761"/>
                  </a:cubicBezTo>
                  <a:cubicBezTo>
                    <a:pt x="956869" y="1353954"/>
                    <a:pt x="960194" y="1352038"/>
                    <a:pt x="963827" y="1351231"/>
                  </a:cubicBezTo>
                  <a:cubicBezTo>
                    <a:pt x="988350" y="1345781"/>
                    <a:pt x="979045" y="1350196"/>
                    <a:pt x="999132" y="1344170"/>
                  </a:cubicBezTo>
                  <a:cubicBezTo>
                    <a:pt x="1006261" y="1342031"/>
                    <a:pt x="1013254" y="1339463"/>
                    <a:pt x="1020315" y="1337109"/>
                  </a:cubicBezTo>
                  <a:cubicBezTo>
                    <a:pt x="1023846" y="1335932"/>
                    <a:pt x="1027258" y="1334308"/>
                    <a:pt x="1030907" y="1333578"/>
                  </a:cubicBezTo>
                  <a:cubicBezTo>
                    <a:pt x="1036791" y="1332401"/>
                    <a:pt x="1042701" y="1331350"/>
                    <a:pt x="1048559" y="1330048"/>
                  </a:cubicBezTo>
                  <a:cubicBezTo>
                    <a:pt x="1053296" y="1328995"/>
                    <a:pt x="1057907" y="1327385"/>
                    <a:pt x="1062681" y="1326517"/>
                  </a:cubicBezTo>
                  <a:cubicBezTo>
                    <a:pt x="1070868" y="1325028"/>
                    <a:pt x="1079187" y="1324355"/>
                    <a:pt x="1087395" y="1322987"/>
                  </a:cubicBezTo>
                  <a:cubicBezTo>
                    <a:pt x="1096118" y="1321533"/>
                    <a:pt x="1110293" y="1318462"/>
                    <a:pt x="1119169" y="1315926"/>
                  </a:cubicBezTo>
                  <a:cubicBezTo>
                    <a:pt x="1122747" y="1314904"/>
                    <a:pt x="1126230" y="1313572"/>
                    <a:pt x="1129761" y="1312395"/>
                  </a:cubicBezTo>
                  <a:cubicBezTo>
                    <a:pt x="1132115" y="1305334"/>
                    <a:pt x="1135770" y="1298580"/>
                    <a:pt x="1136822" y="1291212"/>
                  </a:cubicBezTo>
                  <a:cubicBezTo>
                    <a:pt x="1140878" y="1262815"/>
                    <a:pt x="1137720" y="1274393"/>
                    <a:pt x="1143883" y="1255907"/>
                  </a:cubicBezTo>
                  <a:cubicBezTo>
                    <a:pt x="1146237" y="1239431"/>
                    <a:pt x="1149288" y="1223040"/>
                    <a:pt x="1150944" y="1206480"/>
                  </a:cubicBezTo>
                  <a:cubicBezTo>
                    <a:pt x="1152121" y="1194712"/>
                    <a:pt x="1152911" y="1182898"/>
                    <a:pt x="1154474" y="1171175"/>
                  </a:cubicBezTo>
                  <a:cubicBezTo>
                    <a:pt x="1155267" y="1165227"/>
                    <a:pt x="1157018" y="1159441"/>
                    <a:pt x="1158005" y="1153522"/>
                  </a:cubicBezTo>
                  <a:cubicBezTo>
                    <a:pt x="1163414" y="1121066"/>
                    <a:pt x="1158298" y="1138519"/>
                    <a:pt x="1165066" y="1118217"/>
                  </a:cubicBezTo>
                  <a:cubicBezTo>
                    <a:pt x="1171800" y="1071071"/>
                    <a:pt x="1165590" y="1117028"/>
                    <a:pt x="1172127" y="1058199"/>
                  </a:cubicBezTo>
                  <a:cubicBezTo>
                    <a:pt x="1179839" y="988791"/>
                    <a:pt x="1171277" y="1078129"/>
                    <a:pt x="1179188" y="991119"/>
                  </a:cubicBezTo>
                  <a:cubicBezTo>
                    <a:pt x="1178011" y="981704"/>
                    <a:pt x="1177354" y="972210"/>
                    <a:pt x="1175657" y="962875"/>
                  </a:cubicBezTo>
                  <a:cubicBezTo>
                    <a:pt x="1174991" y="959214"/>
                    <a:pt x="1172619" y="955973"/>
                    <a:pt x="1172127" y="952284"/>
                  </a:cubicBezTo>
                  <a:cubicBezTo>
                    <a:pt x="1170254" y="938237"/>
                    <a:pt x="1170469" y="923965"/>
                    <a:pt x="1168596" y="909918"/>
                  </a:cubicBezTo>
                  <a:cubicBezTo>
                    <a:pt x="1168104" y="906229"/>
                    <a:pt x="1167698" y="901958"/>
                    <a:pt x="1165066" y="899326"/>
                  </a:cubicBezTo>
                  <a:cubicBezTo>
                    <a:pt x="1162434" y="896694"/>
                    <a:pt x="1158005" y="896973"/>
                    <a:pt x="1154474" y="895796"/>
                  </a:cubicBezTo>
                  <a:lnTo>
                    <a:pt x="1112108" y="909918"/>
                  </a:lnTo>
                  <a:lnTo>
                    <a:pt x="1101517" y="913448"/>
                  </a:lnTo>
                  <a:cubicBezTo>
                    <a:pt x="1097986" y="914625"/>
                    <a:pt x="1094624" y="916568"/>
                    <a:pt x="1090925" y="916979"/>
                  </a:cubicBezTo>
                  <a:lnTo>
                    <a:pt x="1059151" y="920509"/>
                  </a:lnTo>
                  <a:cubicBezTo>
                    <a:pt x="1052090" y="918155"/>
                    <a:pt x="1045189" y="915253"/>
                    <a:pt x="1037968" y="913448"/>
                  </a:cubicBezTo>
                  <a:cubicBezTo>
                    <a:pt x="1033439" y="912316"/>
                    <a:pt x="1018322" y="908921"/>
                    <a:pt x="1013254" y="906387"/>
                  </a:cubicBezTo>
                  <a:cubicBezTo>
                    <a:pt x="1009459" y="904489"/>
                    <a:pt x="1005834" y="902145"/>
                    <a:pt x="1002663" y="899326"/>
                  </a:cubicBezTo>
                  <a:cubicBezTo>
                    <a:pt x="995200" y="892692"/>
                    <a:pt x="981480" y="878143"/>
                    <a:pt x="981480" y="878143"/>
                  </a:cubicBezTo>
                  <a:cubicBezTo>
                    <a:pt x="972603" y="851516"/>
                    <a:pt x="984579" y="884343"/>
                    <a:pt x="970888" y="856960"/>
                  </a:cubicBezTo>
                  <a:cubicBezTo>
                    <a:pt x="967924" y="851032"/>
                    <a:pt x="965522" y="837897"/>
                    <a:pt x="963827" y="832247"/>
                  </a:cubicBezTo>
                  <a:cubicBezTo>
                    <a:pt x="961688" y="825118"/>
                    <a:pt x="959120" y="818125"/>
                    <a:pt x="956766" y="811064"/>
                  </a:cubicBezTo>
                  <a:lnTo>
                    <a:pt x="953236" y="800472"/>
                  </a:lnTo>
                  <a:cubicBezTo>
                    <a:pt x="952379" y="793615"/>
                    <a:pt x="947796" y="755621"/>
                    <a:pt x="946175" y="747515"/>
                  </a:cubicBezTo>
                  <a:cubicBezTo>
                    <a:pt x="945445" y="743866"/>
                    <a:pt x="943821" y="740454"/>
                    <a:pt x="942644" y="736923"/>
                  </a:cubicBezTo>
                  <a:cubicBezTo>
                    <a:pt x="943632" y="720127"/>
                    <a:pt x="936346" y="671690"/>
                    <a:pt x="960297" y="655722"/>
                  </a:cubicBezTo>
                  <a:lnTo>
                    <a:pt x="970888" y="648661"/>
                  </a:lnTo>
                  <a:cubicBezTo>
                    <a:pt x="989715" y="620420"/>
                    <a:pt x="965006" y="654541"/>
                    <a:pt x="988541" y="631008"/>
                  </a:cubicBezTo>
                  <a:cubicBezTo>
                    <a:pt x="991541" y="628008"/>
                    <a:pt x="992289" y="623068"/>
                    <a:pt x="995602" y="620417"/>
                  </a:cubicBezTo>
                  <a:cubicBezTo>
                    <a:pt x="998508" y="618092"/>
                    <a:pt x="1002865" y="618550"/>
                    <a:pt x="1006193" y="616886"/>
                  </a:cubicBezTo>
                  <a:cubicBezTo>
                    <a:pt x="1009988" y="614988"/>
                    <a:pt x="1012907" y="611548"/>
                    <a:pt x="1016785" y="609825"/>
                  </a:cubicBezTo>
                  <a:cubicBezTo>
                    <a:pt x="1023586" y="606802"/>
                    <a:pt x="1030907" y="605118"/>
                    <a:pt x="1037968" y="602764"/>
                  </a:cubicBezTo>
                  <a:lnTo>
                    <a:pt x="1059151" y="595703"/>
                  </a:lnTo>
                  <a:cubicBezTo>
                    <a:pt x="1059155" y="595702"/>
                    <a:pt x="1080331" y="588644"/>
                    <a:pt x="1080334" y="588642"/>
                  </a:cubicBezTo>
                  <a:cubicBezTo>
                    <a:pt x="1083864" y="586288"/>
                    <a:pt x="1086791" y="582535"/>
                    <a:pt x="1090925" y="581581"/>
                  </a:cubicBezTo>
                  <a:cubicBezTo>
                    <a:pt x="1102449" y="578922"/>
                    <a:pt x="1114462" y="579228"/>
                    <a:pt x="1126230" y="578051"/>
                  </a:cubicBezTo>
                  <a:cubicBezTo>
                    <a:pt x="1128584" y="573344"/>
                    <a:pt x="1131336" y="568816"/>
                    <a:pt x="1133291" y="563929"/>
                  </a:cubicBezTo>
                  <a:cubicBezTo>
                    <a:pt x="1136055" y="557018"/>
                    <a:pt x="1140352" y="542746"/>
                    <a:pt x="1140352" y="542746"/>
                  </a:cubicBezTo>
                  <a:cubicBezTo>
                    <a:pt x="1139175" y="535685"/>
                    <a:pt x="1138375" y="528551"/>
                    <a:pt x="1136822" y="521563"/>
                  </a:cubicBezTo>
                  <a:cubicBezTo>
                    <a:pt x="1136015" y="517930"/>
                    <a:pt x="1133857" y="514649"/>
                    <a:pt x="1133291" y="510971"/>
                  </a:cubicBezTo>
                  <a:cubicBezTo>
                    <a:pt x="1130342" y="491804"/>
                    <a:pt x="1130923" y="473253"/>
                    <a:pt x="1126230" y="454483"/>
                  </a:cubicBezTo>
                  <a:cubicBezTo>
                    <a:pt x="1124425" y="447262"/>
                    <a:pt x="1121523" y="440361"/>
                    <a:pt x="1119169" y="433300"/>
                  </a:cubicBezTo>
                  <a:lnTo>
                    <a:pt x="1108578" y="401526"/>
                  </a:lnTo>
                  <a:lnTo>
                    <a:pt x="1105047" y="390934"/>
                  </a:lnTo>
                  <a:lnTo>
                    <a:pt x="1101517" y="380343"/>
                  </a:lnTo>
                  <a:cubicBezTo>
                    <a:pt x="1100340" y="372105"/>
                    <a:pt x="1099251" y="363854"/>
                    <a:pt x="1097986" y="355629"/>
                  </a:cubicBezTo>
                  <a:cubicBezTo>
                    <a:pt x="1096898" y="348554"/>
                    <a:pt x="1099518" y="339508"/>
                    <a:pt x="1094456" y="334446"/>
                  </a:cubicBezTo>
                  <a:cubicBezTo>
                    <a:pt x="1091456" y="331446"/>
                    <a:pt x="1090395" y="342038"/>
                    <a:pt x="1087395" y="345038"/>
                  </a:cubicBezTo>
                  <a:cubicBezTo>
                    <a:pt x="1084395" y="348038"/>
                    <a:pt x="1080334" y="349745"/>
                    <a:pt x="1076803" y="352099"/>
                  </a:cubicBezTo>
                  <a:cubicBezTo>
                    <a:pt x="1074449" y="355629"/>
                    <a:pt x="1072742" y="359690"/>
                    <a:pt x="1069742" y="362690"/>
                  </a:cubicBezTo>
                  <a:cubicBezTo>
                    <a:pt x="1066742" y="365690"/>
                    <a:pt x="1062411" y="367035"/>
                    <a:pt x="1059151" y="369751"/>
                  </a:cubicBezTo>
                  <a:cubicBezTo>
                    <a:pt x="1055315" y="372948"/>
                    <a:pt x="1052090" y="376812"/>
                    <a:pt x="1048559" y="380343"/>
                  </a:cubicBezTo>
                  <a:cubicBezTo>
                    <a:pt x="1039686" y="406965"/>
                    <a:pt x="1052688" y="375181"/>
                    <a:pt x="1034437" y="397995"/>
                  </a:cubicBezTo>
                  <a:cubicBezTo>
                    <a:pt x="1014948" y="422357"/>
                    <a:pt x="1050670" y="395412"/>
                    <a:pt x="1020315" y="415648"/>
                  </a:cubicBezTo>
                  <a:cubicBezTo>
                    <a:pt x="1007442" y="454270"/>
                    <a:pt x="1029005" y="396802"/>
                    <a:pt x="1006193" y="433300"/>
                  </a:cubicBezTo>
                  <a:cubicBezTo>
                    <a:pt x="1002248" y="439612"/>
                    <a:pt x="1003260" y="448290"/>
                    <a:pt x="999132" y="454483"/>
                  </a:cubicBezTo>
                  <a:cubicBezTo>
                    <a:pt x="996778" y="458014"/>
                    <a:pt x="994787" y="461815"/>
                    <a:pt x="992071" y="465075"/>
                  </a:cubicBezTo>
                  <a:cubicBezTo>
                    <a:pt x="988875" y="468911"/>
                    <a:pt x="984382" y="471603"/>
                    <a:pt x="981480" y="475666"/>
                  </a:cubicBezTo>
                  <a:cubicBezTo>
                    <a:pt x="978421" y="479949"/>
                    <a:pt x="977030" y="485218"/>
                    <a:pt x="974419" y="489788"/>
                  </a:cubicBezTo>
                  <a:cubicBezTo>
                    <a:pt x="969368" y="498627"/>
                    <a:pt x="964734" y="504331"/>
                    <a:pt x="956766" y="510971"/>
                  </a:cubicBezTo>
                  <a:cubicBezTo>
                    <a:pt x="953506" y="513687"/>
                    <a:pt x="949705" y="515678"/>
                    <a:pt x="946175" y="518032"/>
                  </a:cubicBezTo>
                  <a:cubicBezTo>
                    <a:pt x="936760" y="516855"/>
                    <a:pt x="927208" y="516490"/>
                    <a:pt x="917931" y="514502"/>
                  </a:cubicBezTo>
                  <a:cubicBezTo>
                    <a:pt x="910653" y="512943"/>
                    <a:pt x="896748" y="507441"/>
                    <a:pt x="896748" y="507441"/>
                  </a:cubicBezTo>
                  <a:cubicBezTo>
                    <a:pt x="867256" y="487780"/>
                    <a:pt x="881566" y="499320"/>
                    <a:pt x="854382" y="472136"/>
                  </a:cubicBezTo>
                  <a:cubicBezTo>
                    <a:pt x="850851" y="468605"/>
                    <a:pt x="846560" y="465698"/>
                    <a:pt x="843790" y="461544"/>
                  </a:cubicBezTo>
                  <a:cubicBezTo>
                    <a:pt x="841436" y="458014"/>
                    <a:pt x="839729" y="453953"/>
                    <a:pt x="836729" y="450953"/>
                  </a:cubicBezTo>
                  <a:cubicBezTo>
                    <a:pt x="833729" y="447953"/>
                    <a:pt x="829668" y="446246"/>
                    <a:pt x="826138" y="443892"/>
                  </a:cubicBezTo>
                  <a:cubicBezTo>
                    <a:pt x="824961" y="440361"/>
                    <a:pt x="824671" y="436397"/>
                    <a:pt x="822607" y="433300"/>
                  </a:cubicBezTo>
                  <a:cubicBezTo>
                    <a:pt x="817170" y="425145"/>
                    <a:pt x="809240" y="420858"/>
                    <a:pt x="801424" y="415648"/>
                  </a:cubicBezTo>
                  <a:cubicBezTo>
                    <a:pt x="783892" y="389349"/>
                    <a:pt x="806425" y="421649"/>
                    <a:pt x="783772" y="394465"/>
                  </a:cubicBezTo>
                  <a:cubicBezTo>
                    <a:pt x="769062" y="376812"/>
                    <a:pt x="785537" y="389757"/>
                    <a:pt x="766119" y="376812"/>
                  </a:cubicBezTo>
                  <a:cubicBezTo>
                    <a:pt x="759177" y="366400"/>
                    <a:pt x="758658" y="364122"/>
                    <a:pt x="748467" y="355629"/>
                  </a:cubicBezTo>
                  <a:cubicBezTo>
                    <a:pt x="745207" y="352912"/>
                    <a:pt x="741406" y="350922"/>
                    <a:pt x="737875" y="348568"/>
                  </a:cubicBezTo>
                  <a:cubicBezTo>
                    <a:pt x="717640" y="318217"/>
                    <a:pt x="744584" y="353935"/>
                    <a:pt x="720222" y="334446"/>
                  </a:cubicBezTo>
                  <a:cubicBezTo>
                    <a:pt x="716909" y="331795"/>
                    <a:pt x="716161" y="326855"/>
                    <a:pt x="713161" y="323855"/>
                  </a:cubicBezTo>
                  <a:cubicBezTo>
                    <a:pt x="710161" y="320855"/>
                    <a:pt x="706100" y="319148"/>
                    <a:pt x="702570" y="316794"/>
                  </a:cubicBezTo>
                  <a:lnTo>
                    <a:pt x="688448" y="295611"/>
                  </a:lnTo>
                  <a:cubicBezTo>
                    <a:pt x="686094" y="292080"/>
                    <a:pt x="682729" y="289045"/>
                    <a:pt x="681387" y="285019"/>
                  </a:cubicBezTo>
                  <a:cubicBezTo>
                    <a:pt x="679033" y="277958"/>
                    <a:pt x="680519" y="267965"/>
                    <a:pt x="674326" y="263836"/>
                  </a:cubicBezTo>
                  <a:lnTo>
                    <a:pt x="653143" y="249714"/>
                  </a:lnTo>
                  <a:cubicBezTo>
                    <a:pt x="651966" y="246183"/>
                    <a:pt x="649982" y="242825"/>
                    <a:pt x="649612" y="239122"/>
                  </a:cubicBezTo>
                  <a:cubicBezTo>
                    <a:pt x="642114" y="164141"/>
                    <a:pt x="653116" y="200205"/>
                    <a:pt x="642551" y="168512"/>
                  </a:cubicBezTo>
                  <a:cubicBezTo>
                    <a:pt x="641751" y="152517"/>
                    <a:pt x="651564" y="106914"/>
                    <a:pt x="631960" y="87311"/>
                  </a:cubicBezTo>
                  <a:cubicBezTo>
                    <a:pt x="628959" y="84311"/>
                    <a:pt x="624899" y="82604"/>
                    <a:pt x="621368" y="80250"/>
                  </a:cubicBezTo>
                  <a:cubicBezTo>
                    <a:pt x="619014" y="76719"/>
                    <a:pt x="616205" y="73453"/>
                    <a:pt x="614307" y="69658"/>
                  </a:cubicBezTo>
                  <a:cubicBezTo>
                    <a:pt x="608565" y="58173"/>
                    <a:pt x="613834" y="58593"/>
                    <a:pt x="603716" y="48475"/>
                  </a:cubicBezTo>
                  <a:cubicBezTo>
                    <a:pt x="599689" y="44448"/>
                    <a:pt x="570139" y="24338"/>
                    <a:pt x="568411" y="23762"/>
                  </a:cubicBezTo>
                  <a:cubicBezTo>
                    <a:pt x="564880" y="22585"/>
                    <a:pt x="561072" y="22038"/>
                    <a:pt x="557819" y="20231"/>
                  </a:cubicBezTo>
                  <a:cubicBezTo>
                    <a:pt x="521403" y="0"/>
                    <a:pt x="550009" y="10566"/>
                    <a:pt x="526045" y="2579"/>
                  </a:cubicBezTo>
                  <a:cubicBezTo>
                    <a:pt x="518984" y="4933"/>
                    <a:pt x="508991" y="3447"/>
                    <a:pt x="504862" y="9640"/>
                  </a:cubicBezTo>
                  <a:cubicBezTo>
                    <a:pt x="502508" y="13170"/>
                    <a:pt x="501399" y="17982"/>
                    <a:pt x="497801" y="20231"/>
                  </a:cubicBezTo>
                  <a:cubicBezTo>
                    <a:pt x="491489" y="24176"/>
                    <a:pt x="483839" y="25487"/>
                    <a:pt x="476618" y="27292"/>
                  </a:cubicBezTo>
                  <a:cubicBezTo>
                    <a:pt x="447610" y="34545"/>
                    <a:pt x="467334" y="30451"/>
                    <a:pt x="416599" y="34353"/>
                  </a:cubicBezTo>
                  <a:cubicBezTo>
                    <a:pt x="413069" y="35530"/>
                    <a:pt x="409336" y="36220"/>
                    <a:pt x="406008" y="37884"/>
                  </a:cubicBezTo>
                  <a:cubicBezTo>
                    <a:pt x="385201" y="48288"/>
                    <a:pt x="399271" y="47176"/>
                    <a:pt x="391886" y="76719"/>
                  </a:cubicBezTo>
                  <a:cubicBezTo>
                    <a:pt x="390857" y="80836"/>
                    <a:pt x="386548" y="83433"/>
                    <a:pt x="384825" y="87311"/>
                  </a:cubicBezTo>
                  <a:cubicBezTo>
                    <a:pt x="368021" y="125120"/>
                    <a:pt x="386682" y="95118"/>
                    <a:pt x="370703" y="119085"/>
                  </a:cubicBezTo>
                  <a:cubicBezTo>
                    <a:pt x="372751" y="143660"/>
                    <a:pt x="373505" y="162740"/>
                    <a:pt x="377764" y="186165"/>
                  </a:cubicBezTo>
                  <a:cubicBezTo>
                    <a:pt x="378632" y="190939"/>
                    <a:pt x="379383" y="195827"/>
                    <a:pt x="381294" y="200287"/>
                  </a:cubicBezTo>
                  <a:cubicBezTo>
                    <a:pt x="382965" y="204187"/>
                    <a:pt x="386457" y="207083"/>
                    <a:pt x="388355" y="210878"/>
                  </a:cubicBezTo>
                  <a:cubicBezTo>
                    <a:pt x="390019" y="214207"/>
                    <a:pt x="390222" y="218141"/>
                    <a:pt x="391886" y="221470"/>
                  </a:cubicBezTo>
                  <a:cubicBezTo>
                    <a:pt x="396801" y="231299"/>
                    <a:pt x="401732" y="234846"/>
                    <a:pt x="409538" y="242653"/>
                  </a:cubicBezTo>
                  <a:cubicBezTo>
                    <a:pt x="418416" y="269284"/>
                    <a:pt x="406439" y="236452"/>
                    <a:pt x="420130" y="263836"/>
                  </a:cubicBezTo>
                  <a:cubicBezTo>
                    <a:pt x="421794" y="267165"/>
                    <a:pt x="421335" y="271522"/>
                    <a:pt x="423660" y="274428"/>
                  </a:cubicBezTo>
                  <a:cubicBezTo>
                    <a:pt x="426311" y="277741"/>
                    <a:pt x="430721" y="279135"/>
                    <a:pt x="434252" y="281489"/>
                  </a:cubicBezTo>
                  <a:cubicBezTo>
                    <a:pt x="442145" y="305169"/>
                    <a:pt x="427190" y="336211"/>
                    <a:pt x="423660" y="34856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cxnSp>
          <p:nvCxnSpPr>
            <p:cNvPr id="24583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4281852" y="1223716"/>
              <a:ext cx="2343033" cy="19151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2014079" y="2438400"/>
            <a:ext cx="1795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CSI CERN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29355" y="3124200"/>
            <a:ext cx="2379663" cy="3303032"/>
            <a:chOff x="457200" y="3124200"/>
            <a:chExt cx="2379663" cy="3303032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270000" y="3124200"/>
              <a:ext cx="1566863" cy="1709738"/>
            </a:xfrm>
            <a:custGeom>
              <a:avLst/>
              <a:gdLst>
                <a:gd name="T0" fmla="*/ 376523 w 1567341"/>
                <a:gd name="T1" fmla="*/ 366320 h 1709887"/>
                <a:gd name="T2" fmla="*/ 176751 w 1567341"/>
                <a:gd name="T3" fmla="*/ 390753 h 1709887"/>
                <a:gd name="T4" fmla="*/ 24893 w 1567341"/>
                <a:gd name="T5" fmla="*/ 415185 h 1709887"/>
                <a:gd name="T6" fmla="*/ 36926 w 1567341"/>
                <a:gd name="T7" fmla="*/ 569812 h 1709887"/>
                <a:gd name="T8" fmla="*/ 68886 w 1567341"/>
                <a:gd name="T9" fmla="*/ 659350 h 1709887"/>
                <a:gd name="T10" fmla="*/ 104830 w 1567341"/>
                <a:gd name="T11" fmla="*/ 769287 h 1709887"/>
                <a:gd name="T12" fmla="*/ 132796 w 1567341"/>
                <a:gd name="T13" fmla="*/ 862881 h 1709887"/>
                <a:gd name="T14" fmla="*/ 232684 w 1567341"/>
                <a:gd name="T15" fmla="*/ 875087 h 1709887"/>
                <a:gd name="T16" fmla="*/ 356547 w 1567341"/>
                <a:gd name="T17" fmla="*/ 879152 h 1709887"/>
                <a:gd name="T18" fmla="*/ 400497 w 1567341"/>
                <a:gd name="T19" fmla="*/ 907656 h 1709887"/>
                <a:gd name="T20" fmla="*/ 440449 w 1567341"/>
                <a:gd name="T21" fmla="*/ 984996 h 1709887"/>
                <a:gd name="T22" fmla="*/ 424466 w 1567341"/>
                <a:gd name="T23" fmla="*/ 1131509 h 1709887"/>
                <a:gd name="T24" fmla="*/ 356547 w 1567341"/>
                <a:gd name="T25" fmla="*/ 1168158 h 1709887"/>
                <a:gd name="T26" fmla="*/ 264649 w 1567341"/>
                <a:gd name="T27" fmla="*/ 1245472 h 1709887"/>
                <a:gd name="T28" fmla="*/ 308603 w 1567341"/>
                <a:gd name="T29" fmla="*/ 1306545 h 1709887"/>
                <a:gd name="T30" fmla="*/ 364536 w 1567341"/>
                <a:gd name="T31" fmla="*/ 1383867 h 1709887"/>
                <a:gd name="T32" fmla="*/ 412481 w 1567341"/>
                <a:gd name="T33" fmla="*/ 1473406 h 1709887"/>
                <a:gd name="T34" fmla="*/ 456432 w 1567341"/>
                <a:gd name="T35" fmla="*/ 1518179 h 1709887"/>
                <a:gd name="T36" fmla="*/ 576301 w 1567341"/>
                <a:gd name="T37" fmla="*/ 1522254 h 1709887"/>
                <a:gd name="T38" fmla="*/ 712144 w 1567341"/>
                <a:gd name="T39" fmla="*/ 1493758 h 1709887"/>
                <a:gd name="T40" fmla="*/ 784064 w 1567341"/>
                <a:gd name="T41" fmla="*/ 1473406 h 1709887"/>
                <a:gd name="T42" fmla="*/ 859976 w 1567341"/>
                <a:gd name="T43" fmla="*/ 1461196 h 1709887"/>
                <a:gd name="T44" fmla="*/ 895938 w 1567341"/>
                <a:gd name="T45" fmla="*/ 1538532 h 1709887"/>
                <a:gd name="T46" fmla="*/ 935889 w 1567341"/>
                <a:gd name="T47" fmla="*/ 1599585 h 1709887"/>
                <a:gd name="T48" fmla="*/ 987833 w 1567341"/>
                <a:gd name="T49" fmla="*/ 1640286 h 1709887"/>
                <a:gd name="T50" fmla="*/ 1079737 w 1567341"/>
                <a:gd name="T51" fmla="*/ 1697268 h 1709887"/>
                <a:gd name="T52" fmla="*/ 1155651 w 1567341"/>
                <a:gd name="T53" fmla="*/ 1652498 h 1709887"/>
                <a:gd name="T54" fmla="*/ 1203597 w 1567341"/>
                <a:gd name="T55" fmla="*/ 1534465 h 1709887"/>
                <a:gd name="T56" fmla="*/ 1147661 w 1567341"/>
                <a:gd name="T57" fmla="*/ 1424567 h 1709887"/>
                <a:gd name="T58" fmla="*/ 1147661 w 1567341"/>
                <a:gd name="T59" fmla="*/ 1363525 h 1709887"/>
                <a:gd name="T60" fmla="*/ 1239554 w 1567341"/>
                <a:gd name="T61" fmla="*/ 1322807 h 1709887"/>
                <a:gd name="T62" fmla="*/ 1367409 w 1567341"/>
                <a:gd name="T63" fmla="*/ 1302453 h 1709887"/>
                <a:gd name="T64" fmla="*/ 1523230 w 1567341"/>
                <a:gd name="T65" fmla="*/ 1261774 h 1709887"/>
                <a:gd name="T66" fmla="*/ 1507251 w 1567341"/>
                <a:gd name="T67" fmla="*/ 1090835 h 1709887"/>
                <a:gd name="T68" fmla="*/ 1435333 w 1567341"/>
                <a:gd name="T69" fmla="*/ 895450 h 1709887"/>
                <a:gd name="T70" fmla="*/ 1307477 w 1567341"/>
                <a:gd name="T71" fmla="*/ 903584 h 1709887"/>
                <a:gd name="T72" fmla="*/ 1183618 w 1567341"/>
                <a:gd name="T73" fmla="*/ 899501 h 1709887"/>
                <a:gd name="T74" fmla="*/ 1127683 w 1567341"/>
                <a:gd name="T75" fmla="*/ 854721 h 1709887"/>
                <a:gd name="T76" fmla="*/ 1107706 w 1567341"/>
                <a:gd name="T77" fmla="*/ 691939 h 1709887"/>
                <a:gd name="T78" fmla="*/ 1151657 w 1567341"/>
                <a:gd name="T79" fmla="*/ 590161 h 1709887"/>
                <a:gd name="T80" fmla="*/ 1223572 w 1567341"/>
                <a:gd name="T81" fmla="*/ 569812 h 1709887"/>
                <a:gd name="T82" fmla="*/ 1343440 w 1567341"/>
                <a:gd name="T83" fmla="*/ 573913 h 1709887"/>
                <a:gd name="T84" fmla="*/ 1339442 w 1567341"/>
                <a:gd name="T85" fmla="*/ 455850 h 1709887"/>
                <a:gd name="T86" fmla="*/ 1295492 w 1567341"/>
                <a:gd name="T87" fmla="*/ 398869 h 1709887"/>
                <a:gd name="T88" fmla="*/ 1259533 w 1567341"/>
                <a:gd name="T89" fmla="*/ 297122 h 1709887"/>
                <a:gd name="T90" fmla="*/ 1239554 w 1567341"/>
                <a:gd name="T91" fmla="*/ 227925 h 1709887"/>
                <a:gd name="T92" fmla="*/ 1179621 w 1567341"/>
                <a:gd name="T93" fmla="*/ 126179 h 1709887"/>
                <a:gd name="T94" fmla="*/ 1071747 w 1567341"/>
                <a:gd name="T95" fmla="*/ 150611 h 1709887"/>
                <a:gd name="T96" fmla="*/ 999818 w 1567341"/>
                <a:gd name="T97" fmla="*/ 183160 h 1709887"/>
                <a:gd name="T98" fmla="*/ 891940 w 1567341"/>
                <a:gd name="T99" fmla="*/ 227925 h 1709887"/>
                <a:gd name="T100" fmla="*/ 724133 w 1567341"/>
                <a:gd name="T101" fmla="*/ 272690 h 1709887"/>
                <a:gd name="T102" fmla="*/ 684177 w 1567341"/>
                <a:gd name="T103" fmla="*/ 97645 h 1709887"/>
                <a:gd name="T104" fmla="*/ 624246 w 1567341"/>
                <a:gd name="T105" fmla="*/ 36649 h 1709887"/>
                <a:gd name="T106" fmla="*/ 548333 w 1567341"/>
                <a:gd name="T107" fmla="*/ 4100 h 1709887"/>
                <a:gd name="T108" fmla="*/ 444444 w 1567341"/>
                <a:gd name="T109" fmla="*/ 20332 h 1709887"/>
                <a:gd name="T110" fmla="*/ 392503 w 1567341"/>
                <a:gd name="T111" fmla="*/ 89530 h 1709887"/>
                <a:gd name="T112" fmla="*/ 396500 w 1567341"/>
                <a:gd name="T113" fmla="*/ 211644 h 1709887"/>
                <a:gd name="T114" fmla="*/ 456432 w 1567341"/>
                <a:gd name="T115" fmla="*/ 309339 h 17098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67341"/>
                <a:gd name="T175" fmla="*/ 0 h 1709887"/>
                <a:gd name="T176" fmla="*/ 1567341 w 1567341"/>
                <a:gd name="T177" fmla="*/ 1709887 h 17098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67341" h="1709887">
                  <a:moveTo>
                    <a:pt x="468421" y="352638"/>
                  </a:moveTo>
                  <a:cubicBezTo>
                    <a:pt x="465004" y="353322"/>
                    <a:pt x="452049" y="355563"/>
                    <a:pt x="443818" y="356739"/>
                  </a:cubicBezTo>
                  <a:cubicBezTo>
                    <a:pt x="432909" y="358297"/>
                    <a:pt x="421790" y="358530"/>
                    <a:pt x="411015" y="360839"/>
                  </a:cubicBezTo>
                  <a:cubicBezTo>
                    <a:pt x="402562" y="362650"/>
                    <a:pt x="394939" y="367619"/>
                    <a:pt x="386412" y="369040"/>
                  </a:cubicBezTo>
                  <a:cubicBezTo>
                    <a:pt x="378211" y="370407"/>
                    <a:pt x="369981" y="371609"/>
                    <a:pt x="361809" y="373141"/>
                  </a:cubicBezTo>
                  <a:cubicBezTo>
                    <a:pt x="348109" y="375710"/>
                    <a:pt x="334703" y="380272"/>
                    <a:pt x="320805" y="381341"/>
                  </a:cubicBezTo>
                  <a:lnTo>
                    <a:pt x="267499" y="385442"/>
                  </a:lnTo>
                  <a:cubicBezTo>
                    <a:pt x="208504" y="395273"/>
                    <a:pt x="286097" y="383172"/>
                    <a:pt x="181390" y="393643"/>
                  </a:cubicBezTo>
                  <a:cubicBezTo>
                    <a:pt x="174455" y="394336"/>
                    <a:pt x="167826" y="397082"/>
                    <a:pt x="160888" y="397743"/>
                  </a:cubicBezTo>
                  <a:cubicBezTo>
                    <a:pt x="0" y="413066"/>
                    <a:pt x="159408" y="393829"/>
                    <a:pt x="62477" y="405944"/>
                  </a:cubicBezTo>
                  <a:lnTo>
                    <a:pt x="37874" y="414145"/>
                  </a:lnTo>
                  <a:lnTo>
                    <a:pt x="25573" y="418245"/>
                  </a:lnTo>
                  <a:cubicBezTo>
                    <a:pt x="24206" y="422346"/>
                    <a:pt x="21472" y="426224"/>
                    <a:pt x="21472" y="430547"/>
                  </a:cubicBezTo>
                  <a:cubicBezTo>
                    <a:pt x="21472" y="434869"/>
                    <a:pt x="24862" y="438585"/>
                    <a:pt x="25573" y="442848"/>
                  </a:cubicBezTo>
                  <a:cubicBezTo>
                    <a:pt x="27608" y="455057"/>
                    <a:pt x="28518" y="467429"/>
                    <a:pt x="29673" y="479752"/>
                  </a:cubicBezTo>
                  <a:cubicBezTo>
                    <a:pt x="32618" y="511170"/>
                    <a:pt x="27895" y="544126"/>
                    <a:pt x="37874" y="574062"/>
                  </a:cubicBezTo>
                  <a:cubicBezTo>
                    <a:pt x="40608" y="582263"/>
                    <a:pt x="43979" y="590278"/>
                    <a:pt x="46075" y="598665"/>
                  </a:cubicBezTo>
                  <a:cubicBezTo>
                    <a:pt x="52270" y="623449"/>
                    <a:pt x="48395" y="609727"/>
                    <a:pt x="58376" y="639670"/>
                  </a:cubicBezTo>
                  <a:cubicBezTo>
                    <a:pt x="59743" y="643770"/>
                    <a:pt x="60079" y="648375"/>
                    <a:pt x="62477" y="651971"/>
                  </a:cubicBezTo>
                  <a:lnTo>
                    <a:pt x="70678" y="664272"/>
                  </a:lnTo>
                  <a:cubicBezTo>
                    <a:pt x="72045" y="668373"/>
                    <a:pt x="73840" y="672355"/>
                    <a:pt x="74778" y="676574"/>
                  </a:cubicBezTo>
                  <a:cubicBezTo>
                    <a:pt x="77296" y="687904"/>
                    <a:pt x="77443" y="702405"/>
                    <a:pt x="82979" y="713478"/>
                  </a:cubicBezTo>
                  <a:cubicBezTo>
                    <a:pt x="85183" y="717886"/>
                    <a:pt x="88446" y="721679"/>
                    <a:pt x="91180" y="725779"/>
                  </a:cubicBezTo>
                  <a:lnTo>
                    <a:pt x="107582" y="774984"/>
                  </a:lnTo>
                  <a:lnTo>
                    <a:pt x="111682" y="787286"/>
                  </a:lnTo>
                  <a:cubicBezTo>
                    <a:pt x="113049" y="791386"/>
                    <a:pt x="114735" y="795394"/>
                    <a:pt x="115783" y="799587"/>
                  </a:cubicBezTo>
                  <a:cubicBezTo>
                    <a:pt x="118516" y="810522"/>
                    <a:pt x="120419" y="821698"/>
                    <a:pt x="123983" y="832391"/>
                  </a:cubicBezTo>
                  <a:lnTo>
                    <a:pt x="136285" y="869295"/>
                  </a:lnTo>
                  <a:cubicBezTo>
                    <a:pt x="137652" y="873395"/>
                    <a:pt x="136789" y="879199"/>
                    <a:pt x="140385" y="881596"/>
                  </a:cubicBezTo>
                  <a:cubicBezTo>
                    <a:pt x="168584" y="900395"/>
                    <a:pt x="155637" y="894881"/>
                    <a:pt x="177289" y="902098"/>
                  </a:cubicBezTo>
                  <a:lnTo>
                    <a:pt x="214193" y="889797"/>
                  </a:lnTo>
                  <a:cubicBezTo>
                    <a:pt x="214204" y="889793"/>
                    <a:pt x="238785" y="881601"/>
                    <a:pt x="238796" y="881596"/>
                  </a:cubicBezTo>
                  <a:cubicBezTo>
                    <a:pt x="248827" y="876580"/>
                    <a:pt x="256637" y="871709"/>
                    <a:pt x="267499" y="869295"/>
                  </a:cubicBezTo>
                  <a:cubicBezTo>
                    <a:pt x="275615" y="867491"/>
                    <a:pt x="283901" y="866561"/>
                    <a:pt x="292102" y="865194"/>
                  </a:cubicBezTo>
                  <a:cubicBezTo>
                    <a:pt x="348185" y="872205"/>
                    <a:pt x="305500" y="863173"/>
                    <a:pt x="341307" y="877496"/>
                  </a:cubicBezTo>
                  <a:cubicBezTo>
                    <a:pt x="349333" y="880707"/>
                    <a:pt x="357709" y="882963"/>
                    <a:pt x="365910" y="885697"/>
                  </a:cubicBezTo>
                  <a:lnTo>
                    <a:pt x="378211" y="889797"/>
                  </a:lnTo>
                  <a:cubicBezTo>
                    <a:pt x="382312" y="892531"/>
                    <a:pt x="386105" y="895794"/>
                    <a:pt x="390513" y="897998"/>
                  </a:cubicBezTo>
                  <a:cubicBezTo>
                    <a:pt x="394379" y="899931"/>
                    <a:pt x="399439" y="899398"/>
                    <a:pt x="402814" y="902098"/>
                  </a:cubicBezTo>
                  <a:cubicBezTo>
                    <a:pt x="406662" y="905177"/>
                    <a:pt x="407530" y="910915"/>
                    <a:pt x="411015" y="914400"/>
                  </a:cubicBezTo>
                  <a:cubicBezTo>
                    <a:pt x="414500" y="917885"/>
                    <a:pt x="419216" y="919867"/>
                    <a:pt x="423316" y="922601"/>
                  </a:cubicBezTo>
                  <a:cubicBezTo>
                    <a:pt x="424683" y="926701"/>
                    <a:pt x="425318" y="931124"/>
                    <a:pt x="427417" y="934902"/>
                  </a:cubicBezTo>
                  <a:cubicBezTo>
                    <a:pt x="441293" y="959880"/>
                    <a:pt x="442859" y="951568"/>
                    <a:pt x="447919" y="971806"/>
                  </a:cubicBezTo>
                  <a:cubicBezTo>
                    <a:pt x="449609" y="978567"/>
                    <a:pt x="450185" y="985584"/>
                    <a:pt x="452019" y="992308"/>
                  </a:cubicBezTo>
                  <a:cubicBezTo>
                    <a:pt x="454293" y="1000648"/>
                    <a:pt x="460220" y="1016911"/>
                    <a:pt x="460220" y="1016911"/>
                  </a:cubicBezTo>
                  <a:cubicBezTo>
                    <a:pt x="461587" y="1034680"/>
                    <a:pt x="464321" y="1052396"/>
                    <a:pt x="464321" y="1070217"/>
                  </a:cubicBezTo>
                  <a:cubicBezTo>
                    <a:pt x="464321" y="1077186"/>
                    <a:pt x="462054" y="1083995"/>
                    <a:pt x="460220" y="1090719"/>
                  </a:cubicBezTo>
                  <a:cubicBezTo>
                    <a:pt x="456582" y="1104059"/>
                    <a:pt x="448059" y="1131630"/>
                    <a:pt x="435618" y="1139924"/>
                  </a:cubicBezTo>
                  <a:lnTo>
                    <a:pt x="423316" y="1148125"/>
                  </a:lnTo>
                  <a:cubicBezTo>
                    <a:pt x="410320" y="1167619"/>
                    <a:pt x="419790" y="1158869"/>
                    <a:pt x="390513" y="1168628"/>
                  </a:cubicBezTo>
                  <a:lnTo>
                    <a:pt x="378211" y="1172728"/>
                  </a:lnTo>
                  <a:lnTo>
                    <a:pt x="365910" y="1176828"/>
                  </a:lnTo>
                  <a:cubicBezTo>
                    <a:pt x="355488" y="1175670"/>
                    <a:pt x="290729" y="1168226"/>
                    <a:pt x="283901" y="1168628"/>
                  </a:cubicBezTo>
                  <a:cubicBezTo>
                    <a:pt x="275271" y="1169136"/>
                    <a:pt x="259298" y="1176828"/>
                    <a:pt x="259298" y="1176828"/>
                  </a:cubicBezTo>
                  <a:cubicBezTo>
                    <a:pt x="253510" y="1199982"/>
                    <a:pt x="254153" y="1186478"/>
                    <a:pt x="259298" y="1209632"/>
                  </a:cubicBezTo>
                  <a:cubicBezTo>
                    <a:pt x="261865" y="1221184"/>
                    <a:pt x="265201" y="1245137"/>
                    <a:pt x="271600" y="1254737"/>
                  </a:cubicBezTo>
                  <a:lnTo>
                    <a:pt x="288001" y="1279340"/>
                  </a:lnTo>
                  <a:cubicBezTo>
                    <a:pt x="290735" y="1283440"/>
                    <a:pt x="292717" y="1288156"/>
                    <a:pt x="296202" y="1291641"/>
                  </a:cubicBezTo>
                  <a:cubicBezTo>
                    <a:pt x="300303" y="1295741"/>
                    <a:pt x="304792" y="1299487"/>
                    <a:pt x="308504" y="1303942"/>
                  </a:cubicBezTo>
                  <a:cubicBezTo>
                    <a:pt x="311659" y="1307728"/>
                    <a:pt x="313840" y="1312234"/>
                    <a:pt x="316705" y="1316244"/>
                  </a:cubicBezTo>
                  <a:cubicBezTo>
                    <a:pt x="320677" y="1321805"/>
                    <a:pt x="325087" y="1327047"/>
                    <a:pt x="329006" y="1332645"/>
                  </a:cubicBezTo>
                  <a:cubicBezTo>
                    <a:pt x="334658" y="1340720"/>
                    <a:pt x="338438" y="1350278"/>
                    <a:pt x="345408" y="1357248"/>
                  </a:cubicBezTo>
                  <a:cubicBezTo>
                    <a:pt x="349508" y="1361348"/>
                    <a:pt x="354149" y="1364972"/>
                    <a:pt x="357709" y="1369549"/>
                  </a:cubicBezTo>
                  <a:cubicBezTo>
                    <a:pt x="363760" y="1377329"/>
                    <a:pt x="374111" y="1394152"/>
                    <a:pt x="374111" y="1394152"/>
                  </a:cubicBezTo>
                  <a:cubicBezTo>
                    <a:pt x="375478" y="1398253"/>
                    <a:pt x="376278" y="1402588"/>
                    <a:pt x="378211" y="1406454"/>
                  </a:cubicBezTo>
                  <a:cubicBezTo>
                    <a:pt x="398816" y="1447666"/>
                    <a:pt x="373028" y="1384795"/>
                    <a:pt x="394613" y="1435157"/>
                  </a:cubicBezTo>
                  <a:cubicBezTo>
                    <a:pt x="407604" y="1465466"/>
                    <a:pt x="383154" y="1424118"/>
                    <a:pt x="415115" y="1472061"/>
                  </a:cubicBezTo>
                  <a:cubicBezTo>
                    <a:pt x="417849" y="1476161"/>
                    <a:pt x="419216" y="1481628"/>
                    <a:pt x="423316" y="1484362"/>
                  </a:cubicBezTo>
                  <a:lnTo>
                    <a:pt x="435618" y="1492563"/>
                  </a:lnTo>
                  <a:cubicBezTo>
                    <a:pt x="439718" y="1498030"/>
                    <a:pt x="443947" y="1503404"/>
                    <a:pt x="447919" y="1508965"/>
                  </a:cubicBezTo>
                  <a:cubicBezTo>
                    <a:pt x="450783" y="1512975"/>
                    <a:pt x="452635" y="1517781"/>
                    <a:pt x="456120" y="1521266"/>
                  </a:cubicBezTo>
                  <a:cubicBezTo>
                    <a:pt x="459605" y="1524751"/>
                    <a:pt x="464321" y="1526733"/>
                    <a:pt x="468421" y="1529467"/>
                  </a:cubicBezTo>
                  <a:cubicBezTo>
                    <a:pt x="471155" y="1533567"/>
                    <a:pt x="472913" y="1538523"/>
                    <a:pt x="476622" y="1541768"/>
                  </a:cubicBezTo>
                  <a:cubicBezTo>
                    <a:pt x="493975" y="1556951"/>
                    <a:pt x="496631" y="1556638"/>
                    <a:pt x="513526" y="1562271"/>
                  </a:cubicBezTo>
                  <a:cubicBezTo>
                    <a:pt x="548583" y="1550585"/>
                    <a:pt x="529551" y="1555142"/>
                    <a:pt x="570932" y="1549969"/>
                  </a:cubicBezTo>
                  <a:cubicBezTo>
                    <a:pt x="611144" y="1536567"/>
                    <a:pt x="554345" y="1558294"/>
                    <a:pt x="591435" y="1533567"/>
                  </a:cubicBezTo>
                  <a:cubicBezTo>
                    <a:pt x="596124" y="1530441"/>
                    <a:pt x="602369" y="1530834"/>
                    <a:pt x="607836" y="1529467"/>
                  </a:cubicBezTo>
                  <a:cubicBezTo>
                    <a:pt x="619577" y="1523597"/>
                    <a:pt x="624469" y="1520184"/>
                    <a:pt x="636540" y="1517166"/>
                  </a:cubicBezTo>
                  <a:cubicBezTo>
                    <a:pt x="660237" y="1511242"/>
                    <a:pt x="670358" y="1512041"/>
                    <a:pt x="698046" y="1508965"/>
                  </a:cubicBezTo>
                  <a:cubicBezTo>
                    <a:pt x="708998" y="1507748"/>
                    <a:pt x="719980" y="1506676"/>
                    <a:pt x="730850" y="1504864"/>
                  </a:cubicBezTo>
                  <a:cubicBezTo>
                    <a:pt x="736409" y="1503938"/>
                    <a:pt x="741751" y="1501987"/>
                    <a:pt x="747252" y="1500764"/>
                  </a:cubicBezTo>
                  <a:cubicBezTo>
                    <a:pt x="754055" y="1499252"/>
                    <a:pt x="761030" y="1498497"/>
                    <a:pt x="767754" y="1496663"/>
                  </a:cubicBezTo>
                  <a:cubicBezTo>
                    <a:pt x="776094" y="1494388"/>
                    <a:pt x="784156" y="1491196"/>
                    <a:pt x="792357" y="1488462"/>
                  </a:cubicBezTo>
                  <a:cubicBezTo>
                    <a:pt x="796457" y="1487095"/>
                    <a:pt x="800465" y="1485410"/>
                    <a:pt x="804658" y="1484362"/>
                  </a:cubicBezTo>
                  <a:cubicBezTo>
                    <a:pt x="810125" y="1482995"/>
                    <a:pt x="815559" y="1481485"/>
                    <a:pt x="821060" y="1480262"/>
                  </a:cubicBezTo>
                  <a:cubicBezTo>
                    <a:pt x="840058" y="1476040"/>
                    <a:pt x="840485" y="1477055"/>
                    <a:pt x="857964" y="1472061"/>
                  </a:cubicBezTo>
                  <a:cubicBezTo>
                    <a:pt x="862120" y="1470874"/>
                    <a:pt x="866165" y="1469327"/>
                    <a:pt x="870265" y="1467960"/>
                  </a:cubicBezTo>
                  <a:cubicBezTo>
                    <a:pt x="874365" y="1469327"/>
                    <a:pt x="879510" y="1469005"/>
                    <a:pt x="882566" y="1472061"/>
                  </a:cubicBezTo>
                  <a:cubicBezTo>
                    <a:pt x="908423" y="1497918"/>
                    <a:pt x="892756" y="1488340"/>
                    <a:pt x="903069" y="1508965"/>
                  </a:cubicBezTo>
                  <a:cubicBezTo>
                    <a:pt x="905273" y="1513373"/>
                    <a:pt x="908536" y="1517166"/>
                    <a:pt x="911270" y="1521266"/>
                  </a:cubicBezTo>
                  <a:cubicBezTo>
                    <a:pt x="912637" y="1525366"/>
                    <a:pt x="914183" y="1529411"/>
                    <a:pt x="915370" y="1533567"/>
                  </a:cubicBezTo>
                  <a:cubicBezTo>
                    <a:pt x="916918" y="1538986"/>
                    <a:pt x="917250" y="1544789"/>
                    <a:pt x="919470" y="1549969"/>
                  </a:cubicBezTo>
                  <a:cubicBezTo>
                    <a:pt x="921411" y="1554499"/>
                    <a:pt x="925467" y="1557863"/>
                    <a:pt x="927671" y="1562271"/>
                  </a:cubicBezTo>
                  <a:cubicBezTo>
                    <a:pt x="929604" y="1566137"/>
                    <a:pt x="929839" y="1570706"/>
                    <a:pt x="931772" y="1574572"/>
                  </a:cubicBezTo>
                  <a:cubicBezTo>
                    <a:pt x="939407" y="1589841"/>
                    <a:pt x="940940" y="1585574"/>
                    <a:pt x="952274" y="1599175"/>
                  </a:cubicBezTo>
                  <a:cubicBezTo>
                    <a:pt x="955429" y="1602961"/>
                    <a:pt x="956990" y="1607991"/>
                    <a:pt x="960475" y="1611476"/>
                  </a:cubicBezTo>
                  <a:cubicBezTo>
                    <a:pt x="963960" y="1614961"/>
                    <a:pt x="968990" y="1616522"/>
                    <a:pt x="972776" y="1619677"/>
                  </a:cubicBezTo>
                  <a:cubicBezTo>
                    <a:pt x="977231" y="1623389"/>
                    <a:pt x="980675" y="1628204"/>
                    <a:pt x="985078" y="1631978"/>
                  </a:cubicBezTo>
                  <a:cubicBezTo>
                    <a:pt x="990267" y="1636426"/>
                    <a:pt x="995918" y="1640308"/>
                    <a:pt x="1001479" y="1644280"/>
                  </a:cubicBezTo>
                  <a:cubicBezTo>
                    <a:pt x="1005489" y="1647144"/>
                    <a:pt x="1009995" y="1649325"/>
                    <a:pt x="1013781" y="1652480"/>
                  </a:cubicBezTo>
                  <a:cubicBezTo>
                    <a:pt x="1018236" y="1656192"/>
                    <a:pt x="1021627" y="1661069"/>
                    <a:pt x="1026082" y="1664782"/>
                  </a:cubicBezTo>
                  <a:cubicBezTo>
                    <a:pt x="1039623" y="1676067"/>
                    <a:pt x="1038745" y="1671159"/>
                    <a:pt x="1054785" y="1681184"/>
                  </a:cubicBezTo>
                  <a:cubicBezTo>
                    <a:pt x="1060580" y="1684806"/>
                    <a:pt x="1065392" y="1689863"/>
                    <a:pt x="1071187" y="1693485"/>
                  </a:cubicBezTo>
                  <a:cubicBezTo>
                    <a:pt x="1081403" y="1699870"/>
                    <a:pt x="1097290" y="1705566"/>
                    <a:pt x="1108091" y="1709887"/>
                  </a:cubicBezTo>
                  <a:lnTo>
                    <a:pt x="1144995" y="1685284"/>
                  </a:lnTo>
                  <a:cubicBezTo>
                    <a:pt x="1149095" y="1682550"/>
                    <a:pt x="1152515" y="1678278"/>
                    <a:pt x="1157296" y="1677083"/>
                  </a:cubicBezTo>
                  <a:lnTo>
                    <a:pt x="1173698" y="1672983"/>
                  </a:lnTo>
                  <a:cubicBezTo>
                    <a:pt x="1177799" y="1670249"/>
                    <a:pt x="1181496" y="1666784"/>
                    <a:pt x="1186000" y="1664782"/>
                  </a:cubicBezTo>
                  <a:cubicBezTo>
                    <a:pt x="1198834" y="1659078"/>
                    <a:pt x="1213374" y="1655888"/>
                    <a:pt x="1227004" y="1652480"/>
                  </a:cubicBezTo>
                  <a:cubicBezTo>
                    <a:pt x="1236764" y="1623203"/>
                    <a:pt x="1230410" y="1635071"/>
                    <a:pt x="1243406" y="1615576"/>
                  </a:cubicBezTo>
                  <a:cubicBezTo>
                    <a:pt x="1242039" y="1604642"/>
                    <a:pt x="1240593" y="1593717"/>
                    <a:pt x="1239305" y="1582773"/>
                  </a:cubicBezTo>
                  <a:cubicBezTo>
                    <a:pt x="1237859" y="1570481"/>
                    <a:pt x="1237240" y="1558078"/>
                    <a:pt x="1235205" y="1545869"/>
                  </a:cubicBezTo>
                  <a:cubicBezTo>
                    <a:pt x="1234494" y="1541605"/>
                    <a:pt x="1232292" y="1537723"/>
                    <a:pt x="1231105" y="1533567"/>
                  </a:cubicBezTo>
                  <a:cubicBezTo>
                    <a:pt x="1228136" y="1523176"/>
                    <a:pt x="1227113" y="1514686"/>
                    <a:pt x="1222904" y="1504864"/>
                  </a:cubicBezTo>
                  <a:cubicBezTo>
                    <a:pt x="1216544" y="1490023"/>
                    <a:pt x="1208019" y="1476817"/>
                    <a:pt x="1198301" y="1463860"/>
                  </a:cubicBezTo>
                  <a:cubicBezTo>
                    <a:pt x="1196651" y="1461661"/>
                    <a:pt x="1179978" y="1440060"/>
                    <a:pt x="1177799" y="1435157"/>
                  </a:cubicBezTo>
                  <a:cubicBezTo>
                    <a:pt x="1174288" y="1427257"/>
                    <a:pt x="1172332" y="1418755"/>
                    <a:pt x="1169598" y="1410554"/>
                  </a:cubicBezTo>
                  <a:lnTo>
                    <a:pt x="1165497" y="1398253"/>
                  </a:lnTo>
                  <a:cubicBezTo>
                    <a:pt x="1168231" y="1394152"/>
                    <a:pt x="1171494" y="1390359"/>
                    <a:pt x="1173698" y="1385951"/>
                  </a:cubicBezTo>
                  <a:cubicBezTo>
                    <a:pt x="1175631" y="1382085"/>
                    <a:pt x="1175099" y="1377025"/>
                    <a:pt x="1177799" y="1373650"/>
                  </a:cubicBezTo>
                  <a:cubicBezTo>
                    <a:pt x="1183581" y="1366423"/>
                    <a:pt x="1194296" y="1364050"/>
                    <a:pt x="1202401" y="1361349"/>
                  </a:cubicBezTo>
                  <a:cubicBezTo>
                    <a:pt x="1206502" y="1358615"/>
                    <a:pt x="1210088" y="1354879"/>
                    <a:pt x="1214703" y="1353148"/>
                  </a:cubicBezTo>
                  <a:cubicBezTo>
                    <a:pt x="1232305" y="1346547"/>
                    <a:pt x="1242705" y="1352249"/>
                    <a:pt x="1259808" y="1340846"/>
                  </a:cubicBezTo>
                  <a:cubicBezTo>
                    <a:pt x="1263908" y="1338112"/>
                    <a:pt x="1267701" y="1334849"/>
                    <a:pt x="1272109" y="1332645"/>
                  </a:cubicBezTo>
                  <a:cubicBezTo>
                    <a:pt x="1281482" y="1327959"/>
                    <a:pt x="1295556" y="1326784"/>
                    <a:pt x="1304913" y="1324445"/>
                  </a:cubicBezTo>
                  <a:cubicBezTo>
                    <a:pt x="1309106" y="1323397"/>
                    <a:pt x="1312921" y="1320849"/>
                    <a:pt x="1317214" y="1320344"/>
                  </a:cubicBezTo>
                  <a:cubicBezTo>
                    <a:pt x="1336267" y="1318102"/>
                    <a:pt x="1355485" y="1317611"/>
                    <a:pt x="1374620" y="1316244"/>
                  </a:cubicBezTo>
                  <a:cubicBezTo>
                    <a:pt x="1384188" y="1314877"/>
                    <a:pt x="1393698" y="1313018"/>
                    <a:pt x="1403323" y="1312143"/>
                  </a:cubicBezTo>
                  <a:cubicBezTo>
                    <a:pt x="1423786" y="1310283"/>
                    <a:pt x="1444338" y="1309561"/>
                    <a:pt x="1464830" y="1308043"/>
                  </a:cubicBezTo>
                  <a:lnTo>
                    <a:pt x="1514035" y="1303942"/>
                  </a:lnTo>
                  <a:cubicBezTo>
                    <a:pt x="1542235" y="1285143"/>
                    <a:pt x="1529288" y="1290658"/>
                    <a:pt x="1550940" y="1283440"/>
                  </a:cubicBezTo>
                  <a:cubicBezTo>
                    <a:pt x="1555040" y="1279340"/>
                    <a:pt x="1560025" y="1275964"/>
                    <a:pt x="1563241" y="1271139"/>
                  </a:cubicBezTo>
                  <a:cubicBezTo>
                    <a:pt x="1565639" y="1267542"/>
                    <a:pt x="1567341" y="1263159"/>
                    <a:pt x="1567341" y="1258837"/>
                  </a:cubicBezTo>
                  <a:cubicBezTo>
                    <a:pt x="1567341" y="1234862"/>
                    <a:pt x="1563503" y="1219144"/>
                    <a:pt x="1559140" y="1197331"/>
                  </a:cubicBezTo>
                  <a:cubicBezTo>
                    <a:pt x="1557773" y="1168628"/>
                    <a:pt x="1558604" y="1139735"/>
                    <a:pt x="1555040" y="1111221"/>
                  </a:cubicBezTo>
                  <a:cubicBezTo>
                    <a:pt x="1554429" y="1106331"/>
                    <a:pt x="1548840" y="1103423"/>
                    <a:pt x="1546839" y="1098920"/>
                  </a:cubicBezTo>
                  <a:cubicBezTo>
                    <a:pt x="1527320" y="1055003"/>
                    <a:pt x="1548997" y="1089855"/>
                    <a:pt x="1530437" y="1062016"/>
                  </a:cubicBezTo>
                  <a:cubicBezTo>
                    <a:pt x="1520454" y="1032067"/>
                    <a:pt x="1524332" y="1045800"/>
                    <a:pt x="1518136" y="1021011"/>
                  </a:cubicBezTo>
                  <a:cubicBezTo>
                    <a:pt x="1517863" y="1016641"/>
                    <a:pt x="1517018" y="939377"/>
                    <a:pt x="1505835" y="922601"/>
                  </a:cubicBezTo>
                  <a:cubicBezTo>
                    <a:pt x="1492839" y="903106"/>
                    <a:pt x="1502309" y="911857"/>
                    <a:pt x="1473031" y="902098"/>
                  </a:cubicBezTo>
                  <a:lnTo>
                    <a:pt x="1460730" y="897998"/>
                  </a:lnTo>
                  <a:lnTo>
                    <a:pt x="1423826" y="902098"/>
                  </a:lnTo>
                  <a:cubicBezTo>
                    <a:pt x="1414235" y="903297"/>
                    <a:pt x="1404739" y="905237"/>
                    <a:pt x="1395122" y="906199"/>
                  </a:cubicBezTo>
                  <a:cubicBezTo>
                    <a:pt x="1377390" y="907972"/>
                    <a:pt x="1359585" y="908932"/>
                    <a:pt x="1341817" y="910299"/>
                  </a:cubicBezTo>
                  <a:cubicBezTo>
                    <a:pt x="1334983" y="911666"/>
                    <a:pt x="1328118" y="912888"/>
                    <a:pt x="1321314" y="914400"/>
                  </a:cubicBezTo>
                  <a:cubicBezTo>
                    <a:pt x="1315813" y="915622"/>
                    <a:pt x="1310548" y="918500"/>
                    <a:pt x="1304913" y="918500"/>
                  </a:cubicBezTo>
                  <a:cubicBezTo>
                    <a:pt x="1288454" y="918500"/>
                    <a:pt x="1272109" y="915767"/>
                    <a:pt x="1255707" y="914400"/>
                  </a:cubicBezTo>
                  <a:cubicBezTo>
                    <a:pt x="1239091" y="911630"/>
                    <a:pt x="1229989" y="910785"/>
                    <a:pt x="1214703" y="906199"/>
                  </a:cubicBezTo>
                  <a:cubicBezTo>
                    <a:pt x="1206423" y="903715"/>
                    <a:pt x="1190100" y="897998"/>
                    <a:pt x="1190100" y="897998"/>
                  </a:cubicBezTo>
                  <a:cubicBezTo>
                    <a:pt x="1186000" y="895264"/>
                    <a:pt x="1182207" y="892001"/>
                    <a:pt x="1177799" y="889797"/>
                  </a:cubicBezTo>
                  <a:cubicBezTo>
                    <a:pt x="1173933" y="887864"/>
                    <a:pt x="1168009" y="889214"/>
                    <a:pt x="1165497" y="885697"/>
                  </a:cubicBezTo>
                  <a:cubicBezTo>
                    <a:pt x="1160472" y="878663"/>
                    <a:pt x="1160030" y="869295"/>
                    <a:pt x="1157296" y="861094"/>
                  </a:cubicBezTo>
                  <a:cubicBezTo>
                    <a:pt x="1155929" y="856994"/>
                    <a:pt x="1155593" y="852389"/>
                    <a:pt x="1153196" y="848793"/>
                  </a:cubicBezTo>
                  <a:lnTo>
                    <a:pt x="1136794" y="824190"/>
                  </a:lnTo>
                  <a:cubicBezTo>
                    <a:pt x="1134862" y="818393"/>
                    <a:pt x="1128593" y="800630"/>
                    <a:pt x="1128593" y="795487"/>
                  </a:cubicBezTo>
                  <a:cubicBezTo>
                    <a:pt x="1128593" y="779952"/>
                    <a:pt x="1130183" y="723521"/>
                    <a:pt x="1136794" y="697076"/>
                  </a:cubicBezTo>
                  <a:cubicBezTo>
                    <a:pt x="1138891" y="688689"/>
                    <a:pt x="1142898" y="680859"/>
                    <a:pt x="1144995" y="672473"/>
                  </a:cubicBezTo>
                  <a:cubicBezTo>
                    <a:pt x="1146308" y="667223"/>
                    <a:pt x="1150256" y="649649"/>
                    <a:pt x="1153196" y="643770"/>
                  </a:cubicBezTo>
                  <a:cubicBezTo>
                    <a:pt x="1155400" y="639362"/>
                    <a:pt x="1158663" y="635569"/>
                    <a:pt x="1161397" y="631469"/>
                  </a:cubicBezTo>
                  <a:cubicBezTo>
                    <a:pt x="1164867" y="621058"/>
                    <a:pt x="1171643" y="597129"/>
                    <a:pt x="1181899" y="594565"/>
                  </a:cubicBezTo>
                  <a:lnTo>
                    <a:pt x="1198301" y="590464"/>
                  </a:lnTo>
                  <a:cubicBezTo>
                    <a:pt x="1202401" y="586364"/>
                    <a:pt x="1205533" y="580979"/>
                    <a:pt x="1210602" y="578163"/>
                  </a:cubicBezTo>
                  <a:cubicBezTo>
                    <a:pt x="1218159" y="573965"/>
                    <a:pt x="1235205" y="569962"/>
                    <a:pt x="1235205" y="569962"/>
                  </a:cubicBezTo>
                  <a:cubicBezTo>
                    <a:pt x="1242039" y="571329"/>
                    <a:pt x="1248983" y="572228"/>
                    <a:pt x="1255707" y="574062"/>
                  </a:cubicBezTo>
                  <a:cubicBezTo>
                    <a:pt x="1264047" y="576336"/>
                    <a:pt x="1271732" y="581191"/>
                    <a:pt x="1280310" y="582263"/>
                  </a:cubicBezTo>
                  <a:lnTo>
                    <a:pt x="1313114" y="586364"/>
                  </a:lnTo>
                  <a:cubicBezTo>
                    <a:pt x="1330882" y="584997"/>
                    <a:pt x="1348736" y="584473"/>
                    <a:pt x="1366419" y="582263"/>
                  </a:cubicBezTo>
                  <a:cubicBezTo>
                    <a:pt x="1370708" y="581727"/>
                    <a:pt x="1376209" y="581680"/>
                    <a:pt x="1378721" y="578163"/>
                  </a:cubicBezTo>
                  <a:cubicBezTo>
                    <a:pt x="1383746" y="571129"/>
                    <a:pt x="1386922" y="553560"/>
                    <a:pt x="1386922" y="553560"/>
                  </a:cubicBezTo>
                  <a:cubicBezTo>
                    <a:pt x="1385555" y="543992"/>
                    <a:pt x="1384291" y="534409"/>
                    <a:pt x="1382821" y="524857"/>
                  </a:cubicBezTo>
                  <a:cubicBezTo>
                    <a:pt x="1381557" y="516640"/>
                    <a:pt x="1379752" y="508504"/>
                    <a:pt x="1378721" y="500254"/>
                  </a:cubicBezTo>
                  <a:cubicBezTo>
                    <a:pt x="1377017" y="486624"/>
                    <a:pt x="1378964" y="472281"/>
                    <a:pt x="1374620" y="459250"/>
                  </a:cubicBezTo>
                  <a:cubicBezTo>
                    <a:pt x="1373062" y="454575"/>
                    <a:pt x="1366105" y="454204"/>
                    <a:pt x="1362319" y="451049"/>
                  </a:cubicBezTo>
                  <a:cubicBezTo>
                    <a:pt x="1357864" y="447337"/>
                    <a:pt x="1353730" y="443203"/>
                    <a:pt x="1350018" y="438748"/>
                  </a:cubicBezTo>
                  <a:cubicBezTo>
                    <a:pt x="1335329" y="421121"/>
                    <a:pt x="1346963" y="432637"/>
                    <a:pt x="1337716" y="414145"/>
                  </a:cubicBezTo>
                  <a:cubicBezTo>
                    <a:pt x="1335512" y="409737"/>
                    <a:pt x="1332249" y="405944"/>
                    <a:pt x="1329515" y="401844"/>
                  </a:cubicBezTo>
                  <a:cubicBezTo>
                    <a:pt x="1314567" y="356992"/>
                    <a:pt x="1338405" y="424919"/>
                    <a:pt x="1317214" y="377241"/>
                  </a:cubicBezTo>
                  <a:cubicBezTo>
                    <a:pt x="1313703" y="369341"/>
                    <a:pt x="1311747" y="360839"/>
                    <a:pt x="1309013" y="352638"/>
                  </a:cubicBezTo>
                  <a:cubicBezTo>
                    <a:pt x="1307646" y="348538"/>
                    <a:pt x="1305961" y="344530"/>
                    <a:pt x="1304913" y="340337"/>
                  </a:cubicBezTo>
                  <a:cubicBezTo>
                    <a:pt x="1298715" y="315546"/>
                    <a:pt x="1302595" y="329285"/>
                    <a:pt x="1292611" y="299332"/>
                  </a:cubicBezTo>
                  <a:lnTo>
                    <a:pt x="1288511" y="287031"/>
                  </a:lnTo>
                  <a:cubicBezTo>
                    <a:pt x="1287144" y="282931"/>
                    <a:pt x="1285258" y="278968"/>
                    <a:pt x="1284410" y="274730"/>
                  </a:cubicBezTo>
                  <a:cubicBezTo>
                    <a:pt x="1283043" y="267896"/>
                    <a:pt x="1282144" y="260952"/>
                    <a:pt x="1280310" y="254228"/>
                  </a:cubicBezTo>
                  <a:cubicBezTo>
                    <a:pt x="1278036" y="245888"/>
                    <a:pt x="1274205" y="238012"/>
                    <a:pt x="1272109" y="229625"/>
                  </a:cubicBezTo>
                  <a:cubicBezTo>
                    <a:pt x="1265914" y="204841"/>
                    <a:pt x="1269789" y="218563"/>
                    <a:pt x="1259808" y="188620"/>
                  </a:cubicBezTo>
                  <a:lnTo>
                    <a:pt x="1255707" y="176319"/>
                  </a:lnTo>
                  <a:cubicBezTo>
                    <a:pt x="1251434" y="163499"/>
                    <a:pt x="1247293" y="147474"/>
                    <a:pt x="1235205" y="139415"/>
                  </a:cubicBezTo>
                  <a:cubicBezTo>
                    <a:pt x="1219308" y="128816"/>
                    <a:pt x="1227579" y="132772"/>
                    <a:pt x="1210602" y="127114"/>
                  </a:cubicBezTo>
                  <a:cubicBezTo>
                    <a:pt x="1192833" y="128481"/>
                    <a:pt x="1174995" y="129132"/>
                    <a:pt x="1157296" y="131214"/>
                  </a:cubicBezTo>
                  <a:cubicBezTo>
                    <a:pt x="1149347" y="132149"/>
                    <a:pt x="1136542" y="136766"/>
                    <a:pt x="1128593" y="139415"/>
                  </a:cubicBezTo>
                  <a:cubicBezTo>
                    <a:pt x="1124493" y="142149"/>
                    <a:pt x="1120822" y="145675"/>
                    <a:pt x="1116292" y="147616"/>
                  </a:cubicBezTo>
                  <a:cubicBezTo>
                    <a:pt x="1111112" y="149836"/>
                    <a:pt x="1105288" y="150097"/>
                    <a:pt x="1099890" y="151716"/>
                  </a:cubicBezTo>
                  <a:cubicBezTo>
                    <a:pt x="1091610" y="154200"/>
                    <a:pt x="1083489" y="157183"/>
                    <a:pt x="1075288" y="159917"/>
                  </a:cubicBezTo>
                  <a:cubicBezTo>
                    <a:pt x="1071187" y="161284"/>
                    <a:pt x="1066583" y="161620"/>
                    <a:pt x="1062986" y="164018"/>
                  </a:cubicBezTo>
                  <a:cubicBezTo>
                    <a:pt x="1047089" y="174617"/>
                    <a:pt x="1055360" y="170661"/>
                    <a:pt x="1038383" y="176319"/>
                  </a:cubicBezTo>
                  <a:cubicBezTo>
                    <a:pt x="1034283" y="179053"/>
                    <a:pt x="1030361" y="182075"/>
                    <a:pt x="1026082" y="184520"/>
                  </a:cubicBezTo>
                  <a:cubicBezTo>
                    <a:pt x="1015145" y="190770"/>
                    <a:pt x="1008881" y="193535"/>
                    <a:pt x="997379" y="196821"/>
                  </a:cubicBezTo>
                  <a:cubicBezTo>
                    <a:pt x="987352" y="199686"/>
                    <a:pt x="963681" y="204252"/>
                    <a:pt x="956374" y="209123"/>
                  </a:cubicBezTo>
                  <a:cubicBezTo>
                    <a:pt x="932735" y="224881"/>
                    <a:pt x="955538" y="211238"/>
                    <a:pt x="931772" y="221424"/>
                  </a:cubicBezTo>
                  <a:cubicBezTo>
                    <a:pt x="926154" y="223832"/>
                    <a:pt x="921045" y="227355"/>
                    <a:pt x="915370" y="229625"/>
                  </a:cubicBezTo>
                  <a:cubicBezTo>
                    <a:pt x="915351" y="229633"/>
                    <a:pt x="884627" y="239872"/>
                    <a:pt x="878466" y="241926"/>
                  </a:cubicBezTo>
                  <a:lnTo>
                    <a:pt x="816959" y="262428"/>
                  </a:lnTo>
                  <a:cubicBezTo>
                    <a:pt x="816954" y="262430"/>
                    <a:pt x="792362" y="270629"/>
                    <a:pt x="792357" y="270629"/>
                  </a:cubicBezTo>
                  <a:lnTo>
                    <a:pt x="743151" y="274730"/>
                  </a:lnTo>
                  <a:cubicBezTo>
                    <a:pt x="734950" y="271996"/>
                    <a:pt x="720512" y="274947"/>
                    <a:pt x="718548" y="266529"/>
                  </a:cubicBezTo>
                  <a:cubicBezTo>
                    <a:pt x="709846" y="229235"/>
                    <a:pt x="716913" y="189932"/>
                    <a:pt x="714448" y="151716"/>
                  </a:cubicBezTo>
                  <a:cubicBezTo>
                    <a:pt x="714170" y="147403"/>
                    <a:pt x="711715" y="143515"/>
                    <a:pt x="710348" y="139415"/>
                  </a:cubicBezTo>
                  <a:cubicBezTo>
                    <a:pt x="708838" y="128844"/>
                    <a:pt x="707871" y="109858"/>
                    <a:pt x="702147" y="98410"/>
                  </a:cubicBezTo>
                  <a:cubicBezTo>
                    <a:pt x="699943" y="94002"/>
                    <a:pt x="697101" y="89895"/>
                    <a:pt x="693946" y="86109"/>
                  </a:cubicBezTo>
                  <a:cubicBezTo>
                    <a:pt x="690233" y="81654"/>
                    <a:pt x="685745" y="77908"/>
                    <a:pt x="681644" y="73808"/>
                  </a:cubicBezTo>
                  <a:cubicBezTo>
                    <a:pt x="674428" y="52155"/>
                    <a:pt x="681141" y="63904"/>
                    <a:pt x="652941" y="45105"/>
                  </a:cubicBezTo>
                  <a:lnTo>
                    <a:pt x="640640" y="36904"/>
                  </a:lnTo>
                  <a:cubicBezTo>
                    <a:pt x="636540" y="34170"/>
                    <a:pt x="633014" y="30261"/>
                    <a:pt x="628339" y="28703"/>
                  </a:cubicBezTo>
                  <a:cubicBezTo>
                    <a:pt x="588723" y="15497"/>
                    <a:pt x="650329" y="36678"/>
                    <a:pt x="599635" y="16401"/>
                  </a:cubicBezTo>
                  <a:cubicBezTo>
                    <a:pt x="591609" y="13191"/>
                    <a:pt x="583234" y="10934"/>
                    <a:pt x="575033" y="8201"/>
                  </a:cubicBezTo>
                  <a:lnTo>
                    <a:pt x="562731" y="4100"/>
                  </a:lnTo>
                  <a:lnTo>
                    <a:pt x="550430" y="0"/>
                  </a:lnTo>
                  <a:lnTo>
                    <a:pt x="521727" y="4100"/>
                  </a:lnTo>
                  <a:cubicBezTo>
                    <a:pt x="506571" y="6432"/>
                    <a:pt x="495019" y="8012"/>
                    <a:pt x="480722" y="12301"/>
                  </a:cubicBezTo>
                  <a:cubicBezTo>
                    <a:pt x="472442" y="14785"/>
                    <a:pt x="463313" y="15707"/>
                    <a:pt x="456120" y="20502"/>
                  </a:cubicBezTo>
                  <a:lnTo>
                    <a:pt x="443818" y="28703"/>
                  </a:lnTo>
                  <a:lnTo>
                    <a:pt x="419216" y="65607"/>
                  </a:lnTo>
                  <a:lnTo>
                    <a:pt x="411015" y="77908"/>
                  </a:lnTo>
                  <a:lnTo>
                    <a:pt x="402814" y="90210"/>
                  </a:lnTo>
                  <a:cubicBezTo>
                    <a:pt x="401447" y="94310"/>
                    <a:pt x="400417" y="98538"/>
                    <a:pt x="398714" y="102511"/>
                  </a:cubicBezTo>
                  <a:cubicBezTo>
                    <a:pt x="396306" y="108129"/>
                    <a:pt x="390852" y="112810"/>
                    <a:pt x="390513" y="118913"/>
                  </a:cubicBezTo>
                  <a:cubicBezTo>
                    <a:pt x="390166" y="125164"/>
                    <a:pt x="392646" y="178617"/>
                    <a:pt x="398714" y="196821"/>
                  </a:cubicBezTo>
                  <a:cubicBezTo>
                    <a:pt x="400647" y="202620"/>
                    <a:pt x="404506" y="207605"/>
                    <a:pt x="406914" y="213223"/>
                  </a:cubicBezTo>
                  <a:cubicBezTo>
                    <a:pt x="408617" y="217196"/>
                    <a:pt x="408916" y="221746"/>
                    <a:pt x="411015" y="225524"/>
                  </a:cubicBezTo>
                  <a:cubicBezTo>
                    <a:pt x="415802" y="234140"/>
                    <a:pt x="421950" y="241926"/>
                    <a:pt x="427417" y="250127"/>
                  </a:cubicBezTo>
                  <a:lnTo>
                    <a:pt x="452019" y="287031"/>
                  </a:lnTo>
                  <a:lnTo>
                    <a:pt x="468421" y="311634"/>
                  </a:lnTo>
                  <a:lnTo>
                    <a:pt x="472522" y="323935"/>
                  </a:lnTo>
                  <a:cubicBezTo>
                    <a:pt x="469931" y="334296"/>
                    <a:pt x="468241" y="342839"/>
                    <a:pt x="464321" y="352638"/>
                  </a:cubicBezTo>
                  <a:cubicBezTo>
                    <a:pt x="463186" y="355476"/>
                    <a:pt x="471838" y="351955"/>
                    <a:pt x="468421" y="352638"/>
                  </a:cubicBezTo>
                  <a:close/>
                </a:path>
              </a:pathLst>
            </a:cu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457200" y="6057900"/>
              <a:ext cx="967554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err="1" smtClean="0"/>
                <a:t>Trigger</a:t>
              </a:r>
              <a:endParaRPr lang="nl-NL" sz="1800" b="1" dirty="0"/>
            </a:p>
          </p:txBody>
        </p:sp>
        <p:cxnSp>
          <p:nvCxnSpPr>
            <p:cNvPr id="11" name="Straight Connector 8"/>
            <p:cNvCxnSpPr>
              <a:cxnSpLocks noChangeShapeType="1"/>
            </p:cNvCxnSpPr>
            <p:nvPr/>
          </p:nvCxnSpPr>
          <p:spPr bwMode="auto">
            <a:xfrm rot="5400000">
              <a:off x="546100" y="4470400"/>
              <a:ext cx="2019300" cy="1003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130256" y="6003925"/>
            <a:ext cx="2411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4" name="Group 26"/>
          <p:cNvGrpSpPr/>
          <p:nvPr/>
        </p:nvGrpSpPr>
        <p:grpSpPr>
          <a:xfrm>
            <a:off x="3809130" y="3841750"/>
            <a:ext cx="3622963" cy="2168525"/>
            <a:chOff x="3809130" y="3841750"/>
            <a:chExt cx="3622963" cy="2168525"/>
          </a:xfrm>
        </p:grpSpPr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6182640" y="5640388"/>
              <a:ext cx="1249453" cy="369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800" b="1" dirty="0" err="1" smtClean="0"/>
                <a:t>B-quarks</a:t>
              </a:r>
              <a:endParaRPr lang="nl-NL" sz="1800" b="1" dirty="0"/>
            </a:p>
          </p:txBody>
        </p:sp>
        <p:sp>
          <p:nvSpPr>
            <p:cNvPr id="16" name="Freeform 9"/>
            <p:cNvSpPr>
              <a:spLocks noChangeArrowheads="1"/>
            </p:cNvSpPr>
            <p:nvPr/>
          </p:nvSpPr>
          <p:spPr bwMode="auto">
            <a:xfrm>
              <a:off x="3809130" y="3841750"/>
              <a:ext cx="1211717" cy="1225550"/>
            </a:xfrm>
            <a:custGeom>
              <a:avLst/>
              <a:gdLst>
                <a:gd name="T0" fmla="*/ 0 w 1211818"/>
                <a:gd name="T1" fmla="*/ 0 h 1225550"/>
                <a:gd name="T2" fmla="*/ 1211818 w 1211818"/>
                <a:gd name="T3" fmla="*/ 1225550 h 1225550"/>
              </a:gdLst>
              <a:ahLst/>
              <a:cxnLst/>
              <a:rect l="T0" t="T1" r="T2" b="T3"/>
              <a:pathLst>
                <a:path w="1211818" h="1225550">
                  <a:moveTo>
                    <a:pt x="568720" y="161925"/>
                  </a:moveTo>
                  <a:cubicBezTo>
                    <a:pt x="557078" y="164571"/>
                    <a:pt x="540701" y="166846"/>
                    <a:pt x="533795" y="171450"/>
                  </a:cubicBezTo>
                  <a:cubicBezTo>
                    <a:pt x="530620" y="173567"/>
                    <a:pt x="527757" y="176250"/>
                    <a:pt x="524270" y="177800"/>
                  </a:cubicBezTo>
                  <a:cubicBezTo>
                    <a:pt x="518153" y="180518"/>
                    <a:pt x="511570" y="182033"/>
                    <a:pt x="505220" y="184150"/>
                  </a:cubicBezTo>
                  <a:lnTo>
                    <a:pt x="486170" y="190500"/>
                  </a:lnTo>
                  <a:cubicBezTo>
                    <a:pt x="482995" y="191558"/>
                    <a:pt x="479430" y="191819"/>
                    <a:pt x="476645" y="193675"/>
                  </a:cubicBezTo>
                  <a:cubicBezTo>
                    <a:pt x="470295" y="197908"/>
                    <a:pt x="465079" y="204878"/>
                    <a:pt x="457595" y="206375"/>
                  </a:cubicBezTo>
                  <a:cubicBezTo>
                    <a:pt x="452303" y="207433"/>
                    <a:pt x="446926" y="208130"/>
                    <a:pt x="441720" y="209550"/>
                  </a:cubicBezTo>
                  <a:lnTo>
                    <a:pt x="413145" y="219075"/>
                  </a:lnTo>
                  <a:lnTo>
                    <a:pt x="403620" y="222250"/>
                  </a:lnTo>
                  <a:cubicBezTo>
                    <a:pt x="400445" y="223308"/>
                    <a:pt x="397377" y="224769"/>
                    <a:pt x="394095" y="225425"/>
                  </a:cubicBezTo>
                  <a:lnTo>
                    <a:pt x="378220" y="228600"/>
                  </a:lnTo>
                  <a:cubicBezTo>
                    <a:pt x="375045" y="230717"/>
                    <a:pt x="371393" y="232252"/>
                    <a:pt x="368695" y="234950"/>
                  </a:cubicBezTo>
                  <a:cubicBezTo>
                    <a:pt x="365997" y="237648"/>
                    <a:pt x="365581" y="242453"/>
                    <a:pt x="362345" y="244475"/>
                  </a:cubicBezTo>
                  <a:cubicBezTo>
                    <a:pt x="356669" y="248023"/>
                    <a:pt x="348864" y="247112"/>
                    <a:pt x="343295" y="250825"/>
                  </a:cubicBezTo>
                  <a:lnTo>
                    <a:pt x="333770" y="257175"/>
                  </a:lnTo>
                  <a:cubicBezTo>
                    <a:pt x="331653" y="260350"/>
                    <a:pt x="330400" y="264316"/>
                    <a:pt x="327420" y="266700"/>
                  </a:cubicBezTo>
                  <a:cubicBezTo>
                    <a:pt x="324807" y="268791"/>
                    <a:pt x="320888" y="268378"/>
                    <a:pt x="317895" y="269875"/>
                  </a:cubicBezTo>
                  <a:cubicBezTo>
                    <a:pt x="314482" y="271582"/>
                    <a:pt x="311956" y="274921"/>
                    <a:pt x="308370" y="276225"/>
                  </a:cubicBezTo>
                  <a:cubicBezTo>
                    <a:pt x="300168" y="279207"/>
                    <a:pt x="291249" y="279815"/>
                    <a:pt x="282970" y="282575"/>
                  </a:cubicBezTo>
                  <a:cubicBezTo>
                    <a:pt x="259780" y="290305"/>
                    <a:pt x="270414" y="287302"/>
                    <a:pt x="251220" y="292100"/>
                  </a:cubicBezTo>
                  <a:cubicBezTo>
                    <a:pt x="243099" y="316462"/>
                    <a:pt x="245709" y="304666"/>
                    <a:pt x="251220" y="352425"/>
                  </a:cubicBezTo>
                  <a:cubicBezTo>
                    <a:pt x="252457" y="363147"/>
                    <a:pt x="255143" y="373658"/>
                    <a:pt x="257570" y="384175"/>
                  </a:cubicBezTo>
                  <a:cubicBezTo>
                    <a:pt x="258323" y="387436"/>
                    <a:pt x="259248" y="390707"/>
                    <a:pt x="260745" y="393700"/>
                  </a:cubicBezTo>
                  <a:cubicBezTo>
                    <a:pt x="262452" y="397113"/>
                    <a:pt x="264978" y="400050"/>
                    <a:pt x="267095" y="403225"/>
                  </a:cubicBezTo>
                  <a:cubicBezTo>
                    <a:pt x="268153" y="419100"/>
                    <a:pt x="268687" y="435019"/>
                    <a:pt x="270270" y="450850"/>
                  </a:cubicBezTo>
                  <a:cubicBezTo>
                    <a:pt x="270807" y="456220"/>
                    <a:pt x="272480" y="461416"/>
                    <a:pt x="273445" y="466725"/>
                  </a:cubicBezTo>
                  <a:cubicBezTo>
                    <a:pt x="274597" y="473059"/>
                    <a:pt x="275562" y="479425"/>
                    <a:pt x="276620" y="485775"/>
                  </a:cubicBezTo>
                  <a:cubicBezTo>
                    <a:pt x="277678" y="503767"/>
                    <a:pt x="277464" y="521879"/>
                    <a:pt x="279795" y="539750"/>
                  </a:cubicBezTo>
                  <a:cubicBezTo>
                    <a:pt x="280661" y="546387"/>
                    <a:pt x="286145" y="558800"/>
                    <a:pt x="286145" y="558800"/>
                  </a:cubicBezTo>
                  <a:cubicBezTo>
                    <a:pt x="288262" y="575733"/>
                    <a:pt x="291078" y="592594"/>
                    <a:pt x="292495" y="609600"/>
                  </a:cubicBezTo>
                  <a:cubicBezTo>
                    <a:pt x="295948" y="651035"/>
                    <a:pt x="291640" y="635610"/>
                    <a:pt x="298845" y="657225"/>
                  </a:cubicBezTo>
                  <a:cubicBezTo>
                    <a:pt x="299903" y="666750"/>
                    <a:pt x="302020" y="676216"/>
                    <a:pt x="302020" y="685800"/>
                  </a:cubicBezTo>
                  <a:cubicBezTo>
                    <a:pt x="302020" y="691196"/>
                    <a:pt x="300154" y="696440"/>
                    <a:pt x="298845" y="701675"/>
                  </a:cubicBezTo>
                  <a:cubicBezTo>
                    <a:pt x="298033" y="704922"/>
                    <a:pt x="297295" y="708274"/>
                    <a:pt x="295670" y="711200"/>
                  </a:cubicBezTo>
                  <a:cubicBezTo>
                    <a:pt x="294179" y="713884"/>
                    <a:pt x="282657" y="735787"/>
                    <a:pt x="273445" y="736600"/>
                  </a:cubicBezTo>
                  <a:cubicBezTo>
                    <a:pt x="240747" y="739485"/>
                    <a:pt x="207828" y="738717"/>
                    <a:pt x="175020" y="739775"/>
                  </a:cubicBezTo>
                  <a:cubicBezTo>
                    <a:pt x="135318" y="749701"/>
                    <a:pt x="184679" y="737015"/>
                    <a:pt x="152795" y="746125"/>
                  </a:cubicBezTo>
                  <a:cubicBezTo>
                    <a:pt x="148048" y="747481"/>
                    <a:pt x="135645" y="749937"/>
                    <a:pt x="130570" y="752475"/>
                  </a:cubicBezTo>
                  <a:cubicBezTo>
                    <a:pt x="127157" y="754182"/>
                    <a:pt x="124358" y="756932"/>
                    <a:pt x="121045" y="758825"/>
                  </a:cubicBezTo>
                  <a:cubicBezTo>
                    <a:pt x="116936" y="761173"/>
                    <a:pt x="112454" y="762827"/>
                    <a:pt x="108345" y="765175"/>
                  </a:cubicBezTo>
                  <a:cubicBezTo>
                    <a:pt x="105032" y="767068"/>
                    <a:pt x="102233" y="769818"/>
                    <a:pt x="98820" y="771525"/>
                  </a:cubicBezTo>
                  <a:cubicBezTo>
                    <a:pt x="95827" y="773022"/>
                    <a:pt x="92288" y="773203"/>
                    <a:pt x="89295" y="774700"/>
                  </a:cubicBezTo>
                  <a:cubicBezTo>
                    <a:pt x="85882" y="776407"/>
                    <a:pt x="83183" y="779343"/>
                    <a:pt x="79770" y="781050"/>
                  </a:cubicBezTo>
                  <a:cubicBezTo>
                    <a:pt x="76777" y="782547"/>
                    <a:pt x="73171" y="782600"/>
                    <a:pt x="70245" y="784225"/>
                  </a:cubicBezTo>
                  <a:cubicBezTo>
                    <a:pt x="63574" y="787931"/>
                    <a:pt x="51195" y="796925"/>
                    <a:pt x="51195" y="796925"/>
                  </a:cubicBezTo>
                  <a:cubicBezTo>
                    <a:pt x="43215" y="820866"/>
                    <a:pt x="53980" y="791356"/>
                    <a:pt x="41670" y="815975"/>
                  </a:cubicBezTo>
                  <a:cubicBezTo>
                    <a:pt x="36505" y="826304"/>
                    <a:pt x="41244" y="825926"/>
                    <a:pt x="32145" y="835025"/>
                  </a:cubicBezTo>
                  <a:cubicBezTo>
                    <a:pt x="29447" y="837723"/>
                    <a:pt x="25795" y="839258"/>
                    <a:pt x="22620" y="841375"/>
                  </a:cubicBezTo>
                  <a:lnTo>
                    <a:pt x="9920" y="879475"/>
                  </a:lnTo>
                  <a:cubicBezTo>
                    <a:pt x="8862" y="882650"/>
                    <a:pt x="8601" y="886215"/>
                    <a:pt x="6745" y="889000"/>
                  </a:cubicBezTo>
                  <a:lnTo>
                    <a:pt x="395" y="898525"/>
                  </a:lnTo>
                  <a:cubicBezTo>
                    <a:pt x="1453" y="917575"/>
                    <a:pt x="0" y="936933"/>
                    <a:pt x="3570" y="955675"/>
                  </a:cubicBezTo>
                  <a:cubicBezTo>
                    <a:pt x="4410" y="960086"/>
                    <a:pt x="9646" y="962325"/>
                    <a:pt x="13095" y="965200"/>
                  </a:cubicBezTo>
                  <a:cubicBezTo>
                    <a:pt x="21301" y="972039"/>
                    <a:pt x="22599" y="971543"/>
                    <a:pt x="32145" y="974725"/>
                  </a:cubicBezTo>
                  <a:cubicBezTo>
                    <a:pt x="34262" y="977900"/>
                    <a:pt x="35259" y="982228"/>
                    <a:pt x="38495" y="984250"/>
                  </a:cubicBezTo>
                  <a:cubicBezTo>
                    <a:pt x="44171" y="987798"/>
                    <a:pt x="51195" y="988483"/>
                    <a:pt x="57545" y="990600"/>
                  </a:cubicBezTo>
                  <a:cubicBezTo>
                    <a:pt x="60720" y="991658"/>
                    <a:pt x="64285" y="991919"/>
                    <a:pt x="67070" y="993775"/>
                  </a:cubicBezTo>
                  <a:cubicBezTo>
                    <a:pt x="89751" y="1008896"/>
                    <a:pt x="78716" y="1004624"/>
                    <a:pt x="98820" y="1009650"/>
                  </a:cubicBezTo>
                  <a:cubicBezTo>
                    <a:pt x="124472" y="1005375"/>
                    <a:pt x="111763" y="1008511"/>
                    <a:pt x="136920" y="1000125"/>
                  </a:cubicBezTo>
                  <a:cubicBezTo>
                    <a:pt x="140095" y="999067"/>
                    <a:pt x="143660" y="998806"/>
                    <a:pt x="146445" y="996950"/>
                  </a:cubicBezTo>
                  <a:cubicBezTo>
                    <a:pt x="149620" y="994833"/>
                    <a:pt x="152206" y="991227"/>
                    <a:pt x="155970" y="990600"/>
                  </a:cubicBezTo>
                  <a:cubicBezTo>
                    <a:pt x="171664" y="987984"/>
                    <a:pt x="187720" y="988483"/>
                    <a:pt x="203595" y="987425"/>
                  </a:cubicBezTo>
                  <a:cubicBezTo>
                    <a:pt x="206770" y="985308"/>
                    <a:pt x="210736" y="984055"/>
                    <a:pt x="213120" y="981075"/>
                  </a:cubicBezTo>
                  <a:cubicBezTo>
                    <a:pt x="215211" y="978462"/>
                    <a:pt x="213572" y="973495"/>
                    <a:pt x="216295" y="971550"/>
                  </a:cubicBezTo>
                  <a:cubicBezTo>
                    <a:pt x="221742" y="967659"/>
                    <a:pt x="229776" y="968913"/>
                    <a:pt x="235345" y="965200"/>
                  </a:cubicBezTo>
                  <a:lnTo>
                    <a:pt x="244870" y="958850"/>
                  </a:lnTo>
                  <a:cubicBezTo>
                    <a:pt x="246987" y="955675"/>
                    <a:pt x="247984" y="951347"/>
                    <a:pt x="251220" y="949325"/>
                  </a:cubicBezTo>
                  <a:cubicBezTo>
                    <a:pt x="256896" y="945777"/>
                    <a:pt x="270270" y="942975"/>
                    <a:pt x="270270" y="942975"/>
                  </a:cubicBezTo>
                  <a:cubicBezTo>
                    <a:pt x="303410" y="976115"/>
                    <a:pt x="282534" y="950611"/>
                    <a:pt x="276620" y="1054100"/>
                  </a:cubicBezTo>
                  <a:cubicBezTo>
                    <a:pt x="276013" y="1064729"/>
                    <a:pt x="271926" y="1064637"/>
                    <a:pt x="263920" y="1069975"/>
                  </a:cubicBezTo>
                  <a:cubicBezTo>
                    <a:pt x="255115" y="1096389"/>
                    <a:pt x="268515" y="1054297"/>
                    <a:pt x="257570" y="1101725"/>
                  </a:cubicBezTo>
                  <a:cubicBezTo>
                    <a:pt x="256065" y="1108247"/>
                    <a:pt x="252320" y="1114173"/>
                    <a:pt x="251220" y="1120775"/>
                  </a:cubicBezTo>
                  <a:cubicBezTo>
                    <a:pt x="248725" y="1135744"/>
                    <a:pt x="248659" y="1139263"/>
                    <a:pt x="244870" y="1152525"/>
                  </a:cubicBezTo>
                  <a:cubicBezTo>
                    <a:pt x="243951" y="1155743"/>
                    <a:pt x="242448" y="1158789"/>
                    <a:pt x="241695" y="1162050"/>
                  </a:cubicBezTo>
                  <a:cubicBezTo>
                    <a:pt x="239268" y="1172567"/>
                    <a:pt x="235345" y="1193800"/>
                    <a:pt x="235345" y="1193800"/>
                  </a:cubicBezTo>
                  <a:cubicBezTo>
                    <a:pt x="236403" y="1203325"/>
                    <a:pt x="234961" y="1213477"/>
                    <a:pt x="238520" y="1222375"/>
                  </a:cubicBezTo>
                  <a:cubicBezTo>
                    <a:pt x="239763" y="1225482"/>
                    <a:pt x="244698" y="1225550"/>
                    <a:pt x="248045" y="1225550"/>
                  </a:cubicBezTo>
                  <a:cubicBezTo>
                    <a:pt x="285102" y="1225550"/>
                    <a:pt x="322128" y="1223433"/>
                    <a:pt x="359170" y="1222375"/>
                  </a:cubicBezTo>
                  <a:cubicBezTo>
                    <a:pt x="363403" y="1221317"/>
                    <a:pt x="367674" y="1220399"/>
                    <a:pt x="371870" y="1219200"/>
                  </a:cubicBezTo>
                  <a:cubicBezTo>
                    <a:pt x="390432" y="1213896"/>
                    <a:pt x="371762" y="1217813"/>
                    <a:pt x="394095" y="1212850"/>
                  </a:cubicBezTo>
                  <a:cubicBezTo>
                    <a:pt x="399363" y="1211679"/>
                    <a:pt x="404702" y="1210846"/>
                    <a:pt x="409970" y="1209675"/>
                  </a:cubicBezTo>
                  <a:cubicBezTo>
                    <a:pt x="421930" y="1207017"/>
                    <a:pt x="421588" y="1206861"/>
                    <a:pt x="432195" y="1203325"/>
                  </a:cubicBezTo>
                  <a:cubicBezTo>
                    <a:pt x="442942" y="1171083"/>
                    <a:pt x="435849" y="1196799"/>
                    <a:pt x="441720" y="1155700"/>
                  </a:cubicBezTo>
                  <a:cubicBezTo>
                    <a:pt x="443880" y="1140579"/>
                    <a:pt x="445099" y="1140991"/>
                    <a:pt x="448070" y="1127125"/>
                  </a:cubicBezTo>
                  <a:cubicBezTo>
                    <a:pt x="451194" y="1112545"/>
                    <a:pt x="453453" y="1097174"/>
                    <a:pt x="457595" y="1082675"/>
                  </a:cubicBezTo>
                  <a:cubicBezTo>
                    <a:pt x="458514" y="1079457"/>
                    <a:pt x="458679" y="1075763"/>
                    <a:pt x="460770" y="1073150"/>
                  </a:cubicBezTo>
                  <a:cubicBezTo>
                    <a:pt x="463154" y="1070170"/>
                    <a:pt x="467120" y="1068917"/>
                    <a:pt x="470295" y="1066800"/>
                  </a:cubicBezTo>
                  <a:cubicBezTo>
                    <a:pt x="481382" y="1033539"/>
                    <a:pt x="470920" y="1059357"/>
                    <a:pt x="482995" y="1038225"/>
                  </a:cubicBezTo>
                  <a:cubicBezTo>
                    <a:pt x="485343" y="1034116"/>
                    <a:pt x="485559" y="1028365"/>
                    <a:pt x="489345" y="1025525"/>
                  </a:cubicBezTo>
                  <a:cubicBezTo>
                    <a:pt x="494700" y="1021509"/>
                    <a:pt x="508395" y="1019175"/>
                    <a:pt x="508395" y="1019175"/>
                  </a:cubicBezTo>
                  <a:cubicBezTo>
                    <a:pt x="520128" y="1001576"/>
                    <a:pt x="508032" y="1015496"/>
                    <a:pt x="524270" y="1006475"/>
                  </a:cubicBezTo>
                  <a:cubicBezTo>
                    <a:pt x="530941" y="1002769"/>
                    <a:pt x="543320" y="993775"/>
                    <a:pt x="543320" y="993775"/>
                  </a:cubicBezTo>
                  <a:cubicBezTo>
                    <a:pt x="558552" y="970926"/>
                    <a:pt x="536982" y="999059"/>
                    <a:pt x="568720" y="977900"/>
                  </a:cubicBezTo>
                  <a:cubicBezTo>
                    <a:pt x="575070" y="973667"/>
                    <a:pt x="580530" y="967613"/>
                    <a:pt x="587770" y="965200"/>
                  </a:cubicBezTo>
                  <a:cubicBezTo>
                    <a:pt x="594120" y="963083"/>
                    <a:pt x="601251" y="962563"/>
                    <a:pt x="606820" y="958850"/>
                  </a:cubicBezTo>
                  <a:cubicBezTo>
                    <a:pt x="619976" y="950079"/>
                    <a:pt x="612643" y="953425"/>
                    <a:pt x="629045" y="949325"/>
                  </a:cubicBezTo>
                  <a:cubicBezTo>
                    <a:pt x="640687" y="950383"/>
                    <a:pt x="652540" y="950051"/>
                    <a:pt x="663970" y="952500"/>
                  </a:cubicBezTo>
                  <a:cubicBezTo>
                    <a:pt x="667701" y="953300"/>
                    <a:pt x="670082" y="957143"/>
                    <a:pt x="673495" y="958850"/>
                  </a:cubicBezTo>
                  <a:cubicBezTo>
                    <a:pt x="676488" y="960347"/>
                    <a:pt x="679845" y="960967"/>
                    <a:pt x="683020" y="962025"/>
                  </a:cubicBezTo>
                  <a:cubicBezTo>
                    <a:pt x="684078" y="965200"/>
                    <a:pt x="684698" y="968557"/>
                    <a:pt x="686195" y="971550"/>
                  </a:cubicBezTo>
                  <a:cubicBezTo>
                    <a:pt x="687902" y="974963"/>
                    <a:pt x="690995" y="977588"/>
                    <a:pt x="692545" y="981075"/>
                  </a:cubicBezTo>
                  <a:cubicBezTo>
                    <a:pt x="695263" y="987192"/>
                    <a:pt x="698895" y="1000125"/>
                    <a:pt x="698895" y="1000125"/>
                  </a:cubicBezTo>
                  <a:cubicBezTo>
                    <a:pt x="697837" y="1023408"/>
                    <a:pt x="698497" y="1046834"/>
                    <a:pt x="695720" y="1069975"/>
                  </a:cubicBezTo>
                  <a:cubicBezTo>
                    <a:pt x="695265" y="1073764"/>
                    <a:pt x="692350" y="1077116"/>
                    <a:pt x="689370" y="1079500"/>
                  </a:cubicBezTo>
                  <a:cubicBezTo>
                    <a:pt x="686757" y="1081591"/>
                    <a:pt x="683020" y="1081617"/>
                    <a:pt x="679845" y="1082675"/>
                  </a:cubicBezTo>
                  <a:cubicBezTo>
                    <a:pt x="677728" y="1085850"/>
                    <a:pt x="676193" y="1089502"/>
                    <a:pt x="673495" y="1092200"/>
                  </a:cubicBezTo>
                  <a:cubicBezTo>
                    <a:pt x="670797" y="1094898"/>
                    <a:pt x="666087" y="1095375"/>
                    <a:pt x="663970" y="1098550"/>
                  </a:cubicBezTo>
                  <a:cubicBezTo>
                    <a:pt x="661549" y="1102181"/>
                    <a:pt x="662746" y="1107347"/>
                    <a:pt x="660795" y="1111250"/>
                  </a:cubicBezTo>
                  <a:cubicBezTo>
                    <a:pt x="657382" y="1118076"/>
                    <a:pt x="648095" y="1130300"/>
                    <a:pt x="648095" y="1130300"/>
                  </a:cubicBezTo>
                  <a:cubicBezTo>
                    <a:pt x="667333" y="1136713"/>
                    <a:pt x="668212" y="1138375"/>
                    <a:pt x="698895" y="1130300"/>
                  </a:cubicBezTo>
                  <a:cubicBezTo>
                    <a:pt x="706275" y="1128358"/>
                    <a:pt x="717945" y="1117600"/>
                    <a:pt x="717945" y="1117600"/>
                  </a:cubicBezTo>
                  <a:cubicBezTo>
                    <a:pt x="728528" y="1101725"/>
                    <a:pt x="721120" y="1110192"/>
                    <a:pt x="743345" y="1095375"/>
                  </a:cubicBezTo>
                  <a:cubicBezTo>
                    <a:pt x="746520" y="1093258"/>
                    <a:pt x="749250" y="1090232"/>
                    <a:pt x="752870" y="1089025"/>
                  </a:cubicBezTo>
                  <a:lnTo>
                    <a:pt x="771920" y="1082675"/>
                  </a:lnTo>
                  <a:cubicBezTo>
                    <a:pt x="775095" y="1081617"/>
                    <a:pt x="778660" y="1081356"/>
                    <a:pt x="781445" y="1079500"/>
                  </a:cubicBezTo>
                  <a:lnTo>
                    <a:pt x="800495" y="1066800"/>
                  </a:lnTo>
                  <a:cubicBezTo>
                    <a:pt x="803670" y="1064683"/>
                    <a:pt x="806400" y="1061657"/>
                    <a:pt x="810020" y="1060450"/>
                  </a:cubicBezTo>
                  <a:lnTo>
                    <a:pt x="829070" y="1054100"/>
                  </a:lnTo>
                  <a:cubicBezTo>
                    <a:pt x="831187" y="1050925"/>
                    <a:pt x="832722" y="1047273"/>
                    <a:pt x="835420" y="1044575"/>
                  </a:cubicBezTo>
                  <a:cubicBezTo>
                    <a:pt x="838118" y="1041877"/>
                    <a:pt x="842561" y="1041205"/>
                    <a:pt x="844945" y="1038225"/>
                  </a:cubicBezTo>
                  <a:cubicBezTo>
                    <a:pt x="847036" y="1035612"/>
                    <a:pt x="846495" y="1031626"/>
                    <a:pt x="848120" y="1028700"/>
                  </a:cubicBezTo>
                  <a:cubicBezTo>
                    <a:pt x="851826" y="1022029"/>
                    <a:pt x="856587" y="1016000"/>
                    <a:pt x="860820" y="1009650"/>
                  </a:cubicBezTo>
                  <a:cubicBezTo>
                    <a:pt x="862937" y="1006475"/>
                    <a:pt x="864472" y="1002823"/>
                    <a:pt x="867170" y="1000125"/>
                  </a:cubicBezTo>
                  <a:cubicBezTo>
                    <a:pt x="870345" y="996950"/>
                    <a:pt x="872770" y="992781"/>
                    <a:pt x="876695" y="990600"/>
                  </a:cubicBezTo>
                  <a:cubicBezTo>
                    <a:pt x="882546" y="987349"/>
                    <a:pt x="895745" y="984250"/>
                    <a:pt x="895745" y="984250"/>
                  </a:cubicBezTo>
                  <a:cubicBezTo>
                    <a:pt x="896803" y="981075"/>
                    <a:pt x="897064" y="977510"/>
                    <a:pt x="898920" y="974725"/>
                  </a:cubicBezTo>
                  <a:cubicBezTo>
                    <a:pt x="912964" y="953659"/>
                    <a:pt x="904407" y="976450"/>
                    <a:pt x="914795" y="955675"/>
                  </a:cubicBezTo>
                  <a:cubicBezTo>
                    <a:pt x="927940" y="929385"/>
                    <a:pt x="906122" y="963922"/>
                    <a:pt x="924320" y="936625"/>
                  </a:cubicBezTo>
                  <a:cubicBezTo>
                    <a:pt x="925378" y="928158"/>
                    <a:pt x="926815" y="919730"/>
                    <a:pt x="927495" y="911225"/>
                  </a:cubicBezTo>
                  <a:cubicBezTo>
                    <a:pt x="928158" y="902940"/>
                    <a:pt x="929347" y="853018"/>
                    <a:pt x="933845" y="835025"/>
                  </a:cubicBezTo>
                  <a:cubicBezTo>
                    <a:pt x="935227" y="829496"/>
                    <a:pt x="938393" y="824557"/>
                    <a:pt x="940195" y="819150"/>
                  </a:cubicBezTo>
                  <a:cubicBezTo>
                    <a:pt x="941575" y="815010"/>
                    <a:pt x="942116" y="810630"/>
                    <a:pt x="943370" y="806450"/>
                  </a:cubicBezTo>
                  <a:cubicBezTo>
                    <a:pt x="945293" y="800039"/>
                    <a:pt x="947603" y="793750"/>
                    <a:pt x="949720" y="787400"/>
                  </a:cubicBezTo>
                  <a:cubicBezTo>
                    <a:pt x="950778" y="784225"/>
                    <a:pt x="952345" y="781176"/>
                    <a:pt x="952895" y="777875"/>
                  </a:cubicBezTo>
                  <a:cubicBezTo>
                    <a:pt x="955012" y="765175"/>
                    <a:pt x="956452" y="752344"/>
                    <a:pt x="959245" y="739775"/>
                  </a:cubicBezTo>
                  <a:cubicBezTo>
                    <a:pt x="961041" y="731691"/>
                    <a:pt x="965166" y="717979"/>
                    <a:pt x="971945" y="711200"/>
                  </a:cubicBezTo>
                  <a:cubicBezTo>
                    <a:pt x="974643" y="708502"/>
                    <a:pt x="977983" y="706400"/>
                    <a:pt x="981470" y="704850"/>
                  </a:cubicBezTo>
                  <a:cubicBezTo>
                    <a:pt x="987587" y="702132"/>
                    <a:pt x="1000520" y="698500"/>
                    <a:pt x="1000520" y="698500"/>
                  </a:cubicBezTo>
                  <a:cubicBezTo>
                    <a:pt x="1004753" y="699558"/>
                    <a:pt x="1009024" y="700476"/>
                    <a:pt x="1013220" y="701675"/>
                  </a:cubicBezTo>
                  <a:cubicBezTo>
                    <a:pt x="1016438" y="702594"/>
                    <a:pt x="1019398" y="704850"/>
                    <a:pt x="1022745" y="704850"/>
                  </a:cubicBezTo>
                  <a:cubicBezTo>
                    <a:pt x="1039711" y="704850"/>
                    <a:pt x="1056612" y="702733"/>
                    <a:pt x="1073545" y="701675"/>
                  </a:cubicBezTo>
                  <a:cubicBezTo>
                    <a:pt x="1076720" y="698500"/>
                    <a:pt x="1080195" y="695599"/>
                    <a:pt x="1083070" y="692150"/>
                  </a:cubicBezTo>
                  <a:cubicBezTo>
                    <a:pt x="1085513" y="689219"/>
                    <a:pt x="1086722" y="685323"/>
                    <a:pt x="1089420" y="682625"/>
                  </a:cubicBezTo>
                  <a:cubicBezTo>
                    <a:pt x="1092118" y="679927"/>
                    <a:pt x="1095770" y="678392"/>
                    <a:pt x="1098945" y="676275"/>
                  </a:cubicBezTo>
                  <a:cubicBezTo>
                    <a:pt x="1100003" y="673100"/>
                    <a:pt x="1099753" y="669117"/>
                    <a:pt x="1102120" y="666750"/>
                  </a:cubicBezTo>
                  <a:cubicBezTo>
                    <a:pt x="1104487" y="664383"/>
                    <a:pt x="1108652" y="665072"/>
                    <a:pt x="1111645" y="663575"/>
                  </a:cubicBezTo>
                  <a:cubicBezTo>
                    <a:pt x="1115058" y="661868"/>
                    <a:pt x="1117995" y="659342"/>
                    <a:pt x="1121170" y="657225"/>
                  </a:cubicBezTo>
                  <a:lnTo>
                    <a:pt x="1133870" y="638175"/>
                  </a:lnTo>
                  <a:cubicBezTo>
                    <a:pt x="1135987" y="635000"/>
                    <a:pt x="1139013" y="632270"/>
                    <a:pt x="1140220" y="628650"/>
                  </a:cubicBezTo>
                  <a:cubicBezTo>
                    <a:pt x="1141278" y="625475"/>
                    <a:pt x="1141539" y="621910"/>
                    <a:pt x="1143395" y="619125"/>
                  </a:cubicBezTo>
                  <a:cubicBezTo>
                    <a:pt x="1145886" y="615389"/>
                    <a:pt x="1150163" y="613144"/>
                    <a:pt x="1152920" y="609600"/>
                  </a:cubicBezTo>
                  <a:cubicBezTo>
                    <a:pt x="1157605" y="603576"/>
                    <a:pt x="1165620" y="590550"/>
                    <a:pt x="1165620" y="590550"/>
                  </a:cubicBezTo>
                  <a:cubicBezTo>
                    <a:pt x="1166678" y="586317"/>
                    <a:pt x="1167076" y="581861"/>
                    <a:pt x="1168795" y="577850"/>
                  </a:cubicBezTo>
                  <a:cubicBezTo>
                    <a:pt x="1170343" y="574239"/>
                    <a:pt x="1183586" y="557071"/>
                    <a:pt x="1184670" y="555625"/>
                  </a:cubicBezTo>
                  <a:cubicBezTo>
                    <a:pt x="1185728" y="552450"/>
                    <a:pt x="1186527" y="549176"/>
                    <a:pt x="1187845" y="546100"/>
                  </a:cubicBezTo>
                  <a:cubicBezTo>
                    <a:pt x="1199615" y="518637"/>
                    <a:pt x="1189924" y="546213"/>
                    <a:pt x="1197370" y="523875"/>
                  </a:cubicBezTo>
                  <a:cubicBezTo>
                    <a:pt x="1198428" y="515408"/>
                    <a:pt x="1199019" y="506870"/>
                    <a:pt x="1200545" y="498475"/>
                  </a:cubicBezTo>
                  <a:cubicBezTo>
                    <a:pt x="1204052" y="479188"/>
                    <a:pt x="1211818" y="494194"/>
                    <a:pt x="1200545" y="460375"/>
                  </a:cubicBezTo>
                  <a:cubicBezTo>
                    <a:pt x="1198132" y="453135"/>
                    <a:pt x="1190258" y="448565"/>
                    <a:pt x="1187845" y="441325"/>
                  </a:cubicBezTo>
                  <a:cubicBezTo>
                    <a:pt x="1183612" y="428625"/>
                    <a:pt x="1187845" y="432858"/>
                    <a:pt x="1175145" y="428625"/>
                  </a:cubicBezTo>
                  <a:cubicBezTo>
                    <a:pt x="1163503" y="430742"/>
                    <a:pt x="1151597" y="431724"/>
                    <a:pt x="1140220" y="434975"/>
                  </a:cubicBezTo>
                  <a:cubicBezTo>
                    <a:pt x="1123707" y="439693"/>
                    <a:pt x="1135588" y="440764"/>
                    <a:pt x="1127520" y="450850"/>
                  </a:cubicBezTo>
                  <a:cubicBezTo>
                    <a:pt x="1125136" y="453830"/>
                    <a:pt x="1121408" y="455493"/>
                    <a:pt x="1117995" y="457200"/>
                  </a:cubicBezTo>
                  <a:cubicBezTo>
                    <a:pt x="1110737" y="460829"/>
                    <a:pt x="1099841" y="461739"/>
                    <a:pt x="1092595" y="463550"/>
                  </a:cubicBezTo>
                  <a:cubicBezTo>
                    <a:pt x="1082079" y="466179"/>
                    <a:pt x="1082857" y="466867"/>
                    <a:pt x="1073545" y="473075"/>
                  </a:cubicBezTo>
                  <a:cubicBezTo>
                    <a:pt x="1063567" y="471966"/>
                    <a:pt x="1041371" y="476884"/>
                    <a:pt x="1038620" y="460375"/>
                  </a:cubicBezTo>
                  <a:cubicBezTo>
                    <a:pt x="1038070" y="457074"/>
                    <a:pt x="1040170" y="453776"/>
                    <a:pt x="1041795" y="450850"/>
                  </a:cubicBezTo>
                  <a:cubicBezTo>
                    <a:pt x="1045501" y="444179"/>
                    <a:pt x="1052082" y="439040"/>
                    <a:pt x="1054495" y="431800"/>
                  </a:cubicBezTo>
                  <a:cubicBezTo>
                    <a:pt x="1060513" y="413746"/>
                    <a:pt x="1057652" y="423419"/>
                    <a:pt x="1064020" y="393700"/>
                  </a:cubicBezTo>
                  <a:cubicBezTo>
                    <a:pt x="1066722" y="381091"/>
                    <a:pt x="1068378" y="371722"/>
                    <a:pt x="1070370" y="358775"/>
                  </a:cubicBezTo>
                  <a:cubicBezTo>
                    <a:pt x="1072959" y="341945"/>
                    <a:pt x="1072431" y="338145"/>
                    <a:pt x="1076720" y="323850"/>
                  </a:cubicBezTo>
                  <a:cubicBezTo>
                    <a:pt x="1078643" y="317439"/>
                    <a:pt x="1083070" y="304800"/>
                    <a:pt x="1083070" y="304800"/>
                  </a:cubicBezTo>
                  <a:cubicBezTo>
                    <a:pt x="1084534" y="294554"/>
                    <a:pt x="1086256" y="273034"/>
                    <a:pt x="1092595" y="263525"/>
                  </a:cubicBezTo>
                  <a:cubicBezTo>
                    <a:pt x="1094712" y="260350"/>
                    <a:pt x="1097395" y="257487"/>
                    <a:pt x="1098945" y="254000"/>
                  </a:cubicBezTo>
                  <a:cubicBezTo>
                    <a:pt x="1101663" y="247883"/>
                    <a:pt x="1105295" y="234950"/>
                    <a:pt x="1105295" y="234950"/>
                  </a:cubicBezTo>
                  <a:cubicBezTo>
                    <a:pt x="1107412" y="214842"/>
                    <a:pt x="1106741" y="194241"/>
                    <a:pt x="1111645" y="174625"/>
                  </a:cubicBezTo>
                  <a:cubicBezTo>
                    <a:pt x="1112703" y="170392"/>
                    <a:pt x="1113621" y="166121"/>
                    <a:pt x="1114820" y="161925"/>
                  </a:cubicBezTo>
                  <a:cubicBezTo>
                    <a:pt x="1115739" y="158707"/>
                    <a:pt x="1117114" y="155629"/>
                    <a:pt x="1117995" y="152400"/>
                  </a:cubicBezTo>
                  <a:cubicBezTo>
                    <a:pt x="1120291" y="143980"/>
                    <a:pt x="1122228" y="135467"/>
                    <a:pt x="1124345" y="127000"/>
                  </a:cubicBezTo>
                  <a:cubicBezTo>
                    <a:pt x="1126462" y="118533"/>
                    <a:pt x="1127935" y="109879"/>
                    <a:pt x="1130695" y="101600"/>
                  </a:cubicBezTo>
                  <a:cubicBezTo>
                    <a:pt x="1133721" y="92522"/>
                    <a:pt x="1135052" y="89342"/>
                    <a:pt x="1137045" y="79375"/>
                  </a:cubicBezTo>
                  <a:cubicBezTo>
                    <a:pt x="1138308" y="73062"/>
                    <a:pt x="1139162" y="66675"/>
                    <a:pt x="1140220" y="60325"/>
                  </a:cubicBezTo>
                  <a:cubicBezTo>
                    <a:pt x="1139162" y="46567"/>
                    <a:pt x="1138757" y="32742"/>
                    <a:pt x="1137045" y="19050"/>
                  </a:cubicBezTo>
                  <a:cubicBezTo>
                    <a:pt x="1136630" y="15729"/>
                    <a:pt x="1135726" y="12310"/>
                    <a:pt x="1133870" y="9525"/>
                  </a:cubicBezTo>
                  <a:cubicBezTo>
                    <a:pt x="1131379" y="5789"/>
                    <a:pt x="1127520" y="3175"/>
                    <a:pt x="1124345" y="0"/>
                  </a:cubicBezTo>
                  <a:cubicBezTo>
                    <a:pt x="1110587" y="1058"/>
                    <a:pt x="1096633" y="632"/>
                    <a:pt x="1083070" y="3175"/>
                  </a:cubicBezTo>
                  <a:cubicBezTo>
                    <a:pt x="1079319" y="3878"/>
                    <a:pt x="1076958" y="7818"/>
                    <a:pt x="1073545" y="9525"/>
                  </a:cubicBezTo>
                  <a:cubicBezTo>
                    <a:pt x="1070552" y="11022"/>
                    <a:pt x="1067238" y="11781"/>
                    <a:pt x="1064020" y="12700"/>
                  </a:cubicBezTo>
                  <a:cubicBezTo>
                    <a:pt x="1059824" y="13899"/>
                    <a:pt x="1055580" y="14928"/>
                    <a:pt x="1051320" y="15875"/>
                  </a:cubicBezTo>
                  <a:cubicBezTo>
                    <a:pt x="1046052" y="17046"/>
                    <a:pt x="1040651" y="17630"/>
                    <a:pt x="1035445" y="19050"/>
                  </a:cubicBezTo>
                  <a:cubicBezTo>
                    <a:pt x="1028987" y="20811"/>
                    <a:pt x="1022745" y="23283"/>
                    <a:pt x="1016395" y="25400"/>
                  </a:cubicBezTo>
                  <a:lnTo>
                    <a:pt x="997345" y="31750"/>
                  </a:lnTo>
                  <a:cubicBezTo>
                    <a:pt x="994170" y="32808"/>
                    <a:pt x="991133" y="34452"/>
                    <a:pt x="987820" y="34925"/>
                  </a:cubicBezTo>
                  <a:cubicBezTo>
                    <a:pt x="931323" y="42996"/>
                    <a:pt x="990320" y="33790"/>
                    <a:pt x="952895" y="41275"/>
                  </a:cubicBezTo>
                  <a:cubicBezTo>
                    <a:pt x="922205" y="47413"/>
                    <a:pt x="945168" y="41525"/>
                    <a:pt x="911620" y="47625"/>
                  </a:cubicBezTo>
                  <a:cubicBezTo>
                    <a:pt x="907327" y="48406"/>
                    <a:pt x="903153" y="49742"/>
                    <a:pt x="898920" y="50800"/>
                  </a:cubicBezTo>
                  <a:cubicBezTo>
                    <a:pt x="895745" y="52917"/>
                    <a:pt x="892808" y="55443"/>
                    <a:pt x="889395" y="57150"/>
                  </a:cubicBezTo>
                  <a:cubicBezTo>
                    <a:pt x="880818" y="61438"/>
                    <a:pt x="869600" y="61549"/>
                    <a:pt x="860820" y="63500"/>
                  </a:cubicBezTo>
                  <a:cubicBezTo>
                    <a:pt x="857553" y="64226"/>
                    <a:pt x="854470" y="65617"/>
                    <a:pt x="851295" y="66675"/>
                  </a:cubicBezTo>
                  <a:cubicBezTo>
                    <a:pt x="852353" y="88900"/>
                    <a:pt x="852696" y="111171"/>
                    <a:pt x="854470" y="133350"/>
                  </a:cubicBezTo>
                  <a:cubicBezTo>
                    <a:pt x="854818" y="137700"/>
                    <a:pt x="855926" y="142039"/>
                    <a:pt x="857645" y="146050"/>
                  </a:cubicBezTo>
                  <a:cubicBezTo>
                    <a:pt x="876109" y="189134"/>
                    <a:pt x="853791" y="124964"/>
                    <a:pt x="867170" y="165100"/>
                  </a:cubicBezTo>
                  <a:cubicBezTo>
                    <a:pt x="866112" y="197908"/>
                    <a:pt x="866880" y="230827"/>
                    <a:pt x="863995" y="263525"/>
                  </a:cubicBezTo>
                  <a:cubicBezTo>
                    <a:pt x="863660" y="267326"/>
                    <a:pt x="859352" y="269637"/>
                    <a:pt x="857645" y="273050"/>
                  </a:cubicBezTo>
                  <a:cubicBezTo>
                    <a:pt x="856148" y="276043"/>
                    <a:pt x="856561" y="279962"/>
                    <a:pt x="854470" y="282575"/>
                  </a:cubicBezTo>
                  <a:cubicBezTo>
                    <a:pt x="852086" y="285555"/>
                    <a:pt x="848120" y="286808"/>
                    <a:pt x="844945" y="288925"/>
                  </a:cubicBezTo>
                  <a:cubicBezTo>
                    <a:pt x="843887" y="293158"/>
                    <a:pt x="843721" y="297722"/>
                    <a:pt x="841770" y="301625"/>
                  </a:cubicBezTo>
                  <a:cubicBezTo>
                    <a:pt x="838616" y="307933"/>
                    <a:pt x="827385" y="324974"/>
                    <a:pt x="819545" y="330200"/>
                  </a:cubicBezTo>
                  <a:cubicBezTo>
                    <a:pt x="816760" y="332056"/>
                    <a:pt x="813195" y="332317"/>
                    <a:pt x="810020" y="333375"/>
                  </a:cubicBezTo>
                  <a:cubicBezTo>
                    <a:pt x="799437" y="349250"/>
                    <a:pt x="806845" y="340783"/>
                    <a:pt x="784620" y="355600"/>
                  </a:cubicBezTo>
                  <a:lnTo>
                    <a:pt x="775095" y="361950"/>
                  </a:lnTo>
                  <a:cubicBezTo>
                    <a:pt x="771920" y="364067"/>
                    <a:pt x="769190" y="367093"/>
                    <a:pt x="765570" y="368300"/>
                  </a:cubicBezTo>
                  <a:cubicBezTo>
                    <a:pt x="762395" y="369358"/>
                    <a:pt x="759274" y="370594"/>
                    <a:pt x="756045" y="371475"/>
                  </a:cubicBezTo>
                  <a:cubicBezTo>
                    <a:pt x="747625" y="373771"/>
                    <a:pt x="738924" y="375065"/>
                    <a:pt x="730645" y="377825"/>
                  </a:cubicBezTo>
                  <a:cubicBezTo>
                    <a:pt x="698634" y="388495"/>
                    <a:pt x="748287" y="372215"/>
                    <a:pt x="708420" y="384175"/>
                  </a:cubicBezTo>
                  <a:cubicBezTo>
                    <a:pt x="702009" y="386098"/>
                    <a:pt x="689370" y="390525"/>
                    <a:pt x="689370" y="390525"/>
                  </a:cubicBezTo>
                  <a:cubicBezTo>
                    <a:pt x="684078" y="389467"/>
                    <a:pt x="678408" y="389583"/>
                    <a:pt x="673495" y="387350"/>
                  </a:cubicBezTo>
                  <a:cubicBezTo>
                    <a:pt x="666547" y="384192"/>
                    <a:pt x="661685" y="377063"/>
                    <a:pt x="654445" y="374650"/>
                  </a:cubicBezTo>
                  <a:lnTo>
                    <a:pt x="644920" y="371475"/>
                  </a:lnTo>
                  <a:cubicBezTo>
                    <a:pt x="622229" y="337438"/>
                    <a:pt x="657566" y="389095"/>
                    <a:pt x="629045" y="352425"/>
                  </a:cubicBezTo>
                  <a:cubicBezTo>
                    <a:pt x="624360" y="346401"/>
                    <a:pt x="618758" y="340615"/>
                    <a:pt x="616345" y="333375"/>
                  </a:cubicBezTo>
                  <a:cubicBezTo>
                    <a:pt x="611963" y="320230"/>
                    <a:pt x="615026" y="326635"/>
                    <a:pt x="606820" y="314325"/>
                  </a:cubicBezTo>
                  <a:cubicBezTo>
                    <a:pt x="603091" y="265851"/>
                    <a:pt x="601622" y="270479"/>
                    <a:pt x="606820" y="215900"/>
                  </a:cubicBezTo>
                  <a:cubicBezTo>
                    <a:pt x="607137" y="212568"/>
                    <a:pt x="609269" y="209642"/>
                    <a:pt x="609995" y="206375"/>
                  </a:cubicBezTo>
                  <a:cubicBezTo>
                    <a:pt x="611392" y="200091"/>
                    <a:pt x="611609" y="193570"/>
                    <a:pt x="613170" y="187325"/>
                  </a:cubicBezTo>
                  <a:cubicBezTo>
                    <a:pt x="614793" y="180831"/>
                    <a:pt x="619520" y="168275"/>
                    <a:pt x="619520" y="168275"/>
                  </a:cubicBezTo>
                  <a:cubicBezTo>
                    <a:pt x="614644" y="160961"/>
                    <a:pt x="613869" y="155575"/>
                    <a:pt x="603645" y="155575"/>
                  </a:cubicBezTo>
                  <a:cubicBezTo>
                    <a:pt x="588791" y="155575"/>
                    <a:pt x="580362" y="159279"/>
                    <a:pt x="568720" y="161925"/>
                  </a:cubicBezTo>
                  <a:close/>
                </a:path>
              </a:pathLst>
            </a:custGeom>
            <a:solidFill>
              <a:srgbClr val="FF66F9"/>
            </a:solidFill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cxnSp>
          <p:nvCxnSpPr>
            <p:cNvPr id="17" name="Straight Connector 8"/>
            <p:cNvCxnSpPr>
              <a:cxnSpLocks noChangeShapeType="1"/>
            </p:cNvCxnSpPr>
            <p:nvPr/>
          </p:nvCxnSpPr>
          <p:spPr bwMode="auto">
            <a:xfrm>
              <a:off x="4466695" y="4419600"/>
              <a:ext cx="1752454" cy="1155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5" name="Group 31"/>
          <p:cNvGrpSpPr/>
          <p:nvPr/>
        </p:nvGrpSpPr>
        <p:grpSpPr>
          <a:xfrm>
            <a:off x="6553200" y="2087563"/>
            <a:ext cx="2540130" cy="1634569"/>
            <a:chOff x="6553200" y="2087563"/>
            <a:chExt cx="2540130" cy="1634569"/>
          </a:xfrm>
        </p:grpSpPr>
        <p:sp>
          <p:nvSpPr>
            <p:cNvPr id="19" name="Freeform 4"/>
            <p:cNvSpPr>
              <a:spLocks/>
            </p:cNvSpPr>
            <p:nvPr/>
          </p:nvSpPr>
          <p:spPr bwMode="auto">
            <a:xfrm>
              <a:off x="6553200" y="2087563"/>
              <a:ext cx="1166813" cy="1171575"/>
            </a:xfrm>
            <a:custGeom>
              <a:avLst/>
              <a:gdLst>
                <a:gd name="T0" fmla="*/ 985786 w 1165523"/>
                <a:gd name="T1" fmla="*/ 197203 h 1170871"/>
                <a:gd name="T2" fmla="*/ 726898 w 1165523"/>
                <a:gd name="T3" fmla="*/ 181193 h 1170871"/>
                <a:gd name="T4" fmla="*/ 710300 w 1165523"/>
                <a:gd name="T5" fmla="*/ 107540 h 1170871"/>
                <a:gd name="T6" fmla="*/ 643919 w 1165523"/>
                <a:gd name="T7" fmla="*/ 30683 h 1170871"/>
                <a:gd name="T8" fmla="*/ 507830 w 1165523"/>
                <a:gd name="T9" fmla="*/ 8281 h 1170871"/>
                <a:gd name="T10" fmla="*/ 424848 w 1165523"/>
                <a:gd name="T11" fmla="*/ 59507 h 1170871"/>
                <a:gd name="T12" fmla="*/ 461362 w 1165523"/>
                <a:gd name="T13" fmla="*/ 136363 h 1170871"/>
                <a:gd name="T14" fmla="*/ 388341 w 1165523"/>
                <a:gd name="T15" fmla="*/ 181193 h 1170871"/>
                <a:gd name="T16" fmla="*/ 96254 w 1165523"/>
                <a:gd name="T17" fmla="*/ 174788 h 1170871"/>
                <a:gd name="T18" fmla="*/ 29875 w 1165523"/>
                <a:gd name="T19" fmla="*/ 200404 h 1170871"/>
                <a:gd name="T20" fmla="*/ 6634 w 1165523"/>
                <a:gd name="T21" fmla="*/ 267651 h 1170871"/>
                <a:gd name="T22" fmla="*/ 6634 w 1165523"/>
                <a:gd name="T23" fmla="*/ 414953 h 1170871"/>
                <a:gd name="T24" fmla="*/ 79662 w 1165523"/>
                <a:gd name="T25" fmla="*/ 434167 h 1170871"/>
                <a:gd name="T26" fmla="*/ 199149 w 1165523"/>
                <a:gd name="T27" fmla="*/ 430964 h 1170871"/>
                <a:gd name="T28" fmla="*/ 262213 w 1165523"/>
                <a:gd name="T29" fmla="*/ 459784 h 1170871"/>
                <a:gd name="T30" fmla="*/ 295406 w 1165523"/>
                <a:gd name="T31" fmla="*/ 514223 h 1170871"/>
                <a:gd name="T32" fmla="*/ 288763 w 1165523"/>
                <a:gd name="T33" fmla="*/ 587878 h 1170871"/>
                <a:gd name="T34" fmla="*/ 235660 w 1165523"/>
                <a:gd name="T35" fmla="*/ 635910 h 1170871"/>
                <a:gd name="T36" fmla="*/ 152680 w 1165523"/>
                <a:gd name="T37" fmla="*/ 655123 h 1170871"/>
                <a:gd name="T38" fmla="*/ 39831 w 1165523"/>
                <a:gd name="T39" fmla="*/ 658325 h 1170871"/>
                <a:gd name="T40" fmla="*/ 33189 w 1165523"/>
                <a:gd name="T41" fmla="*/ 783212 h 1170871"/>
                <a:gd name="T42" fmla="*/ 53106 w 1165523"/>
                <a:gd name="T43" fmla="*/ 917705 h 1170871"/>
                <a:gd name="T44" fmla="*/ 79662 w 1165523"/>
                <a:gd name="T45" fmla="*/ 988153 h 1170871"/>
                <a:gd name="T46" fmla="*/ 189192 w 1165523"/>
                <a:gd name="T47" fmla="*/ 994557 h 1170871"/>
                <a:gd name="T48" fmla="*/ 431485 w 1165523"/>
                <a:gd name="T49" fmla="*/ 975345 h 1170871"/>
                <a:gd name="T50" fmla="*/ 511149 w 1165523"/>
                <a:gd name="T51" fmla="*/ 1048993 h 1170871"/>
                <a:gd name="T52" fmla="*/ 521104 w 1165523"/>
                <a:gd name="T53" fmla="*/ 1141863 h 1170871"/>
                <a:gd name="T54" fmla="*/ 580855 w 1165523"/>
                <a:gd name="T55" fmla="*/ 1196303 h 1170871"/>
                <a:gd name="T56" fmla="*/ 670470 w 1165523"/>
                <a:gd name="T57" fmla="*/ 1215517 h 1170871"/>
                <a:gd name="T58" fmla="*/ 770044 w 1165523"/>
                <a:gd name="T59" fmla="*/ 1177090 h 1170871"/>
                <a:gd name="T60" fmla="*/ 783318 w 1165523"/>
                <a:gd name="T61" fmla="*/ 1093832 h 1170871"/>
                <a:gd name="T62" fmla="*/ 760088 w 1165523"/>
                <a:gd name="T63" fmla="*/ 1058600 h 1170871"/>
                <a:gd name="T64" fmla="*/ 833106 w 1165523"/>
                <a:gd name="T65" fmla="*/ 1004163 h 1170871"/>
                <a:gd name="T66" fmla="*/ 962553 w 1165523"/>
                <a:gd name="T67" fmla="*/ 1039388 h 1170871"/>
                <a:gd name="T68" fmla="*/ 1025616 w 1165523"/>
                <a:gd name="T69" fmla="*/ 1058600 h 1170871"/>
                <a:gd name="T70" fmla="*/ 1078726 w 1165523"/>
                <a:gd name="T71" fmla="*/ 1071408 h 1170871"/>
                <a:gd name="T72" fmla="*/ 1158390 w 1165523"/>
                <a:gd name="T73" fmla="*/ 1090629 h 1170871"/>
                <a:gd name="T74" fmla="*/ 1211496 w 1165523"/>
                <a:gd name="T75" fmla="*/ 1048993 h 1170871"/>
                <a:gd name="T76" fmla="*/ 1228093 w 1165523"/>
                <a:gd name="T77" fmla="*/ 984950 h 1170871"/>
                <a:gd name="T78" fmla="*/ 1244686 w 1165523"/>
                <a:gd name="T79" fmla="*/ 882479 h 1170871"/>
                <a:gd name="T80" fmla="*/ 1238050 w 1165523"/>
                <a:gd name="T81" fmla="*/ 744785 h 1170871"/>
                <a:gd name="T82" fmla="*/ 1128516 w 1165523"/>
                <a:gd name="T83" fmla="*/ 744785 h 1170871"/>
                <a:gd name="T84" fmla="*/ 1058808 w 1165523"/>
                <a:gd name="T85" fmla="*/ 715965 h 1170871"/>
                <a:gd name="T86" fmla="*/ 985786 w 1165523"/>
                <a:gd name="T87" fmla="*/ 655123 h 1170871"/>
                <a:gd name="T88" fmla="*/ 982468 w 1165523"/>
                <a:gd name="T89" fmla="*/ 565466 h 1170871"/>
                <a:gd name="T90" fmla="*/ 1052170 w 1165523"/>
                <a:gd name="T91" fmla="*/ 491807 h 1170871"/>
                <a:gd name="T92" fmla="*/ 1171668 w 1165523"/>
                <a:gd name="T93" fmla="*/ 495007 h 1170871"/>
                <a:gd name="T94" fmla="*/ 1244686 w 1165523"/>
                <a:gd name="T95" fmla="*/ 507819 h 1170871"/>
                <a:gd name="T96" fmla="*/ 1218133 w 1165523"/>
                <a:gd name="T97" fmla="*/ 402144 h 1170871"/>
                <a:gd name="T98" fmla="*/ 1191581 w 1165523"/>
                <a:gd name="T99" fmla="*/ 334900 h 1170871"/>
                <a:gd name="T100" fmla="*/ 1165028 w 1165523"/>
                <a:gd name="T101" fmla="*/ 261248 h 1170871"/>
                <a:gd name="T102" fmla="*/ 1131837 w 1165523"/>
                <a:gd name="T103" fmla="*/ 206808 h 1170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5523"/>
                <a:gd name="T157" fmla="*/ 0 h 1170871"/>
                <a:gd name="T158" fmla="*/ 1165523 w 1165523"/>
                <a:gd name="T159" fmla="*/ 1170871 h 1170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5523" h="1170871">
                  <a:moveTo>
                    <a:pt x="1046343" y="198170"/>
                  </a:moveTo>
                  <a:cubicBezTo>
                    <a:pt x="1043786" y="194590"/>
                    <a:pt x="1040716" y="192927"/>
                    <a:pt x="1037138" y="192033"/>
                  </a:cubicBezTo>
                  <a:cubicBezTo>
                    <a:pt x="1009884" y="185220"/>
                    <a:pt x="953040" y="191318"/>
                    <a:pt x="935879" y="192033"/>
                  </a:cubicBezTo>
                  <a:cubicBezTo>
                    <a:pt x="927696" y="191010"/>
                    <a:pt x="919481" y="190219"/>
                    <a:pt x="911331" y="188965"/>
                  </a:cubicBezTo>
                  <a:cubicBezTo>
                    <a:pt x="906176" y="188172"/>
                    <a:pt x="901202" y="186041"/>
                    <a:pt x="895989" y="185896"/>
                  </a:cubicBezTo>
                  <a:cubicBezTo>
                    <a:pt x="827479" y="183993"/>
                    <a:pt x="758931" y="183851"/>
                    <a:pt x="690402" y="182828"/>
                  </a:cubicBezTo>
                  <a:cubicBezTo>
                    <a:pt x="687334" y="181805"/>
                    <a:pt x="684090" y="181206"/>
                    <a:pt x="681197" y="179759"/>
                  </a:cubicBezTo>
                  <a:cubicBezTo>
                    <a:pt x="677899" y="178110"/>
                    <a:pt x="675362" y="175120"/>
                    <a:pt x="671992" y="173622"/>
                  </a:cubicBezTo>
                  <a:cubicBezTo>
                    <a:pt x="666081" y="170995"/>
                    <a:pt x="653581" y="167485"/>
                    <a:pt x="653581" y="167485"/>
                  </a:cubicBezTo>
                  <a:lnTo>
                    <a:pt x="644375" y="139869"/>
                  </a:lnTo>
                  <a:lnTo>
                    <a:pt x="641307" y="130664"/>
                  </a:lnTo>
                  <a:cubicBezTo>
                    <a:pt x="655375" y="109562"/>
                    <a:pt x="651249" y="119250"/>
                    <a:pt x="656649" y="103048"/>
                  </a:cubicBezTo>
                  <a:cubicBezTo>
                    <a:pt x="655002" y="94813"/>
                    <a:pt x="651894" y="75970"/>
                    <a:pt x="647444" y="69295"/>
                  </a:cubicBezTo>
                  <a:cubicBezTo>
                    <a:pt x="645398" y="66226"/>
                    <a:pt x="643668" y="62922"/>
                    <a:pt x="641307" y="60089"/>
                  </a:cubicBezTo>
                  <a:cubicBezTo>
                    <a:pt x="632295" y="49274"/>
                    <a:pt x="626520" y="47163"/>
                    <a:pt x="613691" y="38610"/>
                  </a:cubicBezTo>
                  <a:cubicBezTo>
                    <a:pt x="601794" y="30678"/>
                    <a:pt x="607985" y="33639"/>
                    <a:pt x="595280" y="29405"/>
                  </a:cubicBezTo>
                  <a:cubicBezTo>
                    <a:pt x="568901" y="11818"/>
                    <a:pt x="602277" y="32903"/>
                    <a:pt x="576869" y="20200"/>
                  </a:cubicBezTo>
                  <a:cubicBezTo>
                    <a:pt x="564802" y="14167"/>
                    <a:pt x="571312" y="13565"/>
                    <a:pt x="558459" y="10994"/>
                  </a:cubicBezTo>
                  <a:cubicBezTo>
                    <a:pt x="503493" y="0"/>
                    <a:pt x="561089" y="13954"/>
                    <a:pt x="524706" y="4857"/>
                  </a:cubicBezTo>
                  <a:cubicBezTo>
                    <a:pt x="506295" y="5880"/>
                    <a:pt x="487791" y="5812"/>
                    <a:pt x="469473" y="7926"/>
                  </a:cubicBezTo>
                  <a:cubicBezTo>
                    <a:pt x="466998" y="8212"/>
                    <a:pt x="431185" y="17087"/>
                    <a:pt x="426515" y="20200"/>
                  </a:cubicBezTo>
                  <a:cubicBezTo>
                    <a:pt x="414618" y="28130"/>
                    <a:pt x="420808" y="25170"/>
                    <a:pt x="408104" y="29405"/>
                  </a:cubicBezTo>
                  <a:cubicBezTo>
                    <a:pt x="407081" y="32473"/>
                    <a:pt x="406607" y="35783"/>
                    <a:pt x="405036" y="38610"/>
                  </a:cubicBezTo>
                  <a:cubicBezTo>
                    <a:pt x="401454" y="45058"/>
                    <a:pt x="392762" y="57021"/>
                    <a:pt x="392762" y="57021"/>
                  </a:cubicBezTo>
                  <a:cubicBezTo>
                    <a:pt x="389694" y="66225"/>
                    <a:pt x="387648" y="66227"/>
                    <a:pt x="392762" y="75432"/>
                  </a:cubicBezTo>
                  <a:cubicBezTo>
                    <a:pt x="396344" y="81879"/>
                    <a:pt x="405036" y="93842"/>
                    <a:pt x="405036" y="93842"/>
                  </a:cubicBezTo>
                  <a:cubicBezTo>
                    <a:pt x="410436" y="110045"/>
                    <a:pt x="406310" y="100357"/>
                    <a:pt x="420378" y="121459"/>
                  </a:cubicBezTo>
                  <a:lnTo>
                    <a:pt x="426515" y="130664"/>
                  </a:lnTo>
                  <a:cubicBezTo>
                    <a:pt x="425530" y="134603"/>
                    <a:pt x="422581" y="147736"/>
                    <a:pt x="420378" y="152143"/>
                  </a:cubicBezTo>
                  <a:cubicBezTo>
                    <a:pt x="418729" y="155442"/>
                    <a:pt x="417016" y="158920"/>
                    <a:pt x="414241" y="161349"/>
                  </a:cubicBezTo>
                  <a:cubicBezTo>
                    <a:pt x="408691" y="166206"/>
                    <a:pt x="395831" y="173622"/>
                    <a:pt x="395831" y="173622"/>
                  </a:cubicBezTo>
                  <a:cubicBezTo>
                    <a:pt x="368341" y="168125"/>
                    <a:pt x="392661" y="171218"/>
                    <a:pt x="359009" y="173622"/>
                  </a:cubicBezTo>
                  <a:cubicBezTo>
                    <a:pt x="337560" y="175154"/>
                    <a:pt x="316050" y="175668"/>
                    <a:pt x="294571" y="176691"/>
                  </a:cubicBezTo>
                  <a:cubicBezTo>
                    <a:pt x="211724" y="169786"/>
                    <a:pt x="313029" y="176691"/>
                    <a:pt x="184107" y="176691"/>
                  </a:cubicBezTo>
                  <a:cubicBezTo>
                    <a:pt x="139878" y="176691"/>
                    <a:pt x="160045" y="173835"/>
                    <a:pt x="128875" y="170554"/>
                  </a:cubicBezTo>
                  <a:cubicBezTo>
                    <a:pt x="115612" y="169158"/>
                    <a:pt x="102282" y="168508"/>
                    <a:pt x="88985" y="167485"/>
                  </a:cubicBezTo>
                  <a:cubicBezTo>
                    <a:pt x="74665" y="168508"/>
                    <a:pt x="60284" y="168877"/>
                    <a:pt x="46026" y="170554"/>
                  </a:cubicBezTo>
                  <a:cubicBezTo>
                    <a:pt x="42814" y="170932"/>
                    <a:pt x="39108" y="171335"/>
                    <a:pt x="36821" y="173622"/>
                  </a:cubicBezTo>
                  <a:cubicBezTo>
                    <a:pt x="34534" y="175909"/>
                    <a:pt x="35199" y="179935"/>
                    <a:pt x="33753" y="182828"/>
                  </a:cubicBezTo>
                  <a:cubicBezTo>
                    <a:pt x="32104" y="186126"/>
                    <a:pt x="29114" y="188663"/>
                    <a:pt x="27616" y="192033"/>
                  </a:cubicBezTo>
                  <a:cubicBezTo>
                    <a:pt x="24989" y="197944"/>
                    <a:pt x="25067" y="205062"/>
                    <a:pt x="21479" y="210444"/>
                  </a:cubicBezTo>
                  <a:cubicBezTo>
                    <a:pt x="19433" y="213512"/>
                    <a:pt x="16840" y="216279"/>
                    <a:pt x="15342" y="219649"/>
                  </a:cubicBezTo>
                  <a:cubicBezTo>
                    <a:pt x="12715" y="225560"/>
                    <a:pt x="9205" y="238060"/>
                    <a:pt x="9205" y="238060"/>
                  </a:cubicBezTo>
                  <a:cubicBezTo>
                    <a:pt x="8182" y="244197"/>
                    <a:pt x="7487" y="250398"/>
                    <a:pt x="6137" y="256471"/>
                  </a:cubicBezTo>
                  <a:cubicBezTo>
                    <a:pt x="5435" y="259628"/>
                    <a:pt x="3600" y="262486"/>
                    <a:pt x="3068" y="265676"/>
                  </a:cubicBezTo>
                  <a:cubicBezTo>
                    <a:pt x="1545" y="274812"/>
                    <a:pt x="1023" y="284087"/>
                    <a:pt x="0" y="293292"/>
                  </a:cubicBezTo>
                  <a:cubicBezTo>
                    <a:pt x="1023" y="305566"/>
                    <a:pt x="2345" y="317819"/>
                    <a:pt x="3068" y="330114"/>
                  </a:cubicBezTo>
                  <a:cubicBezTo>
                    <a:pt x="4391" y="352600"/>
                    <a:pt x="3737" y="375223"/>
                    <a:pt x="6137" y="397620"/>
                  </a:cubicBezTo>
                  <a:cubicBezTo>
                    <a:pt x="8258" y="417419"/>
                    <a:pt x="8656" y="414824"/>
                    <a:pt x="21479" y="419099"/>
                  </a:cubicBezTo>
                  <a:cubicBezTo>
                    <a:pt x="24547" y="422167"/>
                    <a:pt x="26363" y="427911"/>
                    <a:pt x="30684" y="428304"/>
                  </a:cubicBezTo>
                  <a:cubicBezTo>
                    <a:pt x="39084" y="429068"/>
                    <a:pt x="47230" y="424834"/>
                    <a:pt x="55232" y="422167"/>
                  </a:cubicBezTo>
                  <a:lnTo>
                    <a:pt x="73643" y="416030"/>
                  </a:lnTo>
                  <a:cubicBezTo>
                    <a:pt x="76711" y="415007"/>
                    <a:pt x="79658" y="413494"/>
                    <a:pt x="82848" y="412962"/>
                  </a:cubicBezTo>
                  <a:cubicBezTo>
                    <a:pt x="106403" y="409035"/>
                    <a:pt x="95158" y="411113"/>
                    <a:pt x="116601" y="406825"/>
                  </a:cubicBezTo>
                  <a:cubicBezTo>
                    <a:pt x="136035" y="407848"/>
                    <a:pt x="155521" y="408131"/>
                    <a:pt x="174902" y="409893"/>
                  </a:cubicBezTo>
                  <a:cubicBezTo>
                    <a:pt x="178123" y="410186"/>
                    <a:pt x="180997" y="412073"/>
                    <a:pt x="184107" y="412962"/>
                  </a:cubicBezTo>
                  <a:cubicBezTo>
                    <a:pt x="188162" y="414121"/>
                    <a:pt x="192342" y="414818"/>
                    <a:pt x="196381" y="416030"/>
                  </a:cubicBezTo>
                  <a:cubicBezTo>
                    <a:pt x="202577" y="417889"/>
                    <a:pt x="208655" y="420121"/>
                    <a:pt x="214792" y="422167"/>
                  </a:cubicBezTo>
                  <a:cubicBezTo>
                    <a:pt x="217860" y="423190"/>
                    <a:pt x="221306" y="423442"/>
                    <a:pt x="223997" y="425236"/>
                  </a:cubicBezTo>
                  <a:cubicBezTo>
                    <a:pt x="246851" y="440473"/>
                    <a:pt x="218782" y="420890"/>
                    <a:pt x="242408" y="440578"/>
                  </a:cubicBezTo>
                  <a:cubicBezTo>
                    <a:pt x="245241" y="442939"/>
                    <a:pt x="248545" y="444669"/>
                    <a:pt x="251613" y="446715"/>
                  </a:cubicBezTo>
                  <a:cubicBezTo>
                    <a:pt x="252636" y="449783"/>
                    <a:pt x="253111" y="453093"/>
                    <a:pt x="254682" y="455920"/>
                  </a:cubicBezTo>
                  <a:cubicBezTo>
                    <a:pt x="258264" y="462367"/>
                    <a:pt x="264623" y="467334"/>
                    <a:pt x="266955" y="474331"/>
                  </a:cubicBezTo>
                  <a:lnTo>
                    <a:pt x="273092" y="492742"/>
                  </a:lnTo>
                  <a:cubicBezTo>
                    <a:pt x="274115" y="495810"/>
                    <a:pt x="275377" y="498809"/>
                    <a:pt x="276161" y="501947"/>
                  </a:cubicBezTo>
                  <a:lnTo>
                    <a:pt x="279229" y="514221"/>
                  </a:lnTo>
                  <a:cubicBezTo>
                    <a:pt x="278348" y="523029"/>
                    <a:pt x="278623" y="543051"/>
                    <a:pt x="273092" y="554111"/>
                  </a:cubicBezTo>
                  <a:cubicBezTo>
                    <a:pt x="271443" y="557409"/>
                    <a:pt x="269001" y="560248"/>
                    <a:pt x="266955" y="563316"/>
                  </a:cubicBezTo>
                  <a:cubicBezTo>
                    <a:pt x="265932" y="566385"/>
                    <a:pt x="265681" y="569831"/>
                    <a:pt x="263887" y="572522"/>
                  </a:cubicBezTo>
                  <a:cubicBezTo>
                    <a:pt x="257165" y="582606"/>
                    <a:pt x="253966" y="580789"/>
                    <a:pt x="245476" y="587864"/>
                  </a:cubicBezTo>
                  <a:cubicBezTo>
                    <a:pt x="242142" y="590642"/>
                    <a:pt x="239696" y="594405"/>
                    <a:pt x="236271" y="597069"/>
                  </a:cubicBezTo>
                  <a:cubicBezTo>
                    <a:pt x="230449" y="601597"/>
                    <a:pt x="223997" y="605252"/>
                    <a:pt x="217860" y="609343"/>
                  </a:cubicBezTo>
                  <a:cubicBezTo>
                    <a:pt x="208615" y="615506"/>
                    <a:pt x="207282" y="616945"/>
                    <a:pt x="196381" y="621617"/>
                  </a:cubicBezTo>
                  <a:cubicBezTo>
                    <a:pt x="193408" y="622891"/>
                    <a:pt x="190285" y="623796"/>
                    <a:pt x="187175" y="624685"/>
                  </a:cubicBezTo>
                  <a:cubicBezTo>
                    <a:pt x="174349" y="628350"/>
                    <a:pt x="170973" y="628409"/>
                    <a:pt x="156491" y="630822"/>
                  </a:cubicBezTo>
                  <a:cubicBezTo>
                    <a:pt x="151377" y="629799"/>
                    <a:pt x="146338" y="628273"/>
                    <a:pt x="141149" y="627754"/>
                  </a:cubicBezTo>
                  <a:cubicBezTo>
                    <a:pt x="125849" y="626224"/>
                    <a:pt x="110344" y="626859"/>
                    <a:pt x="95122" y="624685"/>
                  </a:cubicBezTo>
                  <a:cubicBezTo>
                    <a:pt x="88718" y="623770"/>
                    <a:pt x="76711" y="618549"/>
                    <a:pt x="76711" y="618549"/>
                  </a:cubicBezTo>
                  <a:cubicBezTo>
                    <a:pt x="66483" y="619572"/>
                    <a:pt x="55851" y="618594"/>
                    <a:pt x="46026" y="621617"/>
                  </a:cubicBezTo>
                  <a:cubicBezTo>
                    <a:pt x="41879" y="622893"/>
                    <a:pt x="39485" y="627397"/>
                    <a:pt x="36821" y="630822"/>
                  </a:cubicBezTo>
                  <a:cubicBezTo>
                    <a:pt x="32293" y="636644"/>
                    <a:pt x="24547" y="649233"/>
                    <a:pt x="24547" y="649233"/>
                  </a:cubicBezTo>
                  <a:cubicBezTo>
                    <a:pt x="23524" y="652301"/>
                    <a:pt x="21479" y="655204"/>
                    <a:pt x="21479" y="658438"/>
                  </a:cubicBezTo>
                  <a:cubicBezTo>
                    <a:pt x="21479" y="701552"/>
                    <a:pt x="21125" y="696915"/>
                    <a:pt x="27616" y="722876"/>
                  </a:cubicBezTo>
                  <a:cubicBezTo>
                    <a:pt x="28639" y="732081"/>
                    <a:pt x="29915" y="741262"/>
                    <a:pt x="30684" y="750492"/>
                  </a:cubicBezTo>
                  <a:cubicBezTo>
                    <a:pt x="35062" y="803028"/>
                    <a:pt x="28661" y="781241"/>
                    <a:pt x="36821" y="805724"/>
                  </a:cubicBezTo>
                  <a:cubicBezTo>
                    <a:pt x="38818" y="823694"/>
                    <a:pt x="40041" y="837317"/>
                    <a:pt x="42958" y="854820"/>
                  </a:cubicBezTo>
                  <a:cubicBezTo>
                    <a:pt x="43815" y="859964"/>
                    <a:pt x="44761" y="865102"/>
                    <a:pt x="46026" y="870162"/>
                  </a:cubicBezTo>
                  <a:cubicBezTo>
                    <a:pt x="46810" y="873300"/>
                    <a:pt x="48072" y="876299"/>
                    <a:pt x="49095" y="879367"/>
                  </a:cubicBezTo>
                  <a:cubicBezTo>
                    <a:pt x="50274" y="886445"/>
                    <a:pt x="51453" y="899426"/>
                    <a:pt x="55232" y="906983"/>
                  </a:cubicBezTo>
                  <a:cubicBezTo>
                    <a:pt x="56881" y="910282"/>
                    <a:pt x="59323" y="913120"/>
                    <a:pt x="61369" y="916189"/>
                  </a:cubicBezTo>
                  <a:cubicBezTo>
                    <a:pt x="62392" y="919257"/>
                    <a:pt x="63548" y="922284"/>
                    <a:pt x="64437" y="925394"/>
                  </a:cubicBezTo>
                  <a:cubicBezTo>
                    <a:pt x="66248" y="931734"/>
                    <a:pt x="67048" y="942476"/>
                    <a:pt x="73643" y="946873"/>
                  </a:cubicBezTo>
                  <a:cubicBezTo>
                    <a:pt x="77152" y="949212"/>
                    <a:pt x="81877" y="948730"/>
                    <a:pt x="85916" y="949942"/>
                  </a:cubicBezTo>
                  <a:cubicBezTo>
                    <a:pt x="117142" y="959311"/>
                    <a:pt x="91545" y="954481"/>
                    <a:pt x="128875" y="959147"/>
                  </a:cubicBezTo>
                  <a:cubicBezTo>
                    <a:pt x="140126" y="958124"/>
                    <a:pt x="151430" y="957572"/>
                    <a:pt x="162628" y="956079"/>
                  </a:cubicBezTo>
                  <a:cubicBezTo>
                    <a:pt x="166808" y="955522"/>
                    <a:pt x="170701" y="953375"/>
                    <a:pt x="174902" y="953010"/>
                  </a:cubicBezTo>
                  <a:cubicBezTo>
                    <a:pt x="194289" y="951324"/>
                    <a:pt x="213787" y="951266"/>
                    <a:pt x="233202" y="949942"/>
                  </a:cubicBezTo>
                  <a:cubicBezTo>
                    <a:pt x="258795" y="948197"/>
                    <a:pt x="284318" y="945512"/>
                    <a:pt x="309914" y="943805"/>
                  </a:cubicBezTo>
                  <a:cubicBezTo>
                    <a:pt x="366197" y="940052"/>
                    <a:pt x="340641" y="942266"/>
                    <a:pt x="386625" y="937668"/>
                  </a:cubicBezTo>
                  <a:cubicBezTo>
                    <a:pt x="390716" y="936645"/>
                    <a:pt x="394682" y="934600"/>
                    <a:pt x="398899" y="934600"/>
                  </a:cubicBezTo>
                  <a:cubicBezTo>
                    <a:pt x="472333" y="934600"/>
                    <a:pt x="454595" y="929641"/>
                    <a:pt x="487884" y="940736"/>
                  </a:cubicBezTo>
                  <a:cubicBezTo>
                    <a:pt x="488907" y="943805"/>
                    <a:pt x="491310" y="946727"/>
                    <a:pt x="490953" y="949942"/>
                  </a:cubicBezTo>
                  <a:cubicBezTo>
                    <a:pt x="490239" y="956371"/>
                    <a:pt x="486862" y="962216"/>
                    <a:pt x="484816" y="968353"/>
                  </a:cubicBezTo>
                  <a:lnTo>
                    <a:pt x="472542" y="1005174"/>
                  </a:lnTo>
                  <a:lnTo>
                    <a:pt x="466405" y="1023585"/>
                  </a:lnTo>
                  <a:lnTo>
                    <a:pt x="463337" y="1032790"/>
                  </a:lnTo>
                  <a:cubicBezTo>
                    <a:pt x="464360" y="1044041"/>
                    <a:pt x="464808" y="1055359"/>
                    <a:pt x="466405" y="1066543"/>
                  </a:cubicBezTo>
                  <a:cubicBezTo>
                    <a:pt x="467878" y="1076856"/>
                    <a:pt x="476632" y="1086487"/>
                    <a:pt x="481747" y="1094159"/>
                  </a:cubicBezTo>
                  <a:lnTo>
                    <a:pt x="487884" y="1103365"/>
                  </a:lnTo>
                  <a:cubicBezTo>
                    <a:pt x="493731" y="1112136"/>
                    <a:pt x="503426" y="1127979"/>
                    <a:pt x="512432" y="1130981"/>
                  </a:cubicBezTo>
                  <a:lnTo>
                    <a:pt x="521637" y="1134049"/>
                  </a:lnTo>
                  <a:cubicBezTo>
                    <a:pt x="532977" y="1151060"/>
                    <a:pt x="521285" y="1137604"/>
                    <a:pt x="536980" y="1146323"/>
                  </a:cubicBezTo>
                  <a:cubicBezTo>
                    <a:pt x="555510" y="1156617"/>
                    <a:pt x="551079" y="1158100"/>
                    <a:pt x="567664" y="1164734"/>
                  </a:cubicBezTo>
                  <a:cubicBezTo>
                    <a:pt x="573670" y="1167137"/>
                    <a:pt x="586075" y="1170871"/>
                    <a:pt x="586075" y="1170871"/>
                  </a:cubicBezTo>
                  <a:lnTo>
                    <a:pt x="604486" y="1167802"/>
                  </a:lnTo>
                  <a:cubicBezTo>
                    <a:pt x="609617" y="1166869"/>
                    <a:pt x="614641" y="1165280"/>
                    <a:pt x="619828" y="1164734"/>
                  </a:cubicBezTo>
                  <a:cubicBezTo>
                    <a:pt x="634105" y="1163231"/>
                    <a:pt x="648467" y="1162688"/>
                    <a:pt x="662786" y="1161665"/>
                  </a:cubicBezTo>
                  <a:cubicBezTo>
                    <a:pt x="665019" y="1161293"/>
                    <a:pt x="685364" y="1158887"/>
                    <a:pt x="690402" y="1155528"/>
                  </a:cubicBezTo>
                  <a:cubicBezTo>
                    <a:pt x="694013" y="1153121"/>
                    <a:pt x="696944" y="1149748"/>
                    <a:pt x="699608" y="1146323"/>
                  </a:cubicBezTo>
                  <a:cubicBezTo>
                    <a:pt x="704136" y="1140501"/>
                    <a:pt x="711882" y="1127912"/>
                    <a:pt x="711882" y="1127912"/>
                  </a:cubicBezTo>
                  <a:cubicBezTo>
                    <a:pt x="712905" y="1124844"/>
                    <a:pt x="713504" y="1121600"/>
                    <a:pt x="714950" y="1118707"/>
                  </a:cubicBezTo>
                  <a:cubicBezTo>
                    <a:pt x="716599" y="1115409"/>
                    <a:pt x="719589" y="1112872"/>
                    <a:pt x="721087" y="1109502"/>
                  </a:cubicBezTo>
                  <a:cubicBezTo>
                    <a:pt x="723714" y="1103591"/>
                    <a:pt x="727224" y="1091091"/>
                    <a:pt x="727224" y="1091091"/>
                  </a:cubicBezTo>
                  <a:cubicBezTo>
                    <a:pt x="726201" y="1076771"/>
                    <a:pt x="725832" y="1062390"/>
                    <a:pt x="724155" y="1048132"/>
                  </a:cubicBezTo>
                  <a:cubicBezTo>
                    <a:pt x="723777" y="1044920"/>
                    <a:pt x="723107" y="1041453"/>
                    <a:pt x="721087" y="1038927"/>
                  </a:cubicBezTo>
                  <a:cubicBezTo>
                    <a:pt x="718783" y="1036047"/>
                    <a:pt x="714950" y="1034836"/>
                    <a:pt x="711882" y="1032790"/>
                  </a:cubicBezTo>
                  <a:cubicBezTo>
                    <a:pt x="710859" y="1029722"/>
                    <a:pt x="710260" y="1026478"/>
                    <a:pt x="708813" y="1023585"/>
                  </a:cubicBezTo>
                  <a:cubicBezTo>
                    <a:pt x="707164" y="1020286"/>
                    <a:pt x="703043" y="1018049"/>
                    <a:pt x="702676" y="1014379"/>
                  </a:cubicBezTo>
                  <a:cubicBezTo>
                    <a:pt x="701956" y="1007182"/>
                    <a:pt x="704327" y="999992"/>
                    <a:pt x="705745" y="992900"/>
                  </a:cubicBezTo>
                  <a:cubicBezTo>
                    <a:pt x="706662" y="988315"/>
                    <a:pt x="712454" y="973917"/>
                    <a:pt x="714950" y="971421"/>
                  </a:cubicBezTo>
                  <a:cubicBezTo>
                    <a:pt x="717237" y="969134"/>
                    <a:pt x="721045" y="969242"/>
                    <a:pt x="724155" y="968353"/>
                  </a:cubicBezTo>
                  <a:cubicBezTo>
                    <a:pt x="743134" y="962930"/>
                    <a:pt x="743628" y="964630"/>
                    <a:pt x="770182" y="962216"/>
                  </a:cubicBezTo>
                  <a:cubicBezTo>
                    <a:pt x="816470" y="971472"/>
                    <a:pt x="758784" y="959683"/>
                    <a:pt x="797798" y="968353"/>
                  </a:cubicBezTo>
                  <a:cubicBezTo>
                    <a:pt x="809064" y="970857"/>
                    <a:pt x="814720" y="971281"/>
                    <a:pt x="825414" y="974489"/>
                  </a:cubicBezTo>
                  <a:cubicBezTo>
                    <a:pt x="831610" y="976348"/>
                    <a:pt x="837688" y="978580"/>
                    <a:pt x="843825" y="980626"/>
                  </a:cubicBezTo>
                  <a:lnTo>
                    <a:pt x="889852" y="995969"/>
                  </a:lnTo>
                  <a:lnTo>
                    <a:pt x="899057" y="999037"/>
                  </a:lnTo>
                  <a:cubicBezTo>
                    <a:pt x="902126" y="1000060"/>
                    <a:pt x="905125" y="1001322"/>
                    <a:pt x="908263" y="1002106"/>
                  </a:cubicBezTo>
                  <a:cubicBezTo>
                    <a:pt x="912354" y="1003129"/>
                    <a:pt x="916498" y="1003962"/>
                    <a:pt x="920537" y="1005174"/>
                  </a:cubicBezTo>
                  <a:cubicBezTo>
                    <a:pt x="929831" y="1007962"/>
                    <a:pt x="938948" y="1011311"/>
                    <a:pt x="948153" y="1014379"/>
                  </a:cubicBezTo>
                  <a:cubicBezTo>
                    <a:pt x="951221" y="1015402"/>
                    <a:pt x="954220" y="1016664"/>
                    <a:pt x="957358" y="1017448"/>
                  </a:cubicBezTo>
                  <a:cubicBezTo>
                    <a:pt x="961449" y="1018471"/>
                    <a:pt x="965577" y="1019357"/>
                    <a:pt x="969632" y="1020516"/>
                  </a:cubicBezTo>
                  <a:cubicBezTo>
                    <a:pt x="972742" y="1021405"/>
                    <a:pt x="975680" y="1022883"/>
                    <a:pt x="978837" y="1023585"/>
                  </a:cubicBezTo>
                  <a:cubicBezTo>
                    <a:pt x="984910" y="1024935"/>
                    <a:pt x="991111" y="1025630"/>
                    <a:pt x="997248" y="1026653"/>
                  </a:cubicBezTo>
                  <a:cubicBezTo>
                    <a:pt x="1031425" y="1043741"/>
                    <a:pt x="988369" y="1023323"/>
                    <a:pt x="1021796" y="1035859"/>
                  </a:cubicBezTo>
                  <a:cubicBezTo>
                    <a:pt x="1026079" y="1037465"/>
                    <a:pt x="1029865" y="1040194"/>
                    <a:pt x="1034069" y="1041996"/>
                  </a:cubicBezTo>
                  <a:cubicBezTo>
                    <a:pt x="1040229" y="1044636"/>
                    <a:pt x="1049325" y="1046576"/>
                    <a:pt x="1055549" y="1048132"/>
                  </a:cubicBezTo>
                  <a:cubicBezTo>
                    <a:pt x="1060663" y="1047109"/>
                    <a:pt x="1065831" y="1046329"/>
                    <a:pt x="1070891" y="1045064"/>
                  </a:cubicBezTo>
                  <a:cubicBezTo>
                    <a:pt x="1074029" y="1044280"/>
                    <a:pt x="1076939" y="1042698"/>
                    <a:pt x="1080096" y="1041996"/>
                  </a:cubicBezTo>
                  <a:cubicBezTo>
                    <a:pt x="1112497" y="1034796"/>
                    <a:pt x="1086990" y="1042765"/>
                    <a:pt x="1107712" y="1035859"/>
                  </a:cubicBezTo>
                  <a:cubicBezTo>
                    <a:pt x="1109758" y="1032790"/>
                    <a:pt x="1112200" y="1029952"/>
                    <a:pt x="1113849" y="1026653"/>
                  </a:cubicBezTo>
                  <a:cubicBezTo>
                    <a:pt x="1116305" y="1021742"/>
                    <a:pt x="1118673" y="1009770"/>
                    <a:pt x="1119986" y="1005174"/>
                  </a:cubicBezTo>
                  <a:cubicBezTo>
                    <a:pt x="1123890" y="991511"/>
                    <a:pt x="1122921" y="999703"/>
                    <a:pt x="1126123" y="983695"/>
                  </a:cubicBezTo>
                  <a:cubicBezTo>
                    <a:pt x="1127343" y="977594"/>
                    <a:pt x="1127842" y="971358"/>
                    <a:pt x="1129192" y="965284"/>
                  </a:cubicBezTo>
                  <a:cubicBezTo>
                    <a:pt x="1129894" y="962127"/>
                    <a:pt x="1131371" y="959189"/>
                    <a:pt x="1132260" y="956079"/>
                  </a:cubicBezTo>
                  <a:cubicBezTo>
                    <a:pt x="1133419" y="952024"/>
                    <a:pt x="1134414" y="947922"/>
                    <a:pt x="1135329" y="943805"/>
                  </a:cubicBezTo>
                  <a:cubicBezTo>
                    <a:pt x="1136460" y="938714"/>
                    <a:pt x="1137540" y="933607"/>
                    <a:pt x="1138397" y="928463"/>
                  </a:cubicBezTo>
                  <a:cubicBezTo>
                    <a:pt x="1139586" y="921329"/>
                    <a:pt x="1140047" y="914075"/>
                    <a:pt x="1141465" y="906983"/>
                  </a:cubicBezTo>
                  <a:cubicBezTo>
                    <a:pt x="1142099" y="903811"/>
                    <a:pt x="1143511" y="900846"/>
                    <a:pt x="1144534" y="897778"/>
                  </a:cubicBezTo>
                  <a:cubicBezTo>
                    <a:pt x="1145358" y="890364"/>
                    <a:pt x="1149262" y="854068"/>
                    <a:pt x="1150671" y="845614"/>
                  </a:cubicBezTo>
                  <a:cubicBezTo>
                    <a:pt x="1156356" y="811501"/>
                    <a:pt x="1151410" y="860813"/>
                    <a:pt x="1156808" y="814930"/>
                  </a:cubicBezTo>
                  <a:cubicBezTo>
                    <a:pt x="1164072" y="753187"/>
                    <a:pt x="1156018" y="804323"/>
                    <a:pt x="1162945" y="762766"/>
                  </a:cubicBezTo>
                  <a:cubicBezTo>
                    <a:pt x="1161442" y="746237"/>
                    <a:pt x="1165523" y="731592"/>
                    <a:pt x="1153739" y="719808"/>
                  </a:cubicBezTo>
                  <a:cubicBezTo>
                    <a:pt x="1151131" y="717200"/>
                    <a:pt x="1147832" y="715320"/>
                    <a:pt x="1144534" y="713671"/>
                  </a:cubicBezTo>
                  <a:cubicBezTo>
                    <a:pt x="1141641" y="712224"/>
                    <a:pt x="1138397" y="711625"/>
                    <a:pt x="1135329" y="710602"/>
                  </a:cubicBezTo>
                  <a:lnTo>
                    <a:pt x="1110781" y="713671"/>
                  </a:lnTo>
                  <a:cubicBezTo>
                    <a:pt x="1104622" y="714551"/>
                    <a:pt x="1098592" y="716739"/>
                    <a:pt x="1092370" y="716739"/>
                  </a:cubicBezTo>
                  <a:cubicBezTo>
                    <a:pt x="1075973" y="716739"/>
                    <a:pt x="1059640" y="714694"/>
                    <a:pt x="1043275" y="713671"/>
                  </a:cubicBezTo>
                  <a:lnTo>
                    <a:pt x="1024864" y="707534"/>
                  </a:lnTo>
                  <a:cubicBezTo>
                    <a:pt x="1021796" y="706511"/>
                    <a:pt x="1018350" y="706259"/>
                    <a:pt x="1015659" y="704465"/>
                  </a:cubicBezTo>
                  <a:cubicBezTo>
                    <a:pt x="1003762" y="696534"/>
                    <a:pt x="1009952" y="699494"/>
                    <a:pt x="997248" y="695260"/>
                  </a:cubicBezTo>
                  <a:cubicBezTo>
                    <a:pt x="970869" y="677673"/>
                    <a:pt x="1004245" y="698758"/>
                    <a:pt x="978837" y="686055"/>
                  </a:cubicBezTo>
                  <a:cubicBezTo>
                    <a:pt x="975539" y="684406"/>
                    <a:pt x="972930" y="681567"/>
                    <a:pt x="969632" y="679918"/>
                  </a:cubicBezTo>
                  <a:cubicBezTo>
                    <a:pt x="966739" y="678471"/>
                    <a:pt x="963254" y="678420"/>
                    <a:pt x="960426" y="676849"/>
                  </a:cubicBezTo>
                  <a:cubicBezTo>
                    <a:pt x="948442" y="670191"/>
                    <a:pt x="931173" y="657517"/>
                    <a:pt x="923605" y="646165"/>
                  </a:cubicBezTo>
                  <a:lnTo>
                    <a:pt x="911331" y="627754"/>
                  </a:lnTo>
                  <a:lnTo>
                    <a:pt x="905194" y="618549"/>
                  </a:lnTo>
                  <a:cubicBezTo>
                    <a:pt x="896449" y="592315"/>
                    <a:pt x="899859" y="606557"/>
                    <a:pt x="895989" y="575590"/>
                  </a:cubicBezTo>
                  <a:cubicBezTo>
                    <a:pt x="897157" y="569751"/>
                    <a:pt x="898980" y="557334"/>
                    <a:pt x="902126" y="551042"/>
                  </a:cubicBezTo>
                  <a:cubicBezTo>
                    <a:pt x="903775" y="547744"/>
                    <a:pt x="906217" y="544905"/>
                    <a:pt x="908263" y="541837"/>
                  </a:cubicBezTo>
                  <a:cubicBezTo>
                    <a:pt x="915566" y="519928"/>
                    <a:pt x="910812" y="528808"/>
                    <a:pt x="920537" y="514221"/>
                  </a:cubicBezTo>
                  <a:cubicBezTo>
                    <a:pt x="926397" y="496639"/>
                    <a:pt x="924265" y="490475"/>
                    <a:pt x="945084" y="483536"/>
                  </a:cubicBezTo>
                  <a:lnTo>
                    <a:pt x="963495" y="477400"/>
                  </a:lnTo>
                  <a:cubicBezTo>
                    <a:pt x="966563" y="475354"/>
                    <a:pt x="969330" y="472761"/>
                    <a:pt x="972700" y="471263"/>
                  </a:cubicBezTo>
                  <a:cubicBezTo>
                    <a:pt x="991777" y="462784"/>
                    <a:pt x="999112" y="464326"/>
                    <a:pt x="1021796" y="462057"/>
                  </a:cubicBezTo>
                  <a:cubicBezTo>
                    <a:pt x="1033047" y="463080"/>
                    <a:pt x="1044424" y="463163"/>
                    <a:pt x="1055549" y="465126"/>
                  </a:cubicBezTo>
                  <a:cubicBezTo>
                    <a:pt x="1061919" y="466250"/>
                    <a:pt x="1067822" y="469217"/>
                    <a:pt x="1073959" y="471263"/>
                  </a:cubicBezTo>
                  <a:lnTo>
                    <a:pt x="1083165" y="474331"/>
                  </a:lnTo>
                  <a:lnTo>
                    <a:pt x="1101575" y="480468"/>
                  </a:lnTo>
                  <a:lnTo>
                    <a:pt x="1110781" y="483536"/>
                  </a:lnTo>
                  <a:cubicBezTo>
                    <a:pt x="1115435" y="486639"/>
                    <a:pt x="1122840" y="492742"/>
                    <a:pt x="1129192" y="492742"/>
                  </a:cubicBezTo>
                  <a:cubicBezTo>
                    <a:pt x="1133039" y="492742"/>
                    <a:pt x="1146334" y="488050"/>
                    <a:pt x="1150671" y="486605"/>
                  </a:cubicBezTo>
                  <a:cubicBezTo>
                    <a:pt x="1148599" y="474173"/>
                    <a:pt x="1147965" y="467357"/>
                    <a:pt x="1144534" y="455920"/>
                  </a:cubicBezTo>
                  <a:cubicBezTo>
                    <a:pt x="1142675" y="449724"/>
                    <a:pt x="1138397" y="437510"/>
                    <a:pt x="1138397" y="437510"/>
                  </a:cubicBezTo>
                  <a:cubicBezTo>
                    <a:pt x="1137374" y="430350"/>
                    <a:pt x="1136623" y="423146"/>
                    <a:pt x="1135329" y="416030"/>
                  </a:cubicBezTo>
                  <a:cubicBezTo>
                    <a:pt x="1133475" y="405835"/>
                    <a:pt x="1129322" y="394943"/>
                    <a:pt x="1126123" y="385346"/>
                  </a:cubicBezTo>
                  <a:cubicBezTo>
                    <a:pt x="1126121" y="385341"/>
                    <a:pt x="1119990" y="366940"/>
                    <a:pt x="1119986" y="366935"/>
                  </a:cubicBezTo>
                  <a:lnTo>
                    <a:pt x="1113849" y="357730"/>
                  </a:lnTo>
                  <a:lnTo>
                    <a:pt x="1104644" y="330114"/>
                  </a:lnTo>
                  <a:lnTo>
                    <a:pt x="1101575" y="320908"/>
                  </a:lnTo>
                  <a:cubicBezTo>
                    <a:pt x="1100552" y="317840"/>
                    <a:pt x="1099953" y="314596"/>
                    <a:pt x="1098507" y="311703"/>
                  </a:cubicBezTo>
                  <a:lnTo>
                    <a:pt x="1092370" y="299429"/>
                  </a:lnTo>
                  <a:cubicBezTo>
                    <a:pt x="1087734" y="280883"/>
                    <a:pt x="1090634" y="291149"/>
                    <a:pt x="1083165" y="268744"/>
                  </a:cubicBezTo>
                  <a:lnTo>
                    <a:pt x="1077028" y="250334"/>
                  </a:lnTo>
                  <a:cubicBezTo>
                    <a:pt x="1076005" y="246243"/>
                    <a:pt x="1075118" y="242115"/>
                    <a:pt x="1073959" y="238060"/>
                  </a:cubicBezTo>
                  <a:cubicBezTo>
                    <a:pt x="1072257" y="232104"/>
                    <a:pt x="1069797" y="223852"/>
                    <a:pt x="1064754" y="219649"/>
                  </a:cubicBezTo>
                  <a:cubicBezTo>
                    <a:pt x="1061240" y="216721"/>
                    <a:pt x="1056571" y="215558"/>
                    <a:pt x="1052480" y="213512"/>
                  </a:cubicBezTo>
                  <a:cubicBezTo>
                    <a:pt x="1045074" y="202404"/>
                    <a:pt x="1048900" y="201750"/>
                    <a:pt x="1046343" y="198170"/>
                  </a:cubicBezTo>
                  <a:close/>
                </a:path>
              </a:pathLst>
            </a:custGeom>
            <a:solidFill>
              <a:srgbClr val="FF0000">
                <a:alpha val="75000"/>
              </a:srgb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" name="TextBox 6"/>
            <p:cNvSpPr txBox="1">
              <a:spLocks noChangeArrowheads="1"/>
            </p:cNvSpPr>
            <p:nvPr/>
          </p:nvSpPr>
          <p:spPr bwMode="auto">
            <a:xfrm>
              <a:off x="7753911" y="3352800"/>
              <a:ext cx="1339419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800" b="1" dirty="0" err="1" smtClean="0"/>
                <a:t>electronen</a:t>
              </a:r>
              <a:endParaRPr lang="nl-NL" sz="1800" b="1" dirty="0"/>
            </a:p>
          </p:txBody>
        </p:sp>
        <p:cxnSp>
          <p:nvCxnSpPr>
            <p:cNvPr id="21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6955116" y="2827547"/>
              <a:ext cx="872270" cy="4569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6" name="Group 22"/>
          <p:cNvGrpSpPr/>
          <p:nvPr/>
        </p:nvGrpSpPr>
        <p:grpSpPr>
          <a:xfrm>
            <a:off x="228601" y="228599"/>
            <a:ext cx="2031999" cy="2082801"/>
            <a:chOff x="228601" y="228599"/>
            <a:chExt cx="2031999" cy="2082801"/>
          </a:xfrm>
        </p:grpSpPr>
        <p:sp>
          <p:nvSpPr>
            <p:cNvPr id="24" name="TextBox 6"/>
            <p:cNvSpPr txBox="1">
              <a:spLocks noChangeArrowheads="1"/>
            </p:cNvSpPr>
            <p:nvPr/>
          </p:nvSpPr>
          <p:spPr bwMode="auto">
            <a:xfrm>
              <a:off x="228601" y="228599"/>
              <a:ext cx="1600956" cy="3761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Q</a:t>
              </a:r>
              <a:r>
                <a:rPr lang="nl-NL" b="1" dirty="0" err="1" smtClean="0"/>
                <a:t>uarks</a:t>
              </a:r>
              <a:r>
                <a:rPr lang="nl-NL" b="1" dirty="0" smtClean="0"/>
                <a:t> (jets)</a:t>
              </a:r>
              <a:endParaRPr lang="nl-NL" sz="1800" b="1" dirty="0"/>
            </a:p>
          </p:txBody>
        </p:sp>
        <p:sp>
          <p:nvSpPr>
            <p:cNvPr id="25" name="Freeform 7"/>
            <p:cNvSpPr>
              <a:spLocks noChangeArrowheads="1"/>
            </p:cNvSpPr>
            <p:nvPr/>
          </p:nvSpPr>
          <p:spPr bwMode="auto">
            <a:xfrm>
              <a:off x="1168400" y="862013"/>
              <a:ext cx="1092200" cy="1449387"/>
            </a:xfrm>
            <a:custGeom>
              <a:avLst/>
              <a:gdLst>
                <a:gd name="T0" fmla="*/ 0 w 1092260"/>
                <a:gd name="T1" fmla="*/ 0 h 1450154"/>
                <a:gd name="T2" fmla="*/ 1092260 w 1092260"/>
                <a:gd name="T3" fmla="*/ 1450154 h 1450154"/>
              </a:gdLst>
              <a:ahLst/>
              <a:cxnLst/>
              <a:rect l="T0" t="T1" r="T2" b="T3"/>
              <a:pathLst>
                <a:path w="1092260" h="1450154">
                  <a:moveTo>
                    <a:pt x="194733" y="315621"/>
                  </a:moveTo>
                  <a:cubicBezTo>
                    <a:pt x="185054" y="344661"/>
                    <a:pt x="196488" y="308605"/>
                    <a:pt x="186267" y="349487"/>
                  </a:cubicBezTo>
                  <a:cubicBezTo>
                    <a:pt x="182298" y="365363"/>
                    <a:pt x="180832" y="362170"/>
                    <a:pt x="173567" y="379121"/>
                  </a:cubicBezTo>
                  <a:cubicBezTo>
                    <a:pt x="171809" y="383223"/>
                    <a:pt x="172488" y="388666"/>
                    <a:pt x="169333" y="391821"/>
                  </a:cubicBezTo>
                  <a:cubicBezTo>
                    <a:pt x="166178" y="394976"/>
                    <a:pt x="160866" y="394643"/>
                    <a:pt x="156633" y="396054"/>
                  </a:cubicBezTo>
                  <a:cubicBezTo>
                    <a:pt x="156069" y="398311"/>
                    <a:pt x="150596" y="422044"/>
                    <a:pt x="148167" y="425687"/>
                  </a:cubicBezTo>
                  <a:cubicBezTo>
                    <a:pt x="144846" y="430668"/>
                    <a:pt x="139700" y="434154"/>
                    <a:pt x="135467" y="438387"/>
                  </a:cubicBezTo>
                  <a:lnTo>
                    <a:pt x="122767" y="476487"/>
                  </a:lnTo>
                  <a:cubicBezTo>
                    <a:pt x="121356" y="480720"/>
                    <a:pt x="119615" y="484858"/>
                    <a:pt x="118533" y="489187"/>
                  </a:cubicBezTo>
                  <a:cubicBezTo>
                    <a:pt x="112135" y="514782"/>
                    <a:pt x="116141" y="500596"/>
                    <a:pt x="105833" y="531521"/>
                  </a:cubicBezTo>
                  <a:cubicBezTo>
                    <a:pt x="104422" y="535754"/>
                    <a:pt x="104075" y="540508"/>
                    <a:pt x="101600" y="544221"/>
                  </a:cubicBezTo>
                  <a:lnTo>
                    <a:pt x="93133" y="556921"/>
                  </a:lnTo>
                  <a:cubicBezTo>
                    <a:pt x="80626" y="594444"/>
                    <a:pt x="83682" y="573451"/>
                    <a:pt x="88900" y="620421"/>
                  </a:cubicBezTo>
                  <a:cubicBezTo>
                    <a:pt x="103011" y="619010"/>
                    <a:pt x="117415" y="619376"/>
                    <a:pt x="131233" y="616187"/>
                  </a:cubicBezTo>
                  <a:cubicBezTo>
                    <a:pt x="136190" y="615043"/>
                    <a:pt x="139382" y="609996"/>
                    <a:pt x="143933" y="607721"/>
                  </a:cubicBezTo>
                  <a:cubicBezTo>
                    <a:pt x="147924" y="605725"/>
                    <a:pt x="152642" y="605483"/>
                    <a:pt x="156633" y="603487"/>
                  </a:cubicBezTo>
                  <a:cubicBezTo>
                    <a:pt x="161184" y="601212"/>
                    <a:pt x="164684" y="597087"/>
                    <a:pt x="169333" y="595021"/>
                  </a:cubicBezTo>
                  <a:cubicBezTo>
                    <a:pt x="177489" y="591396"/>
                    <a:pt x="194733" y="586554"/>
                    <a:pt x="194733" y="586554"/>
                  </a:cubicBezTo>
                  <a:cubicBezTo>
                    <a:pt x="214489" y="587965"/>
                    <a:pt x="234495" y="587345"/>
                    <a:pt x="254000" y="590787"/>
                  </a:cubicBezTo>
                  <a:cubicBezTo>
                    <a:pt x="259010" y="591671"/>
                    <a:pt x="262149" y="596979"/>
                    <a:pt x="266700" y="599254"/>
                  </a:cubicBezTo>
                  <a:cubicBezTo>
                    <a:pt x="270691" y="601250"/>
                    <a:pt x="275167" y="602076"/>
                    <a:pt x="279400" y="603487"/>
                  </a:cubicBezTo>
                  <a:cubicBezTo>
                    <a:pt x="289476" y="633714"/>
                    <a:pt x="282917" y="621461"/>
                    <a:pt x="296333" y="641587"/>
                  </a:cubicBezTo>
                  <a:cubicBezTo>
                    <a:pt x="297744" y="647232"/>
                    <a:pt x="298969" y="652926"/>
                    <a:pt x="300567" y="658521"/>
                  </a:cubicBezTo>
                  <a:cubicBezTo>
                    <a:pt x="301793" y="662812"/>
                    <a:pt x="304800" y="666759"/>
                    <a:pt x="304800" y="671221"/>
                  </a:cubicBezTo>
                  <a:cubicBezTo>
                    <a:pt x="304800" y="688213"/>
                    <a:pt x="302813" y="705178"/>
                    <a:pt x="300567" y="722021"/>
                  </a:cubicBezTo>
                  <a:cubicBezTo>
                    <a:pt x="299977" y="726444"/>
                    <a:pt x="299488" y="731566"/>
                    <a:pt x="296333" y="734721"/>
                  </a:cubicBezTo>
                  <a:cubicBezTo>
                    <a:pt x="293178" y="737876"/>
                    <a:pt x="287866" y="737543"/>
                    <a:pt x="283633" y="738954"/>
                  </a:cubicBezTo>
                  <a:cubicBezTo>
                    <a:pt x="280811" y="747421"/>
                    <a:pt x="277332" y="755696"/>
                    <a:pt x="275167" y="764354"/>
                  </a:cubicBezTo>
                  <a:cubicBezTo>
                    <a:pt x="273756" y="769998"/>
                    <a:pt x="273225" y="775939"/>
                    <a:pt x="270933" y="781287"/>
                  </a:cubicBezTo>
                  <a:cubicBezTo>
                    <a:pt x="268929" y="785963"/>
                    <a:pt x="264742" y="789436"/>
                    <a:pt x="262467" y="793987"/>
                  </a:cubicBezTo>
                  <a:cubicBezTo>
                    <a:pt x="258484" y="801953"/>
                    <a:pt x="258588" y="813874"/>
                    <a:pt x="249767" y="819387"/>
                  </a:cubicBezTo>
                  <a:cubicBezTo>
                    <a:pt x="242199" y="824117"/>
                    <a:pt x="232834" y="825032"/>
                    <a:pt x="224367" y="827854"/>
                  </a:cubicBezTo>
                  <a:lnTo>
                    <a:pt x="211667" y="832087"/>
                  </a:lnTo>
                  <a:cubicBezTo>
                    <a:pt x="208845" y="836320"/>
                    <a:pt x="207515" y="842090"/>
                    <a:pt x="203200" y="844787"/>
                  </a:cubicBezTo>
                  <a:cubicBezTo>
                    <a:pt x="195632" y="849517"/>
                    <a:pt x="177800" y="853254"/>
                    <a:pt x="177800" y="853254"/>
                  </a:cubicBezTo>
                  <a:cubicBezTo>
                    <a:pt x="173567" y="856076"/>
                    <a:pt x="169749" y="859655"/>
                    <a:pt x="165100" y="861721"/>
                  </a:cubicBezTo>
                  <a:cubicBezTo>
                    <a:pt x="156945" y="865346"/>
                    <a:pt x="148167" y="867365"/>
                    <a:pt x="139700" y="870187"/>
                  </a:cubicBezTo>
                  <a:lnTo>
                    <a:pt x="127000" y="874421"/>
                  </a:lnTo>
                  <a:lnTo>
                    <a:pt x="114300" y="878654"/>
                  </a:lnTo>
                  <a:lnTo>
                    <a:pt x="101600" y="882887"/>
                  </a:lnTo>
                  <a:cubicBezTo>
                    <a:pt x="90311" y="881476"/>
                    <a:pt x="78926" y="880689"/>
                    <a:pt x="67733" y="878654"/>
                  </a:cubicBezTo>
                  <a:cubicBezTo>
                    <a:pt x="63343" y="877856"/>
                    <a:pt x="59468" y="873928"/>
                    <a:pt x="55033" y="874421"/>
                  </a:cubicBezTo>
                  <a:cubicBezTo>
                    <a:pt x="46163" y="875406"/>
                    <a:pt x="38100" y="880065"/>
                    <a:pt x="29633" y="882887"/>
                  </a:cubicBezTo>
                  <a:lnTo>
                    <a:pt x="16933" y="887121"/>
                  </a:lnTo>
                  <a:cubicBezTo>
                    <a:pt x="14111" y="891354"/>
                    <a:pt x="10471" y="895145"/>
                    <a:pt x="8467" y="899821"/>
                  </a:cubicBezTo>
                  <a:cubicBezTo>
                    <a:pt x="6175" y="905169"/>
                    <a:pt x="4421" y="910939"/>
                    <a:pt x="4233" y="916754"/>
                  </a:cubicBezTo>
                  <a:cubicBezTo>
                    <a:pt x="1594" y="998568"/>
                    <a:pt x="1411" y="1080443"/>
                    <a:pt x="0" y="1162287"/>
                  </a:cubicBezTo>
                  <a:cubicBezTo>
                    <a:pt x="1411" y="1197565"/>
                    <a:pt x="1717" y="1232905"/>
                    <a:pt x="4233" y="1268121"/>
                  </a:cubicBezTo>
                  <a:cubicBezTo>
                    <a:pt x="4551" y="1272572"/>
                    <a:pt x="7499" y="1276465"/>
                    <a:pt x="8467" y="1280821"/>
                  </a:cubicBezTo>
                  <a:cubicBezTo>
                    <a:pt x="19871" y="1332138"/>
                    <a:pt x="4055" y="1280284"/>
                    <a:pt x="21167" y="1331621"/>
                  </a:cubicBezTo>
                  <a:lnTo>
                    <a:pt x="25400" y="1344321"/>
                  </a:lnTo>
                  <a:cubicBezTo>
                    <a:pt x="75581" y="1334283"/>
                    <a:pt x="23592" y="1347476"/>
                    <a:pt x="59267" y="1331621"/>
                  </a:cubicBezTo>
                  <a:cubicBezTo>
                    <a:pt x="72522" y="1325730"/>
                    <a:pt x="87524" y="1322440"/>
                    <a:pt x="101600" y="1318921"/>
                  </a:cubicBezTo>
                  <a:cubicBezTo>
                    <a:pt x="105833" y="1316099"/>
                    <a:pt x="109749" y="1312729"/>
                    <a:pt x="114300" y="1310454"/>
                  </a:cubicBezTo>
                  <a:cubicBezTo>
                    <a:pt x="118291" y="1308458"/>
                    <a:pt x="123099" y="1308388"/>
                    <a:pt x="127000" y="1306221"/>
                  </a:cubicBezTo>
                  <a:cubicBezTo>
                    <a:pt x="135895" y="1301279"/>
                    <a:pt x="142746" y="1292505"/>
                    <a:pt x="152400" y="1289287"/>
                  </a:cubicBezTo>
                  <a:lnTo>
                    <a:pt x="190500" y="1276587"/>
                  </a:lnTo>
                  <a:cubicBezTo>
                    <a:pt x="194733" y="1275176"/>
                    <a:pt x="198871" y="1273436"/>
                    <a:pt x="203200" y="1272354"/>
                  </a:cubicBezTo>
                  <a:cubicBezTo>
                    <a:pt x="208844" y="1270943"/>
                    <a:pt x="214560" y="1269793"/>
                    <a:pt x="220133" y="1268121"/>
                  </a:cubicBezTo>
                  <a:cubicBezTo>
                    <a:pt x="276299" y="1251271"/>
                    <a:pt x="220028" y="1268162"/>
                    <a:pt x="262467" y="1251187"/>
                  </a:cubicBezTo>
                  <a:cubicBezTo>
                    <a:pt x="270753" y="1247873"/>
                    <a:pt x="287867" y="1242721"/>
                    <a:pt x="287867" y="1242721"/>
                  </a:cubicBezTo>
                  <a:cubicBezTo>
                    <a:pt x="318108" y="1222560"/>
                    <a:pt x="303395" y="1228255"/>
                    <a:pt x="330200" y="1221554"/>
                  </a:cubicBezTo>
                  <a:cubicBezTo>
                    <a:pt x="353186" y="1206229"/>
                    <a:pt x="350694" y="1204088"/>
                    <a:pt x="393700" y="1217321"/>
                  </a:cubicBezTo>
                  <a:cubicBezTo>
                    <a:pt x="397965" y="1218633"/>
                    <a:pt x="396522" y="1225788"/>
                    <a:pt x="397933" y="1230021"/>
                  </a:cubicBezTo>
                  <a:cubicBezTo>
                    <a:pt x="396522" y="1248365"/>
                    <a:pt x="395850" y="1266781"/>
                    <a:pt x="393700" y="1285054"/>
                  </a:cubicBezTo>
                  <a:cubicBezTo>
                    <a:pt x="393020" y="1290832"/>
                    <a:pt x="389467" y="1296169"/>
                    <a:pt x="389467" y="1301987"/>
                  </a:cubicBezTo>
                  <a:cubicBezTo>
                    <a:pt x="389467" y="1330245"/>
                    <a:pt x="390195" y="1358615"/>
                    <a:pt x="393700" y="1386654"/>
                  </a:cubicBezTo>
                  <a:cubicBezTo>
                    <a:pt x="394047" y="1389430"/>
                    <a:pt x="407048" y="1413418"/>
                    <a:pt x="410633" y="1416287"/>
                  </a:cubicBezTo>
                  <a:cubicBezTo>
                    <a:pt x="414117" y="1419075"/>
                    <a:pt x="419100" y="1419110"/>
                    <a:pt x="423333" y="1420521"/>
                  </a:cubicBezTo>
                  <a:cubicBezTo>
                    <a:pt x="427566" y="1424754"/>
                    <a:pt x="431052" y="1429900"/>
                    <a:pt x="436033" y="1433221"/>
                  </a:cubicBezTo>
                  <a:cubicBezTo>
                    <a:pt x="443030" y="1437886"/>
                    <a:pt x="470965" y="1441111"/>
                    <a:pt x="474133" y="1441687"/>
                  </a:cubicBezTo>
                  <a:cubicBezTo>
                    <a:pt x="496606" y="1445773"/>
                    <a:pt x="490377" y="1444280"/>
                    <a:pt x="508000" y="1450154"/>
                  </a:cubicBezTo>
                  <a:cubicBezTo>
                    <a:pt x="512233" y="1448743"/>
                    <a:pt x="516409" y="1447147"/>
                    <a:pt x="520700" y="1445921"/>
                  </a:cubicBezTo>
                  <a:cubicBezTo>
                    <a:pt x="526294" y="1444323"/>
                    <a:pt x="532060" y="1443359"/>
                    <a:pt x="537633" y="1441687"/>
                  </a:cubicBezTo>
                  <a:cubicBezTo>
                    <a:pt x="546181" y="1439123"/>
                    <a:pt x="563033" y="1433221"/>
                    <a:pt x="563033" y="1433221"/>
                  </a:cubicBezTo>
                  <a:cubicBezTo>
                    <a:pt x="573119" y="1402969"/>
                    <a:pt x="557094" y="1438307"/>
                    <a:pt x="601133" y="1416287"/>
                  </a:cubicBezTo>
                  <a:cubicBezTo>
                    <a:pt x="606777" y="1413465"/>
                    <a:pt x="605138" y="1403816"/>
                    <a:pt x="609600" y="1399354"/>
                  </a:cubicBezTo>
                  <a:cubicBezTo>
                    <a:pt x="612755" y="1396199"/>
                    <a:pt x="618067" y="1396532"/>
                    <a:pt x="622300" y="1395121"/>
                  </a:cubicBezTo>
                  <a:cubicBezTo>
                    <a:pt x="658697" y="1370855"/>
                    <a:pt x="615864" y="1403166"/>
                    <a:pt x="639233" y="1373954"/>
                  </a:cubicBezTo>
                  <a:cubicBezTo>
                    <a:pt x="642411" y="1369981"/>
                    <a:pt x="647700" y="1368309"/>
                    <a:pt x="651933" y="1365487"/>
                  </a:cubicBezTo>
                  <a:cubicBezTo>
                    <a:pt x="653344" y="1361254"/>
                    <a:pt x="653379" y="1356271"/>
                    <a:pt x="656167" y="1352787"/>
                  </a:cubicBezTo>
                  <a:cubicBezTo>
                    <a:pt x="659345" y="1348814"/>
                    <a:pt x="666171" y="1348635"/>
                    <a:pt x="668867" y="1344321"/>
                  </a:cubicBezTo>
                  <a:cubicBezTo>
                    <a:pt x="673597" y="1336753"/>
                    <a:pt x="677333" y="1318921"/>
                    <a:pt x="677333" y="1318921"/>
                  </a:cubicBezTo>
                  <a:cubicBezTo>
                    <a:pt x="679909" y="1293164"/>
                    <a:pt x="687181" y="1245470"/>
                    <a:pt x="677333" y="1221554"/>
                  </a:cubicBezTo>
                  <a:cubicBezTo>
                    <a:pt x="673459" y="1212145"/>
                    <a:pt x="651933" y="1204621"/>
                    <a:pt x="651933" y="1204621"/>
                  </a:cubicBezTo>
                  <a:cubicBezTo>
                    <a:pt x="647654" y="1198202"/>
                    <a:pt x="639233" y="1187982"/>
                    <a:pt x="639233" y="1179221"/>
                  </a:cubicBezTo>
                  <a:cubicBezTo>
                    <a:pt x="639233" y="1173403"/>
                    <a:pt x="641175" y="1167635"/>
                    <a:pt x="643467" y="1162287"/>
                  </a:cubicBezTo>
                  <a:cubicBezTo>
                    <a:pt x="645471" y="1157611"/>
                    <a:pt x="648335" y="1153185"/>
                    <a:pt x="651933" y="1149587"/>
                  </a:cubicBezTo>
                  <a:cubicBezTo>
                    <a:pt x="661994" y="1139526"/>
                    <a:pt x="677462" y="1136844"/>
                    <a:pt x="690033" y="1132654"/>
                  </a:cubicBezTo>
                  <a:lnTo>
                    <a:pt x="702733" y="1128421"/>
                  </a:lnTo>
                  <a:cubicBezTo>
                    <a:pt x="706966" y="1127010"/>
                    <a:pt x="711005" y="1124740"/>
                    <a:pt x="715433" y="1124187"/>
                  </a:cubicBezTo>
                  <a:cubicBezTo>
                    <a:pt x="726722" y="1122776"/>
                    <a:pt x="737970" y="1120984"/>
                    <a:pt x="749300" y="1119954"/>
                  </a:cubicBezTo>
                  <a:cubicBezTo>
                    <a:pt x="784545" y="1116750"/>
                    <a:pt x="855133" y="1111487"/>
                    <a:pt x="855133" y="1111487"/>
                  </a:cubicBezTo>
                  <a:cubicBezTo>
                    <a:pt x="862189" y="1108665"/>
                    <a:pt x="869185" y="1105689"/>
                    <a:pt x="876300" y="1103021"/>
                  </a:cubicBezTo>
                  <a:cubicBezTo>
                    <a:pt x="880478" y="1101454"/>
                    <a:pt x="884898" y="1100545"/>
                    <a:pt x="889000" y="1098787"/>
                  </a:cubicBezTo>
                  <a:cubicBezTo>
                    <a:pt x="925618" y="1083093"/>
                    <a:pt x="888849" y="1096017"/>
                    <a:pt x="918633" y="1086087"/>
                  </a:cubicBezTo>
                  <a:cubicBezTo>
                    <a:pt x="921373" y="1069649"/>
                    <a:pt x="915882" y="1056454"/>
                    <a:pt x="935567" y="1056454"/>
                  </a:cubicBezTo>
                  <a:cubicBezTo>
                    <a:pt x="940029" y="1056454"/>
                    <a:pt x="944034" y="1059276"/>
                    <a:pt x="948267" y="1060687"/>
                  </a:cubicBezTo>
                  <a:cubicBezTo>
                    <a:pt x="953911" y="1064920"/>
                    <a:pt x="960683" y="1067967"/>
                    <a:pt x="965200" y="1073387"/>
                  </a:cubicBezTo>
                  <a:cubicBezTo>
                    <a:pt x="968057" y="1076815"/>
                    <a:pt x="966278" y="1082932"/>
                    <a:pt x="969433" y="1086087"/>
                  </a:cubicBezTo>
                  <a:cubicBezTo>
                    <a:pt x="972588" y="1089242"/>
                    <a:pt x="977731" y="1089587"/>
                    <a:pt x="982133" y="1090321"/>
                  </a:cubicBezTo>
                  <a:cubicBezTo>
                    <a:pt x="994737" y="1092422"/>
                    <a:pt x="1007533" y="1093143"/>
                    <a:pt x="1020233" y="1094554"/>
                  </a:cubicBezTo>
                  <a:cubicBezTo>
                    <a:pt x="1024466" y="1095965"/>
                    <a:pt x="1028471" y="1098787"/>
                    <a:pt x="1032933" y="1098787"/>
                  </a:cubicBezTo>
                  <a:cubicBezTo>
                    <a:pt x="1047115" y="1098787"/>
                    <a:pt x="1061813" y="1099039"/>
                    <a:pt x="1075267" y="1094554"/>
                  </a:cubicBezTo>
                  <a:cubicBezTo>
                    <a:pt x="1080094" y="1092945"/>
                    <a:pt x="1081458" y="1086405"/>
                    <a:pt x="1083733" y="1081854"/>
                  </a:cubicBezTo>
                  <a:cubicBezTo>
                    <a:pt x="1086772" y="1075776"/>
                    <a:pt x="1090842" y="1057653"/>
                    <a:pt x="1092200" y="1052221"/>
                  </a:cubicBezTo>
                  <a:cubicBezTo>
                    <a:pt x="1090789" y="984488"/>
                    <a:pt x="1092260" y="916633"/>
                    <a:pt x="1087967" y="849021"/>
                  </a:cubicBezTo>
                  <a:cubicBezTo>
                    <a:pt x="1086599" y="827479"/>
                    <a:pt x="1075267" y="785521"/>
                    <a:pt x="1075267" y="785521"/>
                  </a:cubicBezTo>
                  <a:cubicBezTo>
                    <a:pt x="1073856" y="751654"/>
                    <a:pt x="1073537" y="717724"/>
                    <a:pt x="1071033" y="683921"/>
                  </a:cubicBezTo>
                  <a:cubicBezTo>
                    <a:pt x="1070703" y="679471"/>
                    <a:pt x="1068026" y="675512"/>
                    <a:pt x="1066800" y="671221"/>
                  </a:cubicBezTo>
                  <a:cubicBezTo>
                    <a:pt x="1065202" y="665626"/>
                    <a:pt x="1066985" y="658074"/>
                    <a:pt x="1062567" y="654287"/>
                  </a:cubicBezTo>
                  <a:cubicBezTo>
                    <a:pt x="1055791" y="648479"/>
                    <a:pt x="1037167" y="645821"/>
                    <a:pt x="1037167" y="645821"/>
                  </a:cubicBezTo>
                  <a:cubicBezTo>
                    <a:pt x="939656" y="659750"/>
                    <a:pt x="1074782" y="636099"/>
                    <a:pt x="982133" y="666987"/>
                  </a:cubicBezTo>
                  <a:cubicBezTo>
                    <a:pt x="939480" y="681207"/>
                    <a:pt x="1005618" y="659518"/>
                    <a:pt x="952500" y="675454"/>
                  </a:cubicBezTo>
                  <a:cubicBezTo>
                    <a:pt x="943952" y="678019"/>
                    <a:pt x="935567" y="681099"/>
                    <a:pt x="927100" y="683921"/>
                  </a:cubicBezTo>
                  <a:lnTo>
                    <a:pt x="914400" y="688154"/>
                  </a:lnTo>
                  <a:cubicBezTo>
                    <a:pt x="910167" y="689565"/>
                    <a:pt x="906157" y="692175"/>
                    <a:pt x="901700" y="692387"/>
                  </a:cubicBezTo>
                  <a:lnTo>
                    <a:pt x="812800" y="696621"/>
                  </a:lnTo>
                  <a:cubicBezTo>
                    <a:pt x="807156" y="695210"/>
                    <a:pt x="800708" y="695614"/>
                    <a:pt x="795867" y="692387"/>
                  </a:cubicBezTo>
                  <a:cubicBezTo>
                    <a:pt x="791634" y="689565"/>
                    <a:pt x="790998" y="683285"/>
                    <a:pt x="787400" y="679687"/>
                  </a:cubicBezTo>
                  <a:cubicBezTo>
                    <a:pt x="783802" y="676090"/>
                    <a:pt x="778933" y="674043"/>
                    <a:pt x="774700" y="671221"/>
                  </a:cubicBezTo>
                  <a:cubicBezTo>
                    <a:pt x="747977" y="631137"/>
                    <a:pt x="788355" y="685533"/>
                    <a:pt x="749300" y="654287"/>
                  </a:cubicBezTo>
                  <a:cubicBezTo>
                    <a:pt x="745816" y="651499"/>
                    <a:pt x="746149" y="645916"/>
                    <a:pt x="745067" y="641587"/>
                  </a:cubicBezTo>
                  <a:cubicBezTo>
                    <a:pt x="743322" y="634607"/>
                    <a:pt x="742244" y="627476"/>
                    <a:pt x="740833" y="620421"/>
                  </a:cubicBezTo>
                  <a:cubicBezTo>
                    <a:pt x="742244" y="589376"/>
                    <a:pt x="742683" y="558272"/>
                    <a:pt x="745067" y="527287"/>
                  </a:cubicBezTo>
                  <a:cubicBezTo>
                    <a:pt x="745513" y="521486"/>
                    <a:pt x="745665" y="514897"/>
                    <a:pt x="749300" y="510354"/>
                  </a:cubicBezTo>
                  <a:cubicBezTo>
                    <a:pt x="752088" y="506870"/>
                    <a:pt x="757767" y="507532"/>
                    <a:pt x="762000" y="506121"/>
                  </a:cubicBezTo>
                  <a:cubicBezTo>
                    <a:pt x="770467" y="500476"/>
                    <a:pt x="777528" y="491655"/>
                    <a:pt x="787400" y="489187"/>
                  </a:cubicBezTo>
                  <a:cubicBezTo>
                    <a:pt x="808662" y="483872"/>
                    <a:pt x="798813" y="486794"/>
                    <a:pt x="817033" y="480721"/>
                  </a:cubicBezTo>
                  <a:cubicBezTo>
                    <a:pt x="821266" y="477899"/>
                    <a:pt x="824969" y="474040"/>
                    <a:pt x="829733" y="472254"/>
                  </a:cubicBezTo>
                  <a:cubicBezTo>
                    <a:pt x="846920" y="465809"/>
                    <a:pt x="908137" y="463932"/>
                    <a:pt x="910167" y="463787"/>
                  </a:cubicBezTo>
                  <a:lnTo>
                    <a:pt x="960967" y="446854"/>
                  </a:lnTo>
                  <a:lnTo>
                    <a:pt x="973667" y="442621"/>
                  </a:lnTo>
                  <a:lnTo>
                    <a:pt x="986367" y="438387"/>
                  </a:lnTo>
                  <a:cubicBezTo>
                    <a:pt x="990600" y="434154"/>
                    <a:pt x="996160" y="430920"/>
                    <a:pt x="999067" y="425687"/>
                  </a:cubicBezTo>
                  <a:cubicBezTo>
                    <a:pt x="1003401" y="417885"/>
                    <a:pt x="1007533" y="400287"/>
                    <a:pt x="1007533" y="400287"/>
                  </a:cubicBezTo>
                  <a:cubicBezTo>
                    <a:pt x="1004711" y="381943"/>
                    <a:pt x="1003568" y="363260"/>
                    <a:pt x="999067" y="345254"/>
                  </a:cubicBezTo>
                  <a:cubicBezTo>
                    <a:pt x="997833" y="340318"/>
                    <a:pt x="993124" y="336971"/>
                    <a:pt x="990600" y="332554"/>
                  </a:cubicBezTo>
                  <a:cubicBezTo>
                    <a:pt x="982229" y="317906"/>
                    <a:pt x="982649" y="317170"/>
                    <a:pt x="977900" y="302921"/>
                  </a:cubicBezTo>
                  <a:cubicBezTo>
                    <a:pt x="976489" y="281754"/>
                    <a:pt x="975888" y="260518"/>
                    <a:pt x="973667" y="239421"/>
                  </a:cubicBezTo>
                  <a:cubicBezTo>
                    <a:pt x="973058" y="233635"/>
                    <a:pt x="972035" y="227691"/>
                    <a:pt x="969433" y="222487"/>
                  </a:cubicBezTo>
                  <a:cubicBezTo>
                    <a:pt x="964882" y="213386"/>
                    <a:pt x="952500" y="197087"/>
                    <a:pt x="952500" y="197087"/>
                  </a:cubicBezTo>
                  <a:cubicBezTo>
                    <a:pt x="951089" y="182976"/>
                    <a:pt x="950423" y="168770"/>
                    <a:pt x="948267" y="154754"/>
                  </a:cubicBezTo>
                  <a:cubicBezTo>
                    <a:pt x="947588" y="150343"/>
                    <a:pt x="947664" y="144648"/>
                    <a:pt x="944033" y="142054"/>
                  </a:cubicBezTo>
                  <a:cubicBezTo>
                    <a:pt x="936771" y="136867"/>
                    <a:pt x="918633" y="133587"/>
                    <a:pt x="918633" y="133587"/>
                  </a:cubicBezTo>
                  <a:cubicBezTo>
                    <a:pt x="897466" y="136409"/>
                    <a:pt x="876110" y="138058"/>
                    <a:pt x="855133" y="142054"/>
                  </a:cubicBezTo>
                  <a:cubicBezTo>
                    <a:pt x="834896" y="145909"/>
                    <a:pt x="831427" y="152563"/>
                    <a:pt x="812800" y="154754"/>
                  </a:cubicBezTo>
                  <a:cubicBezTo>
                    <a:pt x="794527" y="156904"/>
                    <a:pt x="776111" y="157576"/>
                    <a:pt x="757767" y="158987"/>
                  </a:cubicBezTo>
                  <a:cubicBezTo>
                    <a:pt x="734025" y="166902"/>
                    <a:pt x="730180" y="170037"/>
                    <a:pt x="694267" y="158987"/>
                  </a:cubicBezTo>
                  <a:cubicBezTo>
                    <a:pt x="690002" y="157675"/>
                    <a:pt x="691444" y="150520"/>
                    <a:pt x="690033" y="146287"/>
                  </a:cubicBezTo>
                  <a:cubicBezTo>
                    <a:pt x="693487" y="135925"/>
                    <a:pt x="696196" y="125805"/>
                    <a:pt x="702733" y="116654"/>
                  </a:cubicBezTo>
                  <a:cubicBezTo>
                    <a:pt x="706213" y="111782"/>
                    <a:pt x="711200" y="108187"/>
                    <a:pt x="715433" y="103954"/>
                  </a:cubicBezTo>
                  <a:cubicBezTo>
                    <a:pt x="721218" y="86599"/>
                    <a:pt x="731688" y="67812"/>
                    <a:pt x="719667" y="48921"/>
                  </a:cubicBezTo>
                  <a:cubicBezTo>
                    <a:pt x="715066" y="41691"/>
                    <a:pt x="693172" y="29864"/>
                    <a:pt x="681567" y="27754"/>
                  </a:cubicBezTo>
                  <a:cubicBezTo>
                    <a:pt x="670374" y="25719"/>
                    <a:pt x="658989" y="24932"/>
                    <a:pt x="647700" y="23521"/>
                  </a:cubicBezTo>
                  <a:cubicBezTo>
                    <a:pt x="644878" y="19288"/>
                    <a:pt x="643206" y="13999"/>
                    <a:pt x="639233" y="10821"/>
                  </a:cubicBezTo>
                  <a:cubicBezTo>
                    <a:pt x="625708" y="0"/>
                    <a:pt x="625684" y="9787"/>
                    <a:pt x="613833" y="15054"/>
                  </a:cubicBezTo>
                  <a:cubicBezTo>
                    <a:pt x="605678" y="18679"/>
                    <a:pt x="597184" y="21771"/>
                    <a:pt x="588433" y="23521"/>
                  </a:cubicBezTo>
                  <a:lnTo>
                    <a:pt x="546100" y="31987"/>
                  </a:lnTo>
                  <a:lnTo>
                    <a:pt x="508000" y="57387"/>
                  </a:lnTo>
                  <a:lnTo>
                    <a:pt x="495300" y="65854"/>
                  </a:lnTo>
                  <a:cubicBezTo>
                    <a:pt x="492478" y="70087"/>
                    <a:pt x="490742" y="75297"/>
                    <a:pt x="486833" y="78554"/>
                  </a:cubicBezTo>
                  <a:cubicBezTo>
                    <a:pt x="481985" y="82594"/>
                    <a:pt x="475311" y="83774"/>
                    <a:pt x="469900" y="87021"/>
                  </a:cubicBezTo>
                  <a:cubicBezTo>
                    <a:pt x="461175" y="92256"/>
                    <a:pt x="452967" y="98310"/>
                    <a:pt x="444500" y="103954"/>
                  </a:cubicBezTo>
                  <a:lnTo>
                    <a:pt x="431800" y="112421"/>
                  </a:lnTo>
                  <a:lnTo>
                    <a:pt x="419100" y="120887"/>
                  </a:lnTo>
                  <a:cubicBezTo>
                    <a:pt x="416278" y="125120"/>
                    <a:pt x="410900" y="128506"/>
                    <a:pt x="410633" y="133587"/>
                  </a:cubicBezTo>
                  <a:cubicBezTo>
                    <a:pt x="408235" y="179147"/>
                    <a:pt x="411180" y="186570"/>
                    <a:pt x="419100" y="218254"/>
                  </a:cubicBezTo>
                  <a:cubicBezTo>
                    <a:pt x="417689" y="229543"/>
                    <a:pt x="419092" y="241558"/>
                    <a:pt x="414867" y="252121"/>
                  </a:cubicBezTo>
                  <a:cubicBezTo>
                    <a:pt x="412977" y="256845"/>
                    <a:pt x="406994" y="258978"/>
                    <a:pt x="402167" y="260587"/>
                  </a:cubicBezTo>
                  <a:cubicBezTo>
                    <a:pt x="394024" y="263301"/>
                    <a:pt x="385146" y="262959"/>
                    <a:pt x="376767" y="264821"/>
                  </a:cubicBezTo>
                  <a:cubicBezTo>
                    <a:pt x="372411" y="265789"/>
                    <a:pt x="368423" y="268086"/>
                    <a:pt x="364067" y="269054"/>
                  </a:cubicBezTo>
                  <a:cubicBezTo>
                    <a:pt x="355688" y="270916"/>
                    <a:pt x="347134" y="271876"/>
                    <a:pt x="338667" y="273287"/>
                  </a:cubicBezTo>
                  <a:cubicBezTo>
                    <a:pt x="296015" y="287506"/>
                    <a:pt x="362152" y="265819"/>
                    <a:pt x="309033" y="281754"/>
                  </a:cubicBezTo>
                  <a:cubicBezTo>
                    <a:pt x="300485" y="284318"/>
                    <a:pt x="292384" y="288471"/>
                    <a:pt x="283633" y="290221"/>
                  </a:cubicBezTo>
                  <a:cubicBezTo>
                    <a:pt x="271555" y="292637"/>
                    <a:pt x="257485" y="295102"/>
                    <a:pt x="245533" y="298687"/>
                  </a:cubicBezTo>
                  <a:cubicBezTo>
                    <a:pt x="232711" y="302534"/>
                    <a:pt x="220133" y="307154"/>
                    <a:pt x="207433" y="311387"/>
                  </a:cubicBezTo>
                  <a:lnTo>
                    <a:pt x="194733" y="315621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cxnSp>
          <p:nvCxnSpPr>
            <p:cNvPr id="26" name="Straight Connector 8"/>
            <p:cNvCxnSpPr>
              <a:cxnSpLocks noChangeShapeType="1"/>
            </p:cNvCxnSpPr>
            <p:nvPr/>
          </p:nvCxnSpPr>
          <p:spPr bwMode="auto">
            <a:xfrm rot="10800000">
              <a:off x="831618" y="710557"/>
              <a:ext cx="892096" cy="8768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7" name="Group 38"/>
          <p:cNvGrpSpPr/>
          <p:nvPr/>
        </p:nvGrpSpPr>
        <p:grpSpPr>
          <a:xfrm>
            <a:off x="1865433" y="4429125"/>
            <a:ext cx="2011319" cy="2112407"/>
            <a:chOff x="1880031" y="4429125"/>
            <a:chExt cx="2011319" cy="2112407"/>
          </a:xfrm>
        </p:grpSpPr>
        <p:sp>
          <p:nvSpPr>
            <p:cNvPr id="22" name="Freeform 4"/>
            <p:cNvSpPr>
              <a:spLocks/>
            </p:cNvSpPr>
            <p:nvPr/>
          </p:nvSpPr>
          <p:spPr bwMode="auto">
            <a:xfrm>
              <a:off x="1880031" y="4429125"/>
              <a:ext cx="1522412" cy="1031875"/>
            </a:xfrm>
            <a:custGeom>
              <a:avLst/>
              <a:gdLst>
                <a:gd name="T0" fmla="*/ 1163645 w 1522273"/>
                <a:gd name="T1" fmla="*/ 378847 h 1031813"/>
                <a:gd name="T2" fmla="*/ 1134974 w 1522273"/>
                <a:gd name="T3" fmla="*/ 271590 h 1031813"/>
                <a:gd name="T4" fmla="*/ 1113482 w 1522273"/>
                <a:gd name="T5" fmla="*/ 200135 h 1031813"/>
                <a:gd name="T6" fmla="*/ 1088410 w 1522273"/>
                <a:gd name="T7" fmla="*/ 96509 h 1031813"/>
                <a:gd name="T8" fmla="*/ 1052593 w 1522273"/>
                <a:gd name="T9" fmla="*/ 7116 h 1031813"/>
                <a:gd name="T10" fmla="*/ 955877 w 1522273"/>
                <a:gd name="T11" fmla="*/ 14306 h 1031813"/>
                <a:gd name="T12" fmla="*/ 823344 w 1522273"/>
                <a:gd name="T13" fmla="*/ 35728 h 1031813"/>
                <a:gd name="T14" fmla="*/ 758856 w 1522273"/>
                <a:gd name="T15" fmla="*/ 50034 h 1031813"/>
                <a:gd name="T16" fmla="*/ 676483 w 1522273"/>
                <a:gd name="T17" fmla="*/ 67897 h 1031813"/>
                <a:gd name="T18" fmla="*/ 626323 w 1522273"/>
                <a:gd name="T19" fmla="*/ 121489 h 1031813"/>
                <a:gd name="T20" fmla="*/ 687226 w 1522273"/>
                <a:gd name="T21" fmla="*/ 164407 h 1031813"/>
                <a:gd name="T22" fmla="*/ 719454 w 1522273"/>
                <a:gd name="T23" fmla="*/ 271590 h 1031813"/>
                <a:gd name="T24" fmla="*/ 694368 w 1522273"/>
                <a:gd name="T25" fmla="*/ 325253 h 1031813"/>
                <a:gd name="T26" fmla="*/ 629883 w 1522273"/>
                <a:gd name="T27" fmla="*/ 371658 h 1031813"/>
                <a:gd name="T28" fmla="*/ 465104 w 1522273"/>
                <a:gd name="T29" fmla="*/ 350236 h 1031813"/>
                <a:gd name="T30" fmla="*/ 400640 w 1522273"/>
                <a:gd name="T31" fmla="*/ 275219 h 1031813"/>
                <a:gd name="T32" fmla="*/ 375563 w 1522273"/>
                <a:gd name="T33" fmla="*/ 193019 h 1031813"/>
                <a:gd name="T34" fmla="*/ 257335 w 1522273"/>
                <a:gd name="T35" fmla="*/ 185829 h 1031813"/>
                <a:gd name="T36" fmla="*/ 157046 w 1522273"/>
                <a:gd name="T37" fmla="*/ 203693 h 1031813"/>
                <a:gd name="T38" fmla="*/ 35261 w 1522273"/>
                <a:gd name="T39" fmla="*/ 235862 h 1031813"/>
                <a:gd name="T40" fmla="*/ 6649 w 1522273"/>
                <a:gd name="T41" fmla="*/ 293086 h 1031813"/>
                <a:gd name="T42" fmla="*/ 53199 w 1522273"/>
                <a:gd name="T43" fmla="*/ 350236 h 1031813"/>
                <a:gd name="T44" fmla="*/ 106938 w 1522273"/>
                <a:gd name="T45" fmla="*/ 421691 h 1031813"/>
                <a:gd name="T46" fmla="*/ 167794 w 1522273"/>
                <a:gd name="T47" fmla="*/ 486031 h 1031813"/>
                <a:gd name="T48" fmla="*/ 207228 w 1522273"/>
                <a:gd name="T49" fmla="*/ 532506 h 1031813"/>
                <a:gd name="T50" fmla="*/ 253777 w 1522273"/>
                <a:gd name="T51" fmla="*/ 586098 h 1031813"/>
                <a:gd name="T52" fmla="*/ 246594 w 1522273"/>
                <a:gd name="T53" fmla="*/ 650438 h 1031813"/>
                <a:gd name="T54" fmla="*/ 117686 w 1522273"/>
                <a:gd name="T55" fmla="*/ 671860 h 1031813"/>
                <a:gd name="T56" fmla="*/ 96190 w 1522273"/>
                <a:gd name="T57" fmla="*/ 746947 h 1031813"/>
                <a:gd name="T58" fmla="*/ 157046 w 1522273"/>
                <a:gd name="T59" fmla="*/ 807665 h 1031813"/>
                <a:gd name="T60" fmla="*/ 200038 w 1522273"/>
                <a:gd name="T61" fmla="*/ 832708 h 1031813"/>
                <a:gd name="T62" fmla="*/ 282463 w 1522273"/>
                <a:gd name="T63" fmla="*/ 861320 h 1031813"/>
                <a:gd name="T64" fmla="*/ 386310 w 1522273"/>
                <a:gd name="T65" fmla="*/ 839824 h 1031813"/>
                <a:gd name="T66" fmla="*/ 490213 w 1522273"/>
                <a:gd name="T67" fmla="*/ 847014 h 1031813"/>
                <a:gd name="T68" fmla="*/ 536781 w 1522273"/>
                <a:gd name="T69" fmla="*/ 904164 h 1031813"/>
                <a:gd name="T70" fmla="*/ 590521 w 1522273"/>
                <a:gd name="T71" fmla="*/ 964946 h 1031813"/>
                <a:gd name="T72" fmla="*/ 654997 w 1522273"/>
                <a:gd name="T73" fmla="*/ 1029285 h 1031813"/>
                <a:gd name="T74" fmla="*/ 744550 w 1522273"/>
                <a:gd name="T75" fmla="*/ 1032843 h 1031813"/>
                <a:gd name="T76" fmla="*/ 891389 w 1522273"/>
                <a:gd name="T77" fmla="*/ 1004231 h 1031813"/>
                <a:gd name="T78" fmla="*/ 830505 w 1522273"/>
                <a:gd name="T79" fmla="*/ 943513 h 1031813"/>
                <a:gd name="T80" fmla="*/ 877083 w 1522273"/>
                <a:gd name="T81" fmla="*/ 861320 h 1031813"/>
                <a:gd name="T82" fmla="*/ 1038263 w 1522273"/>
                <a:gd name="T83" fmla="*/ 829151 h 1031813"/>
                <a:gd name="T84" fmla="*/ 1120654 w 1522273"/>
                <a:gd name="T85" fmla="*/ 854130 h 1031813"/>
                <a:gd name="T86" fmla="*/ 1195889 w 1522273"/>
                <a:gd name="T87" fmla="*/ 943513 h 1031813"/>
                <a:gd name="T88" fmla="*/ 1292603 w 1522273"/>
                <a:gd name="T89" fmla="*/ 914912 h 1031813"/>
                <a:gd name="T90" fmla="*/ 1371408 w 1522273"/>
                <a:gd name="T91" fmla="*/ 875595 h 1031813"/>
                <a:gd name="T92" fmla="*/ 1367816 w 1522273"/>
                <a:gd name="T93" fmla="*/ 793423 h 1031813"/>
                <a:gd name="T94" fmla="*/ 1335584 w 1522273"/>
                <a:gd name="T95" fmla="*/ 761253 h 1031813"/>
                <a:gd name="T96" fmla="*/ 1303347 w 1522273"/>
                <a:gd name="T97" fmla="*/ 693355 h 1031813"/>
                <a:gd name="T98" fmla="*/ 1271112 w 1522273"/>
                <a:gd name="T99" fmla="*/ 636132 h 1031813"/>
                <a:gd name="T100" fmla="*/ 1414390 w 1522273"/>
                <a:gd name="T101" fmla="*/ 596846 h 1031813"/>
                <a:gd name="T102" fmla="*/ 1496770 w 1522273"/>
                <a:gd name="T103" fmla="*/ 553928 h 1031813"/>
                <a:gd name="T104" fmla="*/ 1525431 w 1522273"/>
                <a:gd name="T105" fmla="*/ 500337 h 1031813"/>
                <a:gd name="T106" fmla="*/ 1518263 w 1522273"/>
                <a:gd name="T107" fmla="*/ 428881 h 1031813"/>
                <a:gd name="T108" fmla="*/ 1450207 w 1522273"/>
                <a:gd name="T109" fmla="*/ 382405 h 1031813"/>
                <a:gd name="T110" fmla="*/ 1324838 w 1522273"/>
                <a:gd name="T111" fmla="*/ 364542 h 1031813"/>
                <a:gd name="T112" fmla="*/ 1206637 w 1522273"/>
                <a:gd name="T113" fmla="*/ 407385 h 1031813"/>
                <a:gd name="T114" fmla="*/ 1152897 w 1522273"/>
                <a:gd name="T115" fmla="*/ 343120 h 1031813"/>
                <a:gd name="T116" fmla="*/ 1127835 w 1522273"/>
                <a:gd name="T117" fmla="*/ 246610 h 10318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22273"/>
                <a:gd name="T178" fmla="*/ 0 h 1031813"/>
                <a:gd name="T179" fmla="*/ 1522273 w 1522273"/>
                <a:gd name="T180" fmla="*/ 1031813 h 10318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22273" h="1031813">
                  <a:moveTo>
                    <a:pt x="1180707" y="419841"/>
                  </a:moveTo>
                  <a:cubicBezTo>
                    <a:pt x="1178335" y="416283"/>
                    <a:pt x="1175503" y="412992"/>
                    <a:pt x="1173591" y="409167"/>
                  </a:cubicBezTo>
                  <a:cubicBezTo>
                    <a:pt x="1171914" y="405812"/>
                    <a:pt x="1171854" y="401771"/>
                    <a:pt x="1170033" y="398493"/>
                  </a:cubicBezTo>
                  <a:cubicBezTo>
                    <a:pt x="1165880" y="391017"/>
                    <a:pt x="1158506" y="385258"/>
                    <a:pt x="1155801" y="377145"/>
                  </a:cubicBezTo>
                  <a:cubicBezTo>
                    <a:pt x="1154615" y="373587"/>
                    <a:pt x="1153920" y="369826"/>
                    <a:pt x="1152243" y="366472"/>
                  </a:cubicBezTo>
                  <a:cubicBezTo>
                    <a:pt x="1150331" y="362647"/>
                    <a:pt x="1146864" y="359706"/>
                    <a:pt x="1145127" y="355798"/>
                  </a:cubicBezTo>
                  <a:cubicBezTo>
                    <a:pt x="1142081" y="348944"/>
                    <a:pt x="1138011" y="334450"/>
                    <a:pt x="1138011" y="334450"/>
                  </a:cubicBezTo>
                  <a:cubicBezTo>
                    <a:pt x="1135796" y="316727"/>
                    <a:pt x="1132734" y="286595"/>
                    <a:pt x="1127338" y="270406"/>
                  </a:cubicBezTo>
                  <a:cubicBezTo>
                    <a:pt x="1126152" y="266848"/>
                    <a:pt x="1125257" y="263179"/>
                    <a:pt x="1123780" y="259732"/>
                  </a:cubicBezTo>
                  <a:cubicBezTo>
                    <a:pt x="1121691" y="254857"/>
                    <a:pt x="1118634" y="250425"/>
                    <a:pt x="1116664" y="245500"/>
                  </a:cubicBezTo>
                  <a:cubicBezTo>
                    <a:pt x="1113878" y="238536"/>
                    <a:pt x="1109548" y="224152"/>
                    <a:pt x="1109548" y="224152"/>
                  </a:cubicBezTo>
                  <a:cubicBezTo>
                    <a:pt x="1108362" y="215850"/>
                    <a:pt x="1106970" y="207576"/>
                    <a:pt x="1105990" y="199247"/>
                  </a:cubicBezTo>
                  <a:cubicBezTo>
                    <a:pt x="1104597" y="187409"/>
                    <a:pt x="1104118" y="175466"/>
                    <a:pt x="1102432" y="163667"/>
                  </a:cubicBezTo>
                  <a:cubicBezTo>
                    <a:pt x="1101088" y="154257"/>
                    <a:pt x="1094234" y="135515"/>
                    <a:pt x="1091758" y="128087"/>
                  </a:cubicBezTo>
                  <a:lnTo>
                    <a:pt x="1084642" y="106739"/>
                  </a:lnTo>
                  <a:cubicBezTo>
                    <a:pt x="1083456" y="103181"/>
                    <a:pt x="1081701" y="99764"/>
                    <a:pt x="1081084" y="96065"/>
                  </a:cubicBezTo>
                  <a:cubicBezTo>
                    <a:pt x="1079921" y="89089"/>
                    <a:pt x="1076100" y="64744"/>
                    <a:pt x="1073968" y="56928"/>
                  </a:cubicBezTo>
                  <a:cubicBezTo>
                    <a:pt x="1071994" y="49691"/>
                    <a:pt x="1069224" y="42696"/>
                    <a:pt x="1066852" y="35580"/>
                  </a:cubicBezTo>
                  <a:cubicBezTo>
                    <a:pt x="1063958" y="26899"/>
                    <a:pt x="1063075" y="21129"/>
                    <a:pt x="1056178" y="14232"/>
                  </a:cubicBezTo>
                  <a:cubicBezTo>
                    <a:pt x="1053154" y="11208"/>
                    <a:pt x="1049412" y="8853"/>
                    <a:pt x="1045504" y="7116"/>
                  </a:cubicBezTo>
                  <a:cubicBezTo>
                    <a:pt x="1038650" y="4070"/>
                    <a:pt x="1024156" y="0"/>
                    <a:pt x="1024156" y="0"/>
                  </a:cubicBezTo>
                  <a:cubicBezTo>
                    <a:pt x="1009924" y="2372"/>
                    <a:pt x="995458" y="3617"/>
                    <a:pt x="981461" y="7116"/>
                  </a:cubicBezTo>
                  <a:cubicBezTo>
                    <a:pt x="976717" y="8302"/>
                    <a:pt x="972003" y="9613"/>
                    <a:pt x="967229" y="10674"/>
                  </a:cubicBezTo>
                  <a:cubicBezTo>
                    <a:pt x="961326" y="11986"/>
                    <a:pt x="955306" y="12765"/>
                    <a:pt x="949439" y="14232"/>
                  </a:cubicBezTo>
                  <a:cubicBezTo>
                    <a:pt x="945801" y="15142"/>
                    <a:pt x="942443" y="17054"/>
                    <a:pt x="938765" y="17790"/>
                  </a:cubicBezTo>
                  <a:cubicBezTo>
                    <a:pt x="930581" y="19427"/>
                    <a:pt x="892322" y="24040"/>
                    <a:pt x="885395" y="24906"/>
                  </a:cubicBezTo>
                  <a:cubicBezTo>
                    <a:pt x="881837" y="26092"/>
                    <a:pt x="878428" y="27894"/>
                    <a:pt x="874721" y="28464"/>
                  </a:cubicBezTo>
                  <a:cubicBezTo>
                    <a:pt x="821580" y="36639"/>
                    <a:pt x="857182" y="27702"/>
                    <a:pt x="817794" y="35580"/>
                  </a:cubicBezTo>
                  <a:cubicBezTo>
                    <a:pt x="812999" y="36539"/>
                    <a:pt x="808264" y="37795"/>
                    <a:pt x="803562" y="39138"/>
                  </a:cubicBezTo>
                  <a:cubicBezTo>
                    <a:pt x="799956" y="40168"/>
                    <a:pt x="796549" y="41882"/>
                    <a:pt x="792888" y="42696"/>
                  </a:cubicBezTo>
                  <a:cubicBezTo>
                    <a:pt x="785846" y="44261"/>
                    <a:pt x="778638" y="44963"/>
                    <a:pt x="771540" y="46254"/>
                  </a:cubicBezTo>
                  <a:cubicBezTo>
                    <a:pt x="765590" y="47336"/>
                    <a:pt x="759700" y="48730"/>
                    <a:pt x="753750" y="49812"/>
                  </a:cubicBezTo>
                  <a:cubicBezTo>
                    <a:pt x="746652" y="51103"/>
                    <a:pt x="739444" y="51805"/>
                    <a:pt x="732402" y="53370"/>
                  </a:cubicBezTo>
                  <a:cubicBezTo>
                    <a:pt x="728741" y="54184"/>
                    <a:pt x="725366" y="56018"/>
                    <a:pt x="721728" y="56928"/>
                  </a:cubicBezTo>
                  <a:cubicBezTo>
                    <a:pt x="695848" y="63398"/>
                    <a:pt x="711115" y="57706"/>
                    <a:pt x="682590" y="64044"/>
                  </a:cubicBezTo>
                  <a:cubicBezTo>
                    <a:pt x="678929" y="64857"/>
                    <a:pt x="675578" y="66788"/>
                    <a:pt x="671917" y="67601"/>
                  </a:cubicBezTo>
                  <a:cubicBezTo>
                    <a:pt x="664875" y="69166"/>
                    <a:pt x="657643" y="69744"/>
                    <a:pt x="650569" y="71159"/>
                  </a:cubicBezTo>
                  <a:cubicBezTo>
                    <a:pt x="639400" y="73393"/>
                    <a:pt x="635836" y="74884"/>
                    <a:pt x="625663" y="78275"/>
                  </a:cubicBezTo>
                  <a:cubicBezTo>
                    <a:pt x="624477" y="81833"/>
                    <a:pt x="623782" y="85594"/>
                    <a:pt x="622105" y="88949"/>
                  </a:cubicBezTo>
                  <a:cubicBezTo>
                    <a:pt x="618762" y="95635"/>
                    <a:pt x="599720" y="113509"/>
                    <a:pt x="622105" y="120971"/>
                  </a:cubicBezTo>
                  <a:cubicBezTo>
                    <a:pt x="640892" y="127233"/>
                    <a:pt x="629658" y="122449"/>
                    <a:pt x="654127" y="138761"/>
                  </a:cubicBezTo>
                  <a:lnTo>
                    <a:pt x="664801" y="145877"/>
                  </a:lnTo>
                  <a:lnTo>
                    <a:pt x="675475" y="152993"/>
                  </a:lnTo>
                  <a:cubicBezTo>
                    <a:pt x="677847" y="156551"/>
                    <a:pt x="679566" y="160643"/>
                    <a:pt x="682590" y="163667"/>
                  </a:cubicBezTo>
                  <a:cubicBezTo>
                    <a:pt x="697119" y="178197"/>
                    <a:pt x="697414" y="161886"/>
                    <a:pt x="707496" y="192131"/>
                  </a:cubicBezTo>
                  <a:cubicBezTo>
                    <a:pt x="709868" y="199247"/>
                    <a:pt x="713379" y="206080"/>
                    <a:pt x="714612" y="213479"/>
                  </a:cubicBezTo>
                  <a:cubicBezTo>
                    <a:pt x="718787" y="238525"/>
                    <a:pt x="715889" y="227982"/>
                    <a:pt x="721728" y="245500"/>
                  </a:cubicBezTo>
                  <a:cubicBezTo>
                    <a:pt x="709771" y="281372"/>
                    <a:pt x="728015" y="225730"/>
                    <a:pt x="714612" y="270406"/>
                  </a:cubicBezTo>
                  <a:cubicBezTo>
                    <a:pt x="712457" y="277591"/>
                    <a:pt x="709868" y="284638"/>
                    <a:pt x="707496" y="291754"/>
                  </a:cubicBezTo>
                  <a:lnTo>
                    <a:pt x="703938" y="302428"/>
                  </a:lnTo>
                  <a:cubicBezTo>
                    <a:pt x="702752" y="305986"/>
                    <a:pt x="703032" y="310450"/>
                    <a:pt x="700380" y="313102"/>
                  </a:cubicBezTo>
                  <a:lnTo>
                    <a:pt x="689706" y="323776"/>
                  </a:lnTo>
                  <a:cubicBezTo>
                    <a:pt x="681943" y="347065"/>
                    <a:pt x="692725" y="324207"/>
                    <a:pt x="675475" y="338008"/>
                  </a:cubicBezTo>
                  <a:cubicBezTo>
                    <a:pt x="672136" y="340679"/>
                    <a:pt x="671985" y="346416"/>
                    <a:pt x="668359" y="348682"/>
                  </a:cubicBezTo>
                  <a:cubicBezTo>
                    <a:pt x="661998" y="352657"/>
                    <a:pt x="653252" y="351637"/>
                    <a:pt x="647011" y="355798"/>
                  </a:cubicBezTo>
                  <a:cubicBezTo>
                    <a:pt x="639895" y="360542"/>
                    <a:pt x="633777" y="367326"/>
                    <a:pt x="625663" y="370030"/>
                  </a:cubicBezTo>
                  <a:lnTo>
                    <a:pt x="604315" y="377145"/>
                  </a:lnTo>
                  <a:cubicBezTo>
                    <a:pt x="561560" y="362895"/>
                    <a:pt x="590457" y="370424"/>
                    <a:pt x="515366" y="366472"/>
                  </a:cubicBezTo>
                  <a:lnTo>
                    <a:pt x="472670" y="352240"/>
                  </a:lnTo>
                  <a:cubicBezTo>
                    <a:pt x="469112" y="351054"/>
                    <a:pt x="465117" y="350762"/>
                    <a:pt x="461996" y="348682"/>
                  </a:cubicBezTo>
                  <a:cubicBezTo>
                    <a:pt x="437527" y="332370"/>
                    <a:pt x="448761" y="337154"/>
                    <a:pt x="429974" y="330892"/>
                  </a:cubicBezTo>
                  <a:cubicBezTo>
                    <a:pt x="421031" y="304063"/>
                    <a:pt x="433095" y="337133"/>
                    <a:pt x="419300" y="309544"/>
                  </a:cubicBezTo>
                  <a:cubicBezTo>
                    <a:pt x="417623" y="306189"/>
                    <a:pt x="417419" y="302225"/>
                    <a:pt x="415742" y="298870"/>
                  </a:cubicBezTo>
                  <a:cubicBezTo>
                    <a:pt x="413141" y="293667"/>
                    <a:pt x="400369" y="277187"/>
                    <a:pt x="397952" y="273964"/>
                  </a:cubicBezTo>
                  <a:cubicBezTo>
                    <a:pt x="396766" y="270406"/>
                    <a:pt x="396071" y="266645"/>
                    <a:pt x="394394" y="263290"/>
                  </a:cubicBezTo>
                  <a:cubicBezTo>
                    <a:pt x="392482" y="259465"/>
                    <a:pt x="388962" y="256546"/>
                    <a:pt x="387278" y="252616"/>
                  </a:cubicBezTo>
                  <a:cubicBezTo>
                    <a:pt x="385352" y="248121"/>
                    <a:pt x="384595" y="243195"/>
                    <a:pt x="383720" y="238384"/>
                  </a:cubicBezTo>
                  <a:cubicBezTo>
                    <a:pt x="381465" y="225983"/>
                    <a:pt x="380699" y="203609"/>
                    <a:pt x="373047" y="192131"/>
                  </a:cubicBezTo>
                  <a:cubicBezTo>
                    <a:pt x="370675" y="188573"/>
                    <a:pt x="369557" y="183723"/>
                    <a:pt x="365931" y="181457"/>
                  </a:cubicBezTo>
                  <a:cubicBezTo>
                    <a:pt x="359570" y="177482"/>
                    <a:pt x="344583" y="174341"/>
                    <a:pt x="344583" y="174341"/>
                  </a:cubicBezTo>
                  <a:cubicBezTo>
                    <a:pt x="339839" y="175527"/>
                    <a:pt x="335206" y="177316"/>
                    <a:pt x="330351" y="177899"/>
                  </a:cubicBezTo>
                  <a:cubicBezTo>
                    <a:pt x="305511" y="180880"/>
                    <a:pt x="255633" y="185015"/>
                    <a:pt x="255633" y="185015"/>
                  </a:cubicBezTo>
                  <a:cubicBezTo>
                    <a:pt x="252075" y="186201"/>
                    <a:pt x="248649" y="187902"/>
                    <a:pt x="244959" y="188573"/>
                  </a:cubicBezTo>
                  <a:cubicBezTo>
                    <a:pt x="235552" y="190283"/>
                    <a:pt x="225961" y="190779"/>
                    <a:pt x="216496" y="192131"/>
                  </a:cubicBezTo>
                  <a:cubicBezTo>
                    <a:pt x="209354" y="193151"/>
                    <a:pt x="202246" y="194398"/>
                    <a:pt x="195148" y="195689"/>
                  </a:cubicBezTo>
                  <a:cubicBezTo>
                    <a:pt x="164616" y="201240"/>
                    <a:pt x="190084" y="197563"/>
                    <a:pt x="156010" y="202805"/>
                  </a:cubicBezTo>
                  <a:cubicBezTo>
                    <a:pt x="140345" y="205215"/>
                    <a:pt x="128346" y="206163"/>
                    <a:pt x="113314" y="209921"/>
                  </a:cubicBezTo>
                  <a:cubicBezTo>
                    <a:pt x="109676" y="210831"/>
                    <a:pt x="106246" y="212449"/>
                    <a:pt x="102640" y="213479"/>
                  </a:cubicBezTo>
                  <a:cubicBezTo>
                    <a:pt x="64997" y="224234"/>
                    <a:pt x="117795" y="207242"/>
                    <a:pt x="67061" y="224152"/>
                  </a:cubicBezTo>
                  <a:lnTo>
                    <a:pt x="35039" y="234826"/>
                  </a:lnTo>
                  <a:cubicBezTo>
                    <a:pt x="31481" y="236012"/>
                    <a:pt x="27486" y="236304"/>
                    <a:pt x="24365" y="238384"/>
                  </a:cubicBezTo>
                  <a:lnTo>
                    <a:pt x="13691" y="245500"/>
                  </a:lnTo>
                  <a:cubicBezTo>
                    <a:pt x="11319" y="249058"/>
                    <a:pt x="8487" y="252349"/>
                    <a:pt x="6575" y="256174"/>
                  </a:cubicBezTo>
                  <a:cubicBezTo>
                    <a:pt x="0" y="269323"/>
                    <a:pt x="3302" y="275390"/>
                    <a:pt x="6575" y="291754"/>
                  </a:cubicBezTo>
                  <a:cubicBezTo>
                    <a:pt x="7311" y="295432"/>
                    <a:pt x="7790" y="299499"/>
                    <a:pt x="10133" y="302428"/>
                  </a:cubicBezTo>
                  <a:cubicBezTo>
                    <a:pt x="12804" y="305767"/>
                    <a:pt x="17249" y="307172"/>
                    <a:pt x="20807" y="309544"/>
                  </a:cubicBezTo>
                  <a:cubicBezTo>
                    <a:pt x="27060" y="328302"/>
                    <a:pt x="20232" y="313124"/>
                    <a:pt x="35039" y="330892"/>
                  </a:cubicBezTo>
                  <a:cubicBezTo>
                    <a:pt x="49864" y="348682"/>
                    <a:pt x="33260" y="335636"/>
                    <a:pt x="52829" y="348682"/>
                  </a:cubicBezTo>
                  <a:lnTo>
                    <a:pt x="74176" y="380703"/>
                  </a:lnTo>
                  <a:cubicBezTo>
                    <a:pt x="76548" y="384261"/>
                    <a:pt x="77734" y="389005"/>
                    <a:pt x="81292" y="391377"/>
                  </a:cubicBezTo>
                  <a:lnTo>
                    <a:pt x="91966" y="398493"/>
                  </a:lnTo>
                  <a:cubicBezTo>
                    <a:pt x="98219" y="417251"/>
                    <a:pt x="91391" y="402073"/>
                    <a:pt x="106198" y="419841"/>
                  </a:cubicBezTo>
                  <a:cubicBezTo>
                    <a:pt x="121023" y="437631"/>
                    <a:pt x="104419" y="424585"/>
                    <a:pt x="123988" y="437631"/>
                  </a:cubicBezTo>
                  <a:cubicBezTo>
                    <a:pt x="142964" y="466095"/>
                    <a:pt x="118058" y="431701"/>
                    <a:pt x="141778" y="455421"/>
                  </a:cubicBezTo>
                  <a:cubicBezTo>
                    <a:pt x="165498" y="479141"/>
                    <a:pt x="131104" y="454235"/>
                    <a:pt x="159568" y="473211"/>
                  </a:cubicBezTo>
                  <a:cubicBezTo>
                    <a:pt x="161940" y="476769"/>
                    <a:pt x="163660" y="480861"/>
                    <a:pt x="166684" y="483885"/>
                  </a:cubicBezTo>
                  <a:cubicBezTo>
                    <a:pt x="169708" y="486909"/>
                    <a:pt x="174687" y="487662"/>
                    <a:pt x="177358" y="491001"/>
                  </a:cubicBezTo>
                  <a:cubicBezTo>
                    <a:pt x="179701" y="493930"/>
                    <a:pt x="178836" y="498554"/>
                    <a:pt x="180916" y="501675"/>
                  </a:cubicBezTo>
                  <a:cubicBezTo>
                    <a:pt x="183707" y="505862"/>
                    <a:pt x="188032" y="508791"/>
                    <a:pt x="191590" y="512349"/>
                  </a:cubicBezTo>
                  <a:cubicBezTo>
                    <a:pt x="198517" y="533130"/>
                    <a:pt x="189728" y="514045"/>
                    <a:pt x="205822" y="530138"/>
                  </a:cubicBezTo>
                  <a:cubicBezTo>
                    <a:pt x="229548" y="553863"/>
                    <a:pt x="195143" y="528947"/>
                    <a:pt x="223611" y="547928"/>
                  </a:cubicBezTo>
                  <a:cubicBezTo>
                    <a:pt x="232554" y="574757"/>
                    <a:pt x="219450" y="542727"/>
                    <a:pt x="237843" y="565718"/>
                  </a:cubicBezTo>
                  <a:cubicBezTo>
                    <a:pt x="240186" y="568647"/>
                    <a:pt x="239058" y="573463"/>
                    <a:pt x="241401" y="576392"/>
                  </a:cubicBezTo>
                  <a:cubicBezTo>
                    <a:pt x="244072" y="579731"/>
                    <a:pt x="248790" y="580770"/>
                    <a:pt x="252075" y="583508"/>
                  </a:cubicBezTo>
                  <a:cubicBezTo>
                    <a:pt x="260576" y="590592"/>
                    <a:pt x="273929" y="606375"/>
                    <a:pt x="276981" y="615530"/>
                  </a:cubicBezTo>
                  <a:lnTo>
                    <a:pt x="280539" y="626204"/>
                  </a:lnTo>
                  <a:cubicBezTo>
                    <a:pt x="274609" y="643994"/>
                    <a:pt x="280539" y="635692"/>
                    <a:pt x="255633" y="643994"/>
                  </a:cubicBezTo>
                  <a:lnTo>
                    <a:pt x="244959" y="647552"/>
                  </a:lnTo>
                  <a:lnTo>
                    <a:pt x="234285" y="651110"/>
                  </a:lnTo>
                  <a:cubicBezTo>
                    <a:pt x="201643" y="640229"/>
                    <a:pt x="216148" y="643637"/>
                    <a:pt x="148894" y="651110"/>
                  </a:cubicBezTo>
                  <a:cubicBezTo>
                    <a:pt x="141439" y="651938"/>
                    <a:pt x="127546" y="658226"/>
                    <a:pt x="127546" y="658226"/>
                  </a:cubicBezTo>
                  <a:cubicBezTo>
                    <a:pt x="123988" y="661784"/>
                    <a:pt x="121059" y="666109"/>
                    <a:pt x="116872" y="668900"/>
                  </a:cubicBezTo>
                  <a:cubicBezTo>
                    <a:pt x="113751" y="670980"/>
                    <a:pt x="108378" y="669406"/>
                    <a:pt x="106198" y="672458"/>
                  </a:cubicBezTo>
                  <a:cubicBezTo>
                    <a:pt x="101838" y="678561"/>
                    <a:pt x="103243" y="687564"/>
                    <a:pt x="99082" y="693805"/>
                  </a:cubicBezTo>
                  <a:lnTo>
                    <a:pt x="91966" y="704479"/>
                  </a:lnTo>
                  <a:cubicBezTo>
                    <a:pt x="93152" y="717525"/>
                    <a:pt x="91925" y="731021"/>
                    <a:pt x="95524" y="743617"/>
                  </a:cubicBezTo>
                  <a:cubicBezTo>
                    <a:pt x="96906" y="748455"/>
                    <a:pt x="103407" y="750104"/>
                    <a:pt x="106198" y="754291"/>
                  </a:cubicBezTo>
                  <a:cubicBezTo>
                    <a:pt x="119947" y="774914"/>
                    <a:pt x="96558" y="756166"/>
                    <a:pt x="120430" y="772081"/>
                  </a:cubicBezTo>
                  <a:cubicBezTo>
                    <a:pt x="121616" y="775639"/>
                    <a:pt x="121336" y="780103"/>
                    <a:pt x="123988" y="782755"/>
                  </a:cubicBezTo>
                  <a:lnTo>
                    <a:pt x="156010" y="804103"/>
                  </a:lnTo>
                  <a:lnTo>
                    <a:pt x="166684" y="811219"/>
                  </a:lnTo>
                  <a:cubicBezTo>
                    <a:pt x="170242" y="813591"/>
                    <a:pt x="173301" y="816983"/>
                    <a:pt x="177358" y="818335"/>
                  </a:cubicBezTo>
                  <a:cubicBezTo>
                    <a:pt x="180916" y="819521"/>
                    <a:pt x="184677" y="820216"/>
                    <a:pt x="188032" y="821893"/>
                  </a:cubicBezTo>
                  <a:cubicBezTo>
                    <a:pt x="191857" y="823805"/>
                    <a:pt x="194798" y="827271"/>
                    <a:pt x="198706" y="829008"/>
                  </a:cubicBezTo>
                  <a:cubicBezTo>
                    <a:pt x="205561" y="832054"/>
                    <a:pt x="212938" y="833752"/>
                    <a:pt x="220054" y="836124"/>
                  </a:cubicBezTo>
                  <a:lnTo>
                    <a:pt x="241401" y="843240"/>
                  </a:lnTo>
                  <a:cubicBezTo>
                    <a:pt x="244959" y="844426"/>
                    <a:pt x="248954" y="844718"/>
                    <a:pt x="252075" y="846798"/>
                  </a:cubicBezTo>
                  <a:cubicBezTo>
                    <a:pt x="267781" y="857269"/>
                    <a:pt x="258556" y="853075"/>
                    <a:pt x="280539" y="857472"/>
                  </a:cubicBezTo>
                  <a:cubicBezTo>
                    <a:pt x="285283" y="856286"/>
                    <a:pt x="290069" y="855257"/>
                    <a:pt x="294771" y="853914"/>
                  </a:cubicBezTo>
                  <a:cubicBezTo>
                    <a:pt x="298377" y="852884"/>
                    <a:pt x="301715" y="850749"/>
                    <a:pt x="305445" y="850356"/>
                  </a:cubicBezTo>
                  <a:cubicBezTo>
                    <a:pt x="324354" y="848366"/>
                    <a:pt x="343397" y="847984"/>
                    <a:pt x="362373" y="846798"/>
                  </a:cubicBezTo>
                  <a:cubicBezTo>
                    <a:pt x="401303" y="833821"/>
                    <a:pt x="342337" y="854517"/>
                    <a:pt x="383720" y="836124"/>
                  </a:cubicBezTo>
                  <a:cubicBezTo>
                    <a:pt x="390574" y="833078"/>
                    <a:pt x="397952" y="831380"/>
                    <a:pt x="405068" y="829008"/>
                  </a:cubicBezTo>
                  <a:cubicBezTo>
                    <a:pt x="422580" y="823171"/>
                    <a:pt x="412055" y="826065"/>
                    <a:pt x="437090" y="821893"/>
                  </a:cubicBezTo>
                  <a:cubicBezTo>
                    <a:pt x="442012" y="822877"/>
                    <a:pt x="459404" y="825591"/>
                    <a:pt x="465554" y="829008"/>
                  </a:cubicBezTo>
                  <a:cubicBezTo>
                    <a:pt x="473030" y="833161"/>
                    <a:pt x="479786" y="838496"/>
                    <a:pt x="486902" y="843240"/>
                  </a:cubicBezTo>
                  <a:lnTo>
                    <a:pt x="497576" y="850356"/>
                  </a:lnTo>
                  <a:cubicBezTo>
                    <a:pt x="501284" y="861479"/>
                    <a:pt x="504879" y="875386"/>
                    <a:pt x="515366" y="882378"/>
                  </a:cubicBezTo>
                  <a:lnTo>
                    <a:pt x="526039" y="889494"/>
                  </a:lnTo>
                  <a:cubicBezTo>
                    <a:pt x="528411" y="893052"/>
                    <a:pt x="530131" y="897144"/>
                    <a:pt x="533155" y="900168"/>
                  </a:cubicBezTo>
                  <a:cubicBezTo>
                    <a:pt x="536179" y="903192"/>
                    <a:pt x="541158" y="903945"/>
                    <a:pt x="543829" y="907284"/>
                  </a:cubicBezTo>
                  <a:cubicBezTo>
                    <a:pt x="557630" y="924535"/>
                    <a:pt x="534772" y="913753"/>
                    <a:pt x="558061" y="921516"/>
                  </a:cubicBezTo>
                  <a:cubicBezTo>
                    <a:pt x="561769" y="932639"/>
                    <a:pt x="565364" y="946547"/>
                    <a:pt x="575851" y="953538"/>
                  </a:cubicBezTo>
                  <a:lnTo>
                    <a:pt x="586525" y="960654"/>
                  </a:lnTo>
                  <a:cubicBezTo>
                    <a:pt x="611954" y="998797"/>
                    <a:pt x="572353" y="940909"/>
                    <a:pt x="604315" y="982001"/>
                  </a:cubicBezTo>
                  <a:cubicBezTo>
                    <a:pt x="609566" y="988752"/>
                    <a:pt x="611431" y="998605"/>
                    <a:pt x="618547" y="1003349"/>
                  </a:cubicBezTo>
                  <a:lnTo>
                    <a:pt x="639895" y="1017581"/>
                  </a:lnTo>
                  <a:cubicBezTo>
                    <a:pt x="643453" y="1019953"/>
                    <a:pt x="646512" y="1023345"/>
                    <a:pt x="650569" y="1024697"/>
                  </a:cubicBezTo>
                  <a:lnTo>
                    <a:pt x="661243" y="1028255"/>
                  </a:lnTo>
                  <a:cubicBezTo>
                    <a:pt x="664801" y="1027069"/>
                    <a:pt x="668167" y="1024697"/>
                    <a:pt x="671917" y="1024697"/>
                  </a:cubicBezTo>
                  <a:cubicBezTo>
                    <a:pt x="684840" y="1024697"/>
                    <a:pt x="704628" y="1029105"/>
                    <a:pt x="718170" y="1031813"/>
                  </a:cubicBezTo>
                  <a:cubicBezTo>
                    <a:pt x="725286" y="1030627"/>
                    <a:pt x="732476" y="1029820"/>
                    <a:pt x="739518" y="1028255"/>
                  </a:cubicBezTo>
                  <a:cubicBezTo>
                    <a:pt x="743179" y="1027441"/>
                    <a:pt x="746452" y="1024974"/>
                    <a:pt x="750192" y="1024697"/>
                  </a:cubicBezTo>
                  <a:cubicBezTo>
                    <a:pt x="778603" y="1022592"/>
                    <a:pt x="807138" y="1022719"/>
                    <a:pt x="835583" y="1021139"/>
                  </a:cubicBezTo>
                  <a:cubicBezTo>
                    <a:pt x="849842" y="1020347"/>
                    <a:pt x="864047" y="1018767"/>
                    <a:pt x="878279" y="1017581"/>
                  </a:cubicBezTo>
                  <a:cubicBezTo>
                    <a:pt x="885355" y="1012863"/>
                    <a:pt x="896198" y="1010594"/>
                    <a:pt x="885395" y="999791"/>
                  </a:cubicBezTo>
                  <a:cubicBezTo>
                    <a:pt x="879348" y="993744"/>
                    <a:pt x="871163" y="990303"/>
                    <a:pt x="864047" y="985559"/>
                  </a:cubicBezTo>
                  <a:lnTo>
                    <a:pt x="853373" y="978444"/>
                  </a:lnTo>
                  <a:cubicBezTo>
                    <a:pt x="834394" y="949976"/>
                    <a:pt x="859306" y="984378"/>
                    <a:pt x="835583" y="960654"/>
                  </a:cubicBezTo>
                  <a:cubicBezTo>
                    <a:pt x="828687" y="953758"/>
                    <a:pt x="827803" y="947986"/>
                    <a:pt x="824910" y="939306"/>
                  </a:cubicBezTo>
                  <a:cubicBezTo>
                    <a:pt x="825539" y="931127"/>
                    <a:pt x="820792" y="894212"/>
                    <a:pt x="835583" y="882378"/>
                  </a:cubicBezTo>
                  <a:cubicBezTo>
                    <a:pt x="838512" y="880035"/>
                    <a:pt x="842902" y="880497"/>
                    <a:pt x="846257" y="878820"/>
                  </a:cubicBezTo>
                  <a:cubicBezTo>
                    <a:pt x="850082" y="876908"/>
                    <a:pt x="853373" y="874076"/>
                    <a:pt x="856931" y="871704"/>
                  </a:cubicBezTo>
                  <a:cubicBezTo>
                    <a:pt x="862969" y="853591"/>
                    <a:pt x="855637" y="866097"/>
                    <a:pt x="871163" y="857472"/>
                  </a:cubicBezTo>
                  <a:cubicBezTo>
                    <a:pt x="878639" y="853319"/>
                    <a:pt x="885395" y="847984"/>
                    <a:pt x="892511" y="843240"/>
                  </a:cubicBezTo>
                  <a:cubicBezTo>
                    <a:pt x="896069" y="840868"/>
                    <a:pt x="899128" y="837476"/>
                    <a:pt x="903185" y="836124"/>
                  </a:cubicBezTo>
                  <a:cubicBezTo>
                    <a:pt x="932489" y="826356"/>
                    <a:pt x="917107" y="830068"/>
                    <a:pt x="949439" y="825451"/>
                  </a:cubicBezTo>
                  <a:cubicBezTo>
                    <a:pt x="981604" y="814729"/>
                    <a:pt x="962952" y="819511"/>
                    <a:pt x="1031272" y="825451"/>
                  </a:cubicBezTo>
                  <a:cubicBezTo>
                    <a:pt x="1035008" y="825776"/>
                    <a:pt x="1038340" y="827978"/>
                    <a:pt x="1041946" y="829008"/>
                  </a:cubicBezTo>
                  <a:cubicBezTo>
                    <a:pt x="1079555" y="839752"/>
                    <a:pt x="1026843" y="822788"/>
                    <a:pt x="1077526" y="839682"/>
                  </a:cubicBezTo>
                  <a:cubicBezTo>
                    <a:pt x="1081084" y="840868"/>
                    <a:pt x="1084562" y="842330"/>
                    <a:pt x="1088200" y="843240"/>
                  </a:cubicBezTo>
                  <a:cubicBezTo>
                    <a:pt x="1092760" y="844380"/>
                    <a:pt x="1108002" y="847804"/>
                    <a:pt x="1113106" y="850356"/>
                  </a:cubicBezTo>
                  <a:cubicBezTo>
                    <a:pt x="1123013" y="855310"/>
                    <a:pt x="1126585" y="860277"/>
                    <a:pt x="1134454" y="868146"/>
                  </a:cubicBezTo>
                  <a:lnTo>
                    <a:pt x="1145127" y="900168"/>
                  </a:lnTo>
                  <a:cubicBezTo>
                    <a:pt x="1147665" y="907782"/>
                    <a:pt x="1149309" y="915836"/>
                    <a:pt x="1155801" y="921516"/>
                  </a:cubicBezTo>
                  <a:cubicBezTo>
                    <a:pt x="1170859" y="934691"/>
                    <a:pt x="1173163" y="934419"/>
                    <a:pt x="1187823" y="939306"/>
                  </a:cubicBezTo>
                  <a:cubicBezTo>
                    <a:pt x="1194589" y="937953"/>
                    <a:pt x="1208993" y="935837"/>
                    <a:pt x="1216287" y="932190"/>
                  </a:cubicBezTo>
                  <a:cubicBezTo>
                    <a:pt x="1220112" y="930278"/>
                    <a:pt x="1223053" y="926811"/>
                    <a:pt x="1226961" y="925074"/>
                  </a:cubicBezTo>
                  <a:cubicBezTo>
                    <a:pt x="1245469" y="916848"/>
                    <a:pt x="1252954" y="917294"/>
                    <a:pt x="1273215" y="914400"/>
                  </a:cubicBezTo>
                  <a:cubicBezTo>
                    <a:pt x="1276773" y="913214"/>
                    <a:pt x="1280251" y="911752"/>
                    <a:pt x="1283889" y="910842"/>
                  </a:cubicBezTo>
                  <a:lnTo>
                    <a:pt x="1312352" y="903726"/>
                  </a:lnTo>
                  <a:cubicBezTo>
                    <a:pt x="1314724" y="900168"/>
                    <a:pt x="1315842" y="895318"/>
                    <a:pt x="1319468" y="893052"/>
                  </a:cubicBezTo>
                  <a:cubicBezTo>
                    <a:pt x="1325829" y="889077"/>
                    <a:pt x="1340816" y="885936"/>
                    <a:pt x="1340816" y="885936"/>
                  </a:cubicBezTo>
                  <a:cubicBezTo>
                    <a:pt x="1364505" y="862247"/>
                    <a:pt x="1338993" y="884577"/>
                    <a:pt x="1362164" y="871704"/>
                  </a:cubicBezTo>
                  <a:cubicBezTo>
                    <a:pt x="1369640" y="867551"/>
                    <a:pt x="1383512" y="857472"/>
                    <a:pt x="1383512" y="857472"/>
                  </a:cubicBezTo>
                  <a:cubicBezTo>
                    <a:pt x="1384698" y="853914"/>
                    <a:pt x="1387070" y="850548"/>
                    <a:pt x="1387070" y="846798"/>
                  </a:cubicBezTo>
                  <a:cubicBezTo>
                    <a:pt x="1387070" y="826632"/>
                    <a:pt x="1376374" y="832502"/>
                    <a:pt x="1369280" y="811219"/>
                  </a:cubicBezTo>
                  <a:cubicBezTo>
                    <a:pt x="1366936" y="804187"/>
                    <a:pt x="1364876" y="794887"/>
                    <a:pt x="1358606" y="789871"/>
                  </a:cubicBezTo>
                  <a:cubicBezTo>
                    <a:pt x="1355677" y="787528"/>
                    <a:pt x="1351490" y="787499"/>
                    <a:pt x="1347932" y="786313"/>
                  </a:cubicBezTo>
                  <a:cubicBezTo>
                    <a:pt x="1345560" y="782755"/>
                    <a:pt x="1343840" y="778663"/>
                    <a:pt x="1340816" y="775639"/>
                  </a:cubicBezTo>
                  <a:cubicBezTo>
                    <a:pt x="1337792" y="772615"/>
                    <a:pt x="1332813" y="771862"/>
                    <a:pt x="1330142" y="768523"/>
                  </a:cubicBezTo>
                  <a:cubicBezTo>
                    <a:pt x="1327799" y="765594"/>
                    <a:pt x="1328664" y="760970"/>
                    <a:pt x="1326584" y="757849"/>
                  </a:cubicBezTo>
                  <a:cubicBezTo>
                    <a:pt x="1323793" y="753662"/>
                    <a:pt x="1319468" y="750733"/>
                    <a:pt x="1315910" y="747175"/>
                  </a:cubicBezTo>
                  <a:cubicBezTo>
                    <a:pt x="1313921" y="739219"/>
                    <a:pt x="1308701" y="716792"/>
                    <a:pt x="1305236" y="711595"/>
                  </a:cubicBezTo>
                  <a:cubicBezTo>
                    <a:pt x="1302864" y="708037"/>
                    <a:pt x="1300032" y="704746"/>
                    <a:pt x="1298120" y="700921"/>
                  </a:cubicBezTo>
                  <a:cubicBezTo>
                    <a:pt x="1296443" y="697566"/>
                    <a:pt x="1296239" y="693602"/>
                    <a:pt x="1294562" y="690247"/>
                  </a:cubicBezTo>
                  <a:cubicBezTo>
                    <a:pt x="1292650" y="686422"/>
                    <a:pt x="1289359" y="683398"/>
                    <a:pt x="1287447" y="679573"/>
                  </a:cubicBezTo>
                  <a:cubicBezTo>
                    <a:pt x="1285770" y="676219"/>
                    <a:pt x="1285566" y="672254"/>
                    <a:pt x="1283889" y="668900"/>
                  </a:cubicBezTo>
                  <a:cubicBezTo>
                    <a:pt x="1281287" y="663697"/>
                    <a:pt x="1268517" y="647218"/>
                    <a:pt x="1266099" y="643994"/>
                  </a:cubicBezTo>
                  <a:cubicBezTo>
                    <a:pt x="1264913" y="640436"/>
                    <a:pt x="1262541" y="637070"/>
                    <a:pt x="1262541" y="633320"/>
                  </a:cubicBezTo>
                  <a:cubicBezTo>
                    <a:pt x="1262541" y="623460"/>
                    <a:pt x="1268577" y="619173"/>
                    <a:pt x="1276773" y="615530"/>
                  </a:cubicBezTo>
                  <a:cubicBezTo>
                    <a:pt x="1298341" y="605944"/>
                    <a:pt x="1297091" y="609829"/>
                    <a:pt x="1319468" y="604856"/>
                  </a:cubicBezTo>
                  <a:cubicBezTo>
                    <a:pt x="1339255" y="600459"/>
                    <a:pt x="1321021" y="600303"/>
                    <a:pt x="1347932" y="597740"/>
                  </a:cubicBezTo>
                  <a:cubicBezTo>
                    <a:pt x="1366859" y="595937"/>
                    <a:pt x="1385884" y="595368"/>
                    <a:pt x="1404860" y="594182"/>
                  </a:cubicBezTo>
                  <a:cubicBezTo>
                    <a:pt x="1414408" y="592272"/>
                    <a:pt x="1436258" y="588667"/>
                    <a:pt x="1443997" y="583508"/>
                  </a:cubicBezTo>
                  <a:cubicBezTo>
                    <a:pt x="1457792" y="574312"/>
                    <a:pt x="1450614" y="577744"/>
                    <a:pt x="1465345" y="572834"/>
                  </a:cubicBezTo>
                  <a:cubicBezTo>
                    <a:pt x="1467717" y="569276"/>
                    <a:pt x="1469437" y="565184"/>
                    <a:pt x="1472461" y="562160"/>
                  </a:cubicBezTo>
                  <a:cubicBezTo>
                    <a:pt x="1476654" y="557967"/>
                    <a:pt x="1482191" y="555345"/>
                    <a:pt x="1486693" y="551486"/>
                  </a:cubicBezTo>
                  <a:cubicBezTo>
                    <a:pt x="1490513" y="548211"/>
                    <a:pt x="1493809" y="544370"/>
                    <a:pt x="1497367" y="540812"/>
                  </a:cubicBezTo>
                  <a:cubicBezTo>
                    <a:pt x="1498553" y="537254"/>
                    <a:pt x="1499248" y="533492"/>
                    <a:pt x="1500925" y="530138"/>
                  </a:cubicBezTo>
                  <a:cubicBezTo>
                    <a:pt x="1502837" y="526314"/>
                    <a:pt x="1506304" y="523372"/>
                    <a:pt x="1508041" y="519465"/>
                  </a:cubicBezTo>
                  <a:cubicBezTo>
                    <a:pt x="1511087" y="512611"/>
                    <a:pt x="1512785" y="505233"/>
                    <a:pt x="1515157" y="498117"/>
                  </a:cubicBezTo>
                  <a:lnTo>
                    <a:pt x="1518715" y="487443"/>
                  </a:lnTo>
                  <a:lnTo>
                    <a:pt x="1522273" y="476769"/>
                  </a:lnTo>
                  <a:cubicBezTo>
                    <a:pt x="1517244" y="451624"/>
                    <a:pt x="1520627" y="464716"/>
                    <a:pt x="1511599" y="437631"/>
                  </a:cubicBezTo>
                  <a:cubicBezTo>
                    <a:pt x="1510413" y="434073"/>
                    <a:pt x="1511162" y="429037"/>
                    <a:pt x="1508041" y="426957"/>
                  </a:cubicBezTo>
                  <a:lnTo>
                    <a:pt x="1497367" y="419841"/>
                  </a:lnTo>
                  <a:cubicBezTo>
                    <a:pt x="1478391" y="391377"/>
                    <a:pt x="1503297" y="425771"/>
                    <a:pt x="1479577" y="402051"/>
                  </a:cubicBezTo>
                  <a:cubicBezTo>
                    <a:pt x="1476553" y="399027"/>
                    <a:pt x="1476087" y="393643"/>
                    <a:pt x="1472461" y="391377"/>
                  </a:cubicBezTo>
                  <a:cubicBezTo>
                    <a:pt x="1472460" y="391377"/>
                    <a:pt x="1445776" y="382482"/>
                    <a:pt x="1440439" y="380703"/>
                  </a:cubicBezTo>
                  <a:lnTo>
                    <a:pt x="1408418" y="370030"/>
                  </a:lnTo>
                  <a:cubicBezTo>
                    <a:pt x="1401098" y="367590"/>
                    <a:pt x="1390960" y="363907"/>
                    <a:pt x="1383512" y="362914"/>
                  </a:cubicBezTo>
                  <a:cubicBezTo>
                    <a:pt x="1370527" y="361183"/>
                    <a:pt x="1357420" y="360542"/>
                    <a:pt x="1344374" y="359356"/>
                  </a:cubicBezTo>
                  <a:cubicBezTo>
                    <a:pt x="1334886" y="360542"/>
                    <a:pt x="1325260" y="360911"/>
                    <a:pt x="1315910" y="362914"/>
                  </a:cubicBezTo>
                  <a:cubicBezTo>
                    <a:pt x="1308576" y="364486"/>
                    <a:pt x="1301678" y="367658"/>
                    <a:pt x="1294562" y="370030"/>
                  </a:cubicBezTo>
                  <a:lnTo>
                    <a:pt x="1241193" y="387819"/>
                  </a:lnTo>
                  <a:cubicBezTo>
                    <a:pt x="1202265" y="400795"/>
                    <a:pt x="1261229" y="380100"/>
                    <a:pt x="1219845" y="398493"/>
                  </a:cubicBezTo>
                  <a:cubicBezTo>
                    <a:pt x="1212991" y="401539"/>
                    <a:pt x="1198497" y="405609"/>
                    <a:pt x="1198497" y="405609"/>
                  </a:cubicBezTo>
                  <a:cubicBezTo>
                    <a:pt x="1191531" y="404614"/>
                    <a:pt x="1169262" y="405088"/>
                    <a:pt x="1162917" y="394935"/>
                  </a:cubicBezTo>
                  <a:cubicBezTo>
                    <a:pt x="1158942" y="388574"/>
                    <a:pt x="1158173" y="380703"/>
                    <a:pt x="1155801" y="373587"/>
                  </a:cubicBezTo>
                  <a:lnTo>
                    <a:pt x="1148685" y="352240"/>
                  </a:lnTo>
                  <a:cubicBezTo>
                    <a:pt x="1147499" y="348682"/>
                    <a:pt x="1145863" y="345244"/>
                    <a:pt x="1145127" y="341566"/>
                  </a:cubicBezTo>
                  <a:cubicBezTo>
                    <a:pt x="1140098" y="316423"/>
                    <a:pt x="1143480" y="329510"/>
                    <a:pt x="1134454" y="302428"/>
                  </a:cubicBezTo>
                  <a:cubicBezTo>
                    <a:pt x="1126319" y="278020"/>
                    <a:pt x="1135929" y="308327"/>
                    <a:pt x="1127338" y="273964"/>
                  </a:cubicBezTo>
                  <a:cubicBezTo>
                    <a:pt x="1126428" y="270326"/>
                    <a:pt x="1124690" y="266928"/>
                    <a:pt x="1123780" y="263290"/>
                  </a:cubicBezTo>
                  <a:cubicBezTo>
                    <a:pt x="1122313" y="257423"/>
                    <a:pt x="1120222" y="245500"/>
                    <a:pt x="1120222" y="2455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5" name="TextBox 6"/>
            <p:cNvSpPr txBox="1">
              <a:spLocks noChangeArrowheads="1"/>
            </p:cNvSpPr>
            <p:nvPr/>
          </p:nvSpPr>
          <p:spPr bwMode="auto">
            <a:xfrm>
              <a:off x="2819397" y="6172200"/>
              <a:ext cx="1071953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800" b="1" dirty="0" smtClean="0"/>
                <a:t>Muonen</a:t>
              </a:r>
              <a:endParaRPr lang="nl-NL" sz="1800" b="1" dirty="0"/>
            </a:p>
          </p:txBody>
        </p:sp>
        <p:cxnSp>
          <p:nvCxnSpPr>
            <p:cNvPr id="36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2366682" y="5242761"/>
              <a:ext cx="1177356" cy="5767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" name="Group 44"/>
          <p:cNvGrpSpPr/>
          <p:nvPr/>
        </p:nvGrpSpPr>
        <p:grpSpPr>
          <a:xfrm>
            <a:off x="3021013" y="545068"/>
            <a:ext cx="1999834" cy="1542494"/>
            <a:chOff x="3021013" y="545068"/>
            <a:chExt cx="1999834" cy="1542494"/>
          </a:xfrm>
        </p:grpSpPr>
        <p:pic>
          <p:nvPicPr>
            <p:cNvPr id="38" name="Picture 37" descr="pin_blue_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1013" y="948951"/>
              <a:ext cx="1138611" cy="1138611"/>
            </a:xfrm>
            <a:prstGeom prst="rect">
              <a:avLst/>
            </a:prstGeom>
          </p:spPr>
        </p:pic>
        <p:sp>
          <p:nvSpPr>
            <p:cNvPr id="44" name="TextBox 6"/>
            <p:cNvSpPr txBox="1">
              <a:spLocks noChangeArrowheads="1"/>
            </p:cNvSpPr>
            <p:nvPr/>
          </p:nvSpPr>
          <p:spPr bwMode="auto">
            <a:xfrm>
              <a:off x="3657600" y="545068"/>
              <a:ext cx="136324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800" b="1" dirty="0" smtClean="0">
                  <a:solidFill>
                    <a:srgbClr val="3366FF"/>
                  </a:solidFill>
                </a:rPr>
                <a:t>Neutrino’s</a:t>
              </a:r>
              <a:endParaRPr lang="nl-NL" sz="1800" b="1" dirty="0">
                <a:solidFill>
                  <a:srgbClr val="33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142875" y="2060575"/>
            <a:ext cx="4162425" cy="4438650"/>
          </a:xfrm>
          <a:custGeom>
            <a:avLst/>
            <a:gdLst>
              <a:gd name="connsiteX0" fmla="*/ 1259769 w 4162757"/>
              <a:gd name="connsiteY0" fmla="*/ 512212 h 4438139"/>
              <a:gd name="connsiteX1" fmla="*/ 1094827 w 4162757"/>
              <a:gd name="connsiteY1" fmla="*/ 677167 h 4438139"/>
              <a:gd name="connsiteX2" fmla="*/ 880402 w 4162757"/>
              <a:gd name="connsiteY2" fmla="*/ 858618 h 4438139"/>
              <a:gd name="connsiteX3" fmla="*/ 731953 w 4162757"/>
              <a:gd name="connsiteY3" fmla="*/ 941095 h 4438139"/>
              <a:gd name="connsiteX4" fmla="*/ 599999 w 4162757"/>
              <a:gd name="connsiteY4" fmla="*/ 1040068 h 4438139"/>
              <a:gd name="connsiteX5" fmla="*/ 352586 w 4162757"/>
              <a:gd name="connsiteY5" fmla="*/ 1221519 h 4438139"/>
              <a:gd name="connsiteX6" fmla="*/ 237126 w 4162757"/>
              <a:gd name="connsiteY6" fmla="*/ 1320491 h 4438139"/>
              <a:gd name="connsiteX7" fmla="*/ 171149 w 4162757"/>
              <a:gd name="connsiteY7" fmla="*/ 1336987 h 4438139"/>
              <a:gd name="connsiteX8" fmla="*/ 55689 w 4162757"/>
              <a:gd name="connsiteY8" fmla="*/ 1369978 h 4438139"/>
              <a:gd name="connsiteX9" fmla="*/ 22701 w 4162757"/>
              <a:gd name="connsiteY9" fmla="*/ 1419464 h 4438139"/>
              <a:gd name="connsiteX10" fmla="*/ 138160 w 4162757"/>
              <a:gd name="connsiteY10" fmla="*/ 1831852 h 4438139"/>
              <a:gd name="connsiteX11" fmla="*/ 154655 w 4162757"/>
              <a:gd name="connsiteY11" fmla="*/ 1897834 h 4438139"/>
              <a:gd name="connsiteX12" fmla="*/ 237126 w 4162757"/>
              <a:gd name="connsiteY12" fmla="*/ 2062789 h 4438139"/>
              <a:gd name="connsiteX13" fmla="*/ 270114 w 4162757"/>
              <a:gd name="connsiteY13" fmla="*/ 2128770 h 4438139"/>
              <a:gd name="connsiteX14" fmla="*/ 319597 w 4162757"/>
              <a:gd name="connsiteY14" fmla="*/ 2277230 h 4438139"/>
              <a:gd name="connsiteX15" fmla="*/ 369080 w 4162757"/>
              <a:gd name="connsiteY15" fmla="*/ 2359707 h 4438139"/>
              <a:gd name="connsiteX16" fmla="*/ 418563 w 4162757"/>
              <a:gd name="connsiteY16" fmla="*/ 2458680 h 4438139"/>
              <a:gd name="connsiteX17" fmla="*/ 583505 w 4162757"/>
              <a:gd name="connsiteY17" fmla="*/ 2656626 h 4438139"/>
              <a:gd name="connsiteX18" fmla="*/ 715459 w 4162757"/>
              <a:gd name="connsiteY18" fmla="*/ 2805086 h 4438139"/>
              <a:gd name="connsiteX19" fmla="*/ 319597 w 4162757"/>
              <a:gd name="connsiteY19" fmla="*/ 3299950 h 4438139"/>
              <a:gd name="connsiteX20" fmla="*/ 253620 w 4162757"/>
              <a:gd name="connsiteY20" fmla="*/ 3415419 h 4438139"/>
              <a:gd name="connsiteX21" fmla="*/ 187643 w 4162757"/>
              <a:gd name="connsiteY21" fmla="*/ 3563878 h 4438139"/>
              <a:gd name="connsiteX22" fmla="*/ 154655 w 4162757"/>
              <a:gd name="connsiteY22" fmla="*/ 3712338 h 4438139"/>
              <a:gd name="connsiteX23" fmla="*/ 204137 w 4162757"/>
              <a:gd name="connsiteY23" fmla="*/ 3943274 h 4438139"/>
              <a:gd name="connsiteX24" fmla="*/ 253620 w 4162757"/>
              <a:gd name="connsiteY24" fmla="*/ 3976265 h 4438139"/>
              <a:gd name="connsiteX25" fmla="*/ 402068 w 4162757"/>
              <a:gd name="connsiteY25" fmla="*/ 4075238 h 4438139"/>
              <a:gd name="connsiteX26" fmla="*/ 567011 w 4162757"/>
              <a:gd name="connsiteY26" fmla="*/ 4190707 h 4438139"/>
              <a:gd name="connsiteX27" fmla="*/ 665976 w 4162757"/>
              <a:gd name="connsiteY27" fmla="*/ 4240193 h 4438139"/>
              <a:gd name="connsiteX28" fmla="*/ 880402 w 4162757"/>
              <a:gd name="connsiteY28" fmla="*/ 4405148 h 4438139"/>
              <a:gd name="connsiteX29" fmla="*/ 946379 w 4162757"/>
              <a:gd name="connsiteY29" fmla="*/ 4438139 h 4438139"/>
              <a:gd name="connsiteX30" fmla="*/ 1160804 w 4162757"/>
              <a:gd name="connsiteY30" fmla="*/ 4405148 h 4438139"/>
              <a:gd name="connsiteX31" fmla="*/ 1309252 w 4162757"/>
              <a:gd name="connsiteY31" fmla="*/ 4388653 h 4438139"/>
              <a:gd name="connsiteX32" fmla="*/ 1639137 w 4162757"/>
              <a:gd name="connsiteY32" fmla="*/ 4355662 h 4438139"/>
              <a:gd name="connsiteX33" fmla="*/ 1705114 w 4162757"/>
              <a:gd name="connsiteY33" fmla="*/ 4339166 h 4438139"/>
              <a:gd name="connsiteX34" fmla="*/ 1787585 w 4162757"/>
              <a:gd name="connsiteY34" fmla="*/ 4306175 h 4438139"/>
              <a:gd name="connsiteX35" fmla="*/ 1837068 w 4162757"/>
              <a:gd name="connsiteY35" fmla="*/ 4289680 h 4438139"/>
              <a:gd name="connsiteX36" fmla="*/ 1903045 w 4162757"/>
              <a:gd name="connsiteY36" fmla="*/ 4240193 h 4438139"/>
              <a:gd name="connsiteX37" fmla="*/ 1985516 w 4162757"/>
              <a:gd name="connsiteY37" fmla="*/ 4042247 h 4438139"/>
              <a:gd name="connsiteX38" fmla="*/ 1985516 w 4162757"/>
              <a:gd name="connsiteY38" fmla="*/ 3464905 h 4438139"/>
              <a:gd name="connsiteX39" fmla="*/ 2067988 w 4162757"/>
              <a:gd name="connsiteY39" fmla="*/ 3398923 h 4438139"/>
              <a:gd name="connsiteX40" fmla="*/ 2249424 w 4162757"/>
              <a:gd name="connsiteY40" fmla="*/ 3332941 h 4438139"/>
              <a:gd name="connsiteX41" fmla="*/ 2612298 w 4162757"/>
              <a:gd name="connsiteY41" fmla="*/ 3349437 h 4438139"/>
              <a:gd name="connsiteX42" fmla="*/ 2859712 w 4162757"/>
              <a:gd name="connsiteY42" fmla="*/ 3547383 h 4438139"/>
              <a:gd name="connsiteX43" fmla="*/ 2958677 w 4162757"/>
              <a:gd name="connsiteY43" fmla="*/ 3613365 h 4438139"/>
              <a:gd name="connsiteX44" fmla="*/ 3041148 w 4162757"/>
              <a:gd name="connsiteY44" fmla="*/ 3679347 h 4438139"/>
              <a:gd name="connsiteX45" fmla="*/ 3140114 w 4162757"/>
              <a:gd name="connsiteY45" fmla="*/ 3728833 h 4438139"/>
              <a:gd name="connsiteX46" fmla="*/ 3189597 w 4162757"/>
              <a:gd name="connsiteY46" fmla="*/ 3761824 h 4438139"/>
              <a:gd name="connsiteX47" fmla="*/ 3354539 w 4162757"/>
              <a:gd name="connsiteY47" fmla="*/ 3811310 h 4438139"/>
              <a:gd name="connsiteX48" fmla="*/ 3404022 w 4162757"/>
              <a:gd name="connsiteY48" fmla="*/ 3827806 h 4438139"/>
              <a:gd name="connsiteX49" fmla="*/ 3700918 w 4162757"/>
              <a:gd name="connsiteY49" fmla="*/ 3811310 h 4438139"/>
              <a:gd name="connsiteX50" fmla="*/ 3816378 w 4162757"/>
              <a:gd name="connsiteY50" fmla="*/ 3662851 h 4438139"/>
              <a:gd name="connsiteX51" fmla="*/ 3865861 w 4162757"/>
              <a:gd name="connsiteY51" fmla="*/ 3613365 h 4438139"/>
              <a:gd name="connsiteX52" fmla="*/ 3915344 w 4162757"/>
              <a:gd name="connsiteY52" fmla="*/ 3530887 h 4438139"/>
              <a:gd name="connsiteX53" fmla="*/ 3948332 w 4162757"/>
              <a:gd name="connsiteY53" fmla="*/ 3464905 h 4438139"/>
              <a:gd name="connsiteX54" fmla="*/ 3997815 w 4162757"/>
              <a:gd name="connsiteY54" fmla="*/ 3415419 h 4438139"/>
              <a:gd name="connsiteX55" fmla="*/ 4063792 w 4162757"/>
              <a:gd name="connsiteY55" fmla="*/ 3250464 h 4438139"/>
              <a:gd name="connsiteX56" fmla="*/ 4096780 w 4162757"/>
              <a:gd name="connsiteY56" fmla="*/ 3184482 h 4438139"/>
              <a:gd name="connsiteX57" fmla="*/ 4113275 w 4162757"/>
              <a:gd name="connsiteY57" fmla="*/ 3134995 h 4438139"/>
              <a:gd name="connsiteX58" fmla="*/ 4162757 w 4162757"/>
              <a:gd name="connsiteY58" fmla="*/ 2887563 h 4438139"/>
              <a:gd name="connsiteX59" fmla="*/ 4129769 w 4162757"/>
              <a:gd name="connsiteY59" fmla="*/ 2458680 h 4438139"/>
              <a:gd name="connsiteX60" fmla="*/ 3997815 w 4162757"/>
              <a:gd name="connsiteY60" fmla="*/ 2293725 h 4438139"/>
              <a:gd name="connsiteX61" fmla="*/ 3898849 w 4162757"/>
              <a:gd name="connsiteY61" fmla="*/ 2211248 h 4438139"/>
              <a:gd name="connsiteX62" fmla="*/ 3618447 w 4162757"/>
              <a:gd name="connsiteY62" fmla="*/ 2029798 h 4438139"/>
              <a:gd name="connsiteX63" fmla="*/ 3255574 w 4162757"/>
              <a:gd name="connsiteY63" fmla="*/ 1864843 h 4438139"/>
              <a:gd name="connsiteX64" fmla="*/ 3140114 w 4162757"/>
              <a:gd name="connsiteY64" fmla="*/ 1831852 h 4438139"/>
              <a:gd name="connsiteX65" fmla="*/ 2975171 w 4162757"/>
              <a:gd name="connsiteY65" fmla="*/ 1765870 h 4438139"/>
              <a:gd name="connsiteX66" fmla="*/ 2925689 w 4162757"/>
              <a:gd name="connsiteY66" fmla="*/ 1732879 h 4438139"/>
              <a:gd name="connsiteX67" fmla="*/ 2826723 w 4162757"/>
              <a:gd name="connsiteY67" fmla="*/ 1617410 h 4438139"/>
              <a:gd name="connsiteX68" fmla="*/ 2793735 w 4162757"/>
              <a:gd name="connsiteY68" fmla="*/ 1534933 h 4438139"/>
              <a:gd name="connsiteX69" fmla="*/ 2760746 w 4162757"/>
              <a:gd name="connsiteY69" fmla="*/ 1485446 h 4438139"/>
              <a:gd name="connsiteX70" fmla="*/ 2727758 w 4162757"/>
              <a:gd name="connsiteY70" fmla="*/ 1402969 h 4438139"/>
              <a:gd name="connsiteX71" fmla="*/ 2694769 w 4162757"/>
              <a:gd name="connsiteY71" fmla="*/ 1336987 h 4438139"/>
              <a:gd name="connsiteX72" fmla="*/ 2678275 w 4162757"/>
              <a:gd name="connsiteY72" fmla="*/ 1254510 h 4438139"/>
              <a:gd name="connsiteX73" fmla="*/ 2661781 w 4162757"/>
              <a:gd name="connsiteY73" fmla="*/ 1205023 h 4438139"/>
              <a:gd name="connsiteX74" fmla="*/ 2810229 w 4162757"/>
              <a:gd name="connsiteY74" fmla="*/ 858618 h 4438139"/>
              <a:gd name="connsiteX75" fmla="*/ 2843217 w 4162757"/>
              <a:gd name="connsiteY75" fmla="*/ 792636 h 4438139"/>
              <a:gd name="connsiteX76" fmla="*/ 2909194 w 4162757"/>
              <a:gd name="connsiteY76" fmla="*/ 693663 h 4438139"/>
              <a:gd name="connsiteX77" fmla="*/ 2958677 w 4162757"/>
              <a:gd name="connsiteY77" fmla="*/ 561699 h 4438139"/>
              <a:gd name="connsiteX78" fmla="*/ 3008160 w 4162757"/>
              <a:gd name="connsiteY78" fmla="*/ 479221 h 4438139"/>
              <a:gd name="connsiteX79" fmla="*/ 3041148 w 4162757"/>
              <a:gd name="connsiteY79" fmla="*/ 363753 h 4438139"/>
              <a:gd name="connsiteX80" fmla="*/ 3008160 w 4162757"/>
              <a:gd name="connsiteY80" fmla="*/ 165807 h 4438139"/>
              <a:gd name="connsiteX81" fmla="*/ 2892700 w 4162757"/>
              <a:gd name="connsiteY81" fmla="*/ 99825 h 4438139"/>
              <a:gd name="connsiteX82" fmla="*/ 2810229 w 4162757"/>
              <a:gd name="connsiteY82" fmla="*/ 66834 h 4438139"/>
              <a:gd name="connsiteX83" fmla="*/ 2645286 w 4162757"/>
              <a:gd name="connsiteY83" fmla="*/ 33843 h 4438139"/>
              <a:gd name="connsiteX84" fmla="*/ 2579309 w 4162757"/>
              <a:gd name="connsiteY84" fmla="*/ 17348 h 4438139"/>
              <a:gd name="connsiteX85" fmla="*/ 1705114 w 4162757"/>
              <a:gd name="connsiteY85" fmla="*/ 50339 h 4438139"/>
              <a:gd name="connsiteX86" fmla="*/ 1639137 w 4162757"/>
              <a:gd name="connsiteY86" fmla="*/ 66834 h 4438139"/>
              <a:gd name="connsiteX87" fmla="*/ 1507183 w 4162757"/>
              <a:gd name="connsiteY87" fmla="*/ 149312 h 4438139"/>
              <a:gd name="connsiteX88" fmla="*/ 1490689 w 4162757"/>
              <a:gd name="connsiteY88" fmla="*/ 215294 h 4438139"/>
              <a:gd name="connsiteX89" fmla="*/ 1474195 w 4162757"/>
              <a:gd name="connsiteY89" fmla="*/ 297771 h 4438139"/>
              <a:gd name="connsiteX90" fmla="*/ 1457700 w 4162757"/>
              <a:gd name="connsiteY90" fmla="*/ 396744 h 4438139"/>
              <a:gd name="connsiteX91" fmla="*/ 1441206 w 4162757"/>
              <a:gd name="connsiteY91" fmla="*/ 446230 h 4438139"/>
              <a:gd name="connsiteX92" fmla="*/ 1408218 w 4162757"/>
              <a:gd name="connsiteY92" fmla="*/ 611185 h 4438139"/>
              <a:gd name="connsiteX93" fmla="*/ 1391723 w 4162757"/>
              <a:gd name="connsiteY93" fmla="*/ 677167 h 4438139"/>
              <a:gd name="connsiteX94" fmla="*/ 1342241 w 4162757"/>
              <a:gd name="connsiteY94" fmla="*/ 693663 h 4438139"/>
              <a:gd name="connsiteX95" fmla="*/ 1226781 w 4162757"/>
              <a:gd name="connsiteY95" fmla="*/ 644176 h 4438139"/>
              <a:gd name="connsiteX96" fmla="*/ 1276264 w 4162757"/>
              <a:gd name="connsiteY96" fmla="*/ 545203 h 4438139"/>
              <a:gd name="connsiteX97" fmla="*/ 1259769 w 4162757"/>
              <a:gd name="connsiteY97" fmla="*/ 512212 h 443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162757" h="4438139">
                <a:moveTo>
                  <a:pt x="1259769" y="512212"/>
                </a:moveTo>
                <a:cubicBezTo>
                  <a:pt x="1229530" y="534206"/>
                  <a:pt x="1256597" y="542349"/>
                  <a:pt x="1094827" y="677167"/>
                </a:cubicBezTo>
                <a:cubicBezTo>
                  <a:pt x="928620" y="815683"/>
                  <a:pt x="1106898" y="712052"/>
                  <a:pt x="880402" y="858618"/>
                </a:cubicBezTo>
                <a:cubicBezTo>
                  <a:pt x="832877" y="889372"/>
                  <a:pt x="779478" y="910341"/>
                  <a:pt x="731953" y="941095"/>
                </a:cubicBezTo>
                <a:cubicBezTo>
                  <a:pt x="685792" y="970966"/>
                  <a:pt x="644739" y="1008109"/>
                  <a:pt x="599999" y="1040068"/>
                </a:cubicBezTo>
                <a:cubicBezTo>
                  <a:pt x="512100" y="1102858"/>
                  <a:pt x="432359" y="1141741"/>
                  <a:pt x="352586" y="1221519"/>
                </a:cubicBezTo>
                <a:cubicBezTo>
                  <a:pt x="319574" y="1254533"/>
                  <a:pt x="279445" y="1299330"/>
                  <a:pt x="237126" y="1320491"/>
                </a:cubicBezTo>
                <a:cubicBezTo>
                  <a:pt x="216850" y="1330630"/>
                  <a:pt x="192946" y="1330759"/>
                  <a:pt x="171149" y="1336987"/>
                </a:cubicBezTo>
                <a:cubicBezTo>
                  <a:pt x="5509" y="1384316"/>
                  <a:pt x="261943" y="1318409"/>
                  <a:pt x="55689" y="1369978"/>
                </a:cubicBezTo>
                <a:cubicBezTo>
                  <a:pt x="44693" y="1386473"/>
                  <a:pt x="23938" y="1399678"/>
                  <a:pt x="22701" y="1419464"/>
                </a:cubicBezTo>
                <a:cubicBezTo>
                  <a:pt x="0" y="1782709"/>
                  <a:pt x="53287" y="1492350"/>
                  <a:pt x="138160" y="1831852"/>
                </a:cubicBezTo>
                <a:cubicBezTo>
                  <a:pt x="143658" y="1853846"/>
                  <a:pt x="145725" y="1876996"/>
                  <a:pt x="154655" y="1897834"/>
                </a:cubicBezTo>
                <a:cubicBezTo>
                  <a:pt x="178869" y="1954338"/>
                  <a:pt x="209636" y="2007804"/>
                  <a:pt x="237126" y="2062789"/>
                </a:cubicBezTo>
                <a:cubicBezTo>
                  <a:pt x="248122" y="2084783"/>
                  <a:pt x="262339" y="2105442"/>
                  <a:pt x="270114" y="2128770"/>
                </a:cubicBezTo>
                <a:cubicBezTo>
                  <a:pt x="286608" y="2178257"/>
                  <a:pt x="299050" y="2229284"/>
                  <a:pt x="319597" y="2277230"/>
                </a:cubicBezTo>
                <a:cubicBezTo>
                  <a:pt x="332226" y="2306699"/>
                  <a:pt x="353728" y="2331561"/>
                  <a:pt x="369080" y="2359707"/>
                </a:cubicBezTo>
                <a:cubicBezTo>
                  <a:pt x="386741" y="2392088"/>
                  <a:pt x="399233" y="2427266"/>
                  <a:pt x="418563" y="2458680"/>
                </a:cubicBezTo>
                <a:cubicBezTo>
                  <a:pt x="508121" y="2604224"/>
                  <a:pt x="480338" y="2541987"/>
                  <a:pt x="583505" y="2656626"/>
                </a:cubicBezTo>
                <a:cubicBezTo>
                  <a:pt x="775671" y="2870160"/>
                  <a:pt x="530272" y="2619885"/>
                  <a:pt x="715459" y="2805086"/>
                </a:cubicBezTo>
                <a:cubicBezTo>
                  <a:pt x="604169" y="2933508"/>
                  <a:pt x="406154" y="3148463"/>
                  <a:pt x="319597" y="3299950"/>
                </a:cubicBezTo>
                <a:cubicBezTo>
                  <a:pt x="297605" y="3338440"/>
                  <a:pt x="274846" y="3376501"/>
                  <a:pt x="253620" y="3415419"/>
                </a:cubicBezTo>
                <a:cubicBezTo>
                  <a:pt x="228988" y="3460581"/>
                  <a:pt x="203757" y="3515533"/>
                  <a:pt x="187643" y="3563878"/>
                </a:cubicBezTo>
                <a:cubicBezTo>
                  <a:pt x="175997" y="3598820"/>
                  <a:pt x="161191" y="3679655"/>
                  <a:pt x="154655" y="3712338"/>
                </a:cubicBezTo>
                <a:cubicBezTo>
                  <a:pt x="171149" y="3789317"/>
                  <a:pt x="176496" y="3869560"/>
                  <a:pt x="204137" y="3943274"/>
                </a:cubicBezTo>
                <a:cubicBezTo>
                  <a:pt x="211097" y="3961836"/>
                  <a:pt x="237761" y="3964370"/>
                  <a:pt x="253620" y="3976265"/>
                </a:cubicBezTo>
                <a:cubicBezTo>
                  <a:pt x="421308" y="4102041"/>
                  <a:pt x="258494" y="3995469"/>
                  <a:pt x="402068" y="4075238"/>
                </a:cubicBezTo>
                <a:cubicBezTo>
                  <a:pt x="651014" y="4213552"/>
                  <a:pt x="309847" y="4027045"/>
                  <a:pt x="567011" y="4190707"/>
                </a:cubicBezTo>
                <a:cubicBezTo>
                  <a:pt x="598127" y="4210509"/>
                  <a:pt x="635584" y="4219297"/>
                  <a:pt x="665976" y="4240193"/>
                </a:cubicBezTo>
                <a:cubicBezTo>
                  <a:pt x="706330" y="4267938"/>
                  <a:pt x="811770" y="4365927"/>
                  <a:pt x="880402" y="4405148"/>
                </a:cubicBezTo>
                <a:cubicBezTo>
                  <a:pt x="901750" y="4417348"/>
                  <a:pt x="924387" y="4427142"/>
                  <a:pt x="946379" y="4438139"/>
                </a:cubicBezTo>
                <a:lnTo>
                  <a:pt x="1160804" y="4405148"/>
                </a:lnTo>
                <a:cubicBezTo>
                  <a:pt x="1210135" y="4398421"/>
                  <a:pt x="1259806" y="4394471"/>
                  <a:pt x="1309252" y="4388653"/>
                </a:cubicBezTo>
                <a:cubicBezTo>
                  <a:pt x="1549272" y="4360413"/>
                  <a:pt x="1333748" y="4381112"/>
                  <a:pt x="1639137" y="4355662"/>
                </a:cubicBezTo>
                <a:cubicBezTo>
                  <a:pt x="1661129" y="4350163"/>
                  <a:pt x="1683608" y="4346335"/>
                  <a:pt x="1705114" y="4339166"/>
                </a:cubicBezTo>
                <a:cubicBezTo>
                  <a:pt x="1733203" y="4329802"/>
                  <a:pt x="1759862" y="4316572"/>
                  <a:pt x="1787585" y="4306175"/>
                </a:cubicBezTo>
                <a:cubicBezTo>
                  <a:pt x="1803864" y="4300070"/>
                  <a:pt x="1820574" y="4295178"/>
                  <a:pt x="1837068" y="4289680"/>
                </a:cubicBezTo>
                <a:cubicBezTo>
                  <a:pt x="1859060" y="4273184"/>
                  <a:pt x="1886876" y="4262427"/>
                  <a:pt x="1903045" y="4240193"/>
                </a:cubicBezTo>
                <a:cubicBezTo>
                  <a:pt x="1961038" y="4160446"/>
                  <a:pt x="1965449" y="4122521"/>
                  <a:pt x="1985516" y="4042247"/>
                </a:cubicBezTo>
                <a:cubicBezTo>
                  <a:pt x="1978661" y="3918852"/>
                  <a:pt x="1949190" y="3592054"/>
                  <a:pt x="1985516" y="3464905"/>
                </a:cubicBezTo>
                <a:cubicBezTo>
                  <a:pt x="1995187" y="3431053"/>
                  <a:pt x="2039147" y="3419113"/>
                  <a:pt x="2067988" y="3398923"/>
                </a:cubicBezTo>
                <a:cubicBezTo>
                  <a:pt x="2158296" y="3335703"/>
                  <a:pt x="2140576" y="3351084"/>
                  <a:pt x="2249424" y="3332941"/>
                </a:cubicBezTo>
                <a:cubicBezTo>
                  <a:pt x="2370382" y="3338440"/>
                  <a:pt x="2495738" y="3316652"/>
                  <a:pt x="2612298" y="3349437"/>
                </a:cubicBezTo>
                <a:cubicBezTo>
                  <a:pt x="2640821" y="3357460"/>
                  <a:pt x="2804214" y="3510382"/>
                  <a:pt x="2859712" y="3547383"/>
                </a:cubicBezTo>
                <a:cubicBezTo>
                  <a:pt x="2892700" y="3569377"/>
                  <a:pt x="2926613" y="3590044"/>
                  <a:pt x="2958677" y="3613365"/>
                </a:cubicBezTo>
                <a:cubicBezTo>
                  <a:pt x="2987148" y="3634073"/>
                  <a:pt x="3011447" y="3660445"/>
                  <a:pt x="3041148" y="3679347"/>
                </a:cubicBezTo>
                <a:cubicBezTo>
                  <a:pt x="3072264" y="3699150"/>
                  <a:pt x="3107873" y="3710920"/>
                  <a:pt x="3140114" y="3728833"/>
                </a:cubicBezTo>
                <a:cubicBezTo>
                  <a:pt x="3157443" y="3738461"/>
                  <a:pt x="3171482" y="3753772"/>
                  <a:pt x="3189597" y="3761824"/>
                </a:cubicBezTo>
                <a:cubicBezTo>
                  <a:pt x="3260160" y="3793188"/>
                  <a:pt x="3287363" y="3792115"/>
                  <a:pt x="3354539" y="3811310"/>
                </a:cubicBezTo>
                <a:cubicBezTo>
                  <a:pt x="3371257" y="3816087"/>
                  <a:pt x="3387528" y="3822307"/>
                  <a:pt x="3404022" y="3827806"/>
                </a:cubicBezTo>
                <a:cubicBezTo>
                  <a:pt x="3502987" y="3822307"/>
                  <a:pt x="3608890" y="3848124"/>
                  <a:pt x="3700918" y="3811310"/>
                </a:cubicBezTo>
                <a:cubicBezTo>
                  <a:pt x="3759124" y="3788026"/>
                  <a:pt x="3772050" y="3707181"/>
                  <a:pt x="3816378" y="3662851"/>
                </a:cubicBezTo>
                <a:cubicBezTo>
                  <a:pt x="3832872" y="3646356"/>
                  <a:pt x="3851865" y="3632027"/>
                  <a:pt x="3865861" y="3613365"/>
                </a:cubicBezTo>
                <a:cubicBezTo>
                  <a:pt x="3885097" y="3587716"/>
                  <a:pt x="3899775" y="3558914"/>
                  <a:pt x="3915344" y="3530887"/>
                </a:cubicBezTo>
                <a:cubicBezTo>
                  <a:pt x="3927285" y="3509391"/>
                  <a:pt x="3934040" y="3484915"/>
                  <a:pt x="3948332" y="3464905"/>
                </a:cubicBezTo>
                <a:cubicBezTo>
                  <a:pt x="3961890" y="3445922"/>
                  <a:pt x="3981321" y="3431914"/>
                  <a:pt x="3997815" y="3415419"/>
                </a:cubicBezTo>
                <a:cubicBezTo>
                  <a:pt x="4075178" y="3260680"/>
                  <a:pt x="3982264" y="3454299"/>
                  <a:pt x="4063792" y="3250464"/>
                </a:cubicBezTo>
                <a:cubicBezTo>
                  <a:pt x="4072924" y="3227633"/>
                  <a:pt x="4087094" y="3207084"/>
                  <a:pt x="4096780" y="3184482"/>
                </a:cubicBezTo>
                <a:cubicBezTo>
                  <a:pt x="4103629" y="3168500"/>
                  <a:pt x="4108700" y="3151770"/>
                  <a:pt x="4113275" y="3134995"/>
                </a:cubicBezTo>
                <a:cubicBezTo>
                  <a:pt x="4151450" y="2995011"/>
                  <a:pt x="4143489" y="3022450"/>
                  <a:pt x="4162757" y="2887563"/>
                </a:cubicBezTo>
                <a:cubicBezTo>
                  <a:pt x="4151761" y="2744602"/>
                  <a:pt x="4152599" y="2600234"/>
                  <a:pt x="4129769" y="2458680"/>
                </a:cubicBezTo>
                <a:cubicBezTo>
                  <a:pt x="4121310" y="2406230"/>
                  <a:pt x="4028951" y="2322033"/>
                  <a:pt x="3997815" y="2293725"/>
                </a:cubicBezTo>
                <a:cubicBezTo>
                  <a:pt x="3966041" y="2264837"/>
                  <a:pt x="3933202" y="2237015"/>
                  <a:pt x="3898849" y="2211248"/>
                </a:cubicBezTo>
                <a:cubicBezTo>
                  <a:pt x="3795616" y="2133817"/>
                  <a:pt x="3727436" y="2087164"/>
                  <a:pt x="3618447" y="2029798"/>
                </a:cubicBezTo>
                <a:cubicBezTo>
                  <a:pt x="3484560" y="1959326"/>
                  <a:pt x="3395075" y="1914082"/>
                  <a:pt x="3255574" y="1864843"/>
                </a:cubicBezTo>
                <a:cubicBezTo>
                  <a:pt x="3217829" y="1851520"/>
                  <a:pt x="3178371" y="1843624"/>
                  <a:pt x="3140114" y="1831852"/>
                </a:cubicBezTo>
                <a:cubicBezTo>
                  <a:pt x="3066894" y="1809321"/>
                  <a:pt x="3037550" y="1801518"/>
                  <a:pt x="2975171" y="1765870"/>
                </a:cubicBezTo>
                <a:cubicBezTo>
                  <a:pt x="2957959" y="1756034"/>
                  <a:pt x="2940918" y="1745571"/>
                  <a:pt x="2925689" y="1732879"/>
                </a:cubicBezTo>
                <a:cubicBezTo>
                  <a:pt x="2894654" y="1707014"/>
                  <a:pt x="2845552" y="1651305"/>
                  <a:pt x="2826723" y="1617410"/>
                </a:cubicBezTo>
                <a:cubicBezTo>
                  <a:pt x="2812344" y="1591526"/>
                  <a:pt x="2806976" y="1561417"/>
                  <a:pt x="2793735" y="1534933"/>
                </a:cubicBezTo>
                <a:cubicBezTo>
                  <a:pt x="2784870" y="1517201"/>
                  <a:pt x="2769611" y="1503178"/>
                  <a:pt x="2760746" y="1485446"/>
                </a:cubicBezTo>
                <a:cubicBezTo>
                  <a:pt x="2747505" y="1458962"/>
                  <a:pt x="2739783" y="1430027"/>
                  <a:pt x="2727758" y="1402969"/>
                </a:cubicBezTo>
                <a:cubicBezTo>
                  <a:pt x="2717772" y="1380498"/>
                  <a:pt x="2705765" y="1358981"/>
                  <a:pt x="2694769" y="1336987"/>
                </a:cubicBezTo>
                <a:cubicBezTo>
                  <a:pt x="2689271" y="1309495"/>
                  <a:pt x="2685074" y="1281710"/>
                  <a:pt x="2678275" y="1254510"/>
                </a:cubicBezTo>
                <a:cubicBezTo>
                  <a:pt x="2674058" y="1237641"/>
                  <a:pt x="2659322" y="1222236"/>
                  <a:pt x="2661781" y="1205023"/>
                </a:cubicBezTo>
                <a:cubicBezTo>
                  <a:pt x="2692452" y="990306"/>
                  <a:pt x="2715505" y="1048084"/>
                  <a:pt x="2810229" y="858618"/>
                </a:cubicBezTo>
                <a:cubicBezTo>
                  <a:pt x="2821225" y="836624"/>
                  <a:pt x="2830567" y="813722"/>
                  <a:pt x="2843217" y="792636"/>
                </a:cubicBezTo>
                <a:cubicBezTo>
                  <a:pt x="2863615" y="758636"/>
                  <a:pt x="2896656" y="731278"/>
                  <a:pt x="2909194" y="693663"/>
                </a:cubicBezTo>
                <a:cubicBezTo>
                  <a:pt x="2923469" y="650837"/>
                  <a:pt x="2938957" y="601142"/>
                  <a:pt x="2958677" y="561699"/>
                </a:cubicBezTo>
                <a:cubicBezTo>
                  <a:pt x="2973014" y="533022"/>
                  <a:pt x="2993823" y="507898"/>
                  <a:pt x="3008160" y="479221"/>
                </a:cubicBezTo>
                <a:cubicBezTo>
                  <a:pt x="3019991" y="455556"/>
                  <a:pt x="3035863" y="384893"/>
                  <a:pt x="3041148" y="363753"/>
                </a:cubicBezTo>
                <a:cubicBezTo>
                  <a:pt x="3030152" y="297771"/>
                  <a:pt x="3030657" y="228803"/>
                  <a:pt x="3008160" y="165807"/>
                </a:cubicBezTo>
                <a:cubicBezTo>
                  <a:pt x="3003154" y="151788"/>
                  <a:pt x="2895867" y="101233"/>
                  <a:pt x="2892700" y="99825"/>
                </a:cubicBezTo>
                <a:cubicBezTo>
                  <a:pt x="2865644" y="87799"/>
                  <a:pt x="2838318" y="76198"/>
                  <a:pt x="2810229" y="66834"/>
                </a:cubicBezTo>
                <a:cubicBezTo>
                  <a:pt x="2752768" y="47679"/>
                  <a:pt x="2706183" y="46023"/>
                  <a:pt x="2645286" y="33843"/>
                </a:cubicBezTo>
                <a:cubicBezTo>
                  <a:pt x="2623057" y="29397"/>
                  <a:pt x="2601301" y="22846"/>
                  <a:pt x="2579309" y="17348"/>
                </a:cubicBezTo>
                <a:cubicBezTo>
                  <a:pt x="2361093" y="22092"/>
                  <a:pt x="1981960" y="0"/>
                  <a:pt x="1705114" y="50339"/>
                </a:cubicBezTo>
                <a:cubicBezTo>
                  <a:pt x="1682810" y="54394"/>
                  <a:pt x="1661129" y="61336"/>
                  <a:pt x="1639137" y="66834"/>
                </a:cubicBezTo>
                <a:cubicBezTo>
                  <a:pt x="1603896" y="84456"/>
                  <a:pt x="1530974" y="116001"/>
                  <a:pt x="1507183" y="149312"/>
                </a:cubicBezTo>
                <a:cubicBezTo>
                  <a:pt x="1494007" y="167760"/>
                  <a:pt x="1495607" y="193163"/>
                  <a:pt x="1490689" y="215294"/>
                </a:cubicBezTo>
                <a:cubicBezTo>
                  <a:pt x="1484607" y="242663"/>
                  <a:pt x="1479210" y="270186"/>
                  <a:pt x="1474195" y="297771"/>
                </a:cubicBezTo>
                <a:cubicBezTo>
                  <a:pt x="1468212" y="330678"/>
                  <a:pt x="1464955" y="364094"/>
                  <a:pt x="1457700" y="396744"/>
                </a:cubicBezTo>
                <a:cubicBezTo>
                  <a:pt x="1453928" y="413717"/>
                  <a:pt x="1446704" y="429735"/>
                  <a:pt x="1441206" y="446230"/>
                </a:cubicBezTo>
                <a:cubicBezTo>
                  <a:pt x="1413059" y="643277"/>
                  <a:pt x="1441118" y="496029"/>
                  <a:pt x="1408218" y="611185"/>
                </a:cubicBezTo>
                <a:cubicBezTo>
                  <a:pt x="1401990" y="632984"/>
                  <a:pt x="1405885" y="659463"/>
                  <a:pt x="1391723" y="677167"/>
                </a:cubicBezTo>
                <a:cubicBezTo>
                  <a:pt x="1380862" y="690744"/>
                  <a:pt x="1358735" y="688164"/>
                  <a:pt x="1342241" y="693663"/>
                </a:cubicBezTo>
                <a:cubicBezTo>
                  <a:pt x="1319875" y="686207"/>
                  <a:pt x="1236972" y="661162"/>
                  <a:pt x="1226781" y="644176"/>
                </a:cubicBezTo>
                <a:cubicBezTo>
                  <a:pt x="1203018" y="604568"/>
                  <a:pt x="1286679" y="576451"/>
                  <a:pt x="1276264" y="545203"/>
                </a:cubicBezTo>
                <a:cubicBezTo>
                  <a:pt x="1271049" y="529555"/>
                  <a:pt x="1290009" y="490218"/>
                  <a:pt x="1259769" y="51221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Text Box 22"/>
          <p:cNvSpPr txBox="1">
            <a:spLocks noChangeArrowheads="1"/>
          </p:cNvSpPr>
          <p:nvPr/>
        </p:nvSpPr>
        <p:spPr bwMode="auto">
          <a:xfrm>
            <a:off x="4495800" y="2221468"/>
            <a:ext cx="4498975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2-</a:t>
            </a:r>
            <a:r>
              <a:rPr lang="en-US" b="1" dirty="0" smtClean="0">
                <a:solidFill>
                  <a:schemeClr val="bg1"/>
                </a:solidFill>
              </a:rPr>
              <a:t>muonen </a:t>
            </a:r>
            <a:r>
              <a:rPr lang="en-US" b="1" dirty="0" err="1" smtClean="0">
                <a:solidFill>
                  <a:schemeClr val="bg1"/>
                </a:solidFill>
              </a:rPr>
              <a:t>gezien</a:t>
            </a:r>
            <a:r>
              <a:rPr lang="en-US" b="1" dirty="0" smtClean="0">
                <a:solidFill>
                  <a:schemeClr val="bg1"/>
                </a:solidFill>
              </a:rPr>
              <a:t> in de ATLAS detector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439" name="TextBox 20"/>
          <p:cNvSpPr txBox="1">
            <a:spLocks noChangeArrowheads="1"/>
          </p:cNvSpPr>
          <p:nvPr/>
        </p:nvSpPr>
        <p:spPr bwMode="auto">
          <a:xfrm>
            <a:off x="3127375" y="4543425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proton</a:t>
            </a:r>
          </a:p>
        </p:txBody>
      </p:sp>
      <p:sp>
        <p:nvSpPr>
          <p:cNvPr id="18440" name="TextBox 21"/>
          <p:cNvSpPr txBox="1">
            <a:spLocks noChangeArrowheads="1"/>
          </p:cNvSpPr>
          <p:nvPr/>
        </p:nvSpPr>
        <p:spPr bwMode="auto">
          <a:xfrm>
            <a:off x="993775" y="3276600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proton</a:t>
            </a:r>
          </a:p>
        </p:txBody>
      </p:sp>
      <p:sp>
        <p:nvSpPr>
          <p:cNvPr id="18441" name="TextBox 22"/>
          <p:cNvSpPr txBox="1">
            <a:spLocks noChangeArrowheads="1"/>
          </p:cNvSpPr>
          <p:nvPr/>
        </p:nvSpPr>
        <p:spPr bwMode="auto">
          <a:xfrm>
            <a:off x="1901825" y="2286000"/>
            <a:ext cx="10620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8442" name="TextBox 23"/>
          <p:cNvSpPr txBox="1">
            <a:spLocks noChangeArrowheads="1"/>
          </p:cNvSpPr>
          <p:nvPr/>
        </p:nvSpPr>
        <p:spPr bwMode="auto">
          <a:xfrm>
            <a:off x="381000" y="5638800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8445" name="TextBox 37"/>
          <p:cNvSpPr txBox="1">
            <a:spLocks noChangeArrowheads="1"/>
          </p:cNvSpPr>
          <p:nvPr/>
        </p:nvSpPr>
        <p:spPr bwMode="auto">
          <a:xfrm>
            <a:off x="2040257" y="228600"/>
            <a:ext cx="710374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Hoe </a:t>
            </a:r>
            <a:r>
              <a:rPr lang="en-US" sz="2800" dirty="0" err="1" smtClean="0">
                <a:solidFill>
                  <a:schemeClr val="bg1"/>
                </a:solidFill>
              </a:rPr>
              <a:t>bewijs</a:t>
            </a:r>
            <a:r>
              <a:rPr lang="en-US" sz="2800" dirty="0" smtClean="0">
                <a:solidFill>
                  <a:schemeClr val="bg1"/>
                </a:solidFill>
              </a:rPr>
              <a:t> je </a:t>
            </a:r>
            <a:r>
              <a:rPr lang="en-US" sz="2800" dirty="0" err="1" smtClean="0">
                <a:solidFill>
                  <a:schemeClr val="bg1"/>
                </a:solidFill>
              </a:rPr>
              <a:t>dat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een</a:t>
            </a:r>
            <a:r>
              <a:rPr lang="en-US" sz="2800" dirty="0" smtClean="0">
                <a:solidFill>
                  <a:schemeClr val="bg1"/>
                </a:solidFill>
              </a:rPr>
              <a:t> Z-</a:t>
            </a:r>
            <a:r>
              <a:rPr lang="en-US" sz="2800" dirty="0" err="1" smtClean="0">
                <a:solidFill>
                  <a:schemeClr val="bg1"/>
                </a:solidFill>
              </a:rPr>
              <a:t>deeltje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bestaat</a:t>
            </a:r>
            <a:r>
              <a:rPr lang="en-US" sz="2800" dirty="0" smtClean="0">
                <a:solidFill>
                  <a:schemeClr val="bg1"/>
                </a:solidFill>
              </a:rPr>
              <a:t> ? </a:t>
            </a:r>
          </a:p>
          <a:p>
            <a:r>
              <a:rPr lang="en-US" i="1" dirty="0" err="1" smtClean="0">
                <a:solidFill>
                  <a:schemeClr val="bg1"/>
                </a:solidFill>
              </a:rPr>
              <a:t>Afwijking</a:t>
            </a:r>
            <a:r>
              <a:rPr lang="en-US" i="1" dirty="0" smtClean="0">
                <a:solidFill>
                  <a:schemeClr val="bg1"/>
                </a:solidFill>
              </a:rPr>
              <a:t> van de </a:t>
            </a:r>
            <a:r>
              <a:rPr lang="en-US" i="1" dirty="0" err="1" smtClean="0">
                <a:solidFill>
                  <a:schemeClr val="bg1"/>
                </a:solidFill>
              </a:rPr>
              <a:t>voorspelling</a:t>
            </a:r>
            <a:r>
              <a:rPr lang="en-US" i="1" dirty="0" smtClean="0">
                <a:solidFill>
                  <a:schemeClr val="bg1"/>
                </a:solidFill>
              </a:rPr>
              <a:t> in </a:t>
            </a:r>
            <a:r>
              <a:rPr lang="en-US" i="1" dirty="0" err="1" smtClean="0">
                <a:solidFill>
                  <a:schemeClr val="bg1"/>
                </a:solidFill>
              </a:rPr>
              <a:t>een</a:t>
            </a:r>
            <a:r>
              <a:rPr lang="en-US" i="1" dirty="0" smtClean="0">
                <a:solidFill>
                  <a:schemeClr val="bg1"/>
                </a:solidFill>
              </a:rPr>
              <a:t> model </a:t>
            </a:r>
            <a:r>
              <a:rPr lang="en-US" i="1" dirty="0" err="1" smtClean="0">
                <a:solidFill>
                  <a:schemeClr val="bg1"/>
                </a:solidFill>
              </a:rPr>
              <a:t>zonder</a:t>
            </a:r>
            <a:r>
              <a:rPr lang="en-US" i="1" dirty="0" smtClean="0">
                <a:solidFill>
                  <a:schemeClr val="bg1"/>
                </a:solidFill>
              </a:rPr>
              <a:t> Z-boson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9" name="Picture 18" descr="ATLAS_eventdisplay_2m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2695575"/>
            <a:ext cx="4157539" cy="29189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257800" y="5181600"/>
            <a:ext cx="1022350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4953001" y="4013200"/>
            <a:ext cx="2760133" cy="13377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6756400" y="3039533"/>
            <a:ext cx="1210734" cy="70273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556" r="52917" b="16667"/>
          <a:stretch>
            <a:fillRect/>
          </a:stretch>
        </p:blipFill>
        <p:spPr>
          <a:xfrm>
            <a:off x="-266700" y="2514600"/>
            <a:ext cx="4305300" cy="3962400"/>
          </a:xfrm>
          <a:prstGeom prst="rect">
            <a:avLst/>
          </a:prstGeom>
        </p:spPr>
      </p:pic>
      <p:grpSp>
        <p:nvGrpSpPr>
          <p:cNvPr id="2" name="Group 21"/>
          <p:cNvGrpSpPr/>
          <p:nvPr/>
        </p:nvGrpSpPr>
        <p:grpSpPr>
          <a:xfrm>
            <a:off x="884237" y="4317806"/>
            <a:ext cx="1706563" cy="406594"/>
            <a:chOff x="884237" y="4317806"/>
            <a:chExt cx="1706563" cy="406594"/>
          </a:xfrm>
        </p:grpSpPr>
        <p:sp>
          <p:nvSpPr>
            <p:cNvPr id="18443" name="TextBox 24"/>
            <p:cNvSpPr txBox="1">
              <a:spLocks noChangeArrowheads="1"/>
            </p:cNvSpPr>
            <p:nvPr/>
          </p:nvSpPr>
          <p:spPr bwMode="auto">
            <a:xfrm>
              <a:off x="884237" y="4329113"/>
              <a:ext cx="15541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Z</a:t>
              </a:r>
              <a:r>
                <a:rPr lang="en-US" b="1" dirty="0" smtClean="0">
                  <a:solidFill>
                    <a:srgbClr val="3366FF"/>
                  </a:solidFill>
                </a:rPr>
                <a:t>-</a:t>
              </a:r>
              <a:r>
                <a:rPr lang="en-US" b="1" dirty="0" err="1" smtClean="0">
                  <a:solidFill>
                    <a:srgbClr val="3366FF"/>
                  </a:solidFill>
                </a:rPr>
                <a:t>deeltje</a:t>
              </a:r>
              <a:r>
                <a:rPr lang="en-US" b="1" dirty="0" smtClean="0">
                  <a:solidFill>
                    <a:srgbClr val="3366FF"/>
                  </a:solidFill>
                </a:rPr>
                <a:t> </a:t>
              </a:r>
              <a:r>
                <a:rPr lang="en-US" b="1" dirty="0">
                  <a:solidFill>
                    <a:srgbClr val="3366FF"/>
                  </a:solidFill>
                </a:rPr>
                <a:t>?</a:t>
              </a:r>
            </a:p>
          </p:txBody>
        </p:sp>
        <p:pic>
          <p:nvPicPr>
            <p:cNvPr id="21" name="Picture 20" descr="ball_blu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3763" y="4317806"/>
              <a:ext cx="427037" cy="406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486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/>
          <p:nvPr/>
        </p:nvGrpSpPr>
        <p:grpSpPr>
          <a:xfrm>
            <a:off x="1423988" y="2514600"/>
            <a:ext cx="6392295" cy="3733800"/>
            <a:chOff x="1423988" y="2819400"/>
            <a:chExt cx="6392295" cy="3733800"/>
          </a:xfrm>
        </p:grpSpPr>
        <p:pic>
          <p:nvPicPr>
            <p:cNvPr id="20499" name="Picture 9" descr="Dummy_plot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3988" y="2953200"/>
              <a:ext cx="5767739" cy="360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512911" y="3983475"/>
              <a:ext cx="2209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Number of candidates</a:t>
              </a:r>
              <a:endParaRPr lang="en-US" sz="1600" dirty="0"/>
            </a:p>
          </p:txBody>
        </p:sp>
        <p:sp>
          <p:nvSpPr>
            <p:cNvPr id="31" name="TextBox 35"/>
            <p:cNvSpPr txBox="1">
              <a:spLocks noChangeArrowheads="1"/>
            </p:cNvSpPr>
            <p:nvPr/>
          </p:nvSpPr>
          <p:spPr bwMode="auto">
            <a:xfrm>
              <a:off x="4876800" y="6211557"/>
              <a:ext cx="29394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/>
                <a:t>di-muon</a:t>
              </a:r>
              <a:r>
                <a:rPr lang="en-US" sz="1400" dirty="0" smtClean="0"/>
                <a:t> mass (</a:t>
              </a:r>
              <a:r>
                <a:rPr lang="en-US" sz="1400" dirty="0" err="1"/>
                <a:t>GeV</a:t>
              </a:r>
              <a:r>
                <a:rPr lang="en-US" sz="1400" dirty="0"/>
                <a:t>)</a:t>
              </a: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5579873" y="2819400"/>
              <a:ext cx="185280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 dirty="0" err="1" smtClean="0"/>
                <a:t>di-muon</a:t>
              </a:r>
              <a:r>
                <a:rPr lang="en-US" sz="2000" dirty="0" smtClean="0"/>
                <a:t> mass</a:t>
              </a:r>
              <a:endParaRPr lang="en-US" sz="20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08528" y="3291135"/>
            <a:ext cx="3535072" cy="2215412"/>
            <a:chOff x="2408528" y="2880784"/>
            <a:chExt cx="3535072" cy="2215412"/>
          </a:xfrm>
        </p:grpSpPr>
        <p:grpSp>
          <p:nvGrpSpPr>
            <p:cNvPr id="49" name="Group 48"/>
            <p:cNvGrpSpPr/>
            <p:nvPr/>
          </p:nvGrpSpPr>
          <p:grpSpPr>
            <a:xfrm>
              <a:off x="2408528" y="2880784"/>
              <a:ext cx="1477672" cy="1050152"/>
              <a:chOff x="2251430" y="1224823"/>
              <a:chExt cx="1477672" cy="1050152"/>
            </a:xfrm>
          </p:grpSpPr>
          <p:pic>
            <p:nvPicPr>
              <p:cNvPr id="23" name="Picture 22" descr="ATLAS_eventdisplay_2mu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1430" y="1224823"/>
                <a:ext cx="1477672" cy="1037449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29" name="Straight Connector 28"/>
              <p:cNvCxnSpPr/>
              <p:nvPr/>
            </p:nvCxnSpPr>
            <p:spPr>
              <a:xfrm rot="10800000" flipV="1">
                <a:off x="2700626" y="1728873"/>
                <a:ext cx="622301" cy="54610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0800000" flipV="1">
                <a:off x="2408528" y="1728871"/>
                <a:ext cx="914399" cy="3810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4465928" y="2910135"/>
              <a:ext cx="1477672" cy="1037449"/>
              <a:chOff x="5532447" y="1119272"/>
              <a:chExt cx="1477672" cy="1037449"/>
            </a:xfrm>
          </p:grpSpPr>
          <p:pic>
            <p:nvPicPr>
              <p:cNvPr id="24" name="Picture 23" descr="ATLAS_eventdisplay_2mu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32447" y="1119272"/>
                <a:ext cx="1477672" cy="1037449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5691197" y="1589170"/>
                <a:ext cx="954962" cy="44450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6200000" flipH="1">
                <a:off x="6319849" y="1258973"/>
                <a:ext cx="400047" cy="2603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 bwMode="auto">
            <a:xfrm rot="5400000">
              <a:off x="2230815" y="4506817"/>
              <a:ext cx="1177168" cy="1"/>
            </a:xfrm>
            <a:prstGeom prst="straightConnector1">
              <a:avLst/>
            </a:prstGeom>
            <a:ln w="38100">
              <a:solidFill>
                <a:srgbClr val="3366FF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auto">
            <a:xfrm rot="5400000">
              <a:off x="4912492" y="4521493"/>
              <a:ext cx="1147818" cy="1588"/>
            </a:xfrm>
            <a:prstGeom prst="straightConnector1">
              <a:avLst/>
            </a:prstGeom>
            <a:ln w="38100">
              <a:solidFill>
                <a:srgbClr val="3366FF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5"/>
          <p:cNvGrpSpPr/>
          <p:nvPr/>
        </p:nvGrpSpPr>
        <p:grpSpPr>
          <a:xfrm>
            <a:off x="1422513" y="2514600"/>
            <a:ext cx="6045087" cy="3718984"/>
            <a:chOff x="-2506020" y="14816"/>
            <a:chExt cx="6045087" cy="3718984"/>
          </a:xfrm>
        </p:grpSpPr>
        <p:pic>
          <p:nvPicPr>
            <p:cNvPr id="20497" name="Picture 34" descr="Dummy_plot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490698" y="133350"/>
              <a:ext cx="5767298" cy="3600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493" name="TextBox 30"/>
            <p:cNvSpPr txBox="1">
              <a:spLocks noChangeArrowheads="1"/>
            </p:cNvSpPr>
            <p:nvPr/>
          </p:nvSpPr>
          <p:spPr bwMode="auto">
            <a:xfrm>
              <a:off x="-1276350" y="1628801"/>
              <a:ext cx="11711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‘</a:t>
              </a:r>
              <a:r>
                <a:rPr lang="en-US" dirty="0" err="1" smtClean="0"/>
                <a:t>gewoon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20494" name="TextBox 31"/>
            <p:cNvSpPr txBox="1">
              <a:spLocks noChangeArrowheads="1"/>
            </p:cNvSpPr>
            <p:nvPr/>
          </p:nvSpPr>
          <p:spPr bwMode="auto">
            <a:xfrm>
              <a:off x="-609629" y="1007533"/>
              <a:ext cx="1142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Z</a:t>
              </a:r>
              <a:r>
                <a:rPr lang="en-US" dirty="0" smtClean="0">
                  <a:solidFill>
                    <a:srgbClr val="3366FF"/>
                  </a:solidFill>
                </a:rPr>
                <a:t>-boson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506413" y="1319213"/>
              <a:ext cx="788987" cy="438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 bwMode="auto">
            <a:xfrm rot="5400000">
              <a:off x="-1296987" y="2532063"/>
              <a:ext cx="91598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6200000">
              <a:off x="-3302473" y="1124576"/>
              <a:ext cx="1931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Aantal</a:t>
              </a:r>
              <a:r>
                <a:rPr lang="en-US" sz="1600" dirty="0" smtClean="0"/>
                <a:t>  </a:t>
              </a:r>
              <a:r>
                <a:rPr lang="en-US" sz="1600" dirty="0" err="1" smtClean="0"/>
                <a:t>kandidaten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502815" y="14816"/>
              <a:ext cx="3036252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 dirty="0" smtClean="0"/>
                <a:t>2-muon </a:t>
              </a:r>
              <a:r>
                <a:rPr lang="en-US" sz="2000" dirty="0" err="1" smtClean="0"/>
                <a:t>invariante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massa</a:t>
              </a:r>
              <a:endParaRPr lang="en-US" sz="2000" dirty="0"/>
            </a:p>
          </p:txBody>
        </p:sp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110522" y="3400935"/>
              <a:ext cx="29394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/>
                <a:t>2-muon </a:t>
              </a:r>
              <a:r>
                <a:rPr lang="en-US" sz="1400" dirty="0" err="1" smtClean="0"/>
                <a:t>invariante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massa</a:t>
              </a:r>
              <a:r>
                <a:rPr lang="en-US" sz="1400" dirty="0" smtClean="0"/>
                <a:t> (</a:t>
              </a:r>
              <a:r>
                <a:rPr lang="en-US" sz="1400" dirty="0" err="1"/>
                <a:t>GeV</a:t>
              </a:r>
              <a:r>
                <a:rPr lang="en-US" sz="1400" dirty="0" smtClean="0"/>
                <a:t>) </a:t>
              </a:r>
              <a:endParaRPr lang="en-US" sz="1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486579" y="609600"/>
            <a:ext cx="255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 ATLAS data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89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HC_numberofinteracti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82423"/>
            <a:ext cx="3971551" cy="2853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Picture 16" descr="EventDisplay_Zpileup_20vtx_FUL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90713"/>
            <a:ext cx="4330700" cy="4330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8305800" cy="523220"/>
          </a:xfrm>
          <a:prstGeom prst="rect">
            <a:avLst/>
          </a:prstGeom>
          <a:noFill/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err="1" smtClean="0">
                <a:solidFill>
                  <a:srgbClr val="FFFFFF"/>
                </a:solidFill>
              </a:rPr>
              <a:t>Uitdagingen</a:t>
            </a:r>
            <a:r>
              <a:rPr lang="en-US" sz="2800" dirty="0" smtClean="0">
                <a:solidFill>
                  <a:srgbClr val="FFFFFF"/>
                </a:solidFill>
              </a:rPr>
              <a:t> (1): LHC </a:t>
            </a:r>
            <a:r>
              <a:rPr lang="en-US" sz="2800" dirty="0">
                <a:solidFill>
                  <a:srgbClr val="FFFFFF"/>
                </a:solidFill>
              </a:rPr>
              <a:t>is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geen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rustige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omgeving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433513"/>
            <a:ext cx="400367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 smtClean="0"/>
              <a:t>interacties</a:t>
            </a:r>
            <a:r>
              <a:rPr lang="en-US" dirty="0" smtClean="0"/>
              <a:t> per </a:t>
            </a:r>
            <a:r>
              <a:rPr lang="en-US" dirty="0" err="1" smtClean="0"/>
              <a:t>bundelkruising</a:t>
            </a:r>
            <a:endParaRPr lang="en-US" dirty="0"/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4800600" y="1371600"/>
            <a:ext cx="3985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Z </a:t>
            </a:r>
            <a:r>
              <a:rPr lang="en-US" sz="2000" dirty="0" err="1">
                <a:solidFill>
                  <a:schemeClr val="bg1"/>
                </a:solidFill>
                <a:sym typeface="Wingdings" charset="2"/>
              </a:rPr>
              <a:t>μ</a:t>
            </a:r>
            <a:r>
              <a:rPr lang="en-US" sz="2000" baseline="30000" dirty="0" err="1">
                <a:solidFill>
                  <a:schemeClr val="bg1"/>
                </a:solidFill>
                <a:sym typeface="Wingdings" charset="2"/>
              </a:rPr>
              <a:t>+</a:t>
            </a:r>
            <a:r>
              <a:rPr lang="en-US" sz="2000" dirty="0" err="1">
                <a:solidFill>
                  <a:schemeClr val="bg1"/>
                </a:solidFill>
                <a:sym typeface="Wingdings" charset="2"/>
              </a:rPr>
              <a:t>μ</a:t>
            </a:r>
            <a:r>
              <a:rPr lang="en-US" sz="2000" baseline="30000" dirty="0">
                <a:solidFill>
                  <a:schemeClr val="bg1"/>
                </a:solidFill>
                <a:sym typeface="Wingdings" charset="2"/>
              </a:rPr>
              <a:t>-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botsing</a:t>
            </a:r>
            <a:r>
              <a:rPr lang="en-US" sz="2000" dirty="0" smtClean="0">
                <a:solidFill>
                  <a:schemeClr val="bg1"/>
                </a:solidFill>
              </a:rPr>
              <a:t> met 20 </a:t>
            </a:r>
            <a:r>
              <a:rPr lang="en-US" sz="2000" dirty="0">
                <a:solidFill>
                  <a:schemeClr val="bg1"/>
                </a:solidFill>
              </a:rPr>
              <a:t>vertices</a:t>
            </a:r>
          </a:p>
        </p:txBody>
      </p:sp>
      <p:sp>
        <p:nvSpPr>
          <p:cNvPr id="22535" name="TextBox 10"/>
          <p:cNvSpPr txBox="1">
            <a:spLocks noChangeArrowheads="1"/>
          </p:cNvSpPr>
          <p:nvPr/>
        </p:nvSpPr>
        <p:spPr bwMode="auto">
          <a:xfrm>
            <a:off x="7040563" y="2079625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7993063" y="4456113"/>
            <a:ext cx="1181100" cy="8509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174038" y="5056188"/>
            <a:ext cx="708025" cy="4159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8" name="TextBox 21"/>
          <p:cNvSpPr txBox="1">
            <a:spLocks noChangeArrowheads="1"/>
          </p:cNvSpPr>
          <p:nvPr/>
        </p:nvSpPr>
        <p:spPr bwMode="auto">
          <a:xfrm>
            <a:off x="4606925" y="2676525"/>
            <a:ext cx="423863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-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1901452" y="4835525"/>
            <a:ext cx="11366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40" name="Picture 30" descr="ball_blac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191000"/>
            <a:ext cx="20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453341" y="5410200"/>
            <a:ext cx="182301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2" name="TextBox 10"/>
          <p:cNvSpPr txBox="1">
            <a:spLocks noChangeArrowheads="1"/>
          </p:cNvSpPr>
          <p:nvPr/>
        </p:nvSpPr>
        <p:spPr bwMode="auto">
          <a:xfrm>
            <a:off x="8737600" y="4071938"/>
            <a:ext cx="355600" cy="277812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μ</a:t>
            </a:r>
            <a:r>
              <a:rPr lang="en-US" sz="1200" b="1" baseline="30000"/>
              <a:t>+</a:t>
            </a:r>
          </a:p>
        </p:txBody>
      </p:sp>
      <p:sp>
        <p:nvSpPr>
          <p:cNvPr id="22543" name="TextBox 21"/>
          <p:cNvSpPr txBox="1">
            <a:spLocks noChangeArrowheads="1"/>
          </p:cNvSpPr>
          <p:nvPr/>
        </p:nvSpPr>
        <p:spPr bwMode="auto">
          <a:xfrm>
            <a:off x="8772525" y="5129213"/>
            <a:ext cx="320675" cy="2762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μ</a:t>
            </a:r>
            <a:r>
              <a:rPr lang="en-US" sz="1200" b="1" baseline="30000"/>
              <a:t>-</a:t>
            </a:r>
          </a:p>
        </p:txBody>
      </p:sp>
      <p:sp>
        <p:nvSpPr>
          <p:cNvPr id="22544" name="TextBox 20"/>
          <p:cNvSpPr txBox="1">
            <a:spLocks noChangeArrowheads="1"/>
          </p:cNvSpPr>
          <p:nvPr/>
        </p:nvSpPr>
        <p:spPr bwMode="auto">
          <a:xfrm>
            <a:off x="4495800" y="5840413"/>
            <a:ext cx="1641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Vertex </a:t>
            </a:r>
            <a:r>
              <a:rPr lang="en-US" b="1" dirty="0" err="1" smtClean="0">
                <a:solidFill>
                  <a:schemeClr val="bg1"/>
                </a:solidFill>
              </a:rPr>
              <a:t>regio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546" name="TextBox 19"/>
          <p:cNvSpPr txBox="1">
            <a:spLocks noChangeArrowheads="1"/>
          </p:cNvSpPr>
          <p:nvPr/>
        </p:nvSpPr>
        <p:spPr bwMode="auto">
          <a:xfrm>
            <a:off x="1023937" y="3276600"/>
            <a:ext cx="508529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3366FF"/>
                </a:solidFill>
              </a:rPr>
              <a:t>2011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2624138" y="3276600"/>
            <a:ext cx="533929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2012</a:t>
            </a:r>
            <a:endParaRPr lang="en-US" sz="1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762000"/>
            <a:ext cx="8001000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Als</a:t>
            </a:r>
            <a:r>
              <a:rPr lang="en-US" sz="2400" dirty="0" smtClean="0">
                <a:solidFill>
                  <a:srgbClr val="FFFFFF"/>
                </a:solidFill>
              </a:rPr>
              <a:t> het Higgs boson </a:t>
            </a:r>
            <a:r>
              <a:rPr lang="en-US" sz="2400" dirty="0" err="1" smtClean="0">
                <a:solidFill>
                  <a:srgbClr val="FFFFFF"/>
                </a:solidFill>
              </a:rPr>
              <a:t>bestaat</a:t>
            </a:r>
            <a:r>
              <a:rPr lang="en-US" sz="2400" dirty="0" smtClean="0">
                <a:solidFill>
                  <a:srgbClr val="FFFFFF"/>
                </a:solidFill>
              </a:rPr>
              <a:t>:</a:t>
            </a:r>
          </a:p>
          <a:p>
            <a:endParaRPr lang="en-US" dirty="0" smtClean="0"/>
          </a:p>
          <a:p>
            <a:endParaRPr lang="en-US" sz="2800" dirty="0" smtClean="0"/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Dan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vervalt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hij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in 2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fotonen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 </a:t>
            </a:r>
            <a:endParaRPr lang="en-US" sz="2400" dirty="0" smtClean="0">
              <a:solidFill>
                <a:srgbClr val="FFFFFF"/>
              </a:solidFill>
              <a:sym typeface="Wingdings"/>
            </a:endParaRP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 </a:t>
            </a:r>
            <a:br>
              <a:rPr lang="en-US" sz="2400" dirty="0" smtClean="0">
                <a:solidFill>
                  <a:srgbClr val="FFFFFF"/>
                </a:solidFill>
                <a:sym typeface="Wingdings"/>
              </a:rPr>
            </a:b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zie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meer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2-foton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botsingen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dan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verwacht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?</a:t>
            </a: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zie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een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piekje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?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762000" y="5269536"/>
            <a:ext cx="3200400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Extra: Higgs boson ?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724400" y="546100"/>
            <a:ext cx="3949700" cy="30432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6261100" y="717550"/>
            <a:ext cx="20320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6750050" y="1352550"/>
            <a:ext cx="1543050" cy="43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 bwMode="auto">
          <a:xfrm>
            <a:off x="5441950" y="2419350"/>
            <a:ext cx="1460500" cy="565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56" name="TextBox 22"/>
          <p:cNvSpPr txBox="1">
            <a:spLocks noChangeArrowheads="1"/>
          </p:cNvSpPr>
          <p:nvPr/>
        </p:nvSpPr>
        <p:spPr bwMode="auto">
          <a:xfrm>
            <a:off x="5117830" y="3029258"/>
            <a:ext cx="3512330" cy="246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1000" dirty="0"/>
              <a:t>100        110         120         130         140        150         160</a:t>
            </a:r>
          </a:p>
        </p:txBody>
      </p:sp>
      <p:sp>
        <p:nvSpPr>
          <p:cNvPr id="51257" name="TextBox 20"/>
          <p:cNvSpPr txBox="1">
            <a:spLocks noChangeArrowheads="1"/>
          </p:cNvSpPr>
          <p:nvPr/>
        </p:nvSpPr>
        <p:spPr bwMode="auto">
          <a:xfrm>
            <a:off x="6609512" y="3225732"/>
            <a:ext cx="197735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-photon mass </a:t>
            </a:r>
            <a:r>
              <a:rPr lang="en-US" sz="1400" dirty="0"/>
              <a:t>(</a:t>
            </a:r>
            <a:r>
              <a:rPr lang="en-US" sz="1400" dirty="0" err="1"/>
              <a:t>GeV</a:t>
            </a:r>
            <a:r>
              <a:rPr lang="en-US" sz="1400" dirty="0"/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222277" y="1174277"/>
            <a:ext cx="14276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# events</a:t>
            </a:r>
            <a:endParaRPr lang="en-US" sz="1600" dirty="0"/>
          </a:p>
        </p:txBody>
      </p:sp>
      <p:pic>
        <p:nvPicPr>
          <p:cNvPr id="37" name="Picture 36" descr="plot_gammagamma_testmas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2" b="15256"/>
          <a:stretch>
            <a:fillRect/>
          </a:stretch>
        </p:blipFill>
        <p:spPr>
          <a:xfrm>
            <a:off x="4876800" y="609600"/>
            <a:ext cx="3733800" cy="242146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410200" y="2718832"/>
            <a:ext cx="501650" cy="17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86400" y="2450068"/>
            <a:ext cx="157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66FF"/>
                </a:solidFill>
              </a:rPr>
              <a:t>achtergrond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724400" y="3873500"/>
            <a:ext cx="3949700" cy="275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 bwMode="auto">
          <a:xfrm>
            <a:off x="5441950" y="4495800"/>
            <a:ext cx="1193800" cy="654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 bwMode="auto">
          <a:xfrm>
            <a:off x="6286500" y="454025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486650" y="4419600"/>
            <a:ext cx="72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Peak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052900" y="4645566"/>
            <a:ext cx="1735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“# events”</a:t>
            </a:r>
            <a:endParaRPr lang="en-US" dirty="0"/>
          </a:p>
        </p:txBody>
      </p:sp>
      <p:pic>
        <p:nvPicPr>
          <p:cNvPr id="32" name="Picture 31" descr="Fig_confnote_GammaGamma_fig_05.png"/>
          <p:cNvPicPr>
            <a:picLocks noChangeAspect="1"/>
          </p:cNvPicPr>
          <p:nvPr/>
        </p:nvPicPr>
        <p:blipFill>
          <a:blip r:embed="rId3"/>
          <a:srcRect b="8786"/>
          <a:stretch>
            <a:fillRect/>
          </a:stretch>
        </p:blipFill>
        <p:spPr>
          <a:xfrm>
            <a:off x="4797087" y="3927220"/>
            <a:ext cx="3791242" cy="2482296"/>
          </a:xfrm>
          <a:prstGeom prst="rect">
            <a:avLst/>
          </a:prstGeom>
        </p:spPr>
      </p:pic>
      <p:sp>
        <p:nvSpPr>
          <p:cNvPr id="51247" name="TextBox 20"/>
          <p:cNvSpPr txBox="1">
            <a:spLocks noChangeArrowheads="1"/>
          </p:cNvSpPr>
          <p:nvPr/>
        </p:nvSpPr>
        <p:spPr bwMode="auto">
          <a:xfrm>
            <a:off x="6609512" y="6293754"/>
            <a:ext cx="20010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-photon mass </a:t>
            </a:r>
            <a:r>
              <a:rPr lang="en-US" sz="1400" dirty="0"/>
              <a:t>(</a:t>
            </a:r>
            <a:r>
              <a:rPr lang="en-US" sz="1400" dirty="0" err="1"/>
              <a:t>GeV</a:t>
            </a:r>
            <a:r>
              <a:rPr lang="en-US" sz="1400" dirty="0"/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256031" y="4583170"/>
            <a:ext cx="14276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# events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 bwMode="auto">
          <a:xfrm>
            <a:off x="7275374" y="304800"/>
            <a:ext cx="1563826" cy="5847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-foton mass</a:t>
            </a:r>
            <a:br>
              <a:rPr lang="en-US" sz="1600" dirty="0" smtClean="0"/>
            </a:br>
            <a:r>
              <a:rPr lang="en-US" sz="1600" dirty="0" smtClean="0"/>
              <a:t>- background -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381000" y="391180"/>
            <a:ext cx="3962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2-foton </a:t>
            </a:r>
            <a:r>
              <a:rPr lang="en-US" sz="2800" b="1" dirty="0" err="1" smtClean="0">
                <a:solidFill>
                  <a:schemeClr val="bg1"/>
                </a:solidFill>
              </a:rPr>
              <a:t>massa’s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0" y="2190690"/>
            <a:ext cx="185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59,000 events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0" y="5619690"/>
            <a:ext cx="185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190 events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77000" y="889576"/>
            <a:ext cx="1676400" cy="803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539225" y="4495800"/>
            <a:ext cx="1064775" cy="803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10400" y="4212167"/>
            <a:ext cx="1227666" cy="96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 bwMode="auto">
          <a:xfrm>
            <a:off x="7215625" y="3733800"/>
            <a:ext cx="1547376" cy="5847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-foton mass</a:t>
            </a:r>
          </a:p>
          <a:p>
            <a:r>
              <a:rPr lang="en-US" sz="1600" dirty="0" smtClean="0"/>
              <a:t>- Higgs signal - 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7215625" y="4495800"/>
            <a:ext cx="1166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unconverted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15625" y="4797623"/>
            <a:ext cx="1166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converted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01934" y="4394198"/>
            <a:ext cx="36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10400" y="4709179"/>
            <a:ext cx="36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1000" y="1693333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Higgs boson </a:t>
            </a:r>
            <a:r>
              <a:rPr lang="en-US" sz="2000" dirty="0" err="1" smtClean="0">
                <a:solidFill>
                  <a:srgbClr val="FFFF00"/>
                </a:solidFill>
              </a:rPr>
              <a:t>bestaat</a:t>
            </a:r>
            <a:r>
              <a:rPr lang="en-US" sz="2000" dirty="0" smtClean="0">
                <a:solidFill>
                  <a:srgbClr val="FFFF00"/>
                </a:solidFill>
              </a:rPr>
              <a:t> NIET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1" y="1156268"/>
            <a:ext cx="6501685" cy="361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_discoverypaper_DiPhoton_fig_004.png"/>
          <p:cNvPicPr>
            <a:picLocks noChangeAspect="1"/>
          </p:cNvPicPr>
          <p:nvPr/>
        </p:nvPicPr>
        <p:blipFill>
          <a:blip r:embed="rId2"/>
          <a:srcRect t="92083"/>
          <a:stretch>
            <a:fillRect/>
          </a:stretch>
        </p:blipFill>
        <p:spPr>
          <a:xfrm>
            <a:off x="609601" y="4038600"/>
            <a:ext cx="6502400" cy="730998"/>
          </a:xfrm>
          <a:prstGeom prst="rect">
            <a:avLst/>
          </a:prstGeom>
        </p:spPr>
      </p:pic>
      <p:pic>
        <p:nvPicPr>
          <p:cNvPr id="5" name="Picture 4" descr="Fig_discoverypaper_DiPhoton_fig_004.png"/>
          <p:cNvPicPr>
            <a:picLocks noChangeAspect="1"/>
          </p:cNvPicPr>
          <p:nvPr/>
        </p:nvPicPr>
        <p:blipFill>
          <a:blip r:embed="rId2"/>
          <a:srcRect b="67947"/>
          <a:stretch>
            <a:fillRect/>
          </a:stretch>
        </p:blipFill>
        <p:spPr>
          <a:xfrm>
            <a:off x="609600" y="1156268"/>
            <a:ext cx="6501686" cy="2959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161925"/>
            <a:ext cx="2819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De ATLAS data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2971800"/>
            <a:ext cx="2088145" cy="112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25272" y="3488286"/>
            <a:ext cx="2088145" cy="55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3656410"/>
            <a:ext cx="304800" cy="764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25272" y="1981200"/>
            <a:ext cx="1699128" cy="16752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9601" y="1156268"/>
            <a:ext cx="6501685" cy="4939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161925"/>
            <a:ext cx="2819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De ATLAS data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1" y="191892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+ 8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4" name="Picture 13" descr="Fig_discoverypaper_DiPhoton_fig_004.png"/>
          <p:cNvPicPr>
            <a:picLocks noChangeAspect="1"/>
          </p:cNvPicPr>
          <p:nvPr/>
        </p:nvPicPr>
        <p:blipFill>
          <a:blip r:embed="rId2"/>
          <a:srcRect t="92083"/>
          <a:stretch>
            <a:fillRect/>
          </a:stretch>
        </p:blipFill>
        <p:spPr>
          <a:xfrm>
            <a:off x="609601" y="5365002"/>
            <a:ext cx="6502400" cy="730998"/>
          </a:xfrm>
          <a:prstGeom prst="rect">
            <a:avLst/>
          </a:prstGeom>
        </p:spPr>
      </p:pic>
      <p:pic>
        <p:nvPicPr>
          <p:cNvPr id="13" name="Picture 12" descr="Fig_discoverypaper_DiPhoton_fig_004.png"/>
          <p:cNvPicPr>
            <a:picLocks noChangeAspect="1"/>
          </p:cNvPicPr>
          <p:nvPr/>
        </p:nvPicPr>
        <p:blipFill>
          <a:blip r:embed="rId2"/>
          <a:srcRect b="53384"/>
          <a:stretch>
            <a:fillRect/>
          </a:stretch>
        </p:blipFill>
        <p:spPr>
          <a:xfrm>
            <a:off x="609600" y="1156268"/>
            <a:ext cx="6501686" cy="43038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28800" y="2971800"/>
            <a:ext cx="2088145" cy="112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25272" y="3488286"/>
            <a:ext cx="2088145" cy="55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4400" y="5410201"/>
            <a:ext cx="324946" cy="571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25272" y="1981200"/>
            <a:ext cx="1699128" cy="16752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3534451" y="3960416"/>
            <a:ext cx="611979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90894" y="6324599"/>
            <a:ext cx="452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toeval</a:t>
            </a:r>
            <a:r>
              <a:rPr lang="en-US" dirty="0" smtClean="0"/>
              <a:t> ?  </a:t>
            </a:r>
            <a:r>
              <a:rPr lang="en-US" dirty="0" err="1" smtClean="0"/>
              <a:t>Quantifiseer</a:t>
            </a:r>
            <a:r>
              <a:rPr lang="en-US" dirty="0" smtClean="0"/>
              <a:t> het </a:t>
            </a:r>
            <a:r>
              <a:rPr lang="en-US" dirty="0" err="1" smtClean="0"/>
              <a:t>overschot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_PeterRdeVries_2.jpg"/>
          <p:cNvPicPr>
            <a:picLocks noChangeAspect="1"/>
          </p:cNvPicPr>
          <p:nvPr/>
        </p:nvPicPr>
        <p:blipFill>
          <a:blip r:embed="rId2"/>
          <a:srcRect l="12285" r="12502"/>
          <a:stretch>
            <a:fillRect/>
          </a:stretch>
        </p:blipFill>
        <p:spPr>
          <a:xfrm>
            <a:off x="1371600" y="1676400"/>
            <a:ext cx="5384800" cy="4038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14800" y="30033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rgbClr val="FFFF00"/>
                </a:solidFill>
              </a:rPr>
              <a:t>Zoek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naar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meer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bewijs</a:t>
            </a:r>
            <a:endParaRPr lang="en-US" b="1" baseline="30000" dirty="0">
              <a:solidFill>
                <a:srgbClr val="F6FF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4724400" y="1078037"/>
            <a:ext cx="4320324" cy="4255963"/>
            <a:chOff x="4572000" y="87437"/>
            <a:chExt cx="4320324" cy="4255963"/>
          </a:xfrm>
        </p:grpSpPr>
        <p:sp>
          <p:nvSpPr>
            <p:cNvPr id="6" name="Arc 5"/>
            <p:cNvSpPr/>
            <p:nvPr/>
          </p:nvSpPr>
          <p:spPr>
            <a:xfrm rot="2769062" flipH="1">
              <a:off x="6297348" y="1150965"/>
              <a:ext cx="1131887" cy="1065213"/>
            </a:xfrm>
            <a:prstGeom prst="arc">
              <a:avLst>
                <a:gd name="adj1" fmla="val 18253634"/>
                <a:gd name="adj2" fmla="val 20443201"/>
              </a:avLst>
            </a:prstGeom>
            <a:ln w="254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sp>
          <p:nvSpPr>
            <p:cNvPr id="7" name="Oval 6"/>
            <p:cNvSpPr/>
            <p:nvPr/>
          </p:nvSpPr>
          <p:spPr>
            <a:xfrm>
              <a:off x="5602288" y="1131887"/>
              <a:ext cx="2289600" cy="2289175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pic>
          <p:nvPicPr>
            <p:cNvPr id="2765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981825" y="1058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TextBox 14"/>
            <p:cNvSpPr txBox="1">
              <a:spLocks noChangeArrowheads="1"/>
            </p:cNvSpPr>
            <p:nvPr/>
          </p:nvSpPr>
          <p:spPr bwMode="auto">
            <a:xfrm>
              <a:off x="6432467" y="2430462"/>
              <a:ext cx="6938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 dirty="0" smtClean="0"/>
                <a:t>kern</a:t>
              </a:r>
              <a:endParaRPr lang="nl-NL" i="1" dirty="0"/>
            </a:p>
          </p:txBody>
        </p:sp>
        <p:sp>
          <p:nvSpPr>
            <p:cNvPr id="13" name="Arc 12"/>
            <p:cNvSpPr/>
            <p:nvPr/>
          </p:nvSpPr>
          <p:spPr bwMode="auto">
            <a:xfrm rot="2859199" flipV="1">
              <a:off x="5560220" y="2330243"/>
              <a:ext cx="1455737" cy="914400"/>
            </a:xfrm>
            <a:prstGeom prst="arc">
              <a:avLst>
                <a:gd name="adj1" fmla="val 16200000"/>
                <a:gd name="adj2" fmla="val 1848658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pic>
          <p:nvPicPr>
            <p:cNvPr id="27658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9088" y="2146300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452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6713" y="2312987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928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4760080" y="274134"/>
              <a:ext cx="3960000" cy="3960000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196913" y="736087"/>
              <a:ext cx="470712" cy="461665"/>
              <a:chOff x="6934200" y="2243073"/>
              <a:chExt cx="470712" cy="46166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47712" y="224307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-</a:t>
                </a:r>
                <a:endParaRPr lang="en-US" sz="2400" dirty="0"/>
              </a:p>
            </p:txBody>
          </p:sp>
        </p:grpSp>
        <p:grpSp>
          <p:nvGrpSpPr>
            <p:cNvPr id="4" name="Group 28"/>
            <p:cNvGrpSpPr/>
            <p:nvPr/>
          </p:nvGrpSpPr>
          <p:grpSpPr>
            <a:xfrm>
              <a:off x="6364288" y="1897062"/>
              <a:ext cx="457200" cy="461665"/>
              <a:chOff x="6907176" y="2283603"/>
              <a:chExt cx="457200" cy="46166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907176" y="228360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+</a:t>
                </a:r>
                <a:endParaRPr lang="en-US" sz="2400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211888" y="1307935"/>
              <a:ext cx="998537" cy="36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electron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765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695157" y="2799555"/>
              <a:ext cx="344487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821488" y="8743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181600" y="677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7024669" y="395128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547836" y="2082005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459876" y="3655218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4572000" y="2286794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269288" y="9826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064132" y="336311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" name="TextBox 61"/>
          <p:cNvSpPr txBox="1"/>
          <p:nvPr/>
        </p:nvSpPr>
        <p:spPr>
          <a:xfrm>
            <a:off x="5923129" y="162580"/>
            <a:ext cx="291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 </a:t>
            </a:r>
            <a:r>
              <a:rPr lang="en-US" sz="2800" dirty="0" err="1" smtClean="0">
                <a:solidFill>
                  <a:schemeClr val="bg1"/>
                </a:solidFill>
              </a:rPr>
              <a:t>atoomwereld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62000" y="914400"/>
            <a:ext cx="4237789" cy="1588532"/>
            <a:chOff x="762000" y="914400"/>
            <a:chExt cx="4237789" cy="1588532"/>
          </a:xfrm>
        </p:grpSpPr>
        <p:sp>
          <p:nvSpPr>
            <p:cNvPr id="39" name="Rectangle 38"/>
            <p:cNvSpPr/>
            <p:nvPr/>
          </p:nvSpPr>
          <p:spPr>
            <a:xfrm>
              <a:off x="762000" y="914400"/>
              <a:ext cx="4140009" cy="1151732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68208" y="1451808"/>
              <a:ext cx="28703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0000"/>
                  </a:solidFill>
                  <a:sym typeface="Wingdings"/>
                </a:rPr>
                <a:t></a:t>
              </a:r>
              <a:r>
                <a:rPr lang="en-US" b="1" dirty="0" smtClean="0">
                  <a:solidFill>
                    <a:srgbClr val="000000"/>
                  </a:solidFill>
                  <a:sym typeface="Wingdings"/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Quantummechanica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7209" y="1015636"/>
              <a:ext cx="3796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 smtClean="0"/>
                <a:t>Het electron </a:t>
              </a:r>
              <a:r>
                <a:rPr lang="en-US" dirty="0" err="1" smtClean="0"/>
                <a:t>valt</a:t>
              </a:r>
              <a:r>
                <a:rPr lang="en-US" dirty="0" smtClean="0"/>
                <a:t> </a:t>
              </a:r>
              <a:r>
                <a:rPr lang="en-US" dirty="0" err="1" smtClean="0"/>
                <a:t>niet</a:t>
              </a:r>
              <a:r>
                <a:rPr lang="en-US" dirty="0" smtClean="0"/>
                <a:t> op de kern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87209" y="2133600"/>
              <a:ext cx="4212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/>
                  </a:solidFill>
                </a:rPr>
                <a:t>Niels</a:t>
              </a:r>
              <a:r>
                <a:rPr lang="en-US" i="1" dirty="0" smtClean="0">
                  <a:solidFill>
                    <a:schemeClr val="bg1"/>
                  </a:solidFill>
                </a:rPr>
                <a:t> Bohr </a:t>
              </a:r>
              <a:r>
                <a:rPr lang="en-US" i="1" dirty="0" err="1" smtClean="0">
                  <a:solidFill>
                    <a:schemeClr val="bg1"/>
                  </a:solidFill>
                </a:rPr>
                <a:t>poneert</a:t>
              </a:r>
              <a:r>
                <a:rPr lang="en-US" i="1" dirty="0" smtClean="0">
                  <a:solidFill>
                    <a:schemeClr val="bg1"/>
                  </a:solidFill>
                </a:rPr>
                <a:t> extra </a:t>
              </a:r>
              <a:r>
                <a:rPr lang="en-US" i="1" dirty="0" err="1" smtClean="0">
                  <a:solidFill>
                    <a:schemeClr val="bg1"/>
                  </a:solidFill>
                </a:rPr>
                <a:t>wetmatigheid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762000"/>
            <a:ext cx="8001000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Als</a:t>
            </a:r>
            <a:r>
              <a:rPr lang="en-US" sz="2400" dirty="0" smtClean="0">
                <a:solidFill>
                  <a:srgbClr val="FFFFFF"/>
                </a:solidFill>
              </a:rPr>
              <a:t> het Higgs boson </a:t>
            </a:r>
            <a:r>
              <a:rPr lang="en-US" sz="2400" dirty="0" err="1" smtClean="0">
                <a:solidFill>
                  <a:srgbClr val="FFFFFF"/>
                </a:solidFill>
              </a:rPr>
              <a:t>bestaat</a:t>
            </a:r>
            <a:r>
              <a:rPr lang="en-US" sz="2400" dirty="0" smtClean="0">
                <a:solidFill>
                  <a:srgbClr val="FFFFFF"/>
                </a:solidFill>
              </a:rPr>
              <a:t>:</a:t>
            </a:r>
          </a:p>
          <a:p>
            <a:endParaRPr lang="en-US" dirty="0" smtClean="0"/>
          </a:p>
          <a:p>
            <a:endParaRPr lang="en-US" sz="2800" dirty="0" smtClean="0"/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Dan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vervalt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hij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in 2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fotonen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 </a:t>
            </a:r>
            <a:endParaRPr lang="en-US" sz="2400" dirty="0" smtClean="0">
              <a:solidFill>
                <a:srgbClr val="FFFFFF"/>
              </a:solidFill>
              <a:sym typeface="Wingdings"/>
            </a:endParaRP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 </a:t>
            </a: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zie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meer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2-foton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botsingen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dan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verwacht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?</a:t>
            </a: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zie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een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piekje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?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676472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2) Dan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vervalt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hij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ook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in 4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muonen</a:t>
            </a:r>
            <a:endParaRPr lang="en-US" sz="2400" dirty="0" smtClean="0">
              <a:solidFill>
                <a:srgbClr val="FFFFFF"/>
              </a:solidFill>
              <a:sym typeface="Wingdings"/>
            </a:endParaRP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</a:t>
            </a: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zie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meer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4-muon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botsingen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dan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verwacht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?</a:t>
            </a:r>
          </a:p>
          <a:p>
            <a:pPr marL="342900" indent="-342900"/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    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zie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je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een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piekje</a:t>
            </a:r>
            <a:r>
              <a:rPr lang="en-US" sz="2400" dirty="0" smtClean="0">
                <a:solidFill>
                  <a:srgbClr val="FFFFFF"/>
                </a:solidFill>
                <a:sym typeface="Wingdings"/>
              </a:rPr>
              <a:t> ?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EventDisplay_ATLAS_4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5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228600" y="6107113"/>
            <a:ext cx="25908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Higgs</a:t>
            </a:r>
            <a:r>
              <a:rPr lang="en-US" dirty="0" smtClean="0"/>
              <a:t> </a:t>
            </a:r>
            <a:r>
              <a:rPr lang="en-US" dirty="0" smtClean="0">
                <a:sym typeface="Wingdings" charset="2"/>
              </a:rPr>
              <a:t>boson </a:t>
            </a:r>
            <a:r>
              <a:rPr lang="en-US" dirty="0" err="1" smtClean="0">
                <a:sym typeface="Wingdings" charset="2"/>
              </a:rPr>
              <a:t>kandidaat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08350" y="1963607"/>
            <a:ext cx="5548431" cy="836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89300" y="1570885"/>
            <a:ext cx="1899437" cy="1223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39262" y="2798865"/>
            <a:ext cx="1071527" cy="1053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2175" y="2787650"/>
            <a:ext cx="3116175" cy="14487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410" y="4648200"/>
            <a:ext cx="2843803" cy="1964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9200" y="1201553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6171" y="177894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7771" y="38520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0517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196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31703" y="382200"/>
            <a:ext cx="6873808" cy="609480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Figure_discoverypaper_ZZ_Higgs4mu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24" y="454680"/>
            <a:ext cx="6164775" cy="591470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175708" y="3886200"/>
            <a:ext cx="1699128" cy="16752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83480" y="1326680"/>
            <a:ext cx="3474720" cy="25595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ce-with-six-dots-vecto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89" b="16923"/>
          <a:stretch>
            <a:fillRect/>
          </a:stretch>
        </p:blipFill>
        <p:spPr>
          <a:xfrm>
            <a:off x="4983480" y="1295400"/>
            <a:ext cx="3474720" cy="2464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6776" y="314325"/>
            <a:ext cx="5432424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Interpretatie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overschot</a:t>
            </a:r>
            <a:r>
              <a:rPr lang="en-US" sz="2800" dirty="0" smtClean="0">
                <a:solidFill>
                  <a:srgbClr val="FFFF00"/>
                </a:solidFill>
              </a:rPr>
              <a:t> in ATLAS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198120" y="4521200"/>
            <a:ext cx="4909820" cy="1473200"/>
            <a:chOff x="487680" y="4800601"/>
            <a:chExt cx="4909820" cy="1473200"/>
          </a:xfrm>
        </p:grpSpPr>
        <p:sp>
          <p:nvSpPr>
            <p:cNvPr id="13" name="Rounded Rectangle 12"/>
            <p:cNvSpPr/>
            <p:nvPr/>
          </p:nvSpPr>
          <p:spPr>
            <a:xfrm>
              <a:off x="487680" y="4800601"/>
              <a:ext cx="4909820" cy="1473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5470602"/>
              <a:ext cx="4711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Kans op </a:t>
              </a:r>
              <a:r>
                <a:rPr lang="en-US" sz="2000" dirty="0" err="1" smtClean="0"/>
                <a:t>toevallige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fluctuatie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zoals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ge</a:t>
              </a:r>
              <a:r>
                <a:rPr lang="en-US" sz="2000" dirty="0" smtClean="0"/>
                <a:t>- </a:t>
              </a:r>
              <a:r>
                <a:rPr lang="en-US" sz="2000" dirty="0" err="1" smtClean="0"/>
                <a:t>observeerd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kleiner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dan</a:t>
              </a:r>
              <a:r>
                <a:rPr lang="en-US" sz="2000" dirty="0" smtClean="0"/>
                <a:t> 1 op 1 </a:t>
              </a:r>
              <a:r>
                <a:rPr lang="en-US" sz="2000" dirty="0" err="1" smtClean="0"/>
                <a:t>miljoen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5800" y="4913779"/>
              <a:ext cx="4015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Claim pas </a:t>
              </a:r>
              <a:r>
                <a:rPr lang="en-US" sz="2000" b="1" dirty="0" err="1" smtClean="0"/>
                <a:t>ontdekking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als</a:t>
              </a:r>
              <a:r>
                <a:rPr lang="en-US" sz="2000" b="1" dirty="0" smtClean="0"/>
                <a:t>:</a:t>
              </a:r>
              <a:endParaRPr lang="en-US" sz="2000" b="1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808926" y="6107668"/>
            <a:ext cx="322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8 </a:t>
            </a:r>
            <a:r>
              <a:rPr lang="en-US" i="1" dirty="0" err="1" smtClean="0"/>
              <a:t>keer</a:t>
            </a:r>
            <a:r>
              <a:rPr lang="en-US" i="1" dirty="0" smtClean="0"/>
              <a:t> 6 </a:t>
            </a:r>
            <a:r>
              <a:rPr lang="en-US" i="1" dirty="0" err="1" smtClean="0"/>
              <a:t>gooien</a:t>
            </a:r>
            <a:r>
              <a:rPr lang="en-US" i="1" dirty="0" smtClean="0"/>
              <a:t> </a:t>
            </a:r>
            <a:r>
              <a:rPr lang="en-US" i="1" dirty="0" err="1" smtClean="0"/>
              <a:t>achter</a:t>
            </a:r>
            <a:r>
              <a:rPr lang="en-US" i="1" dirty="0" smtClean="0"/>
              <a:t> </a:t>
            </a:r>
            <a:r>
              <a:rPr lang="en-US" i="1" dirty="0" err="1" smtClean="0"/>
              <a:t>elkaar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60027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Een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ontdekking</a:t>
            </a:r>
            <a:r>
              <a:rPr lang="en-US" sz="2400" dirty="0" smtClean="0">
                <a:solidFill>
                  <a:srgbClr val="FFFF00"/>
                </a:solidFill>
              </a:rPr>
              <a:t> in slow-motion</a:t>
            </a:r>
            <a:endParaRPr lang="en-US" sz="2400" i="1" dirty="0">
              <a:solidFill>
                <a:srgbClr val="FFFFFF"/>
              </a:solidFill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381001" y="1708666"/>
            <a:ext cx="4998857" cy="4320000"/>
            <a:chOff x="-990599" y="3768900"/>
            <a:chExt cx="4998857" cy="4320000"/>
          </a:xfrm>
        </p:grpSpPr>
        <p:pic>
          <p:nvPicPr>
            <p:cNvPr id="3" name="Picture 2" descr="Figure_discoverypaper_excessbuildup_111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90599" y="3768900"/>
              <a:ext cx="4998857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-91654" y="5350933"/>
              <a:ext cx="917341" cy="18754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1165841" y="5486400"/>
              <a:ext cx="248094" cy="25255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63133" y="543560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7133" y="510242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26" name="Picture 25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497" y="5149201"/>
              <a:ext cx="220769" cy="21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flipV="1">
              <a:off x="1583266" y="4301066"/>
              <a:ext cx="1710267" cy="177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381001" y="1708666"/>
            <a:ext cx="4998858" cy="4320000"/>
            <a:chOff x="-990600" y="-622300"/>
            <a:chExt cx="4998858" cy="4320000"/>
          </a:xfrm>
        </p:grpSpPr>
        <p:pic>
          <p:nvPicPr>
            <p:cNvPr id="4" name="Picture 3" descr="Figure_discoverypaper_excessbuildup_112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90600" y="-6223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-60684" y="974688"/>
              <a:ext cx="917341" cy="188756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1735666" y="-88900"/>
              <a:ext cx="1710267" cy="177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1165841" y="1112109"/>
              <a:ext cx="248094" cy="25255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63133" y="1061312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17133" y="728132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35" name="Picture 34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497" y="774910"/>
              <a:ext cx="220769" cy="210200"/>
            </a:xfrm>
            <a:prstGeom prst="rect">
              <a:avLst/>
            </a:prstGeom>
          </p:spPr>
        </p:pic>
        <p:pic>
          <p:nvPicPr>
            <p:cNvPr id="36" name="Picture 35" descr="ball_brown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053584" y="795869"/>
              <a:ext cx="394216" cy="3942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57203" y="761530"/>
              <a:ext cx="795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</a:rPr>
                <a:t>mar/12</a:t>
              </a:r>
              <a:endParaRPr lang="en-US" sz="14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59"/>
          <p:cNvGrpSpPr/>
          <p:nvPr/>
        </p:nvGrpSpPr>
        <p:grpSpPr>
          <a:xfrm>
            <a:off x="381000" y="1708666"/>
            <a:ext cx="4998858" cy="4320000"/>
            <a:chOff x="4907142" y="3962400"/>
            <a:chExt cx="4998858" cy="4320000"/>
          </a:xfrm>
        </p:grpSpPr>
        <p:pic>
          <p:nvPicPr>
            <p:cNvPr id="5" name="Picture 4" descr="Figure_discoverypaper_excessbuildup_113a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7142" y="39624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5836835" y="5572533"/>
              <a:ext cx="917341" cy="190353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7603066" y="4453467"/>
              <a:ext cx="1710267" cy="304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7084040" y="5686620"/>
              <a:ext cx="248094" cy="25255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81332" y="563582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35332" y="530264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42" name="Picture 41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80696" y="5349421"/>
              <a:ext cx="220769" cy="210200"/>
            </a:xfrm>
            <a:prstGeom prst="rect">
              <a:avLst/>
            </a:prstGeom>
          </p:spPr>
        </p:pic>
        <p:pic>
          <p:nvPicPr>
            <p:cNvPr id="43" name="Picture 42" descr="ball_brown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971783" y="5370380"/>
              <a:ext cx="394216" cy="39421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75402" y="5336041"/>
              <a:ext cx="795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</a:rPr>
                <a:t>mar/12</a:t>
              </a:r>
              <a:endParaRPr lang="en-US" sz="1400" b="1" dirty="0">
                <a:solidFill>
                  <a:srgbClr val="800000"/>
                </a:solidFill>
              </a:endParaRPr>
            </a:p>
          </p:txBody>
        </p:sp>
        <p:pic>
          <p:nvPicPr>
            <p:cNvPr id="45" name="Picture 44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94431" y="6495401"/>
              <a:ext cx="220769" cy="2102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493933" y="6397824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jul/12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" name="Group 61"/>
          <p:cNvGrpSpPr/>
          <p:nvPr/>
        </p:nvGrpSpPr>
        <p:grpSpPr>
          <a:xfrm>
            <a:off x="381001" y="1708666"/>
            <a:ext cx="8565977" cy="4321617"/>
            <a:chOff x="381001" y="1708666"/>
            <a:chExt cx="8565977" cy="4321617"/>
          </a:xfrm>
        </p:grpSpPr>
        <p:grpSp>
          <p:nvGrpSpPr>
            <p:cNvPr id="11" name="Group 58"/>
            <p:cNvGrpSpPr/>
            <p:nvPr/>
          </p:nvGrpSpPr>
          <p:grpSpPr>
            <a:xfrm>
              <a:off x="381001" y="1708666"/>
              <a:ext cx="4998858" cy="4320000"/>
              <a:chOff x="4907142" y="-609600"/>
              <a:chExt cx="4998858" cy="4320000"/>
            </a:xfrm>
          </p:grpSpPr>
          <p:pic>
            <p:nvPicPr>
              <p:cNvPr id="7" name="Picture 6" descr="Figure_discoverypaper_excessbuildup_114a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7142" y="-609600"/>
                <a:ext cx="4998858" cy="43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832866" y="974688"/>
                <a:ext cx="917341" cy="19503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7579940" y="-84667"/>
                <a:ext cx="1710267" cy="3048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 descr="ball_green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1766"/>
              <a:stretch>
                <a:fillRect/>
              </a:stretch>
            </p:blipFill>
            <p:spPr>
              <a:xfrm>
                <a:off x="7067108" y="1103644"/>
                <a:ext cx="248094" cy="252555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264400" y="1052847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8000"/>
                    </a:solidFill>
                  </a:rPr>
                  <a:t>dec/11</a:t>
                </a:r>
                <a:endParaRPr lang="en-US" sz="14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518400" y="719667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jul/11</a:t>
                </a:r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50" name="Picture 49" descr="ball_blue.jp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63764" y="766445"/>
                <a:ext cx="220769" cy="210200"/>
              </a:xfrm>
              <a:prstGeom prst="rect">
                <a:avLst/>
              </a:prstGeom>
            </p:spPr>
          </p:pic>
          <p:pic>
            <p:nvPicPr>
              <p:cNvPr id="51" name="Picture 50" descr="ball_brow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6954851" y="787404"/>
                <a:ext cx="394216" cy="394216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6358470" y="753065"/>
                <a:ext cx="795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800000"/>
                    </a:solidFill>
                  </a:rPr>
                  <a:t>mar/12</a:t>
                </a:r>
                <a:endParaRPr lang="en-US" sz="1400" b="1" dirty="0">
                  <a:solidFill>
                    <a:srgbClr val="800000"/>
                  </a:solidFill>
                </a:endParaRPr>
              </a:p>
            </p:txBody>
          </p:sp>
          <p:pic>
            <p:nvPicPr>
              <p:cNvPr id="53" name="Picture 52" descr="ball_blue.jp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77499" y="1912425"/>
                <a:ext cx="220769" cy="210200"/>
              </a:xfrm>
              <a:prstGeom prst="rect">
                <a:avLst/>
              </a:prstGeom>
            </p:spPr>
          </p:pic>
          <p:pic>
            <p:nvPicPr>
              <p:cNvPr id="55" name="Picture 54" descr="ball_red1.jpg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03465" y="2501789"/>
                <a:ext cx="177865" cy="19907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6009109" y="2393090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aug/12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475134" y="2393089"/>
                <a:ext cx="815074" cy="51097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417733" y="1828800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jul/12</a:t>
                </a:r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61" name="Picture 60" descr="Figure_ATLASdiscoverypaper_Cover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87857" y="1708666"/>
              <a:ext cx="3059121" cy="432161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607746" y="1535668"/>
            <a:ext cx="295485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Time-line </a:t>
            </a:r>
            <a:r>
              <a:rPr lang="en-US" dirty="0" err="1" smtClean="0"/>
              <a:t>higgs</a:t>
            </a:r>
            <a:r>
              <a:rPr lang="en-US" dirty="0" smtClean="0"/>
              <a:t> </a:t>
            </a:r>
            <a:r>
              <a:rPr lang="en-US" dirty="0" err="1" smtClean="0"/>
              <a:t>ontdekking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_DiederikStape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75" y="2667000"/>
            <a:ext cx="3667125" cy="4010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457200" y="457200"/>
            <a:ext cx="5334000" cy="1845733"/>
          </a:xfrm>
          <a:prstGeom prst="wedgeRoundRectCallout">
            <a:avLst>
              <a:gd name="adj1" fmla="val 73770"/>
              <a:gd name="adj2" fmla="val 187795"/>
              <a:gd name="adj3" fmla="val 16667"/>
            </a:avLst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2664" y="575731"/>
            <a:ext cx="4944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‘Are you sure </a:t>
            </a:r>
            <a:r>
              <a:rPr lang="en-US" sz="2400" i="1" dirty="0" err="1" smtClean="0"/>
              <a:t>Ivo</a:t>
            </a:r>
            <a:r>
              <a:rPr lang="en-US" sz="2400" i="1" dirty="0" smtClean="0"/>
              <a:t> ?’</a:t>
            </a:r>
            <a:br>
              <a:rPr lang="en-US" sz="2400" i="1" dirty="0" smtClean="0"/>
            </a:br>
            <a:r>
              <a:rPr lang="en-US" sz="2400" i="1" dirty="0" smtClean="0"/>
              <a:t>‘Yes </a:t>
            </a:r>
            <a:r>
              <a:rPr lang="en-US" sz="2400" i="1" dirty="0" err="1" smtClean="0"/>
              <a:t>Diederik</a:t>
            </a:r>
            <a:r>
              <a:rPr lang="en-US" sz="2400" i="1" dirty="0" smtClean="0"/>
              <a:t>, we’re pretty </a:t>
            </a:r>
            <a:r>
              <a:rPr lang="en-US" sz="2400" i="1" dirty="0" smtClean="0">
                <a:solidFill>
                  <a:srgbClr val="000000"/>
                </a:solidFill>
              </a:rPr>
              <a:t>sure</a:t>
            </a:r>
            <a:r>
              <a:rPr lang="en-US" sz="2800" dirty="0" smtClean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1676400"/>
            <a:ext cx="5063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‘Independent cross-check ?’  ‘ Yep!’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6002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We </a:t>
            </a:r>
            <a:r>
              <a:rPr lang="en-US" sz="2400" dirty="0" err="1" smtClean="0">
                <a:solidFill>
                  <a:srgbClr val="FFFFFF"/>
                </a:solidFill>
              </a:rPr>
              <a:t>hebben</a:t>
            </a:r>
            <a:r>
              <a:rPr lang="en-US" sz="2400" dirty="0" smtClean="0">
                <a:solidFill>
                  <a:srgbClr val="FFFFFF"/>
                </a:solidFill>
              </a:rPr>
              <a:t> 2 </a:t>
            </a:r>
            <a:r>
              <a:rPr lang="en-US" sz="2400" dirty="0" err="1" smtClean="0">
                <a:solidFill>
                  <a:srgbClr val="FFFFFF"/>
                </a:solidFill>
              </a:rPr>
              <a:t>experimenten</a:t>
            </a:r>
            <a:r>
              <a:rPr lang="en-US" sz="2400" dirty="0" smtClean="0">
                <a:solidFill>
                  <a:srgbClr val="FFFFFF"/>
                </a:solidFill>
              </a:rPr>
              <a:t> op CERN: ATLAS en CMS</a:t>
            </a:r>
            <a:endParaRPr lang="en-US" sz="2400" i="1" dirty="0">
              <a:solidFill>
                <a:srgbClr val="FFFFFF"/>
              </a:solidFill>
            </a:endParaRPr>
          </a:p>
        </p:txBody>
      </p:sp>
      <p:pic>
        <p:nvPicPr>
          <p:cNvPr id="25" name="Picture 24" descr="LHC_aerial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14400"/>
            <a:ext cx="5638800" cy="563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133600" y="5638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Conclusie</a:t>
            </a:r>
            <a:r>
              <a:rPr lang="en-US" b="1" dirty="0" smtClean="0">
                <a:solidFill>
                  <a:srgbClr val="FFFFFF"/>
                </a:solidFill>
              </a:rPr>
              <a:t> in </a:t>
            </a:r>
            <a:r>
              <a:rPr lang="en-US" b="1" dirty="0" err="1" smtClean="0">
                <a:solidFill>
                  <a:srgbClr val="FFFFFF"/>
                </a:solidFill>
              </a:rPr>
              <a:t>juli</a:t>
            </a:r>
            <a:r>
              <a:rPr lang="en-US" b="1" dirty="0" smtClean="0">
                <a:solidFill>
                  <a:srgbClr val="FFFFFF"/>
                </a:solidFill>
              </a:rPr>
              <a:t> 2012: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2 </a:t>
            </a:r>
            <a:r>
              <a:rPr lang="en-US" b="1" dirty="0" err="1" smtClean="0">
                <a:solidFill>
                  <a:srgbClr val="FFFFFF"/>
                </a:solidFill>
              </a:rPr>
              <a:t>experimenten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zien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een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nieuw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deeltje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pic>
        <p:nvPicPr>
          <p:cNvPr id="24" name="Picture 23" descr="logo_CM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05200"/>
            <a:ext cx="990600" cy="990600"/>
          </a:xfrm>
          <a:prstGeom prst="rect">
            <a:avLst/>
          </a:prstGeom>
        </p:spPr>
      </p:pic>
      <p:pic>
        <p:nvPicPr>
          <p:cNvPr id="26" name="Picture 25" descr="Atlas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057400"/>
            <a:ext cx="1029549" cy="1235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AtlasDetector_Computer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200" y="3292492"/>
            <a:ext cx="1514223" cy="973228"/>
          </a:xfrm>
          <a:prstGeom prst="rect">
            <a:avLst/>
          </a:prstGeom>
        </p:spPr>
      </p:pic>
      <p:pic>
        <p:nvPicPr>
          <p:cNvPr id="28" name="Picture 27" descr="ball_purp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826"/>
          <a:stretch>
            <a:fillRect/>
          </a:stretch>
        </p:blipFill>
        <p:spPr>
          <a:xfrm>
            <a:off x="6140504" y="3004266"/>
            <a:ext cx="406908" cy="414507"/>
          </a:xfrm>
          <a:prstGeom prst="rect">
            <a:avLst/>
          </a:prstGeom>
        </p:spPr>
      </p:pic>
      <p:pic>
        <p:nvPicPr>
          <p:cNvPr id="29" name="Picture 28" descr="ball_purp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826"/>
          <a:stretch>
            <a:fillRect/>
          </a:stretch>
        </p:blipFill>
        <p:spPr>
          <a:xfrm>
            <a:off x="3048000" y="4800600"/>
            <a:ext cx="406908" cy="414507"/>
          </a:xfrm>
          <a:prstGeom prst="rect">
            <a:avLst/>
          </a:prstGeom>
        </p:spPr>
      </p:pic>
      <p:pic>
        <p:nvPicPr>
          <p:cNvPr id="30" name="Picture 29" descr="CMSnc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4572000"/>
            <a:ext cx="1478988" cy="984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 </a:t>
            </a:r>
            <a:r>
              <a:rPr lang="en-US" sz="2800" dirty="0" err="1" smtClean="0">
                <a:solidFill>
                  <a:schemeClr val="bg1"/>
                </a:solidFill>
              </a:rPr>
              <a:t>juli</a:t>
            </a:r>
            <a:r>
              <a:rPr lang="en-US" sz="2800" dirty="0" smtClean="0">
                <a:solidFill>
                  <a:schemeClr val="bg1"/>
                </a:solidFill>
              </a:rPr>
              <a:t> 2012: </a:t>
            </a:r>
            <a:r>
              <a:rPr lang="en-US" sz="2800" dirty="0" err="1" smtClean="0">
                <a:solidFill>
                  <a:schemeClr val="bg1"/>
                </a:solidFill>
              </a:rPr>
              <a:t>feest</a:t>
            </a:r>
            <a:r>
              <a:rPr lang="en-US" sz="2800" dirty="0" smtClean="0">
                <a:solidFill>
                  <a:schemeClr val="bg1"/>
                </a:solidFill>
              </a:rPr>
              <a:t> !!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Higgsdiscovery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25575"/>
            <a:ext cx="3765550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iggsdiscovery_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50" y="4114800"/>
            <a:ext cx="3765550" cy="250983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iggsdiscovery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47800"/>
            <a:ext cx="3502025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5 </a:t>
            </a:r>
            <a:r>
              <a:rPr lang="en-US" sz="2800" dirty="0" err="1" smtClean="0">
                <a:solidFill>
                  <a:schemeClr val="bg1"/>
                </a:solidFill>
              </a:rPr>
              <a:t>juli</a:t>
            </a:r>
            <a:r>
              <a:rPr lang="en-US" sz="2800" dirty="0" smtClean="0">
                <a:solidFill>
                  <a:schemeClr val="bg1"/>
                </a:solidFill>
              </a:rPr>
              <a:t> 2012:  </a:t>
            </a:r>
            <a:r>
              <a:rPr lang="en-US" sz="2800" dirty="0" err="1" smtClean="0">
                <a:solidFill>
                  <a:schemeClr val="bg1"/>
                </a:solidFill>
              </a:rPr>
              <a:t>wat</a:t>
            </a:r>
            <a:r>
              <a:rPr lang="en-US" sz="2800" dirty="0" smtClean="0">
                <a:solidFill>
                  <a:schemeClr val="bg1"/>
                </a:solidFill>
              </a:rPr>
              <a:t> nu 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he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1828800"/>
            <a:ext cx="4127500" cy="4127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1546440"/>
            <a:ext cx="4652112" cy="399730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358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Van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wat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naar</a:t>
            </a:r>
            <a:r>
              <a:rPr lang="en-US" sz="3200" b="1" i="1" dirty="0" smtClean="0">
                <a:solidFill>
                  <a:schemeClr val="bg1"/>
                </a:solidFill>
              </a:rPr>
              <a:t> hoe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5562600" y="1560096"/>
            <a:ext cx="2444931" cy="4383504"/>
            <a:chOff x="5562600" y="1441450"/>
            <a:chExt cx="2444931" cy="4383504"/>
          </a:xfrm>
        </p:grpSpPr>
        <p:pic>
          <p:nvPicPr>
            <p:cNvPr id="4" name="Picture 3" descr="DNA-Structur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6100" y="1441450"/>
              <a:ext cx="2298700" cy="397510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562600" y="5486400"/>
              <a:ext cx="24449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DNA: GTCA-</a:t>
              </a:r>
              <a:r>
                <a:rPr lang="en-US" sz="1600" i="1" dirty="0" err="1" smtClean="0"/>
                <a:t>nucleotiden</a:t>
              </a:r>
              <a:endParaRPr lang="en-US" sz="1600" i="1" dirty="0"/>
            </a:p>
          </p:txBody>
        </p:sp>
      </p:grpSp>
      <p:pic>
        <p:nvPicPr>
          <p:cNvPr id="7" name="Picture 6" descr="heredity-2-allele.jpg"/>
          <p:cNvPicPr>
            <a:picLocks noChangeAspect="1"/>
          </p:cNvPicPr>
          <p:nvPr/>
        </p:nvPicPr>
        <p:blipFill>
          <a:blip r:embed="rId3"/>
          <a:srcRect l="3674" t="11833" r="4471" b="4203"/>
          <a:stretch>
            <a:fillRect/>
          </a:stretch>
        </p:blipFill>
        <p:spPr>
          <a:xfrm>
            <a:off x="518905" y="1999476"/>
            <a:ext cx="4082966" cy="34869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3400" y="1642646"/>
            <a:ext cx="436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papa     mama         </a:t>
            </a:r>
            <a:r>
              <a:rPr lang="en-US" sz="1600" dirty="0" err="1" smtClean="0"/>
              <a:t>kans</a:t>
            </a:r>
            <a:r>
              <a:rPr lang="en-US" sz="1600" dirty="0" smtClean="0"/>
              <a:t> op </a:t>
            </a:r>
            <a:r>
              <a:rPr lang="en-US" sz="1600" dirty="0" err="1" smtClean="0"/>
              <a:t>oogkleur</a:t>
            </a:r>
            <a:r>
              <a:rPr lang="en-US" sz="1600" dirty="0" smtClean="0"/>
              <a:t> baby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066800" y="1072118"/>
            <a:ext cx="264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oogkleur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ouders</a:t>
            </a:r>
            <a:r>
              <a:rPr lang="en-US" dirty="0" smtClean="0">
                <a:solidFill>
                  <a:schemeClr val="bg1"/>
                </a:solidFill>
              </a:rPr>
              <a:t> en kind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2209800" y="5678488"/>
            <a:ext cx="472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</a:t>
            </a:r>
            <a:br>
              <a:rPr lang="en-US" sz="1800" i="1"/>
            </a:br>
            <a:r>
              <a:rPr lang="en-US" sz="1800" i="1"/>
              <a:t> atomen cruciaal voor transitors.”</a:t>
            </a:r>
          </a:p>
        </p:txBody>
      </p:sp>
      <p:pic>
        <p:nvPicPr>
          <p:cNvPr id="37892" name="Picture 8" descr="circui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6075" y="3060700"/>
            <a:ext cx="236220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3" name="Picture 9" descr="transisto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667000"/>
            <a:ext cx="1905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4" name="Picture 7" descr="atomnice_tra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2963" y="4267200"/>
            <a:ext cx="116363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436563" y="3854450"/>
            <a:ext cx="1514475" cy="2089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7896" name="Picture 10" descr="boh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763" y="3933825"/>
            <a:ext cx="1354137" cy="19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296275" y="3124200"/>
            <a:ext cx="695325" cy="30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2010</a:t>
            </a:r>
          </a:p>
        </p:txBody>
      </p:sp>
      <p:sp>
        <p:nvSpPr>
          <p:cNvPr id="37899" name="TextBox 18"/>
          <p:cNvSpPr txBox="1">
            <a:spLocks noChangeArrowheads="1"/>
          </p:cNvSpPr>
          <p:nvPr/>
        </p:nvSpPr>
        <p:spPr bwMode="auto">
          <a:xfrm>
            <a:off x="381000" y="5943600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/>
              <a:t>Niels Bohr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5288" y="2740025"/>
            <a:ext cx="695325" cy="30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1947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600" y="405824"/>
            <a:ext cx="59556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Quantummechanica</a:t>
            </a:r>
            <a:r>
              <a:rPr lang="en-US" sz="3200" dirty="0" smtClean="0">
                <a:solidFill>
                  <a:srgbClr val="FFFFFF"/>
                </a:solidFill>
              </a:rPr>
              <a:t>  … </a:t>
            </a:r>
            <a:r>
              <a:rPr lang="en-US" sz="3200" dirty="0" err="1" smtClean="0">
                <a:solidFill>
                  <a:srgbClr val="FFFFFF"/>
                </a:solidFill>
              </a:rPr>
              <a:t>nuttig</a:t>
            </a:r>
            <a:r>
              <a:rPr lang="en-US" sz="3200" dirty="0" smtClean="0">
                <a:solidFill>
                  <a:srgbClr val="FFFFFF"/>
                </a:solidFill>
              </a:rPr>
              <a:t> 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Picture 4" descr="mars_curiosity2.jpg"/>
          <p:cNvPicPr>
            <a:picLocks noChangeAspect="1"/>
          </p:cNvPicPr>
          <p:nvPr/>
        </p:nvPicPr>
        <p:blipFill>
          <a:blip r:embed="rId3"/>
          <a:srcRect l="17623" r="16102"/>
          <a:stretch>
            <a:fillRect/>
          </a:stretch>
        </p:blipFill>
        <p:spPr>
          <a:xfrm>
            <a:off x="6324600" y="1405853"/>
            <a:ext cx="2238529" cy="2251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mars_curiosity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57600"/>
            <a:ext cx="2957561" cy="1657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303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Als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marslander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leven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vindt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5874603"/>
            <a:ext cx="224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… </a:t>
            </a:r>
            <a:r>
              <a:rPr lang="en-US" sz="2400" dirty="0" err="1" smtClean="0">
                <a:solidFill>
                  <a:srgbClr val="FFFFFF"/>
                </a:solidFill>
              </a:rPr>
              <a:t>heb</a:t>
            </a:r>
            <a:r>
              <a:rPr lang="en-US" sz="2400" dirty="0" smtClean="0">
                <a:solidFill>
                  <a:srgbClr val="FFFFFF"/>
                </a:solidFill>
              </a:rPr>
              <a:t> je 1000 </a:t>
            </a:r>
            <a:r>
              <a:rPr lang="en-US" sz="2400" dirty="0" err="1" smtClean="0">
                <a:solidFill>
                  <a:srgbClr val="FFFFFF"/>
                </a:solidFill>
              </a:rPr>
              <a:t>nieuwe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vragen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iden_Morspo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0"/>
            <a:ext cx="10334584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4121" y="2819400"/>
            <a:ext cx="8765898" cy="2736235"/>
            <a:chOff x="184121" y="2941296"/>
            <a:chExt cx="8765898" cy="2736235"/>
          </a:xfrm>
        </p:grpSpPr>
        <p:grpSp>
          <p:nvGrpSpPr>
            <p:cNvPr id="12" name="Group 11"/>
            <p:cNvGrpSpPr/>
            <p:nvPr/>
          </p:nvGrpSpPr>
          <p:grpSpPr>
            <a:xfrm>
              <a:off x="184121" y="2941296"/>
              <a:ext cx="4006879" cy="2736235"/>
              <a:chOff x="184121" y="2941296"/>
              <a:chExt cx="4006879" cy="273623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84121" y="3646206"/>
                <a:ext cx="4006879" cy="2031325"/>
              </a:xfrm>
              <a:prstGeom prst="rect">
                <a:avLst/>
              </a:prstGeom>
              <a:solidFill>
                <a:srgbClr val="FFFFFF">
                  <a:alpha val="75000"/>
                </a:srgbClr>
              </a:solidFill>
              <a:ln w="127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De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natuur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zit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vol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vreemde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spelregels</a:t>
                </a:r>
                <a:endParaRPr lang="en-US" dirty="0" smtClean="0">
                  <a:solidFill>
                    <a:srgbClr val="000000"/>
                  </a:solidFill>
                </a:endParaRPr>
              </a:p>
              <a:p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De LHC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werkt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! </a:t>
                </a:r>
              </a:p>
              <a:p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Het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Standaard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Model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werkt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prima!</a:t>
                </a:r>
                <a:br>
                  <a:rPr lang="en-US" dirty="0" smtClean="0">
                    <a:solidFill>
                      <a:srgbClr val="000000"/>
                    </a:solidFill>
                  </a:rPr>
                </a:br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Hoe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krijgen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(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kracht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-)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deeltjes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massa</a:t>
                </a:r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84122" y="2941296"/>
                <a:ext cx="2362199" cy="40011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Wat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weten</a:t>
                </a:r>
                <a:r>
                  <a:rPr lang="en-US" sz="2000" dirty="0" smtClean="0"/>
                  <a:t> we </a:t>
                </a:r>
                <a:r>
                  <a:rPr lang="en-US" sz="2000" b="1" i="1" dirty="0" err="1" smtClean="0">
                    <a:solidFill>
                      <a:srgbClr val="3366FF"/>
                    </a:solidFill>
                  </a:rPr>
                  <a:t>wel</a:t>
                </a:r>
                <a:r>
                  <a:rPr lang="en-US" sz="2000" i="1" dirty="0" smtClean="0">
                    <a:solidFill>
                      <a:schemeClr val="bg1"/>
                    </a:solidFill>
                  </a:rPr>
                  <a:t>:</a:t>
                </a:r>
                <a:endParaRPr lang="en-US" sz="2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648200" y="2941296"/>
              <a:ext cx="4301819" cy="2736235"/>
              <a:chOff x="4648200" y="2941296"/>
              <a:chExt cx="4301819" cy="273623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648200" y="3646206"/>
                <a:ext cx="4301819" cy="2031325"/>
              </a:xfrm>
              <a:prstGeom prst="rect">
                <a:avLst/>
              </a:prstGeom>
              <a:solidFill>
                <a:srgbClr val="FFFFFF">
                  <a:alpha val="75000"/>
                </a:srgbClr>
              </a:solidFill>
              <a:ln w="127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Waarom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de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spreiding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in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massa’s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?</a:t>
                </a:r>
              </a:p>
              <a:p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Waar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is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donkere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materie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van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gemaakt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?</a:t>
                </a:r>
                <a:br>
                  <a:rPr lang="en-US" dirty="0" smtClean="0">
                    <a:solidFill>
                      <a:srgbClr val="000000"/>
                    </a:solidFill>
                  </a:rPr>
                </a:br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Waarom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is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gravitatie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zo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anders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?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/>
                </a:r>
                <a:br>
                  <a:rPr lang="en-US" dirty="0" smtClean="0">
                    <a:solidFill>
                      <a:srgbClr val="000000"/>
                    </a:solidFill>
                  </a:rPr>
                </a:br>
                <a:r>
                  <a:rPr lang="en-US" dirty="0" err="1" smtClean="0">
                    <a:solidFill>
                      <a:srgbClr val="000000"/>
                    </a:solidFill>
                  </a:rPr>
                  <a:t>Waar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is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alle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anti-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materie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gebleven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?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48201" y="2941296"/>
                <a:ext cx="2874010" cy="40011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Wat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weten</a:t>
                </a:r>
                <a:r>
                  <a:rPr lang="en-US" sz="2000" dirty="0" smtClean="0"/>
                  <a:t> we </a:t>
                </a:r>
                <a:r>
                  <a:rPr lang="en-US" sz="2000" dirty="0" err="1" smtClean="0"/>
                  <a:t>nog</a:t>
                </a:r>
                <a:r>
                  <a:rPr lang="en-US" sz="2000" dirty="0" smtClean="0"/>
                  <a:t> </a:t>
                </a:r>
                <a:r>
                  <a:rPr lang="en-US" sz="2000" b="1" i="1" dirty="0" err="1" smtClean="0">
                    <a:solidFill>
                      <a:srgbClr val="3366FF"/>
                    </a:solidFill>
                  </a:rPr>
                  <a:t>niet</a:t>
                </a:r>
                <a:r>
                  <a:rPr lang="en-US" sz="2000" i="1" dirty="0" smtClean="0">
                    <a:solidFill>
                      <a:schemeClr val="bg1"/>
                    </a:solidFill>
                  </a:rPr>
                  <a:t>:</a:t>
                </a:r>
                <a:endParaRPr lang="en-US" sz="2000" i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52400" y="5862935"/>
            <a:ext cx="7297698" cy="918865"/>
            <a:chOff x="152400" y="5862935"/>
            <a:chExt cx="7297698" cy="918865"/>
          </a:xfrm>
        </p:grpSpPr>
        <p:sp>
          <p:nvSpPr>
            <p:cNvPr id="9" name="TextBox 8"/>
            <p:cNvSpPr txBox="1"/>
            <p:nvPr/>
          </p:nvSpPr>
          <p:spPr>
            <a:xfrm>
              <a:off x="152400" y="6443246"/>
              <a:ext cx="3124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FFFF"/>
                  </a:solidFill>
                </a:rPr>
                <a:t>Ivo.van.Vulpen@nikhef.nl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5400" y="5862935"/>
              <a:ext cx="6154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FFFF"/>
                  </a:solidFill>
                </a:rPr>
                <a:t>Schitterend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FF"/>
                  </a:solidFill>
                </a:rPr>
                <a:t>avontuur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 de </a:t>
              </a:r>
              <a:r>
                <a:rPr lang="en-US" sz="2400" b="1" dirty="0" err="1" smtClean="0">
                  <a:solidFill>
                    <a:srgbClr val="FFFFFF"/>
                  </a:solidFill>
                </a:rPr>
                <a:t>komende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FF"/>
                  </a:solidFill>
                </a:rPr>
                <a:t>jaren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!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762000" y="914400"/>
            <a:ext cx="4140009" cy="1151732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168208" y="1451808"/>
            <a:ext cx="28703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Quantummechanica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7209" y="1015636"/>
            <a:ext cx="379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Het electron </a:t>
            </a:r>
            <a:r>
              <a:rPr lang="en-US" dirty="0" err="1" smtClean="0"/>
              <a:t>valt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op de kern</a:t>
            </a:r>
            <a:endParaRPr lang="en-US" dirty="0"/>
          </a:p>
        </p:txBody>
      </p:sp>
      <p:grpSp>
        <p:nvGrpSpPr>
          <p:cNvPr id="2" name="Group 41"/>
          <p:cNvGrpSpPr/>
          <p:nvPr/>
        </p:nvGrpSpPr>
        <p:grpSpPr>
          <a:xfrm>
            <a:off x="228600" y="3200400"/>
            <a:ext cx="4140009" cy="1151732"/>
            <a:chOff x="889191" y="4182268"/>
            <a:chExt cx="4140009" cy="1151732"/>
          </a:xfrm>
        </p:grpSpPr>
        <p:sp>
          <p:nvSpPr>
            <p:cNvPr id="57" name="Rectangle 56"/>
            <p:cNvSpPr/>
            <p:nvPr/>
          </p:nvSpPr>
          <p:spPr>
            <a:xfrm>
              <a:off x="889191" y="4182268"/>
              <a:ext cx="4140009" cy="1151732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14400" y="4289981"/>
              <a:ext cx="39314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dirty="0" smtClean="0">
                  <a:solidFill>
                    <a:srgbClr val="000000"/>
                  </a:solidFill>
                </a:rPr>
                <a:t>2) De </a:t>
              </a:r>
              <a:r>
                <a:rPr lang="en-US" dirty="0" err="1" smtClean="0">
                  <a:solidFill>
                    <a:srgbClr val="000000"/>
                  </a:solidFill>
                </a:rPr>
                <a:t>kerndeeltjes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kleven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aan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elkaar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08397" y="4749436"/>
              <a:ext cx="36631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0000"/>
                  </a:solidFill>
                  <a:sym typeface="Wingdings"/>
                </a:rPr>
                <a:t></a:t>
              </a:r>
              <a:r>
                <a:rPr lang="en-US" b="1" dirty="0" smtClean="0">
                  <a:solidFill>
                    <a:srgbClr val="000000"/>
                  </a:solidFill>
                  <a:sym typeface="Wingdings"/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  <a:sym typeface="Wingdings"/>
                </a:rPr>
                <a:t>Z</a:t>
              </a:r>
              <a:r>
                <a:rPr lang="en-US" b="1" dirty="0" err="1" smtClean="0">
                  <a:solidFill>
                    <a:srgbClr val="000000"/>
                  </a:solidFill>
                </a:rPr>
                <a:t>wakke</a:t>
              </a:r>
              <a:r>
                <a:rPr lang="en-US" b="1" dirty="0" smtClean="0">
                  <a:solidFill>
                    <a:srgbClr val="000000"/>
                  </a:solidFill>
                </a:rPr>
                <a:t> en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sterke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kernkracht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2"/>
          <p:cNvGrpSpPr/>
          <p:nvPr/>
        </p:nvGrpSpPr>
        <p:grpSpPr>
          <a:xfrm>
            <a:off x="4724400" y="1078037"/>
            <a:ext cx="4320324" cy="4255963"/>
            <a:chOff x="4572000" y="87437"/>
            <a:chExt cx="4320324" cy="4255963"/>
          </a:xfrm>
        </p:grpSpPr>
        <p:sp>
          <p:nvSpPr>
            <p:cNvPr id="6" name="Arc 5"/>
            <p:cNvSpPr/>
            <p:nvPr/>
          </p:nvSpPr>
          <p:spPr>
            <a:xfrm rot="2769062" flipH="1">
              <a:off x="6297348" y="1150965"/>
              <a:ext cx="1131887" cy="1065213"/>
            </a:xfrm>
            <a:prstGeom prst="arc">
              <a:avLst>
                <a:gd name="adj1" fmla="val 18253634"/>
                <a:gd name="adj2" fmla="val 20443201"/>
              </a:avLst>
            </a:prstGeom>
            <a:ln w="254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sp>
          <p:nvSpPr>
            <p:cNvPr id="7" name="Oval 6"/>
            <p:cNvSpPr/>
            <p:nvPr/>
          </p:nvSpPr>
          <p:spPr>
            <a:xfrm>
              <a:off x="5602288" y="1131887"/>
              <a:ext cx="2289600" cy="2289175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pic>
          <p:nvPicPr>
            <p:cNvPr id="2765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981825" y="1058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TextBox 14"/>
            <p:cNvSpPr txBox="1">
              <a:spLocks noChangeArrowheads="1"/>
            </p:cNvSpPr>
            <p:nvPr/>
          </p:nvSpPr>
          <p:spPr bwMode="auto">
            <a:xfrm>
              <a:off x="6432467" y="2430462"/>
              <a:ext cx="6938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 dirty="0" smtClean="0"/>
                <a:t>kern</a:t>
              </a:r>
              <a:endParaRPr lang="nl-NL" i="1" dirty="0"/>
            </a:p>
          </p:txBody>
        </p:sp>
        <p:sp>
          <p:nvSpPr>
            <p:cNvPr id="13" name="Arc 12"/>
            <p:cNvSpPr/>
            <p:nvPr/>
          </p:nvSpPr>
          <p:spPr bwMode="auto">
            <a:xfrm rot="2859199" flipV="1">
              <a:off x="5560220" y="2330243"/>
              <a:ext cx="1455737" cy="914400"/>
            </a:xfrm>
            <a:prstGeom prst="arc">
              <a:avLst>
                <a:gd name="adj1" fmla="val 16200000"/>
                <a:gd name="adj2" fmla="val 1848658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pic>
          <p:nvPicPr>
            <p:cNvPr id="27658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9088" y="2146300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452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6713" y="2312987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928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4760080" y="274134"/>
              <a:ext cx="3960000" cy="3960000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grpSp>
          <p:nvGrpSpPr>
            <p:cNvPr id="4" name="Group 27"/>
            <p:cNvGrpSpPr/>
            <p:nvPr/>
          </p:nvGrpSpPr>
          <p:grpSpPr>
            <a:xfrm>
              <a:off x="7196913" y="736087"/>
              <a:ext cx="470712" cy="461665"/>
              <a:chOff x="6934200" y="2243073"/>
              <a:chExt cx="470712" cy="46166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47712" y="224307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-</a:t>
                </a:r>
                <a:endParaRPr lang="en-US" sz="2400" dirty="0"/>
              </a:p>
            </p:txBody>
          </p:sp>
        </p:grpSp>
        <p:grpSp>
          <p:nvGrpSpPr>
            <p:cNvPr id="5" name="Group 28"/>
            <p:cNvGrpSpPr/>
            <p:nvPr/>
          </p:nvGrpSpPr>
          <p:grpSpPr>
            <a:xfrm>
              <a:off x="6364288" y="1897062"/>
              <a:ext cx="457200" cy="461665"/>
              <a:chOff x="6907176" y="2283603"/>
              <a:chExt cx="457200" cy="46166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907176" y="228360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+</a:t>
                </a:r>
                <a:endParaRPr lang="en-US" sz="2400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211888" y="1307935"/>
              <a:ext cx="998537" cy="36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electron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765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695157" y="2799555"/>
              <a:ext cx="344487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821488" y="8743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181600" y="677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7024669" y="395128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547836" y="2082005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459876" y="3655218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4572000" y="2286794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269288" y="9826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064132" y="336311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" name="TextBox 61"/>
          <p:cNvSpPr txBox="1"/>
          <p:nvPr/>
        </p:nvSpPr>
        <p:spPr>
          <a:xfrm>
            <a:off x="5923129" y="162580"/>
            <a:ext cx="291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 </a:t>
            </a:r>
            <a:r>
              <a:rPr lang="en-US" sz="2800" dirty="0" err="1" smtClean="0">
                <a:solidFill>
                  <a:schemeClr val="bg1"/>
                </a:solidFill>
              </a:rPr>
              <a:t>atoomwereld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omicBomb_Nagasa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3" y="2540000"/>
            <a:ext cx="2916237" cy="3479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un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429000"/>
            <a:ext cx="4160838" cy="25685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uclear_Was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066800"/>
            <a:ext cx="1828800" cy="1828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uclearPowerPlant_Dukovan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81000"/>
            <a:ext cx="2743200" cy="20574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09600" y="228600"/>
            <a:ext cx="46554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kernkrachten</a:t>
            </a:r>
            <a:r>
              <a:rPr lang="en-US" sz="3200" dirty="0" smtClean="0">
                <a:solidFill>
                  <a:srgbClr val="FFFFFF"/>
                </a:solidFill>
              </a:rPr>
              <a:t>  … </a:t>
            </a:r>
            <a:r>
              <a:rPr lang="en-US" sz="3200" dirty="0" err="1" smtClean="0">
                <a:solidFill>
                  <a:srgbClr val="FFFFFF"/>
                </a:solidFill>
              </a:rPr>
              <a:t>nuttig</a:t>
            </a:r>
            <a:r>
              <a:rPr lang="en-US" sz="3200" dirty="0" smtClean="0">
                <a:solidFill>
                  <a:srgbClr val="FFFFFF"/>
                </a:solidFill>
              </a:rPr>
              <a:t> 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762000" y="914400"/>
            <a:ext cx="4140009" cy="1151732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168208" y="1451808"/>
            <a:ext cx="28703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Quantummechanica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7209" y="1015636"/>
            <a:ext cx="379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Het electron </a:t>
            </a:r>
            <a:r>
              <a:rPr lang="en-US" dirty="0" err="1" smtClean="0"/>
              <a:t>valt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op de kern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28600" y="3200400"/>
            <a:ext cx="4140009" cy="1151732"/>
            <a:chOff x="889191" y="4182268"/>
            <a:chExt cx="4140009" cy="1151732"/>
          </a:xfrm>
        </p:grpSpPr>
        <p:sp>
          <p:nvSpPr>
            <p:cNvPr id="57" name="Rectangle 56"/>
            <p:cNvSpPr/>
            <p:nvPr/>
          </p:nvSpPr>
          <p:spPr>
            <a:xfrm>
              <a:off x="889191" y="4182268"/>
              <a:ext cx="4140009" cy="1151732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14400" y="4289981"/>
              <a:ext cx="39314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dirty="0" smtClean="0">
                  <a:solidFill>
                    <a:srgbClr val="000000"/>
                  </a:solidFill>
                </a:rPr>
                <a:t>2) De </a:t>
              </a:r>
              <a:r>
                <a:rPr lang="en-US" dirty="0" err="1" smtClean="0">
                  <a:solidFill>
                    <a:srgbClr val="000000"/>
                  </a:solidFill>
                </a:rPr>
                <a:t>kerndeeltjes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kleven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aan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elkaar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08397" y="4749436"/>
              <a:ext cx="36631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0000"/>
                  </a:solidFill>
                  <a:sym typeface="Wingdings"/>
                </a:rPr>
                <a:t></a:t>
              </a:r>
              <a:r>
                <a:rPr lang="en-US" b="1" dirty="0" smtClean="0">
                  <a:solidFill>
                    <a:srgbClr val="000000"/>
                  </a:solidFill>
                  <a:sym typeface="Wingdings"/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  <a:sym typeface="Wingdings"/>
                </a:rPr>
                <a:t>Z</a:t>
              </a:r>
              <a:r>
                <a:rPr lang="en-US" b="1" dirty="0" err="1" smtClean="0">
                  <a:solidFill>
                    <a:srgbClr val="000000"/>
                  </a:solidFill>
                </a:rPr>
                <a:t>wakke</a:t>
              </a:r>
              <a:r>
                <a:rPr lang="en-US" b="1" dirty="0" smtClean="0">
                  <a:solidFill>
                    <a:srgbClr val="000000"/>
                  </a:solidFill>
                </a:rPr>
                <a:t> en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sterke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kernkracht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62"/>
          <p:cNvGrpSpPr/>
          <p:nvPr/>
        </p:nvGrpSpPr>
        <p:grpSpPr>
          <a:xfrm>
            <a:off x="4724400" y="1078037"/>
            <a:ext cx="4320324" cy="4255963"/>
            <a:chOff x="4572000" y="87437"/>
            <a:chExt cx="4320324" cy="4255963"/>
          </a:xfrm>
        </p:grpSpPr>
        <p:sp>
          <p:nvSpPr>
            <p:cNvPr id="6" name="Arc 5"/>
            <p:cNvSpPr/>
            <p:nvPr/>
          </p:nvSpPr>
          <p:spPr>
            <a:xfrm rot="2769062" flipH="1">
              <a:off x="6297348" y="1150965"/>
              <a:ext cx="1131887" cy="1065213"/>
            </a:xfrm>
            <a:prstGeom prst="arc">
              <a:avLst>
                <a:gd name="adj1" fmla="val 18253634"/>
                <a:gd name="adj2" fmla="val 20443201"/>
              </a:avLst>
            </a:prstGeom>
            <a:ln w="254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sp>
          <p:nvSpPr>
            <p:cNvPr id="7" name="Oval 6"/>
            <p:cNvSpPr/>
            <p:nvPr/>
          </p:nvSpPr>
          <p:spPr>
            <a:xfrm>
              <a:off x="5602288" y="1131887"/>
              <a:ext cx="2289600" cy="2289175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pic>
          <p:nvPicPr>
            <p:cNvPr id="2765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981825" y="1058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TextBox 14"/>
            <p:cNvSpPr txBox="1">
              <a:spLocks noChangeArrowheads="1"/>
            </p:cNvSpPr>
            <p:nvPr/>
          </p:nvSpPr>
          <p:spPr bwMode="auto">
            <a:xfrm>
              <a:off x="6432467" y="2430462"/>
              <a:ext cx="6938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 dirty="0" smtClean="0"/>
                <a:t>kern</a:t>
              </a:r>
              <a:endParaRPr lang="nl-NL" i="1" dirty="0"/>
            </a:p>
          </p:txBody>
        </p:sp>
        <p:sp>
          <p:nvSpPr>
            <p:cNvPr id="13" name="Arc 12"/>
            <p:cNvSpPr/>
            <p:nvPr/>
          </p:nvSpPr>
          <p:spPr bwMode="auto">
            <a:xfrm rot="2859199" flipV="1">
              <a:off x="5560220" y="2330243"/>
              <a:ext cx="1455737" cy="914400"/>
            </a:xfrm>
            <a:prstGeom prst="arc">
              <a:avLst>
                <a:gd name="adj1" fmla="val 16200000"/>
                <a:gd name="adj2" fmla="val 1848658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pic>
          <p:nvPicPr>
            <p:cNvPr id="27658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9088" y="2146300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452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6713" y="2312987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928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4760080" y="274134"/>
              <a:ext cx="3960000" cy="3960000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196913" y="736087"/>
              <a:ext cx="470712" cy="461665"/>
              <a:chOff x="6934200" y="2243073"/>
              <a:chExt cx="470712" cy="46166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47712" y="224307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-</a:t>
                </a:r>
                <a:endParaRPr lang="en-US" sz="2400" dirty="0"/>
              </a:p>
            </p:txBody>
          </p:sp>
        </p:grpSp>
        <p:grpSp>
          <p:nvGrpSpPr>
            <p:cNvPr id="4" name="Group 28"/>
            <p:cNvGrpSpPr/>
            <p:nvPr/>
          </p:nvGrpSpPr>
          <p:grpSpPr>
            <a:xfrm>
              <a:off x="6364288" y="1897062"/>
              <a:ext cx="457200" cy="461665"/>
              <a:chOff x="6907176" y="2283603"/>
              <a:chExt cx="457200" cy="46166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907176" y="228360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+</a:t>
                </a:r>
                <a:endParaRPr lang="en-US" sz="2400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211888" y="1307935"/>
              <a:ext cx="998537" cy="36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electron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765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695157" y="2799555"/>
              <a:ext cx="344487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821488" y="8743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181600" y="677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7024669" y="395128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547836" y="2082005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459876" y="3655218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4572000" y="2286794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269288" y="9826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064132" y="336311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3124200" y="5410200"/>
            <a:ext cx="4279341" cy="1151732"/>
            <a:chOff x="4281679" y="5563228"/>
            <a:chExt cx="4279341" cy="1151732"/>
          </a:xfrm>
        </p:grpSpPr>
        <p:sp>
          <p:nvSpPr>
            <p:cNvPr id="59" name="Rectangle 58"/>
            <p:cNvSpPr/>
            <p:nvPr/>
          </p:nvSpPr>
          <p:spPr>
            <a:xfrm>
              <a:off x="4281679" y="5563228"/>
              <a:ext cx="4140009" cy="1151732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81679" y="5710992"/>
              <a:ext cx="39961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dirty="0" smtClean="0"/>
                <a:t>3) </a:t>
              </a:r>
              <a:r>
                <a:rPr lang="en-US" dirty="0" err="1" smtClean="0"/>
                <a:t>Dubbel</a:t>
              </a:r>
              <a:r>
                <a:rPr lang="en-US" dirty="0" smtClean="0"/>
                <a:t> </a:t>
              </a:r>
              <a:r>
                <a:rPr lang="en-US" dirty="0" err="1" smtClean="0"/>
                <a:t>aantal</a:t>
              </a:r>
              <a:r>
                <a:rPr lang="en-US" dirty="0" smtClean="0"/>
                <a:t> </a:t>
              </a:r>
              <a:r>
                <a:rPr lang="en-US" dirty="0" err="1" smtClean="0"/>
                <a:t>electronen</a:t>
              </a:r>
              <a:r>
                <a:rPr lang="en-US" dirty="0" smtClean="0"/>
                <a:t> per </a:t>
              </a:r>
              <a:r>
                <a:rPr lang="en-US" dirty="0" err="1" smtClean="0"/>
                <a:t>baan</a:t>
              </a:r>
              <a:endParaRPr lang="en-US" dirty="0" smtClean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68910" y="6181560"/>
              <a:ext cx="39921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ym typeface="Wingdings"/>
                </a:rPr>
                <a:t></a:t>
              </a:r>
              <a:r>
                <a:rPr lang="en-US" b="1" dirty="0" smtClean="0">
                  <a:sym typeface="Wingdings"/>
                </a:rPr>
                <a:t> </a:t>
              </a:r>
              <a:r>
                <a:rPr lang="en-US" b="1" dirty="0" err="1" smtClean="0">
                  <a:sym typeface="Wingdings"/>
                </a:rPr>
                <a:t>Nieuwe</a:t>
              </a:r>
              <a:r>
                <a:rPr lang="en-US" b="1" dirty="0" smtClean="0">
                  <a:sym typeface="Wingdings"/>
                </a:rPr>
                <a:t> </a:t>
              </a:r>
              <a:r>
                <a:rPr lang="en-US" b="1" dirty="0" err="1" smtClean="0">
                  <a:sym typeface="Wingdings"/>
                </a:rPr>
                <a:t>e</a:t>
              </a:r>
              <a:r>
                <a:rPr lang="en-US" b="1" dirty="0" err="1" smtClean="0"/>
                <a:t>igenschappen</a:t>
              </a:r>
              <a:r>
                <a:rPr lang="en-US" b="1" dirty="0" smtClean="0"/>
                <a:t>: spin</a:t>
              </a:r>
              <a:endParaRPr lang="en-US" b="1" dirty="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923129" y="162580"/>
            <a:ext cx="291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 </a:t>
            </a:r>
            <a:r>
              <a:rPr lang="en-US" sz="2800" dirty="0" err="1" smtClean="0">
                <a:solidFill>
                  <a:schemeClr val="bg1"/>
                </a:solidFill>
              </a:rPr>
              <a:t>atoomwereld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12055</TotalTime>
  <Words>1312</Words>
  <Application>Microsoft Macintosh PowerPoint</Application>
  <PresentationFormat>On-screen Show (4:3)</PresentationFormat>
  <Paragraphs>344</Paragraphs>
  <Slides>61</Slides>
  <Notes>25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   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Ivo van Vulpen</dc:creator>
  <cp:lastModifiedBy>Ivo van Vulpen</cp:lastModifiedBy>
  <cp:revision>1265</cp:revision>
  <dcterms:created xsi:type="dcterms:W3CDTF">2013-01-17T11:19:00Z</dcterms:created>
  <dcterms:modified xsi:type="dcterms:W3CDTF">2013-01-17T22:08:57Z</dcterms:modified>
</cp:coreProperties>
</file>