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8" r:id="rId2"/>
    <p:sldId id="259" r:id="rId3"/>
    <p:sldId id="263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15"/>
    <p:restoredTop sz="94631"/>
  </p:normalViewPr>
  <p:slideViewPr>
    <p:cSldViewPr snapToGrid="0" snapToObjects="1">
      <p:cViewPr varScale="1">
        <p:scale>
          <a:sx n="85" d="100"/>
          <a:sy n="85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9640-D8FF-EB43-A18B-B23C8AD81557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A30CB-C5C9-0D4A-8DCE-3FD4C7BD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6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5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accent1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99000">
              <a:schemeClr val="accent1">
                <a:lumMod val="50000"/>
              </a:schemeClr>
            </a:gs>
            <a:gs pos="64000">
              <a:schemeClr val="accent1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9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5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4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1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0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8AE39-1A63-6447-B8C0-7D4E634E5012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1195-41CD-F849-BD33-3D0EC6B2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0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84" y="215223"/>
            <a:ext cx="9658628" cy="6436570"/>
          </a:xfrm>
        </p:spPr>
      </p:pic>
    </p:spTree>
    <p:extLst>
      <p:ext uri="{BB962C8B-B14F-4D97-AF65-F5344CB8AC3E}">
        <p14:creationId xmlns:p14="http://schemas.microsoft.com/office/powerpoint/2010/main" val="13040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766" y="-8986497"/>
            <a:ext cx="17478531" cy="24734329"/>
          </a:xfrm>
        </p:spPr>
      </p:pic>
    </p:spTree>
    <p:extLst>
      <p:ext uri="{BB962C8B-B14F-4D97-AF65-F5344CB8AC3E}">
        <p14:creationId xmlns:p14="http://schemas.microsoft.com/office/powerpoint/2010/main" val="16319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679" y="-1313646"/>
            <a:ext cx="6636713" cy="93917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892" y="365125"/>
            <a:ext cx="6616908" cy="1325563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Hello?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artenVideo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584" y="527468"/>
            <a:ext cx="3375260" cy="5934308"/>
          </a:xfrm>
        </p:spPr>
      </p:pic>
      <p:pic>
        <p:nvPicPr>
          <p:cNvPr id="5" name="MaartenWobbl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7383" y="1300905"/>
            <a:ext cx="7799881" cy="43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rlosBottl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564" y="764498"/>
            <a:ext cx="10226872" cy="5789314"/>
          </a:xfrm>
        </p:spPr>
      </p:pic>
    </p:spTree>
    <p:extLst>
      <p:ext uri="{BB962C8B-B14F-4D97-AF65-F5344CB8AC3E}">
        <p14:creationId xmlns:p14="http://schemas.microsoft.com/office/powerpoint/2010/main" val="47642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2</Words>
  <Application>Microsoft Macintosh PowerPoint</Application>
  <PresentationFormat>Widescreen</PresentationFormat>
  <Paragraphs>1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Hello?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19</cp:revision>
  <dcterms:created xsi:type="dcterms:W3CDTF">2019-06-27T15:33:08Z</dcterms:created>
  <dcterms:modified xsi:type="dcterms:W3CDTF">2019-07-03T07:21:28Z</dcterms:modified>
</cp:coreProperties>
</file>