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6" r:id="rId2"/>
    <p:sldId id="306" r:id="rId3"/>
    <p:sldId id="30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15"/>
    <p:restoredTop sz="94631"/>
  </p:normalViewPr>
  <p:slideViewPr>
    <p:cSldViewPr snapToGrid="0" snapToObjects="1">
      <p:cViewPr>
        <p:scale>
          <a:sx n="80" d="100"/>
          <a:sy n="80" d="100"/>
        </p:scale>
        <p:origin x="400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D9640-D8FF-EB43-A18B-B23C8AD81557}" type="datetimeFigureOut">
              <a:rPr lang="en-US" smtClean="0"/>
              <a:t>7/2/19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9A30CB-C5C9-0D4A-8DCE-3FD4C7BD3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168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AE39-1A63-6447-B8C0-7D4E634E5012}" type="datetimeFigureOut">
              <a:rPr lang="en-US" smtClean="0"/>
              <a:t>7/2/19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B1195-41CD-F849-BD33-3D0EC6B23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856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AE39-1A63-6447-B8C0-7D4E634E5012}" type="datetimeFigureOut">
              <a:rPr lang="en-US" smtClean="0"/>
              <a:t>7/2/19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B1195-41CD-F849-BD33-3D0EC6B23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30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AE39-1A63-6447-B8C0-7D4E634E5012}" type="datetimeFigureOut">
              <a:rPr lang="en-US" smtClean="0"/>
              <a:t>7/2/19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B1195-41CD-F849-BD33-3D0EC6B23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981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0">
              <a:schemeClr val="accent1">
                <a:lumMod val="75000"/>
              </a:schemeClr>
            </a:gs>
            <a:gs pos="0">
              <a:schemeClr val="accent1">
                <a:lumMod val="40000"/>
                <a:lumOff val="60000"/>
              </a:schemeClr>
            </a:gs>
            <a:gs pos="99000">
              <a:schemeClr val="accent1">
                <a:lumMod val="50000"/>
              </a:schemeClr>
            </a:gs>
            <a:gs pos="64000">
              <a:schemeClr val="accent1">
                <a:lumMod val="75000"/>
              </a:schemeClr>
            </a:gs>
            <a:gs pos="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2306"/>
            <a:ext cx="10515600" cy="1325563"/>
          </a:xfrm>
        </p:spPr>
        <p:txBody>
          <a:bodyPr/>
          <a:lstStyle>
            <a:lvl1pPr>
              <a:defRPr u="sng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600">
                <a:solidFill>
                  <a:srgbClr val="FFFF00"/>
                </a:solidFill>
              </a:defRPr>
            </a:lvl1pPr>
            <a:lvl2pPr marL="685800" indent="-228600">
              <a:buFont typeface="Wingdings" charset="2"/>
              <a:buChar char="Ø"/>
              <a:defRPr sz="3200">
                <a:solidFill>
                  <a:srgbClr val="FFC000"/>
                </a:solidFill>
              </a:defRPr>
            </a:lvl2pPr>
            <a:lvl3pPr>
              <a:defRPr sz="2800">
                <a:solidFill>
                  <a:srgbClr val="92D050"/>
                </a:solidFill>
              </a:defRPr>
            </a:lvl3pPr>
            <a:lvl4pPr>
              <a:defRPr sz="24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499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AE39-1A63-6447-B8C0-7D4E634E5012}" type="datetimeFigureOut">
              <a:rPr lang="en-US" smtClean="0"/>
              <a:t>7/2/19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B1195-41CD-F849-BD33-3D0EC6B23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655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AE39-1A63-6447-B8C0-7D4E634E5012}" type="datetimeFigureOut">
              <a:rPr lang="en-US" smtClean="0"/>
              <a:t>7/2/19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B1195-41CD-F849-BD33-3D0EC6B23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779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AE39-1A63-6447-B8C0-7D4E634E5012}" type="datetimeFigureOut">
              <a:rPr lang="en-US" smtClean="0"/>
              <a:t>7/2/19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B1195-41CD-F849-BD33-3D0EC6B23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0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AE39-1A63-6447-B8C0-7D4E634E5012}" type="datetimeFigureOut">
              <a:rPr lang="en-US" smtClean="0"/>
              <a:t>7/2/19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B1195-41CD-F849-BD33-3D0EC6B23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949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AE39-1A63-6447-B8C0-7D4E634E5012}" type="datetimeFigureOut">
              <a:rPr lang="en-US" smtClean="0"/>
              <a:t>7/2/19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B1195-41CD-F849-BD33-3D0EC6B23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214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AE39-1A63-6447-B8C0-7D4E634E5012}" type="datetimeFigureOut">
              <a:rPr lang="en-US" smtClean="0"/>
              <a:t>7/2/19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B1195-41CD-F849-BD33-3D0EC6B23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81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AE39-1A63-6447-B8C0-7D4E634E5012}" type="datetimeFigureOut">
              <a:rPr lang="en-US" smtClean="0"/>
              <a:t>7/2/19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B1195-41CD-F849-BD33-3D0EC6B23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207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8AE39-1A63-6447-B8C0-7D4E634E5012}" type="datetimeFigureOut">
              <a:rPr lang="en-US" smtClean="0"/>
              <a:t>7/2/19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B1195-41CD-F849-BD33-3D0EC6B233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103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0">
              <a:schemeClr val="accent1">
                <a:lumMod val="40000"/>
                <a:lumOff val="60000"/>
              </a:schemeClr>
            </a:gs>
            <a:gs pos="99000">
              <a:schemeClr val="accent1">
                <a:lumMod val="50000"/>
              </a:schemeClr>
            </a:gs>
            <a:gs pos="64000">
              <a:schemeClr val="accent1">
                <a:lumMod val="75000"/>
              </a:schemeClr>
            </a:gs>
            <a:gs pos="0">
              <a:schemeClr val="accent1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14799"/>
            <a:ext cx="9144000" cy="1876037"/>
          </a:xfrm>
          <a:gradFill>
            <a:gsLst>
              <a:gs pos="0">
                <a:schemeClr val="accent1">
                  <a:lumMod val="75000"/>
                </a:schemeClr>
              </a:gs>
              <a:gs pos="0">
                <a:schemeClr val="accent1">
                  <a:lumMod val="40000"/>
                  <a:lumOff val="60000"/>
                </a:schemeClr>
              </a:gs>
              <a:gs pos="99000">
                <a:schemeClr val="accent6">
                  <a:lumMod val="75000"/>
                </a:schemeClr>
              </a:gs>
              <a:gs pos="64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20000"/>
                  <a:lumOff val="8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Round Table Discussions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82912"/>
            <a:ext cx="9144000" cy="1655762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92D050"/>
                </a:solidFill>
              </a:rPr>
              <a:t>Bfys</a:t>
            </a:r>
            <a:r>
              <a:rPr lang="en-US" sz="4000" dirty="0" smtClean="0">
                <a:solidFill>
                  <a:srgbClr val="92D050"/>
                </a:solidFill>
              </a:rPr>
              <a:t> Workshop</a:t>
            </a:r>
            <a:endParaRPr lang="en-US" sz="4000" dirty="0">
              <a:solidFill>
                <a:srgbClr val="92D05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0975" y="2941974"/>
            <a:ext cx="6037402" cy="3742192"/>
          </a:xfrm>
          <a:prstGeom prst="rect">
            <a:avLst/>
          </a:prstGeom>
          <a:ln>
            <a:solidFill>
              <a:srgbClr val="000090"/>
            </a:solidFill>
          </a:ln>
        </p:spPr>
      </p:pic>
    </p:spTree>
    <p:extLst>
      <p:ext uri="{BB962C8B-B14F-4D97-AF65-F5344CB8AC3E}">
        <p14:creationId xmlns:p14="http://schemas.microsoft.com/office/powerpoint/2010/main" val="16617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Three Rounds of Discussion with Chairperson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0969"/>
            <a:ext cx="10824410" cy="39062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LHC Data Analysis:</a:t>
            </a:r>
          </a:p>
          <a:p>
            <a:pPr lvl="1"/>
            <a:r>
              <a:rPr lang="en-US" dirty="0" smtClean="0"/>
              <a:t>Very Rare (Mick), Flavor Universality (Cristina), Long-lived (</a:t>
            </a:r>
            <a:r>
              <a:rPr lang="en-US" dirty="0" err="1" smtClean="0"/>
              <a:t>Lera</a:t>
            </a:r>
            <a:r>
              <a:rPr lang="en-US" dirty="0" smtClean="0"/>
              <a:t>), Time dep CPV (Jordy)</a:t>
            </a:r>
            <a:endParaRPr lang="en-US" dirty="0" smtClean="0"/>
          </a:p>
          <a:p>
            <a:r>
              <a:rPr lang="en-US" dirty="0" smtClean="0"/>
              <a:t>Detectors:</a:t>
            </a:r>
          </a:p>
          <a:p>
            <a:pPr lvl="1"/>
            <a:r>
              <a:rPr lang="en-US" dirty="0" smtClean="0"/>
              <a:t>Magnet Tracking (</a:t>
            </a:r>
            <a:r>
              <a:rPr lang="en-US" dirty="0" err="1" smtClean="0"/>
              <a:t>Sevda</a:t>
            </a:r>
            <a:r>
              <a:rPr lang="en-US" dirty="0" smtClean="0"/>
              <a:t>), Vertex Tracking (Carlos), Fast Timing (Daniel), New Ideas (</a:t>
            </a:r>
            <a:r>
              <a:rPr lang="en-US" dirty="0" err="1" smtClean="0"/>
              <a:t>Kazu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Reconstruction:</a:t>
            </a:r>
          </a:p>
          <a:p>
            <a:pPr lvl="1"/>
            <a:r>
              <a:rPr lang="en-US" dirty="0" smtClean="0"/>
              <a:t>Pattern </a:t>
            </a:r>
            <a:r>
              <a:rPr lang="en-US" dirty="0" err="1" smtClean="0"/>
              <a:t>Recog</a:t>
            </a:r>
            <a:r>
              <a:rPr lang="en-US" dirty="0" smtClean="0"/>
              <a:t> (</a:t>
            </a:r>
            <a:r>
              <a:rPr lang="en-US" dirty="0" err="1" smtClean="0"/>
              <a:t>Sesegma</a:t>
            </a:r>
            <a:r>
              <a:rPr lang="en-US" dirty="0" smtClean="0"/>
              <a:t>), Track Fit (Maarten), Combinatorics (</a:t>
            </a:r>
            <a:r>
              <a:rPr lang="en-US" dirty="0" err="1" smtClean="0"/>
              <a:t>Maxime</a:t>
            </a:r>
            <a:r>
              <a:rPr lang="en-US" dirty="0" smtClean="0"/>
              <a:t>), Accelerators (</a:t>
            </a:r>
            <a:r>
              <a:rPr lang="en-US" dirty="0" err="1" smtClean="0"/>
              <a:t>Roel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199" y="5037221"/>
            <a:ext cx="108244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u="sng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Chairperson 10 min summary report tomorrow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51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news soon</a:t>
            </a:r>
            <a:r>
              <a:rPr lang="mr-IN" smtClean="0"/>
              <a:t>…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9521" y="52306"/>
            <a:ext cx="48462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11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3146</TotalTime>
  <Words>87</Words>
  <Application>Microsoft Macintosh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Calibri Light</vt:lpstr>
      <vt:lpstr>Mangal</vt:lpstr>
      <vt:lpstr>Wingdings</vt:lpstr>
      <vt:lpstr>Arial</vt:lpstr>
      <vt:lpstr>Office Theme</vt:lpstr>
      <vt:lpstr>Round Table Discussions</vt:lpstr>
      <vt:lpstr>Three Rounds of Discussion with Chairperson</vt:lpstr>
      <vt:lpstr>More news soon…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Marcel Merk</dc:creator>
  <cp:lastModifiedBy>Marcel Merk</cp:lastModifiedBy>
  <cp:revision>53</cp:revision>
  <dcterms:created xsi:type="dcterms:W3CDTF">2019-06-27T15:33:08Z</dcterms:created>
  <dcterms:modified xsi:type="dcterms:W3CDTF">2019-07-03T07:09:56Z</dcterms:modified>
</cp:coreProperties>
</file>