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958" r:id="rId1"/>
    <p:sldMasterId id="2147484026" r:id="rId2"/>
  </p:sldMasterIdLst>
  <p:notesMasterIdLst>
    <p:notesMasterId r:id="rId67"/>
  </p:notesMasterIdLst>
  <p:handoutMasterIdLst>
    <p:handoutMasterId r:id="rId68"/>
  </p:handoutMasterIdLst>
  <p:sldIdLst>
    <p:sldId id="419" r:id="rId3"/>
    <p:sldId id="361" r:id="rId4"/>
    <p:sldId id="474" r:id="rId5"/>
    <p:sldId id="475" r:id="rId6"/>
    <p:sldId id="476" r:id="rId7"/>
    <p:sldId id="477" r:id="rId8"/>
    <p:sldId id="478" r:id="rId9"/>
    <p:sldId id="479" r:id="rId10"/>
    <p:sldId id="480" r:id="rId11"/>
    <p:sldId id="481" r:id="rId12"/>
    <p:sldId id="482" r:id="rId13"/>
    <p:sldId id="484" r:id="rId14"/>
    <p:sldId id="483" r:id="rId15"/>
    <p:sldId id="420" r:id="rId16"/>
    <p:sldId id="425" r:id="rId17"/>
    <p:sldId id="426" r:id="rId18"/>
    <p:sldId id="427" r:id="rId19"/>
    <p:sldId id="468" r:id="rId20"/>
    <p:sldId id="447" r:id="rId21"/>
    <p:sldId id="437" r:id="rId22"/>
    <p:sldId id="432" r:id="rId23"/>
    <p:sldId id="444" r:id="rId24"/>
    <p:sldId id="430" r:id="rId25"/>
    <p:sldId id="440" r:id="rId26"/>
    <p:sldId id="456" r:id="rId27"/>
    <p:sldId id="445" r:id="rId28"/>
    <p:sldId id="453" r:id="rId29"/>
    <p:sldId id="454" r:id="rId30"/>
    <p:sldId id="485" r:id="rId31"/>
    <p:sldId id="486" r:id="rId32"/>
    <p:sldId id="469" r:id="rId33"/>
    <p:sldId id="417" r:id="rId34"/>
    <p:sldId id="460" r:id="rId35"/>
    <p:sldId id="391" r:id="rId36"/>
    <p:sldId id="394" r:id="rId37"/>
    <p:sldId id="392" r:id="rId38"/>
    <p:sldId id="395" r:id="rId39"/>
    <p:sldId id="393" r:id="rId40"/>
    <p:sldId id="390" r:id="rId41"/>
    <p:sldId id="389" r:id="rId42"/>
    <p:sldId id="396" r:id="rId43"/>
    <p:sldId id="379" r:id="rId44"/>
    <p:sldId id="398" r:id="rId45"/>
    <p:sldId id="400" r:id="rId46"/>
    <p:sldId id="401" r:id="rId47"/>
    <p:sldId id="405" r:id="rId48"/>
    <p:sldId id="404" r:id="rId49"/>
    <p:sldId id="406" r:id="rId50"/>
    <p:sldId id="407" r:id="rId51"/>
    <p:sldId id="410" r:id="rId52"/>
    <p:sldId id="408" r:id="rId53"/>
    <p:sldId id="409" r:id="rId54"/>
    <p:sldId id="416" r:id="rId55"/>
    <p:sldId id="461" r:id="rId56"/>
    <p:sldId id="463" r:id="rId57"/>
    <p:sldId id="462" r:id="rId58"/>
    <p:sldId id="470" r:id="rId59"/>
    <p:sldId id="464" r:id="rId60"/>
    <p:sldId id="471" r:id="rId61"/>
    <p:sldId id="487" r:id="rId62"/>
    <p:sldId id="472" r:id="rId63"/>
    <p:sldId id="467" r:id="rId64"/>
    <p:sldId id="473" r:id="rId65"/>
    <p:sldId id="465" r:id="rId66"/>
  </p:sldIdLst>
  <p:sldSz cx="9144000" cy="6858000" type="screen4x3"/>
  <p:notesSz cx="6797675" cy="9856788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808080"/>
    <a:srgbClr val="00FF00"/>
    <a:srgbClr val="00CCFF"/>
    <a:srgbClr val="1E3A88"/>
    <a:srgbClr val="DDDEDF"/>
    <a:srgbClr val="FF9900"/>
    <a:srgbClr val="FFFFFF"/>
    <a:srgbClr val="009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160" autoAdjust="0"/>
    <p:restoredTop sz="91429" autoAdjust="0"/>
  </p:normalViewPr>
  <p:slideViewPr>
    <p:cSldViewPr snapToGrid="0">
      <p:cViewPr varScale="1">
        <p:scale>
          <a:sx n="100" d="100"/>
          <a:sy n="100" d="100"/>
        </p:scale>
        <p:origin x="-582" y="-102"/>
      </p:cViewPr>
      <p:guideLst>
        <p:guide orient="horz" pos="3602"/>
        <p:guide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79" d="100"/>
          <a:sy n="79" d="100"/>
        </p:scale>
        <p:origin x="-3936" y="-84"/>
      </p:cViewPr>
      <p:guideLst>
        <p:guide orient="horz" pos="3104"/>
        <p:guide pos="2141"/>
      </p:guideLst>
    </p:cSldViewPr>
  </p:notesViewPr>
  <p:gridSpacing cx="43205" cy="43205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slide" Target="slides/slide48.xml"/><Relationship Id="rId55" Type="http://schemas.openxmlformats.org/officeDocument/2006/relationships/slide" Target="slides/slide53.xml"/><Relationship Id="rId63" Type="http://schemas.openxmlformats.org/officeDocument/2006/relationships/slide" Target="slides/slide61.xml"/><Relationship Id="rId68" Type="http://schemas.openxmlformats.org/officeDocument/2006/relationships/handoutMaster" Target="handoutMasters/handoutMaster1.xml"/><Relationship Id="rId7" Type="http://schemas.openxmlformats.org/officeDocument/2006/relationships/slide" Target="slides/slide5.xml"/><Relationship Id="rId71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slide" Target="slides/slide51.xml"/><Relationship Id="rId58" Type="http://schemas.openxmlformats.org/officeDocument/2006/relationships/slide" Target="slides/slide56.xml"/><Relationship Id="rId66" Type="http://schemas.openxmlformats.org/officeDocument/2006/relationships/slide" Target="slides/slide64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slide" Target="slides/slide55.xml"/><Relationship Id="rId61" Type="http://schemas.openxmlformats.org/officeDocument/2006/relationships/slide" Target="slides/slide59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60" Type="http://schemas.openxmlformats.org/officeDocument/2006/relationships/slide" Target="slides/slide58.xml"/><Relationship Id="rId65" Type="http://schemas.openxmlformats.org/officeDocument/2006/relationships/slide" Target="slides/slide63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slide" Target="slides/slide54.xml"/><Relationship Id="rId64" Type="http://schemas.openxmlformats.org/officeDocument/2006/relationships/slide" Target="slides/slide62.xml"/><Relationship Id="rId69" Type="http://schemas.openxmlformats.org/officeDocument/2006/relationships/presProps" Target="presProps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72" Type="http://schemas.openxmlformats.org/officeDocument/2006/relationships/tableStyles" Target="tableStyles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slide" Target="slides/slide57.xml"/><Relationship Id="rId67" Type="http://schemas.openxmlformats.org/officeDocument/2006/relationships/notesMaster" Target="notesMasters/notesMaster1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54" Type="http://schemas.openxmlformats.org/officeDocument/2006/relationships/slide" Target="slides/slide52.xml"/><Relationship Id="rId62" Type="http://schemas.openxmlformats.org/officeDocument/2006/relationships/slide" Target="slides/slide60.xml"/><Relationship Id="rId7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3392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cs typeface="+mn-cs"/>
              </a:defRPr>
            </a:lvl1pPr>
          </a:lstStyle>
          <a:p>
            <a:pPr>
              <a:defRPr/>
            </a:pPr>
            <a:endParaRPr lang="nl-NL" dirty="0"/>
          </a:p>
        </p:txBody>
      </p:sp>
      <p:sp>
        <p:nvSpPr>
          <p:cNvPr id="11366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49688" y="0"/>
            <a:ext cx="2946400" cy="493392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cs typeface="+mn-cs"/>
              </a:defRPr>
            </a:lvl1pPr>
          </a:lstStyle>
          <a:p>
            <a:pPr>
              <a:defRPr/>
            </a:pPr>
            <a:endParaRPr lang="nl-NL" dirty="0"/>
          </a:p>
        </p:txBody>
      </p:sp>
      <p:sp>
        <p:nvSpPr>
          <p:cNvPr id="11366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61821"/>
            <a:ext cx="2946400" cy="493391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cs typeface="+mn-cs"/>
              </a:defRPr>
            </a:lvl1pPr>
          </a:lstStyle>
          <a:p>
            <a:pPr>
              <a:defRPr/>
            </a:pPr>
            <a:endParaRPr lang="nl-NL" dirty="0"/>
          </a:p>
        </p:txBody>
      </p:sp>
      <p:sp>
        <p:nvSpPr>
          <p:cNvPr id="11366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49688" y="9361821"/>
            <a:ext cx="2946400" cy="493391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cs typeface="+mn-cs"/>
              </a:defRPr>
            </a:lvl1pPr>
          </a:lstStyle>
          <a:p>
            <a:pPr>
              <a:defRPr/>
            </a:pPr>
            <a:fld id="{0006DF72-7496-4C8E-801F-EE459BBA3690}" type="slidenum">
              <a:rPr lang="nl-NL"/>
              <a:pPr>
                <a:defRPr/>
              </a:pPr>
              <a:t>‹#›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89909974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3392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77" tIns="45738" rIns="91477" bIns="45738" numCol="1" anchor="t" anchorCtr="0" compatLnSpc="1">
            <a:prstTxWarp prst="textNoShape">
              <a:avLst/>
            </a:prstTxWarp>
          </a:bodyPr>
          <a:lstStyle>
            <a:lvl1pPr>
              <a:defRPr sz="1200">
                <a:cs typeface="+mn-cs"/>
              </a:defRPr>
            </a:lvl1pPr>
          </a:lstStyle>
          <a:p>
            <a:pPr>
              <a:defRPr/>
            </a:pPr>
            <a:endParaRPr lang="nl-NL" dirty="0"/>
          </a:p>
        </p:txBody>
      </p:sp>
      <p:sp>
        <p:nvSpPr>
          <p:cNvPr id="1064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49688" y="0"/>
            <a:ext cx="2946400" cy="493392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77" tIns="45738" rIns="91477" bIns="45738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cs typeface="+mn-cs"/>
              </a:defRPr>
            </a:lvl1pPr>
          </a:lstStyle>
          <a:p>
            <a:pPr>
              <a:defRPr/>
            </a:pPr>
            <a:endParaRPr lang="nl-NL" dirty="0"/>
          </a:p>
        </p:txBody>
      </p:sp>
      <p:sp>
        <p:nvSpPr>
          <p:cNvPr id="3891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35038" y="739775"/>
            <a:ext cx="4929187" cy="36957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65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9450" y="4681699"/>
            <a:ext cx="5438775" cy="4435791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77" tIns="45738" rIns="91477" bIns="457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nl-NL" noProof="0" smtClean="0"/>
              <a:t>Klik om de opmaakprofielen van de modeltekst te bewerken</a:t>
            </a:r>
          </a:p>
          <a:p>
            <a:pPr lvl="1"/>
            <a:r>
              <a:rPr lang="nl-NL" noProof="0" smtClean="0"/>
              <a:t>Tweede niveau</a:t>
            </a:r>
          </a:p>
          <a:p>
            <a:pPr lvl="2"/>
            <a:r>
              <a:rPr lang="nl-NL" noProof="0" smtClean="0"/>
              <a:t>Derde niveau</a:t>
            </a:r>
          </a:p>
          <a:p>
            <a:pPr lvl="3"/>
            <a:r>
              <a:rPr lang="nl-NL" noProof="0" smtClean="0"/>
              <a:t>Vierde niveau</a:t>
            </a:r>
          </a:p>
          <a:p>
            <a:pPr lvl="4"/>
            <a:r>
              <a:rPr lang="nl-NL" noProof="0" smtClean="0"/>
              <a:t>Vijfde niveau</a:t>
            </a:r>
          </a:p>
        </p:txBody>
      </p:sp>
      <p:sp>
        <p:nvSpPr>
          <p:cNvPr id="1065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361821"/>
            <a:ext cx="2946400" cy="493391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77" tIns="45738" rIns="91477" bIns="45738" numCol="1" anchor="b" anchorCtr="0" compatLnSpc="1">
            <a:prstTxWarp prst="textNoShape">
              <a:avLst/>
            </a:prstTxWarp>
          </a:bodyPr>
          <a:lstStyle>
            <a:lvl1pPr>
              <a:defRPr sz="1200">
                <a:cs typeface="+mn-cs"/>
              </a:defRPr>
            </a:lvl1pPr>
          </a:lstStyle>
          <a:p>
            <a:pPr>
              <a:defRPr/>
            </a:pPr>
            <a:endParaRPr lang="nl-NL" dirty="0"/>
          </a:p>
        </p:txBody>
      </p:sp>
      <p:sp>
        <p:nvSpPr>
          <p:cNvPr id="1065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49688" y="9361821"/>
            <a:ext cx="2946400" cy="493391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77" tIns="45738" rIns="91477" bIns="45738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cs typeface="+mn-cs"/>
              </a:defRPr>
            </a:lvl1pPr>
          </a:lstStyle>
          <a:p>
            <a:pPr>
              <a:defRPr/>
            </a:pPr>
            <a:fld id="{D08E6715-1476-45F3-B1CB-E4864E68E612}" type="slidenum">
              <a:rPr lang="nl-NL"/>
              <a:pPr>
                <a:defRPr/>
              </a:pPr>
              <a:t>‹#›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88443008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Verdana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Verdana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Verdana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Verdana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Verdana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image" Target="../media/image17.jpe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image" Target="../media/image18.jpe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0.emf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image" Target="../media/image20.jpe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22.jpeg"/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2.xml"/></Relationships>
</file>

<file path=ppt/slideLayouts/_rels/slideLayout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image" Target="../media/image17.jpeg"/><Relationship Id="rId1" Type="http://schemas.openxmlformats.org/officeDocument/2006/relationships/slideMaster" Target="../slideMasters/slideMaster2.xml"/></Relationships>
</file>

<file path=ppt/slideLayouts/_rels/slideLayout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Master" Target="../slideMasters/slideMaster2.xml"/></Relationships>
</file>

<file path=ppt/slideLayouts/_rels/slideLayout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image" Target="../media/image18.jpeg"/><Relationship Id="rId1" Type="http://schemas.openxmlformats.org/officeDocument/2006/relationships/slideMaster" Target="../slideMasters/slideMaster2.xml"/></Relationships>
</file>

<file path=ppt/slideLayouts/_rels/slideLayout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Master" Target="../slideMasters/slideMaster2.xml"/></Relationships>
</file>

<file path=ppt/slideLayouts/_rels/slideLayout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image" Target="../media/image23.jpeg"/><Relationship Id="rId1" Type="http://schemas.openxmlformats.org/officeDocument/2006/relationships/slideMaster" Target="../slideMasters/slideMaster2.xml"/></Relationships>
</file>

<file path=ppt/slideLayouts/_rels/slideLayout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Master" Target="../slideMasters/slideMaster2.xml"/></Relationships>
</file>

<file path=ppt/slideLayouts/_rels/slideLayout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image" Target="../media/image20.jpeg"/><Relationship Id="rId1" Type="http://schemas.openxmlformats.org/officeDocument/2006/relationships/slideMaster" Target="../slideMasters/slideMaster2.xml"/></Relationships>
</file>

<file path=ppt/slideLayouts/_rels/slideLayout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Master" Target="../slideMasters/slideMaster2.xml"/></Relationships>
</file>

<file path=ppt/slideLayouts/_rels/slideLayout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2.xml"/></Relationships>
</file>

<file path=ppt/slideLayouts/_rels/slideLayout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dia Nederland">
    <p:bg>
      <p:bgPr>
        <a:blipFill dpi="0" rotWithShape="0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Box 6"/>
          <p:cNvSpPr txBox="1">
            <a:spLocks noChangeArrowheads="1"/>
          </p:cNvSpPr>
          <p:nvPr userDrawn="1"/>
        </p:nvSpPr>
        <p:spPr bwMode="auto">
          <a:xfrm>
            <a:off x="419100" y="6506895"/>
            <a:ext cx="6864350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en-US" sz="1000" b="1" dirty="0" err="1" smtClean="0">
                <a:solidFill>
                  <a:prstClr val="white"/>
                </a:solidFill>
                <a:latin typeface="Verdana"/>
              </a:rPr>
              <a:t>Nederlandse</a:t>
            </a:r>
            <a:r>
              <a:rPr lang="en-US" sz="1000" b="1" baseline="0" dirty="0" smtClean="0">
                <a:solidFill>
                  <a:prstClr val="white"/>
                </a:solidFill>
                <a:latin typeface="Verdana"/>
              </a:rPr>
              <a:t> </a:t>
            </a:r>
            <a:r>
              <a:rPr lang="en-US" sz="1000" b="1" baseline="0" dirty="0" err="1" smtClean="0">
                <a:solidFill>
                  <a:prstClr val="white"/>
                </a:solidFill>
                <a:latin typeface="Verdana"/>
              </a:rPr>
              <a:t>Organisatie</a:t>
            </a:r>
            <a:r>
              <a:rPr lang="en-US" sz="1000" b="1" baseline="0" dirty="0" smtClean="0">
                <a:solidFill>
                  <a:prstClr val="white"/>
                </a:solidFill>
                <a:latin typeface="Verdana"/>
              </a:rPr>
              <a:t> </a:t>
            </a:r>
            <a:r>
              <a:rPr lang="en-US" sz="1000" b="1" baseline="0" dirty="0" err="1" smtClean="0">
                <a:solidFill>
                  <a:prstClr val="white"/>
                </a:solidFill>
                <a:latin typeface="Verdana"/>
              </a:rPr>
              <a:t>voor</a:t>
            </a:r>
            <a:r>
              <a:rPr lang="en-US" sz="1000" b="1" baseline="0" dirty="0" smtClean="0">
                <a:solidFill>
                  <a:prstClr val="white"/>
                </a:solidFill>
                <a:latin typeface="Verdana"/>
              </a:rPr>
              <a:t> </a:t>
            </a:r>
            <a:r>
              <a:rPr lang="en-US" sz="1000" b="1" baseline="0" dirty="0" err="1" smtClean="0">
                <a:solidFill>
                  <a:prstClr val="white"/>
                </a:solidFill>
                <a:latin typeface="Verdana"/>
              </a:rPr>
              <a:t>Wetenschappelijk</a:t>
            </a:r>
            <a:r>
              <a:rPr lang="en-US" sz="1000" b="1" baseline="0" dirty="0" smtClean="0">
                <a:solidFill>
                  <a:prstClr val="white"/>
                </a:solidFill>
                <a:latin typeface="Verdana"/>
              </a:rPr>
              <a:t> </a:t>
            </a:r>
            <a:r>
              <a:rPr lang="en-US" sz="1000" b="1" baseline="0" dirty="0" err="1" smtClean="0">
                <a:solidFill>
                  <a:prstClr val="white"/>
                </a:solidFill>
                <a:latin typeface="Verdana"/>
              </a:rPr>
              <a:t>Onderzoek</a:t>
            </a:r>
            <a:endParaRPr lang="nl-NL" sz="1000" b="1" dirty="0" smtClean="0">
              <a:solidFill>
                <a:prstClr val="white"/>
              </a:solidFill>
              <a:latin typeface="Verdana"/>
            </a:endParaRPr>
          </a:p>
        </p:txBody>
      </p:sp>
      <p:sp>
        <p:nvSpPr>
          <p:cNvPr id="2" name="Titel 1"/>
          <p:cNvSpPr>
            <a:spLocks noGrp="1"/>
          </p:cNvSpPr>
          <p:nvPr>
            <p:ph type="ctrTitle" hasCustomPrompt="1"/>
          </p:nvPr>
        </p:nvSpPr>
        <p:spPr>
          <a:xfrm>
            <a:off x="395536" y="5097463"/>
            <a:ext cx="7795964" cy="553998"/>
          </a:xfrm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nl-NL" dirty="0" smtClean="0"/>
              <a:t>Click </a:t>
            </a:r>
            <a:r>
              <a:rPr lang="nl-NL" dirty="0" err="1" smtClean="0"/>
              <a:t>to</a:t>
            </a:r>
            <a:r>
              <a:rPr lang="nl-NL" dirty="0" smtClean="0"/>
              <a:t> </a:t>
            </a:r>
            <a:r>
              <a:rPr lang="nl-NL" dirty="0" err="1" smtClean="0"/>
              <a:t>add</a:t>
            </a:r>
            <a:r>
              <a:rPr lang="nl-NL" dirty="0" smtClean="0"/>
              <a:t> </a:t>
            </a:r>
            <a:r>
              <a:rPr lang="nl-NL" dirty="0" err="1" smtClean="0"/>
              <a:t>title</a:t>
            </a:r>
            <a:endParaRPr lang="nl-NL" dirty="0"/>
          </a:p>
        </p:txBody>
      </p:sp>
      <p:sp>
        <p:nvSpPr>
          <p:cNvPr id="5" name="Ondertitel 2"/>
          <p:cNvSpPr>
            <a:spLocks noGrp="1"/>
          </p:cNvSpPr>
          <p:nvPr>
            <p:ph type="subTitle" idx="1" hasCustomPrompt="1"/>
          </p:nvPr>
        </p:nvSpPr>
        <p:spPr>
          <a:xfrm>
            <a:off x="419099" y="5707062"/>
            <a:ext cx="7802033" cy="276999"/>
          </a:xfrm>
        </p:spPr>
        <p:txBody>
          <a:bodyPr/>
          <a:lstStyle>
            <a:lvl1pPr marL="0" indent="0" algn="l">
              <a:buNone/>
              <a:defRPr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l-NL" dirty="0" smtClean="0"/>
              <a:t>Click </a:t>
            </a:r>
            <a:r>
              <a:rPr lang="nl-NL" dirty="0" err="1" smtClean="0"/>
              <a:t>to</a:t>
            </a:r>
            <a:r>
              <a:rPr lang="nl-NL" dirty="0" smtClean="0"/>
              <a:t> </a:t>
            </a:r>
            <a:r>
              <a:rPr lang="nl-NL" dirty="0" err="1" smtClean="0"/>
              <a:t>add</a:t>
            </a:r>
            <a:r>
              <a:rPr lang="nl-NL" dirty="0" smtClean="0"/>
              <a:t> </a:t>
            </a:r>
            <a:r>
              <a:rPr lang="nl-NL" dirty="0" err="1" smtClean="0"/>
              <a:t>subtitle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1090786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Hoofdstuk Subsidies">
    <p:bg>
      <p:bgPr>
        <a:blipFill dpi="0" rotWithShape="1">
          <a:blip r:embed="rId2" cstate="print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419100" y="6015038"/>
            <a:ext cx="8378465" cy="553998"/>
          </a:xfrm>
        </p:spPr>
        <p:txBody>
          <a:bodyPr/>
          <a:lstStyle>
            <a:lvl1pPr>
              <a:defRPr sz="3600">
                <a:solidFill>
                  <a:srgbClr val="FF0000"/>
                </a:solidFill>
              </a:defRPr>
            </a:lvl1pPr>
          </a:lstStyle>
          <a:p>
            <a:r>
              <a:rPr lang="en-GB" noProof="0" dirty="0" smtClean="0"/>
              <a:t>Click to add title</a:t>
            </a:r>
            <a:endParaRPr lang="en-GB" noProof="0" dirty="0"/>
          </a:p>
        </p:txBody>
      </p:sp>
      <p:pic>
        <p:nvPicPr>
          <p:cNvPr id="6" name="Picture 5" descr="header_2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288" y="-14288"/>
            <a:ext cx="9158288" cy="1214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8808041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ubsidies">
    <p:bg>
      <p:bgPr>
        <a:blipFill dpi="0" rotWithShape="1">
          <a:blip r:embed="rId2" cstate="print">
            <a:lum/>
          </a:blip>
          <a:srcRect/>
          <a:stretch>
            <a:fillRect l="-4000" t="-12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419100" y="1655536"/>
            <a:ext cx="8353177" cy="396875"/>
          </a:xfrm>
        </p:spPr>
        <p:txBody>
          <a:bodyPr/>
          <a:lstStyle>
            <a:lvl1pPr>
              <a:defRPr/>
            </a:lvl1pPr>
          </a:lstStyle>
          <a:p>
            <a:r>
              <a:rPr lang="en-GB" noProof="0" dirty="0" smtClean="0"/>
              <a:t>Click to add text</a:t>
            </a:r>
            <a:endParaRPr lang="en-GB" noProof="0" dirty="0"/>
          </a:p>
        </p:txBody>
      </p:sp>
      <p:sp>
        <p:nvSpPr>
          <p:cNvPr id="4" name="Rectangle 3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 dirty="0">
              <a:solidFill>
                <a:srgbClr val="DDDEDF"/>
              </a:solidFill>
            </a:endParaRPr>
          </a:p>
        </p:txBody>
      </p:sp>
      <p:sp>
        <p:nvSpPr>
          <p:cNvPr id="5" name="Rectangle 31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8CDF0F0-B1F1-4138-9364-D163E6D548A8}" type="slidenum">
              <a:rPr lang="nl-NL">
                <a:solidFill>
                  <a:srgbClr val="DDDEDF"/>
                </a:solidFill>
              </a:rPr>
              <a:pPr>
                <a:defRPr/>
              </a:pPr>
              <a:t>‹#›</a:t>
            </a:fld>
            <a:endParaRPr lang="nl-NL" dirty="0">
              <a:solidFill>
                <a:srgbClr val="DDDEDF"/>
              </a:solidFill>
            </a:endParaRPr>
          </a:p>
        </p:txBody>
      </p:sp>
      <p:sp>
        <p:nvSpPr>
          <p:cNvPr id="8" name="Tijdelijke aanduiding voor inhoud 5"/>
          <p:cNvSpPr>
            <a:spLocks noGrp="1"/>
          </p:cNvSpPr>
          <p:nvPr>
            <p:ph sz="quarter" idx="12" hasCustomPrompt="1"/>
          </p:nvPr>
        </p:nvSpPr>
        <p:spPr>
          <a:xfrm>
            <a:off x="419100" y="2478087"/>
            <a:ext cx="8326967" cy="3817937"/>
          </a:xfrm>
        </p:spPr>
        <p:txBody>
          <a:bodyPr/>
          <a:lstStyle>
            <a:lvl1pPr>
              <a:defRPr sz="1800">
                <a:solidFill>
                  <a:srgbClr val="000000"/>
                </a:solidFill>
              </a:defRPr>
            </a:lvl1pPr>
            <a:lvl2pPr>
              <a:defRPr sz="1800">
                <a:solidFill>
                  <a:srgbClr val="000000"/>
                </a:solidFill>
              </a:defRPr>
            </a:lvl2pPr>
            <a:lvl3pPr>
              <a:defRPr sz="1800">
                <a:solidFill>
                  <a:srgbClr val="000000"/>
                </a:solidFill>
              </a:defRPr>
            </a:lvl3pPr>
            <a:lvl4pPr>
              <a:defRPr sz="1600">
                <a:solidFill>
                  <a:srgbClr val="000000"/>
                </a:solidFill>
              </a:defRPr>
            </a:lvl4pPr>
            <a:lvl5pPr>
              <a:defRPr sz="1600">
                <a:solidFill>
                  <a:srgbClr val="000000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 noProof="0" dirty="0" smtClean="0"/>
              <a:t>Click to add text</a:t>
            </a:r>
          </a:p>
        </p:txBody>
      </p:sp>
    </p:spTree>
    <p:extLst>
      <p:ext uri="{BB962C8B-B14F-4D97-AF65-F5344CB8AC3E}">
        <p14:creationId xmlns:p14="http://schemas.microsoft.com/office/powerpoint/2010/main" val="37737034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Hoofdstuk Competitie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382815" y="1524907"/>
            <a:ext cx="8407639" cy="553998"/>
          </a:xfrm>
        </p:spPr>
        <p:txBody>
          <a:bodyPr/>
          <a:lstStyle>
            <a:lvl1pPr>
              <a:defRPr sz="3600">
                <a:solidFill>
                  <a:srgbClr val="FF0000"/>
                </a:solidFill>
              </a:defRPr>
            </a:lvl1pPr>
          </a:lstStyle>
          <a:p>
            <a:r>
              <a:rPr lang="en-GB" noProof="0" dirty="0" smtClean="0"/>
              <a:t>Click to add title</a:t>
            </a:r>
            <a:endParaRPr lang="en-GB" noProof="0" dirty="0"/>
          </a:p>
        </p:txBody>
      </p:sp>
      <p:pic>
        <p:nvPicPr>
          <p:cNvPr id="6" name="Picture 5" descr="header_2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288" y="-14288"/>
            <a:ext cx="9158288" cy="1214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4859173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etitie">
    <p:bg>
      <p:bgPr>
        <a:blipFill dpi="0" rotWithShape="1">
          <a:blip r:embed="rId2" cstate="print">
            <a:lum/>
          </a:blip>
          <a:srcRect/>
          <a:stretch>
            <a:fillRect t="-8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419100" y="1662793"/>
            <a:ext cx="8353177" cy="396875"/>
          </a:xfrm>
        </p:spPr>
        <p:txBody>
          <a:bodyPr/>
          <a:lstStyle>
            <a:lvl1pPr>
              <a:defRPr/>
            </a:lvl1pPr>
          </a:lstStyle>
          <a:p>
            <a:r>
              <a:rPr lang="en-GB" noProof="0" dirty="0" smtClean="0"/>
              <a:t>Click to add text</a:t>
            </a:r>
            <a:endParaRPr lang="en-GB" noProof="0" dirty="0"/>
          </a:p>
        </p:txBody>
      </p:sp>
      <p:sp>
        <p:nvSpPr>
          <p:cNvPr id="4" name="Rectangle 3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 dirty="0">
              <a:solidFill>
                <a:srgbClr val="DDDEDF"/>
              </a:solidFill>
            </a:endParaRPr>
          </a:p>
        </p:txBody>
      </p:sp>
      <p:sp>
        <p:nvSpPr>
          <p:cNvPr id="5" name="Rectangle 31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8CDF0F0-B1F1-4138-9364-D163E6D548A8}" type="slidenum">
              <a:rPr lang="nl-NL">
                <a:solidFill>
                  <a:srgbClr val="DDDEDF"/>
                </a:solidFill>
              </a:rPr>
              <a:pPr>
                <a:defRPr/>
              </a:pPr>
              <a:t>‹#›</a:t>
            </a:fld>
            <a:endParaRPr lang="nl-NL" dirty="0">
              <a:solidFill>
                <a:srgbClr val="DDDEDF"/>
              </a:solidFill>
            </a:endParaRPr>
          </a:p>
        </p:txBody>
      </p:sp>
      <p:sp>
        <p:nvSpPr>
          <p:cNvPr id="8" name="Tijdelijke aanduiding voor inhoud 5"/>
          <p:cNvSpPr>
            <a:spLocks noGrp="1"/>
          </p:cNvSpPr>
          <p:nvPr>
            <p:ph sz="quarter" idx="12" hasCustomPrompt="1"/>
          </p:nvPr>
        </p:nvSpPr>
        <p:spPr>
          <a:xfrm>
            <a:off x="419100" y="2478088"/>
            <a:ext cx="8326967" cy="3817937"/>
          </a:xfrm>
        </p:spPr>
        <p:txBody>
          <a:bodyPr/>
          <a:lstStyle>
            <a:lvl1pPr>
              <a:defRPr sz="1800">
                <a:solidFill>
                  <a:srgbClr val="000000"/>
                </a:solidFill>
              </a:defRPr>
            </a:lvl1pPr>
            <a:lvl2pPr>
              <a:defRPr sz="1800">
                <a:solidFill>
                  <a:srgbClr val="000000"/>
                </a:solidFill>
              </a:defRPr>
            </a:lvl2pPr>
            <a:lvl3pPr>
              <a:defRPr sz="1800">
                <a:solidFill>
                  <a:srgbClr val="000000"/>
                </a:solidFill>
              </a:defRPr>
            </a:lvl3pPr>
            <a:lvl4pPr>
              <a:defRPr sz="1600">
                <a:solidFill>
                  <a:srgbClr val="000000"/>
                </a:solidFill>
              </a:defRPr>
            </a:lvl4pPr>
            <a:lvl5pPr>
              <a:defRPr sz="1600">
                <a:solidFill>
                  <a:srgbClr val="000000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 noProof="0" dirty="0" smtClean="0"/>
              <a:t>Click to add text</a:t>
            </a:r>
          </a:p>
        </p:txBody>
      </p:sp>
    </p:spTree>
    <p:extLst>
      <p:ext uri="{BB962C8B-B14F-4D97-AF65-F5344CB8AC3E}">
        <p14:creationId xmlns:p14="http://schemas.microsoft.com/office/powerpoint/2010/main" val="427432067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Hoofdstuk Maatschappij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373765" y="4700588"/>
            <a:ext cx="8353177" cy="553998"/>
          </a:xfrm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GB" noProof="0" dirty="0" smtClean="0"/>
              <a:t>Click to add title</a:t>
            </a:r>
            <a:endParaRPr lang="en-GB" noProof="0" dirty="0"/>
          </a:p>
        </p:txBody>
      </p:sp>
      <p:pic>
        <p:nvPicPr>
          <p:cNvPr id="6" name="Picture 5" descr="header_2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288" y="-14288"/>
            <a:ext cx="9158288" cy="1214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3649782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atschappij">
    <p:bg>
      <p:bgPr>
        <a:blipFill dpi="0" rotWithShape="1">
          <a:blip r:embed="rId2" cstate="print">
            <a:lum/>
          </a:blip>
          <a:srcRect/>
          <a:stretch>
            <a:fillRect t="-2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397329" y="1662792"/>
            <a:ext cx="8353177" cy="396875"/>
          </a:xfrm>
        </p:spPr>
        <p:txBody>
          <a:bodyPr/>
          <a:lstStyle>
            <a:lvl1pPr>
              <a:defRPr/>
            </a:lvl1pPr>
          </a:lstStyle>
          <a:p>
            <a:r>
              <a:rPr lang="en-GB" noProof="0" dirty="0" smtClean="0"/>
              <a:t>Click to add text</a:t>
            </a:r>
            <a:endParaRPr lang="en-GB" noProof="0" dirty="0"/>
          </a:p>
        </p:txBody>
      </p:sp>
      <p:sp>
        <p:nvSpPr>
          <p:cNvPr id="4" name="Rectangle 3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 dirty="0">
              <a:solidFill>
                <a:srgbClr val="DDDEDF"/>
              </a:solidFill>
            </a:endParaRPr>
          </a:p>
        </p:txBody>
      </p:sp>
      <p:sp>
        <p:nvSpPr>
          <p:cNvPr id="5" name="Rectangle 31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8CDF0F0-B1F1-4138-9364-D163E6D548A8}" type="slidenum">
              <a:rPr lang="nl-NL">
                <a:solidFill>
                  <a:srgbClr val="DDDEDF"/>
                </a:solidFill>
              </a:rPr>
              <a:pPr>
                <a:defRPr/>
              </a:pPr>
              <a:t>‹#›</a:t>
            </a:fld>
            <a:endParaRPr lang="nl-NL" dirty="0">
              <a:solidFill>
                <a:srgbClr val="DDDEDF"/>
              </a:solidFill>
            </a:endParaRPr>
          </a:p>
        </p:txBody>
      </p:sp>
      <p:sp>
        <p:nvSpPr>
          <p:cNvPr id="8" name="Tijdelijke aanduiding voor inhoud 5"/>
          <p:cNvSpPr>
            <a:spLocks noGrp="1"/>
          </p:cNvSpPr>
          <p:nvPr>
            <p:ph sz="quarter" idx="12" hasCustomPrompt="1"/>
          </p:nvPr>
        </p:nvSpPr>
        <p:spPr>
          <a:xfrm>
            <a:off x="419100" y="2478087"/>
            <a:ext cx="8326967" cy="3817937"/>
          </a:xfrm>
        </p:spPr>
        <p:txBody>
          <a:bodyPr/>
          <a:lstStyle>
            <a:lvl1pPr>
              <a:defRPr sz="1800">
                <a:solidFill>
                  <a:srgbClr val="000000"/>
                </a:solidFill>
              </a:defRPr>
            </a:lvl1pPr>
            <a:lvl2pPr>
              <a:defRPr sz="1800">
                <a:solidFill>
                  <a:srgbClr val="000000"/>
                </a:solidFill>
              </a:defRPr>
            </a:lvl2pPr>
            <a:lvl3pPr>
              <a:defRPr sz="1800">
                <a:solidFill>
                  <a:srgbClr val="000000"/>
                </a:solidFill>
              </a:defRPr>
            </a:lvl3pPr>
            <a:lvl4pPr>
              <a:defRPr sz="1600">
                <a:solidFill>
                  <a:srgbClr val="000000"/>
                </a:solidFill>
              </a:defRPr>
            </a:lvl4pPr>
            <a:lvl5pPr>
              <a:defRPr sz="1600">
                <a:solidFill>
                  <a:srgbClr val="000000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 noProof="0" dirty="0" smtClean="0"/>
              <a:t>Click to add text</a:t>
            </a:r>
          </a:p>
        </p:txBody>
      </p:sp>
    </p:spTree>
    <p:extLst>
      <p:ext uri="{BB962C8B-B14F-4D97-AF65-F5344CB8AC3E}">
        <p14:creationId xmlns:p14="http://schemas.microsoft.com/office/powerpoint/2010/main" val="159936483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Hoofdstuk Onderzoekfaciliteiten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395536" y="4700588"/>
            <a:ext cx="8334127" cy="553998"/>
          </a:xfrm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GB" noProof="0" dirty="0" smtClean="0"/>
              <a:t>Click to add title</a:t>
            </a:r>
            <a:endParaRPr lang="en-GB" noProof="0" dirty="0"/>
          </a:p>
        </p:txBody>
      </p:sp>
      <p:pic>
        <p:nvPicPr>
          <p:cNvPr id="6" name="Picture 5" descr="header_2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031" y="-14288"/>
            <a:ext cx="9158288" cy="1214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4879991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nderzoekfaciliteiten">
    <p:bg>
      <p:bgPr>
        <a:blipFill dpi="0" rotWithShape="1">
          <a:blip r:embed="rId2" cstate="print">
            <a:lum/>
          </a:blip>
          <a:srcRect/>
          <a:stretch>
            <a:fillRect t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390072" y="1662793"/>
            <a:ext cx="8353177" cy="396875"/>
          </a:xfrm>
        </p:spPr>
        <p:txBody>
          <a:bodyPr/>
          <a:lstStyle>
            <a:lvl1pPr>
              <a:defRPr/>
            </a:lvl1pPr>
          </a:lstStyle>
          <a:p>
            <a:r>
              <a:rPr lang="en-GB" noProof="0" dirty="0" smtClean="0"/>
              <a:t>Click to add text</a:t>
            </a:r>
            <a:endParaRPr lang="en-GB" noProof="0" dirty="0"/>
          </a:p>
        </p:txBody>
      </p:sp>
      <p:sp>
        <p:nvSpPr>
          <p:cNvPr id="4" name="Rectangle 3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 dirty="0">
              <a:solidFill>
                <a:srgbClr val="DDDEDF"/>
              </a:solidFill>
            </a:endParaRPr>
          </a:p>
        </p:txBody>
      </p:sp>
      <p:sp>
        <p:nvSpPr>
          <p:cNvPr id="5" name="Rectangle 31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8CDF0F0-B1F1-4138-9364-D163E6D548A8}" type="slidenum">
              <a:rPr lang="nl-NL">
                <a:solidFill>
                  <a:srgbClr val="DDDEDF"/>
                </a:solidFill>
              </a:rPr>
              <a:pPr>
                <a:defRPr/>
              </a:pPr>
              <a:t>‹#›</a:t>
            </a:fld>
            <a:endParaRPr lang="nl-NL" dirty="0">
              <a:solidFill>
                <a:srgbClr val="DDDEDF"/>
              </a:solidFill>
            </a:endParaRPr>
          </a:p>
        </p:txBody>
      </p:sp>
      <p:sp>
        <p:nvSpPr>
          <p:cNvPr id="8" name="Tijdelijke aanduiding voor inhoud 5"/>
          <p:cNvSpPr>
            <a:spLocks noGrp="1"/>
          </p:cNvSpPr>
          <p:nvPr>
            <p:ph sz="quarter" idx="12" hasCustomPrompt="1"/>
          </p:nvPr>
        </p:nvSpPr>
        <p:spPr>
          <a:xfrm>
            <a:off x="419100" y="2478088"/>
            <a:ext cx="8326967" cy="3827462"/>
          </a:xfrm>
        </p:spPr>
        <p:txBody>
          <a:bodyPr/>
          <a:lstStyle>
            <a:lvl1pPr>
              <a:defRPr sz="1800">
                <a:solidFill>
                  <a:srgbClr val="000000"/>
                </a:solidFill>
              </a:defRPr>
            </a:lvl1pPr>
            <a:lvl2pPr>
              <a:defRPr sz="1800">
                <a:solidFill>
                  <a:srgbClr val="000000"/>
                </a:solidFill>
              </a:defRPr>
            </a:lvl2pPr>
            <a:lvl3pPr>
              <a:defRPr sz="1800">
                <a:solidFill>
                  <a:srgbClr val="000000"/>
                </a:solidFill>
              </a:defRPr>
            </a:lvl3pPr>
            <a:lvl4pPr>
              <a:defRPr sz="1600">
                <a:solidFill>
                  <a:srgbClr val="000000"/>
                </a:solidFill>
              </a:defRPr>
            </a:lvl4pPr>
            <a:lvl5pPr>
              <a:defRPr sz="1600">
                <a:solidFill>
                  <a:srgbClr val="000000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 noProof="0" dirty="0" smtClean="0"/>
              <a:t>Click to add text</a:t>
            </a:r>
          </a:p>
        </p:txBody>
      </p:sp>
    </p:spTree>
    <p:extLst>
      <p:ext uri="{BB962C8B-B14F-4D97-AF65-F5344CB8AC3E}">
        <p14:creationId xmlns:p14="http://schemas.microsoft.com/office/powerpoint/2010/main" val="227045235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Hoofdstuk Onderzoeksinstituten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366506" y="1524908"/>
            <a:ext cx="8353177" cy="553998"/>
          </a:xfrm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GB" noProof="0" dirty="0" smtClean="0"/>
              <a:t>Click to add title</a:t>
            </a:r>
            <a:endParaRPr lang="en-GB" noProof="0" dirty="0"/>
          </a:p>
        </p:txBody>
      </p:sp>
      <p:pic>
        <p:nvPicPr>
          <p:cNvPr id="6" name="Picture 5" descr="header_2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288" y="-14288"/>
            <a:ext cx="9158288" cy="1214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7368509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nderzoeksinstituten">
    <p:bg>
      <p:bgPr>
        <a:blipFill dpi="0" rotWithShape="1">
          <a:blip r:embed="rId2" cstate="print">
            <a:lum/>
          </a:blip>
          <a:srcRect/>
          <a:stretch>
            <a:fillRect t="-5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395536" y="1655535"/>
            <a:ext cx="8353177" cy="396875"/>
          </a:xfrm>
        </p:spPr>
        <p:txBody>
          <a:bodyPr/>
          <a:lstStyle>
            <a:lvl1pPr>
              <a:defRPr/>
            </a:lvl1pPr>
          </a:lstStyle>
          <a:p>
            <a:r>
              <a:rPr lang="en-GB" noProof="0" dirty="0" smtClean="0"/>
              <a:t>Click to add text</a:t>
            </a:r>
            <a:endParaRPr lang="en-GB" noProof="0" dirty="0"/>
          </a:p>
        </p:txBody>
      </p:sp>
      <p:sp>
        <p:nvSpPr>
          <p:cNvPr id="4" name="Rectangle 3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 dirty="0">
              <a:solidFill>
                <a:srgbClr val="DDDEDF"/>
              </a:solidFill>
            </a:endParaRPr>
          </a:p>
        </p:txBody>
      </p:sp>
      <p:sp>
        <p:nvSpPr>
          <p:cNvPr id="5" name="Rectangle 31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8CDF0F0-B1F1-4138-9364-D163E6D548A8}" type="slidenum">
              <a:rPr lang="nl-NL">
                <a:solidFill>
                  <a:srgbClr val="DDDEDF"/>
                </a:solidFill>
              </a:rPr>
              <a:pPr>
                <a:defRPr/>
              </a:pPr>
              <a:t>‹#›</a:t>
            </a:fld>
            <a:endParaRPr lang="nl-NL" dirty="0">
              <a:solidFill>
                <a:srgbClr val="DDDEDF"/>
              </a:solidFill>
            </a:endParaRPr>
          </a:p>
        </p:txBody>
      </p:sp>
      <p:sp>
        <p:nvSpPr>
          <p:cNvPr id="8" name="Tijdelijke aanduiding voor inhoud 5"/>
          <p:cNvSpPr>
            <a:spLocks noGrp="1"/>
          </p:cNvSpPr>
          <p:nvPr>
            <p:ph sz="quarter" idx="12" hasCustomPrompt="1"/>
          </p:nvPr>
        </p:nvSpPr>
        <p:spPr>
          <a:xfrm>
            <a:off x="419100" y="2478088"/>
            <a:ext cx="8326967" cy="3808412"/>
          </a:xfrm>
        </p:spPr>
        <p:txBody>
          <a:bodyPr/>
          <a:lstStyle>
            <a:lvl1pPr>
              <a:defRPr sz="1800">
                <a:solidFill>
                  <a:srgbClr val="000000"/>
                </a:solidFill>
              </a:defRPr>
            </a:lvl1pPr>
            <a:lvl2pPr>
              <a:defRPr sz="1800">
                <a:solidFill>
                  <a:srgbClr val="000000"/>
                </a:solidFill>
              </a:defRPr>
            </a:lvl2pPr>
            <a:lvl3pPr>
              <a:defRPr sz="1800">
                <a:solidFill>
                  <a:srgbClr val="000000"/>
                </a:solidFill>
              </a:defRPr>
            </a:lvl3pPr>
            <a:lvl4pPr>
              <a:defRPr sz="1600">
                <a:solidFill>
                  <a:srgbClr val="000000"/>
                </a:solidFill>
              </a:defRPr>
            </a:lvl4pPr>
            <a:lvl5pPr>
              <a:defRPr sz="1600">
                <a:solidFill>
                  <a:srgbClr val="000000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 noProof="0" dirty="0" smtClean="0"/>
              <a:t>Click to add text</a:t>
            </a:r>
          </a:p>
        </p:txBody>
      </p:sp>
    </p:spTree>
    <p:extLst>
      <p:ext uri="{BB962C8B-B14F-4D97-AF65-F5344CB8AC3E}">
        <p14:creationId xmlns:p14="http://schemas.microsoft.com/office/powerpoint/2010/main" val="267350688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dia wereld">
    <p:bg>
      <p:bgPr>
        <a:blipFill dpi="0" rotWithShape="0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 descr="header_1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956050"/>
            <a:ext cx="9159875" cy="2932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 Box 6"/>
          <p:cNvSpPr txBox="1">
            <a:spLocks noChangeArrowheads="1"/>
          </p:cNvSpPr>
          <p:nvPr userDrawn="1"/>
        </p:nvSpPr>
        <p:spPr bwMode="auto">
          <a:xfrm>
            <a:off x="419100" y="6516688"/>
            <a:ext cx="6864350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en-US" sz="1000" b="1" dirty="0" smtClean="0">
                <a:solidFill>
                  <a:prstClr val="white"/>
                </a:solidFill>
                <a:latin typeface="Verdana"/>
              </a:rPr>
              <a:t>Netherlands </a:t>
            </a:r>
            <a:r>
              <a:rPr lang="en-GB" sz="1000" b="1" noProof="0" dirty="0" smtClean="0">
                <a:solidFill>
                  <a:prstClr val="white"/>
                </a:solidFill>
                <a:latin typeface="Verdana"/>
              </a:rPr>
              <a:t>Organisation</a:t>
            </a:r>
            <a:r>
              <a:rPr lang="en-US" sz="1000" b="1" dirty="0" smtClean="0">
                <a:solidFill>
                  <a:prstClr val="white"/>
                </a:solidFill>
                <a:latin typeface="Verdana"/>
              </a:rPr>
              <a:t> for Scientific Research</a:t>
            </a:r>
            <a:endParaRPr lang="nl-NL" sz="1000" b="1" dirty="0" smtClean="0">
              <a:solidFill>
                <a:prstClr val="white"/>
              </a:solidFill>
              <a:latin typeface="Verdana"/>
            </a:endParaRPr>
          </a:p>
        </p:txBody>
      </p:sp>
      <p:sp>
        <p:nvSpPr>
          <p:cNvPr id="5" name="Ondertitel 2"/>
          <p:cNvSpPr>
            <a:spLocks noGrp="1"/>
          </p:cNvSpPr>
          <p:nvPr>
            <p:ph type="subTitle" idx="1" hasCustomPrompt="1"/>
          </p:nvPr>
        </p:nvSpPr>
        <p:spPr>
          <a:xfrm>
            <a:off x="419099" y="5707062"/>
            <a:ext cx="7802033" cy="276999"/>
          </a:xfrm>
        </p:spPr>
        <p:txBody>
          <a:bodyPr/>
          <a:lstStyle>
            <a:lvl1pPr marL="0" indent="0" algn="l">
              <a:buNone/>
              <a:defRPr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l-NL" dirty="0" smtClean="0"/>
              <a:t>Click </a:t>
            </a:r>
            <a:r>
              <a:rPr lang="nl-NL" dirty="0" err="1" smtClean="0"/>
              <a:t>to</a:t>
            </a:r>
            <a:r>
              <a:rPr lang="nl-NL" dirty="0" smtClean="0"/>
              <a:t> </a:t>
            </a:r>
            <a:r>
              <a:rPr lang="nl-NL" dirty="0" err="1" smtClean="0"/>
              <a:t>add</a:t>
            </a:r>
            <a:r>
              <a:rPr lang="nl-NL" dirty="0" smtClean="0"/>
              <a:t> </a:t>
            </a:r>
            <a:r>
              <a:rPr lang="nl-NL" dirty="0" err="1" smtClean="0"/>
              <a:t>subtitle</a:t>
            </a:r>
            <a:endParaRPr lang="nl-NL" dirty="0"/>
          </a:p>
        </p:txBody>
      </p:sp>
      <p:sp>
        <p:nvSpPr>
          <p:cNvPr id="8" name="Titel 1"/>
          <p:cNvSpPr>
            <a:spLocks noGrp="1"/>
          </p:cNvSpPr>
          <p:nvPr>
            <p:ph type="ctrTitle" hasCustomPrompt="1"/>
          </p:nvPr>
        </p:nvSpPr>
        <p:spPr>
          <a:xfrm>
            <a:off x="395536" y="5097463"/>
            <a:ext cx="7795964" cy="553998"/>
          </a:xfrm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nl-NL" dirty="0" smtClean="0"/>
              <a:t>Click </a:t>
            </a:r>
            <a:r>
              <a:rPr lang="nl-NL" dirty="0" err="1" smtClean="0"/>
              <a:t>to</a:t>
            </a:r>
            <a:r>
              <a:rPr lang="nl-NL" dirty="0" smtClean="0"/>
              <a:t> </a:t>
            </a:r>
            <a:r>
              <a:rPr lang="nl-NL" dirty="0" err="1" smtClean="0"/>
              <a:t>add</a:t>
            </a:r>
            <a:r>
              <a:rPr lang="nl-NL" dirty="0" smtClean="0"/>
              <a:t> </a:t>
            </a:r>
            <a:r>
              <a:rPr lang="nl-NL" dirty="0" err="1" smtClean="0"/>
              <a:t>title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84260193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Hoofdstuk Internationaal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373753" y="1532164"/>
            <a:ext cx="8353177" cy="553998"/>
          </a:xfrm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GB" noProof="0" dirty="0" smtClean="0"/>
              <a:t>Click to add title</a:t>
            </a:r>
            <a:endParaRPr lang="en-GB" noProof="0" dirty="0"/>
          </a:p>
        </p:txBody>
      </p:sp>
      <p:pic>
        <p:nvPicPr>
          <p:cNvPr id="6" name="Picture 5" descr="header_2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031" y="-14288"/>
            <a:ext cx="9158288" cy="1214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4367611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ernationaal">
    <p:bg>
      <p:bgPr>
        <a:blipFill dpi="0" rotWithShape="1">
          <a:blip r:embed="rId2" cstate="print">
            <a:lum/>
          </a:blip>
          <a:srcRect/>
          <a:stretch>
            <a:fillRect t="-4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381022" y="1662792"/>
            <a:ext cx="8353177" cy="396875"/>
          </a:xfrm>
        </p:spPr>
        <p:txBody>
          <a:bodyPr/>
          <a:lstStyle>
            <a:lvl1pPr>
              <a:defRPr/>
            </a:lvl1pPr>
          </a:lstStyle>
          <a:p>
            <a:r>
              <a:rPr lang="en-GB" noProof="0" dirty="0" smtClean="0"/>
              <a:t>Click to add text</a:t>
            </a:r>
            <a:endParaRPr lang="en-GB" noProof="0" dirty="0"/>
          </a:p>
        </p:txBody>
      </p:sp>
      <p:sp>
        <p:nvSpPr>
          <p:cNvPr id="4" name="Rectangle 3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 dirty="0">
              <a:solidFill>
                <a:srgbClr val="DDDEDF"/>
              </a:solidFill>
            </a:endParaRPr>
          </a:p>
        </p:txBody>
      </p:sp>
      <p:sp>
        <p:nvSpPr>
          <p:cNvPr id="5" name="Rectangle 31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8CDF0F0-B1F1-4138-9364-D163E6D548A8}" type="slidenum">
              <a:rPr lang="nl-NL">
                <a:solidFill>
                  <a:srgbClr val="DDDEDF"/>
                </a:solidFill>
              </a:rPr>
              <a:pPr>
                <a:defRPr/>
              </a:pPr>
              <a:t>‹#›</a:t>
            </a:fld>
            <a:endParaRPr lang="nl-NL" dirty="0">
              <a:solidFill>
                <a:srgbClr val="DDDEDF"/>
              </a:solidFill>
            </a:endParaRPr>
          </a:p>
        </p:txBody>
      </p:sp>
      <p:sp>
        <p:nvSpPr>
          <p:cNvPr id="8" name="Tijdelijke aanduiding voor inhoud 5"/>
          <p:cNvSpPr>
            <a:spLocks noGrp="1"/>
          </p:cNvSpPr>
          <p:nvPr>
            <p:ph sz="quarter" idx="12" hasCustomPrompt="1"/>
          </p:nvPr>
        </p:nvSpPr>
        <p:spPr>
          <a:xfrm>
            <a:off x="419100" y="2475893"/>
            <a:ext cx="8326967" cy="3820132"/>
          </a:xfrm>
        </p:spPr>
        <p:txBody>
          <a:bodyPr/>
          <a:lstStyle>
            <a:lvl1pPr>
              <a:defRPr sz="1800">
                <a:solidFill>
                  <a:srgbClr val="000000"/>
                </a:solidFill>
              </a:defRPr>
            </a:lvl1pPr>
            <a:lvl2pPr>
              <a:defRPr sz="1800">
                <a:solidFill>
                  <a:srgbClr val="000000"/>
                </a:solidFill>
              </a:defRPr>
            </a:lvl2pPr>
            <a:lvl3pPr>
              <a:defRPr sz="1800">
                <a:solidFill>
                  <a:srgbClr val="000000"/>
                </a:solidFill>
              </a:defRPr>
            </a:lvl3pPr>
            <a:lvl4pPr>
              <a:defRPr sz="1600">
                <a:solidFill>
                  <a:srgbClr val="000000"/>
                </a:solidFill>
              </a:defRPr>
            </a:lvl4pPr>
            <a:lvl5pPr>
              <a:defRPr sz="1600">
                <a:solidFill>
                  <a:srgbClr val="000000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 noProof="0" dirty="0" smtClean="0"/>
              <a:t>Click to add text</a:t>
            </a:r>
          </a:p>
        </p:txBody>
      </p:sp>
    </p:spTree>
    <p:extLst>
      <p:ext uri="{BB962C8B-B14F-4D97-AF65-F5344CB8AC3E}">
        <p14:creationId xmlns:p14="http://schemas.microsoft.com/office/powerpoint/2010/main" val="398014271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Hoofdstuk Strategie Li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419100" y="5823177"/>
            <a:ext cx="8353177" cy="553998"/>
          </a:xfrm>
        </p:spPr>
        <p:txBody>
          <a:bodyPr/>
          <a:lstStyle>
            <a:lvl1pPr>
              <a:defRPr sz="3600">
                <a:solidFill>
                  <a:schemeClr val="tx1"/>
                </a:solidFill>
              </a:defRPr>
            </a:lvl1pPr>
          </a:lstStyle>
          <a:p>
            <a:r>
              <a:rPr lang="en-GB" noProof="0" dirty="0" smtClean="0"/>
              <a:t>Click to add text</a:t>
            </a:r>
            <a:endParaRPr lang="en-GB" noProof="0" dirty="0"/>
          </a:p>
        </p:txBody>
      </p:sp>
      <p:pic>
        <p:nvPicPr>
          <p:cNvPr id="6" name="Picture 5" descr="header_2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031" y="-14288"/>
            <a:ext cx="9158288" cy="1214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304" y="583195"/>
            <a:ext cx="9685471" cy="60295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098723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rategie lint">
    <p:bg>
      <p:bgPr>
        <a:blipFill dpi="0" rotWithShape="1">
          <a:blip r:embed="rId2" cstate="print">
            <a:lum/>
          </a:blip>
          <a:srcRect/>
          <a:stretch>
            <a:fillRect l="-87000" t="-15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404586" y="1662793"/>
            <a:ext cx="8353177" cy="396875"/>
          </a:xfrm>
        </p:spPr>
        <p:txBody>
          <a:bodyPr/>
          <a:lstStyle>
            <a:lvl1pPr>
              <a:defRPr/>
            </a:lvl1pPr>
          </a:lstStyle>
          <a:p>
            <a:r>
              <a:rPr lang="en-GB" noProof="0" dirty="0" smtClean="0"/>
              <a:t>Click to add text</a:t>
            </a:r>
            <a:endParaRPr lang="en-GB" noProof="0" dirty="0"/>
          </a:p>
        </p:txBody>
      </p:sp>
      <p:sp>
        <p:nvSpPr>
          <p:cNvPr id="4" name="Rectangle 3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 dirty="0">
              <a:solidFill>
                <a:srgbClr val="DDDEDF"/>
              </a:solidFill>
            </a:endParaRPr>
          </a:p>
        </p:txBody>
      </p:sp>
      <p:sp>
        <p:nvSpPr>
          <p:cNvPr id="5" name="Rectangle 31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8CDF0F0-B1F1-4138-9364-D163E6D548A8}" type="slidenum">
              <a:rPr lang="nl-NL">
                <a:solidFill>
                  <a:srgbClr val="DDDEDF"/>
                </a:solidFill>
              </a:rPr>
              <a:pPr>
                <a:defRPr/>
              </a:pPr>
              <a:t>‹#›</a:t>
            </a:fld>
            <a:endParaRPr lang="nl-NL" dirty="0">
              <a:solidFill>
                <a:srgbClr val="DDDEDF"/>
              </a:solidFill>
            </a:endParaRPr>
          </a:p>
        </p:txBody>
      </p:sp>
      <p:sp>
        <p:nvSpPr>
          <p:cNvPr id="8" name="Tijdelijke aanduiding voor inhoud 5"/>
          <p:cNvSpPr>
            <a:spLocks noGrp="1"/>
          </p:cNvSpPr>
          <p:nvPr>
            <p:ph sz="quarter" idx="12" hasCustomPrompt="1"/>
          </p:nvPr>
        </p:nvSpPr>
        <p:spPr>
          <a:xfrm>
            <a:off x="419100" y="2478088"/>
            <a:ext cx="8326967" cy="3808412"/>
          </a:xfrm>
        </p:spPr>
        <p:txBody>
          <a:bodyPr/>
          <a:lstStyle>
            <a:lvl1pPr>
              <a:defRPr sz="1800" baseline="0">
                <a:solidFill>
                  <a:srgbClr val="000000"/>
                </a:solidFill>
              </a:defRPr>
            </a:lvl1pPr>
            <a:lvl2pPr>
              <a:defRPr sz="1800">
                <a:solidFill>
                  <a:srgbClr val="000000"/>
                </a:solidFill>
              </a:defRPr>
            </a:lvl2pPr>
            <a:lvl3pPr>
              <a:defRPr sz="1800">
                <a:solidFill>
                  <a:srgbClr val="000000"/>
                </a:solidFill>
              </a:defRPr>
            </a:lvl3pPr>
            <a:lvl4pPr>
              <a:defRPr sz="1600">
                <a:solidFill>
                  <a:srgbClr val="000000"/>
                </a:solidFill>
              </a:defRPr>
            </a:lvl4pPr>
            <a:lvl5pPr>
              <a:defRPr sz="1600">
                <a:solidFill>
                  <a:srgbClr val="000000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 noProof="0" dirty="0" smtClean="0"/>
              <a:t>Click to add text</a:t>
            </a:r>
          </a:p>
        </p:txBody>
      </p:sp>
    </p:spTree>
    <p:extLst>
      <p:ext uri="{BB962C8B-B14F-4D97-AF65-F5344CB8AC3E}">
        <p14:creationId xmlns:p14="http://schemas.microsoft.com/office/powerpoint/2010/main" val="346596007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Hoofdstuk Strategie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373753" y="1532165"/>
            <a:ext cx="8353177" cy="553998"/>
          </a:xfrm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add title</a:t>
            </a:r>
            <a:endParaRPr lang="nl-NL" dirty="0"/>
          </a:p>
        </p:txBody>
      </p:sp>
      <p:pic>
        <p:nvPicPr>
          <p:cNvPr id="6" name="Picture 5" descr="header_2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288" y="-14288"/>
            <a:ext cx="9158288" cy="1214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2791029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rategie">
    <p:bg>
      <p:bgPr>
        <a:blipFill dpi="0" rotWithShape="1">
          <a:blip r:embed="rId2" cstate="print">
            <a:lum/>
          </a:blip>
          <a:srcRect/>
          <a:stretch>
            <a:fillRect t="-5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397329" y="1655535"/>
            <a:ext cx="8353177" cy="396875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 smtClean="0"/>
              <a:t>Click to add text</a:t>
            </a:r>
            <a:endParaRPr lang="nl-NL" dirty="0"/>
          </a:p>
        </p:txBody>
      </p:sp>
      <p:sp>
        <p:nvSpPr>
          <p:cNvPr id="4" name="Rectangle 3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 dirty="0">
              <a:solidFill>
                <a:srgbClr val="DDDEDF"/>
              </a:solidFill>
            </a:endParaRPr>
          </a:p>
        </p:txBody>
      </p:sp>
      <p:sp>
        <p:nvSpPr>
          <p:cNvPr id="5" name="Rectangle 31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8CDF0F0-B1F1-4138-9364-D163E6D548A8}" type="slidenum">
              <a:rPr lang="nl-NL">
                <a:solidFill>
                  <a:srgbClr val="DDDEDF"/>
                </a:solidFill>
              </a:rPr>
              <a:pPr>
                <a:defRPr/>
              </a:pPr>
              <a:t>‹#›</a:t>
            </a:fld>
            <a:endParaRPr lang="nl-NL" dirty="0">
              <a:solidFill>
                <a:srgbClr val="DDDEDF"/>
              </a:solidFill>
            </a:endParaRPr>
          </a:p>
        </p:txBody>
      </p:sp>
      <p:sp>
        <p:nvSpPr>
          <p:cNvPr id="9" name="Tijdelijke aanduiding voor inhoud 5"/>
          <p:cNvSpPr>
            <a:spLocks noGrp="1"/>
          </p:cNvSpPr>
          <p:nvPr>
            <p:ph sz="quarter" idx="12" hasCustomPrompt="1"/>
          </p:nvPr>
        </p:nvSpPr>
        <p:spPr>
          <a:xfrm>
            <a:off x="419100" y="2475893"/>
            <a:ext cx="8326967" cy="3820132"/>
          </a:xfrm>
        </p:spPr>
        <p:txBody>
          <a:bodyPr/>
          <a:lstStyle>
            <a:lvl1pPr>
              <a:defRPr sz="1800">
                <a:solidFill>
                  <a:srgbClr val="000000"/>
                </a:solidFill>
              </a:defRPr>
            </a:lvl1pPr>
            <a:lvl2pPr>
              <a:defRPr sz="1800">
                <a:solidFill>
                  <a:srgbClr val="000000"/>
                </a:solidFill>
              </a:defRPr>
            </a:lvl2pPr>
            <a:lvl3pPr>
              <a:defRPr sz="1800">
                <a:solidFill>
                  <a:srgbClr val="000000"/>
                </a:solidFill>
              </a:defRPr>
            </a:lvl3pPr>
            <a:lvl4pPr>
              <a:defRPr sz="1600">
                <a:solidFill>
                  <a:srgbClr val="000000"/>
                </a:solidFill>
              </a:defRPr>
            </a:lvl4pPr>
            <a:lvl5pPr>
              <a:defRPr sz="1600">
                <a:solidFill>
                  <a:srgbClr val="000000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add text</a:t>
            </a:r>
            <a:endParaRPr lang="nl-NL" dirty="0" smtClean="0"/>
          </a:p>
        </p:txBody>
      </p:sp>
    </p:spTree>
    <p:extLst>
      <p:ext uri="{BB962C8B-B14F-4D97-AF65-F5344CB8AC3E}">
        <p14:creationId xmlns:p14="http://schemas.microsoft.com/office/powerpoint/2010/main" val="31457469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Hoofdstuk Organisatie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373753" y="1532165"/>
            <a:ext cx="8353177" cy="553998"/>
          </a:xfrm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GB" noProof="0" dirty="0" smtClean="0"/>
              <a:t>Click to add title</a:t>
            </a:r>
            <a:endParaRPr lang="en-GB" noProof="0" dirty="0"/>
          </a:p>
        </p:txBody>
      </p:sp>
      <p:pic>
        <p:nvPicPr>
          <p:cNvPr id="6" name="Picture 5" descr="header_2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031" y="-14288"/>
            <a:ext cx="9158288" cy="1214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687254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rganisatie">
    <p:bg>
      <p:bgPr>
        <a:blipFill dpi="0" rotWithShape="1">
          <a:blip r:embed="rId2" cstate="print">
            <a:lum/>
          </a:blip>
          <a:srcRect/>
          <a:stretch>
            <a:fillRect t="-5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419100" y="1663155"/>
            <a:ext cx="8353177" cy="396875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 smtClean="0"/>
              <a:t>Click to edit the style</a:t>
            </a:r>
            <a:endParaRPr lang="nl-NL" dirty="0"/>
          </a:p>
        </p:txBody>
      </p:sp>
      <p:sp>
        <p:nvSpPr>
          <p:cNvPr id="4" name="Rectangle 3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 dirty="0">
              <a:solidFill>
                <a:srgbClr val="DDDEDF"/>
              </a:solidFill>
            </a:endParaRPr>
          </a:p>
        </p:txBody>
      </p:sp>
      <p:sp>
        <p:nvSpPr>
          <p:cNvPr id="5" name="Rectangle 31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8CDF0F0-B1F1-4138-9364-D163E6D548A8}" type="slidenum">
              <a:rPr lang="nl-NL">
                <a:solidFill>
                  <a:srgbClr val="DDDEDF"/>
                </a:solidFill>
              </a:rPr>
              <a:pPr>
                <a:defRPr/>
              </a:pPr>
              <a:t>‹#›</a:t>
            </a:fld>
            <a:endParaRPr lang="nl-NL" dirty="0">
              <a:solidFill>
                <a:srgbClr val="DDDEDF"/>
              </a:solidFill>
            </a:endParaRPr>
          </a:p>
        </p:txBody>
      </p:sp>
      <p:sp>
        <p:nvSpPr>
          <p:cNvPr id="8" name="Tijdelijke aanduiding voor inhoud 5"/>
          <p:cNvSpPr>
            <a:spLocks noGrp="1"/>
          </p:cNvSpPr>
          <p:nvPr>
            <p:ph sz="quarter" idx="12" hasCustomPrompt="1"/>
          </p:nvPr>
        </p:nvSpPr>
        <p:spPr>
          <a:xfrm>
            <a:off x="419100" y="2478088"/>
            <a:ext cx="8326967" cy="3817937"/>
          </a:xfrm>
        </p:spPr>
        <p:txBody>
          <a:bodyPr/>
          <a:lstStyle>
            <a:lvl1pPr>
              <a:defRPr sz="1800">
                <a:solidFill>
                  <a:srgbClr val="000000"/>
                </a:solidFill>
              </a:defRPr>
            </a:lvl1pPr>
            <a:lvl2pPr>
              <a:defRPr sz="1800">
                <a:solidFill>
                  <a:srgbClr val="000000"/>
                </a:solidFill>
              </a:defRPr>
            </a:lvl2pPr>
            <a:lvl3pPr>
              <a:defRPr sz="1800">
                <a:solidFill>
                  <a:srgbClr val="000000"/>
                </a:solidFill>
              </a:defRPr>
            </a:lvl3pPr>
            <a:lvl4pPr>
              <a:defRPr sz="1600">
                <a:solidFill>
                  <a:srgbClr val="000000"/>
                </a:solidFill>
              </a:defRPr>
            </a:lvl4pPr>
            <a:lvl5pPr>
              <a:defRPr sz="1600">
                <a:solidFill>
                  <a:srgbClr val="000000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the master styles</a:t>
            </a:r>
            <a:endParaRPr lang="nl-NL" dirty="0" smtClean="0"/>
          </a:p>
        </p:txBody>
      </p:sp>
    </p:spTree>
    <p:extLst>
      <p:ext uri="{BB962C8B-B14F-4D97-AF65-F5344CB8AC3E}">
        <p14:creationId xmlns:p14="http://schemas.microsoft.com/office/powerpoint/2010/main" val="320927043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 algemeen NW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381115" y="1657595"/>
            <a:ext cx="8353177" cy="396875"/>
          </a:xfrm>
        </p:spPr>
        <p:txBody>
          <a:bodyPr/>
          <a:lstStyle>
            <a:lvl1pPr>
              <a:defRPr/>
            </a:lvl1pPr>
          </a:lstStyle>
          <a:p>
            <a:r>
              <a:rPr lang="en-GB" noProof="0" dirty="0" smtClean="0"/>
              <a:t>Click to add title</a:t>
            </a:r>
            <a:endParaRPr lang="en-GB" noProof="0" dirty="0"/>
          </a:p>
        </p:txBody>
      </p:sp>
      <p:sp>
        <p:nvSpPr>
          <p:cNvPr id="4" name="Rectangle 3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 dirty="0">
              <a:solidFill>
                <a:srgbClr val="DDDEDF"/>
              </a:solidFill>
            </a:endParaRPr>
          </a:p>
        </p:txBody>
      </p:sp>
      <p:sp>
        <p:nvSpPr>
          <p:cNvPr id="5" name="Rectangle 31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8CDF0F0-B1F1-4138-9364-D163E6D548A8}" type="slidenum">
              <a:rPr lang="nl-NL">
                <a:solidFill>
                  <a:srgbClr val="DDDEDF"/>
                </a:solidFill>
              </a:rPr>
              <a:pPr>
                <a:defRPr/>
              </a:pPr>
              <a:t>‹#›</a:t>
            </a:fld>
            <a:endParaRPr lang="nl-NL" dirty="0">
              <a:solidFill>
                <a:srgbClr val="DDDEDF"/>
              </a:solidFill>
            </a:endParaRPr>
          </a:p>
        </p:txBody>
      </p:sp>
      <p:sp>
        <p:nvSpPr>
          <p:cNvPr id="6" name="Tijdelijke aanduiding voor inhoud 5"/>
          <p:cNvSpPr>
            <a:spLocks noGrp="1"/>
          </p:cNvSpPr>
          <p:nvPr>
            <p:ph sz="quarter" idx="12" hasCustomPrompt="1"/>
          </p:nvPr>
        </p:nvSpPr>
        <p:spPr>
          <a:xfrm>
            <a:off x="419100" y="2478490"/>
            <a:ext cx="8326967" cy="276999"/>
          </a:xfrm>
        </p:spPr>
        <p:txBody>
          <a:bodyPr/>
          <a:lstStyle>
            <a:lvl1pPr>
              <a:defRPr sz="1800">
                <a:solidFill>
                  <a:srgbClr val="000000"/>
                </a:solidFill>
              </a:defRPr>
            </a:lvl1pPr>
            <a:lvl2pPr>
              <a:defRPr sz="1800">
                <a:solidFill>
                  <a:srgbClr val="000000"/>
                </a:solidFill>
              </a:defRPr>
            </a:lvl2pPr>
            <a:lvl3pPr>
              <a:defRPr sz="1800">
                <a:solidFill>
                  <a:srgbClr val="000000"/>
                </a:solidFill>
              </a:defRPr>
            </a:lvl3pPr>
            <a:lvl4pPr>
              <a:defRPr sz="1600">
                <a:solidFill>
                  <a:srgbClr val="000000"/>
                </a:solidFill>
              </a:defRPr>
            </a:lvl4pPr>
            <a:lvl5pPr>
              <a:defRPr sz="1600">
                <a:solidFill>
                  <a:srgbClr val="000000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 noProof="0" dirty="0" smtClean="0"/>
              <a:t>Click to add text</a:t>
            </a:r>
          </a:p>
        </p:txBody>
      </p:sp>
    </p:spTree>
    <p:extLst>
      <p:ext uri="{BB962C8B-B14F-4D97-AF65-F5344CB8AC3E}">
        <p14:creationId xmlns:p14="http://schemas.microsoft.com/office/powerpoint/2010/main" val="371116915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a voor veel logo's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9197239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dia strategie lint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8" descr="header_1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956368"/>
            <a:ext cx="9159876" cy="2932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el 1"/>
          <p:cNvSpPr>
            <a:spLocks noGrp="1"/>
          </p:cNvSpPr>
          <p:nvPr>
            <p:ph type="ctrTitle" hasCustomPrompt="1"/>
          </p:nvPr>
        </p:nvSpPr>
        <p:spPr>
          <a:xfrm>
            <a:off x="419100" y="5097463"/>
            <a:ext cx="7772400" cy="553998"/>
          </a:xfrm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add title</a:t>
            </a:r>
            <a:endParaRPr lang="nl-NL" dirty="0"/>
          </a:p>
        </p:txBody>
      </p:sp>
      <p:sp>
        <p:nvSpPr>
          <p:cNvPr id="5" name="Ondertitel 2"/>
          <p:cNvSpPr>
            <a:spLocks noGrp="1"/>
          </p:cNvSpPr>
          <p:nvPr>
            <p:ph type="subTitle" idx="1" hasCustomPrompt="1"/>
          </p:nvPr>
        </p:nvSpPr>
        <p:spPr>
          <a:xfrm>
            <a:off x="419099" y="5707062"/>
            <a:ext cx="7802033" cy="276999"/>
          </a:xfrm>
        </p:spPr>
        <p:txBody>
          <a:bodyPr/>
          <a:lstStyle>
            <a:lvl1pPr marL="0" indent="0" algn="l">
              <a:buNone/>
              <a:defRPr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add subtitle</a:t>
            </a:r>
            <a:endParaRPr lang="nl-NL" dirty="0"/>
          </a:p>
        </p:txBody>
      </p:sp>
      <p:sp>
        <p:nvSpPr>
          <p:cNvPr id="8" name="Text Box 6"/>
          <p:cNvSpPr txBox="1">
            <a:spLocks noChangeArrowheads="1"/>
          </p:cNvSpPr>
          <p:nvPr userDrawn="1"/>
        </p:nvSpPr>
        <p:spPr bwMode="auto">
          <a:xfrm>
            <a:off x="411480" y="6516688"/>
            <a:ext cx="6864350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en-US" sz="1000" b="1" dirty="0" smtClean="0">
                <a:solidFill>
                  <a:prstClr val="white"/>
                </a:solidFill>
                <a:latin typeface="Verdana"/>
              </a:rPr>
              <a:t>Netherlands </a:t>
            </a:r>
            <a:r>
              <a:rPr lang="en-GB" sz="1000" b="1" noProof="0" dirty="0" smtClean="0">
                <a:solidFill>
                  <a:prstClr val="white"/>
                </a:solidFill>
                <a:latin typeface="Verdana"/>
              </a:rPr>
              <a:t>Organisation</a:t>
            </a:r>
            <a:r>
              <a:rPr lang="en-US" sz="1000" b="1" dirty="0" smtClean="0">
                <a:solidFill>
                  <a:prstClr val="white"/>
                </a:solidFill>
                <a:latin typeface="Verdana"/>
              </a:rPr>
              <a:t> for Scientific Research</a:t>
            </a:r>
            <a:endParaRPr lang="nl-NL" sz="1000" b="1" dirty="0" smtClean="0">
              <a:solidFill>
                <a:prstClr val="white"/>
              </a:solidFill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307024402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dia Leeg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 descr="header_1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956050"/>
            <a:ext cx="9159875" cy="2932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 Box 6"/>
          <p:cNvSpPr txBox="1">
            <a:spLocks noChangeArrowheads="1"/>
          </p:cNvSpPr>
          <p:nvPr userDrawn="1"/>
        </p:nvSpPr>
        <p:spPr bwMode="auto">
          <a:xfrm>
            <a:off x="419100" y="6516688"/>
            <a:ext cx="6864350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nl-NL" sz="1000" b="1" dirty="0" smtClean="0">
                <a:solidFill>
                  <a:prstClr val="white"/>
                </a:solidFill>
              </a:rPr>
              <a:t>Nederlandse Organisatie voor Wetenschappelijk Onderzoek</a:t>
            </a:r>
          </a:p>
        </p:txBody>
      </p:sp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395536" y="5097463"/>
            <a:ext cx="7795964" cy="553998"/>
          </a:xfrm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nl-NL" dirty="0"/>
          </a:p>
        </p:txBody>
      </p:sp>
      <p:sp>
        <p:nvSpPr>
          <p:cNvPr id="5" name="Ondertitel 2"/>
          <p:cNvSpPr>
            <a:spLocks noGrp="1"/>
          </p:cNvSpPr>
          <p:nvPr>
            <p:ph type="subTitle" idx="1"/>
          </p:nvPr>
        </p:nvSpPr>
        <p:spPr>
          <a:xfrm>
            <a:off x="419100" y="5707062"/>
            <a:ext cx="7825596" cy="276999"/>
          </a:xfrm>
        </p:spPr>
        <p:txBody>
          <a:bodyPr/>
          <a:lstStyle>
            <a:lvl1pPr marL="0" indent="0" algn="l">
              <a:buNone/>
              <a:defRPr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874976602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dia Nederland">
    <p:bg>
      <p:bgPr>
        <a:blipFill dpi="0" rotWithShape="0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 descr="header_1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956050"/>
            <a:ext cx="9159875" cy="2932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 Box 6"/>
          <p:cNvSpPr txBox="1">
            <a:spLocks noChangeArrowheads="1"/>
          </p:cNvSpPr>
          <p:nvPr userDrawn="1"/>
        </p:nvSpPr>
        <p:spPr bwMode="auto">
          <a:xfrm>
            <a:off x="419100" y="6516688"/>
            <a:ext cx="6864350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nl-NL" sz="1000" b="1" dirty="0" smtClean="0">
                <a:solidFill>
                  <a:prstClr val="white"/>
                </a:solidFill>
              </a:rPr>
              <a:t>Nederlandse Organisatie voor Wetenschappelijk Onderzoek</a:t>
            </a:r>
          </a:p>
        </p:txBody>
      </p:sp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395536" y="5097463"/>
            <a:ext cx="7795964" cy="553998"/>
          </a:xfrm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nl-NL" dirty="0"/>
          </a:p>
        </p:txBody>
      </p:sp>
      <p:sp>
        <p:nvSpPr>
          <p:cNvPr id="5" name="Ondertitel 2"/>
          <p:cNvSpPr>
            <a:spLocks noGrp="1"/>
          </p:cNvSpPr>
          <p:nvPr>
            <p:ph type="subTitle" idx="1"/>
          </p:nvPr>
        </p:nvSpPr>
        <p:spPr>
          <a:xfrm>
            <a:off x="419099" y="5707062"/>
            <a:ext cx="7802033" cy="276999"/>
          </a:xfrm>
        </p:spPr>
        <p:txBody>
          <a:bodyPr/>
          <a:lstStyle>
            <a:lvl1pPr marL="0" indent="0" algn="l">
              <a:buNone/>
              <a:defRPr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454851598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dia wereld">
    <p:bg>
      <p:bgPr>
        <a:blipFill dpi="0" rotWithShape="0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 descr="header_1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956050"/>
            <a:ext cx="9159875" cy="2932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 Box 6"/>
          <p:cNvSpPr txBox="1">
            <a:spLocks noChangeArrowheads="1"/>
          </p:cNvSpPr>
          <p:nvPr userDrawn="1"/>
        </p:nvSpPr>
        <p:spPr bwMode="auto">
          <a:xfrm>
            <a:off x="419100" y="6516688"/>
            <a:ext cx="6864350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nl-NL" sz="1000" b="1" dirty="0" smtClean="0">
                <a:solidFill>
                  <a:prstClr val="white"/>
                </a:solidFill>
              </a:rPr>
              <a:t>Nederlandse Organisatie voor Wetenschappelijk Onderzoek</a:t>
            </a:r>
          </a:p>
        </p:txBody>
      </p:sp>
      <p:sp>
        <p:nvSpPr>
          <p:cNvPr id="5" name="Ondertitel 2"/>
          <p:cNvSpPr>
            <a:spLocks noGrp="1"/>
          </p:cNvSpPr>
          <p:nvPr>
            <p:ph type="subTitle" idx="1"/>
          </p:nvPr>
        </p:nvSpPr>
        <p:spPr>
          <a:xfrm>
            <a:off x="419099" y="5707062"/>
            <a:ext cx="7802033" cy="276999"/>
          </a:xfrm>
        </p:spPr>
        <p:txBody>
          <a:bodyPr/>
          <a:lstStyle>
            <a:lvl1pPr marL="0" indent="0" algn="l">
              <a:buNone/>
              <a:defRPr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nl-NL" dirty="0"/>
          </a:p>
        </p:txBody>
      </p:sp>
      <p:sp>
        <p:nvSpPr>
          <p:cNvPr id="8" name="Titel 1"/>
          <p:cNvSpPr>
            <a:spLocks noGrp="1"/>
          </p:cNvSpPr>
          <p:nvPr>
            <p:ph type="ctrTitle"/>
          </p:nvPr>
        </p:nvSpPr>
        <p:spPr>
          <a:xfrm>
            <a:off x="395536" y="5097463"/>
            <a:ext cx="7795964" cy="553998"/>
          </a:xfrm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488209333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dia strategie lint">
    <p:bg>
      <p:bgPr>
        <a:blipFill dpi="0" rotWithShape="0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 descr="header_1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956050"/>
            <a:ext cx="9159875" cy="2932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 Box 6"/>
          <p:cNvSpPr txBox="1">
            <a:spLocks noChangeArrowheads="1"/>
          </p:cNvSpPr>
          <p:nvPr userDrawn="1"/>
        </p:nvSpPr>
        <p:spPr bwMode="auto">
          <a:xfrm>
            <a:off x="419100" y="6516688"/>
            <a:ext cx="6864350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nl-NL" sz="1000" b="1" dirty="0" smtClean="0">
                <a:solidFill>
                  <a:prstClr val="white"/>
                </a:solidFill>
              </a:rPr>
              <a:t>Nederlandse Organisatie voor Wetenschappelijk Onderzoek</a:t>
            </a:r>
          </a:p>
        </p:txBody>
      </p:sp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419100" y="5097463"/>
            <a:ext cx="7772400" cy="553998"/>
          </a:xfrm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nl-NL" dirty="0"/>
          </a:p>
        </p:txBody>
      </p:sp>
      <p:sp>
        <p:nvSpPr>
          <p:cNvPr id="5" name="Ondertitel 2"/>
          <p:cNvSpPr>
            <a:spLocks noGrp="1"/>
          </p:cNvSpPr>
          <p:nvPr>
            <p:ph type="subTitle" idx="1"/>
          </p:nvPr>
        </p:nvSpPr>
        <p:spPr>
          <a:xfrm>
            <a:off x="419099" y="5707062"/>
            <a:ext cx="7802033" cy="276999"/>
          </a:xfrm>
        </p:spPr>
        <p:txBody>
          <a:bodyPr/>
          <a:lstStyle>
            <a:lvl1pPr marL="0" indent="0" algn="l">
              <a:buNone/>
              <a:defRPr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448541991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dia micro">
    <p:bg>
      <p:bgPr>
        <a:blipFill dpi="0" rotWithShape="0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 descr="header_1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956050"/>
            <a:ext cx="9159875" cy="2932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 Box 6"/>
          <p:cNvSpPr txBox="1">
            <a:spLocks noChangeArrowheads="1"/>
          </p:cNvSpPr>
          <p:nvPr userDrawn="1"/>
        </p:nvSpPr>
        <p:spPr bwMode="auto">
          <a:xfrm>
            <a:off x="419100" y="6516688"/>
            <a:ext cx="6864350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nl-NL" sz="1000" b="1" dirty="0" smtClean="0">
                <a:solidFill>
                  <a:prstClr val="white"/>
                </a:solidFill>
              </a:rPr>
              <a:t>Nederlandse Organisatie voor Wetenschappelijk Onderzoek</a:t>
            </a:r>
          </a:p>
        </p:txBody>
      </p:sp>
      <p:sp>
        <p:nvSpPr>
          <p:cNvPr id="5" name="Ondertitel 2"/>
          <p:cNvSpPr>
            <a:spLocks noGrp="1"/>
          </p:cNvSpPr>
          <p:nvPr>
            <p:ph type="subTitle" idx="1"/>
          </p:nvPr>
        </p:nvSpPr>
        <p:spPr>
          <a:xfrm>
            <a:off x="419099" y="5707062"/>
            <a:ext cx="7802033" cy="276999"/>
          </a:xfrm>
        </p:spPr>
        <p:txBody>
          <a:bodyPr/>
          <a:lstStyle>
            <a:lvl1pPr marL="0" indent="0" algn="l">
              <a:buNone/>
              <a:defRPr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nl-NL" dirty="0"/>
          </a:p>
        </p:txBody>
      </p:sp>
      <p:sp>
        <p:nvSpPr>
          <p:cNvPr id="8" name="Titel 1"/>
          <p:cNvSpPr>
            <a:spLocks noGrp="1"/>
          </p:cNvSpPr>
          <p:nvPr>
            <p:ph type="ctrTitle"/>
          </p:nvPr>
        </p:nvSpPr>
        <p:spPr>
          <a:xfrm>
            <a:off x="395536" y="5097463"/>
            <a:ext cx="7795964" cy="553998"/>
          </a:xfrm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096993159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Hoofdstuk algemeen NW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15170" y="1657595"/>
            <a:ext cx="8382953" cy="400110"/>
          </a:xfrm>
        </p:spPr>
        <p:txBody>
          <a:bodyPr/>
          <a:lstStyle>
            <a:lvl1pPr>
              <a:defRPr sz="260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204446353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lgemeen NW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81115" y="1657595"/>
            <a:ext cx="8353177" cy="39687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nl-NL" dirty="0"/>
          </a:p>
        </p:txBody>
      </p:sp>
      <p:sp>
        <p:nvSpPr>
          <p:cNvPr id="6" name="Tijdelijke aanduiding voor inhoud 5"/>
          <p:cNvSpPr>
            <a:spLocks noGrp="1"/>
          </p:cNvSpPr>
          <p:nvPr>
            <p:ph sz="quarter" idx="12"/>
          </p:nvPr>
        </p:nvSpPr>
        <p:spPr>
          <a:xfrm>
            <a:off x="419100" y="2478490"/>
            <a:ext cx="8326967" cy="3890434"/>
          </a:xfrm>
        </p:spPr>
        <p:txBody>
          <a:bodyPr/>
          <a:lstStyle>
            <a:lvl1pPr>
              <a:defRPr sz="1800">
                <a:solidFill>
                  <a:srgbClr val="000000"/>
                </a:solidFill>
              </a:defRPr>
            </a:lvl1pPr>
            <a:lvl2pPr>
              <a:defRPr sz="1800">
                <a:solidFill>
                  <a:srgbClr val="000000"/>
                </a:solidFill>
              </a:defRPr>
            </a:lvl2pPr>
            <a:lvl3pPr>
              <a:defRPr sz="1800">
                <a:solidFill>
                  <a:srgbClr val="000000"/>
                </a:solidFill>
              </a:defRPr>
            </a:lvl3pPr>
            <a:lvl4pPr>
              <a:defRPr sz="1600">
                <a:solidFill>
                  <a:srgbClr val="000000"/>
                </a:solidFill>
              </a:defRPr>
            </a:lvl4pPr>
            <a:lvl5pPr>
              <a:defRPr sz="1600">
                <a:solidFill>
                  <a:srgbClr val="000000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30"/>
          <p:cNvSpPr>
            <a:spLocks noGrp="1" noChangeArrowheads="1"/>
          </p:cNvSpPr>
          <p:nvPr>
            <p:ph type="dt" sz="half" idx="13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>
                <a:solidFill>
                  <a:srgbClr val="DDDEDF"/>
                </a:solidFill>
              </a:rPr>
              <a:t>8-6-2011</a:t>
            </a:r>
            <a:endParaRPr lang="nl-NL" dirty="0">
              <a:solidFill>
                <a:srgbClr val="DDDEDF"/>
              </a:solidFill>
            </a:endParaRPr>
          </a:p>
        </p:txBody>
      </p:sp>
      <p:sp>
        <p:nvSpPr>
          <p:cNvPr id="5" name="Rectangle 31"/>
          <p:cNvSpPr>
            <a:spLocks noGrp="1" noChangeArrowheads="1"/>
          </p:cNvSpPr>
          <p:nvPr>
            <p:ph type="sldNum" sz="quarter" idx="14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B2D4AD0-BCC5-4F90-B918-CD95151E6BC7}" type="slidenum">
              <a:rPr lang="nl-NL">
                <a:solidFill>
                  <a:srgbClr val="DDDEDF"/>
                </a:solidFill>
              </a:rPr>
              <a:pPr>
                <a:defRPr/>
              </a:pPr>
              <a:t>‹#›</a:t>
            </a:fld>
            <a:endParaRPr lang="nl-NL" dirty="0">
              <a:solidFill>
                <a:srgbClr val="DDDED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4497673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lgemeen NWO twee kolommen (b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419100" y="1733322"/>
            <a:ext cx="4063752" cy="615553"/>
          </a:xfrm>
        </p:spPr>
        <p:txBody>
          <a:bodyPr anchor="b"/>
          <a:lstStyle>
            <a:lvl1pPr marL="0" indent="0">
              <a:buNone/>
              <a:defRPr sz="2000" b="1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sz="quarter" idx="3"/>
          </p:nvPr>
        </p:nvSpPr>
        <p:spPr>
          <a:xfrm>
            <a:off x="4572000" y="1729491"/>
            <a:ext cx="4104475" cy="615553"/>
          </a:xfrm>
        </p:spPr>
        <p:txBody>
          <a:bodyPr anchor="b"/>
          <a:lstStyle>
            <a:lvl1pPr marL="0" indent="0">
              <a:buNone/>
              <a:defRPr sz="2000" b="1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" name="Tijdelijke aanduiding voor inhoud 5"/>
          <p:cNvSpPr>
            <a:spLocks noGrp="1"/>
          </p:cNvSpPr>
          <p:nvPr>
            <p:ph sz="quarter" idx="12"/>
          </p:nvPr>
        </p:nvSpPr>
        <p:spPr>
          <a:xfrm>
            <a:off x="432360" y="2478088"/>
            <a:ext cx="4010025" cy="3823759"/>
          </a:xfrm>
        </p:spPr>
        <p:txBody>
          <a:bodyPr/>
          <a:lstStyle>
            <a:lvl1pPr>
              <a:defRPr sz="1800">
                <a:solidFill>
                  <a:srgbClr val="000000"/>
                </a:solidFill>
              </a:defRPr>
            </a:lvl1pPr>
            <a:lvl2pPr>
              <a:defRPr sz="1800">
                <a:solidFill>
                  <a:srgbClr val="000000"/>
                </a:solidFill>
              </a:defRPr>
            </a:lvl2pPr>
            <a:lvl3pPr>
              <a:defRPr sz="1800">
                <a:solidFill>
                  <a:srgbClr val="000000"/>
                </a:solidFill>
              </a:defRPr>
            </a:lvl3pPr>
            <a:lvl4pPr>
              <a:defRPr sz="1600">
                <a:solidFill>
                  <a:srgbClr val="000000"/>
                </a:solidFill>
              </a:defRPr>
            </a:lvl4pPr>
            <a:lvl5pPr>
              <a:defRPr sz="1600">
                <a:solidFill>
                  <a:srgbClr val="000000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0" name="Tijdelijke aanduiding voor inhoud 5"/>
          <p:cNvSpPr>
            <a:spLocks noGrp="1"/>
          </p:cNvSpPr>
          <p:nvPr>
            <p:ph sz="quarter" idx="13"/>
          </p:nvPr>
        </p:nvSpPr>
        <p:spPr>
          <a:xfrm>
            <a:off x="4579257" y="2478088"/>
            <a:ext cx="4057650" cy="3804708"/>
          </a:xfrm>
        </p:spPr>
        <p:txBody>
          <a:bodyPr/>
          <a:lstStyle>
            <a:lvl1pPr>
              <a:defRPr sz="1800">
                <a:solidFill>
                  <a:srgbClr val="000000"/>
                </a:solidFill>
              </a:defRPr>
            </a:lvl1pPr>
            <a:lvl2pPr>
              <a:defRPr sz="1800">
                <a:solidFill>
                  <a:srgbClr val="000000"/>
                </a:solidFill>
              </a:defRPr>
            </a:lvl2pPr>
            <a:lvl3pPr>
              <a:defRPr sz="1800">
                <a:solidFill>
                  <a:srgbClr val="000000"/>
                </a:solidFill>
              </a:defRPr>
            </a:lvl3pPr>
            <a:lvl4pPr>
              <a:defRPr sz="1600">
                <a:solidFill>
                  <a:srgbClr val="000000"/>
                </a:solidFill>
              </a:defRPr>
            </a:lvl4pPr>
            <a:lvl5pPr>
              <a:defRPr sz="1600">
                <a:solidFill>
                  <a:srgbClr val="000000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Rectangle 30"/>
          <p:cNvSpPr>
            <a:spLocks noGrp="1" noChangeArrowheads="1"/>
          </p:cNvSpPr>
          <p:nvPr>
            <p:ph type="dt" sz="half" idx="14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>
                <a:solidFill>
                  <a:srgbClr val="DDDEDF"/>
                </a:solidFill>
              </a:rPr>
              <a:t>8-6-2011</a:t>
            </a:r>
            <a:endParaRPr lang="nl-NL" dirty="0">
              <a:solidFill>
                <a:srgbClr val="DDDEDF"/>
              </a:solidFill>
            </a:endParaRPr>
          </a:p>
        </p:txBody>
      </p:sp>
      <p:sp>
        <p:nvSpPr>
          <p:cNvPr id="7" name="Rectangle 31"/>
          <p:cNvSpPr>
            <a:spLocks noGrp="1" noChangeArrowheads="1"/>
          </p:cNvSpPr>
          <p:nvPr>
            <p:ph type="sldNum" sz="quarter" idx="15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BB2A689-FB41-47CE-BC13-03B5B50F1FA6}" type="slidenum">
              <a:rPr lang="nl-NL">
                <a:solidFill>
                  <a:srgbClr val="DDDEDF"/>
                </a:solidFill>
              </a:rPr>
              <a:pPr>
                <a:defRPr/>
              </a:pPr>
              <a:t>‹#›</a:t>
            </a:fld>
            <a:endParaRPr lang="nl-NL" dirty="0">
              <a:solidFill>
                <a:srgbClr val="DDDED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6532493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Hoofdstuk Onderzoek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6" descr="header_2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288" y="-14288"/>
            <a:ext cx="9158288" cy="1214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81115" y="1527980"/>
            <a:ext cx="8353177" cy="553998"/>
          </a:xfrm>
          <a:noFill/>
          <a:ln>
            <a:noFill/>
          </a:ln>
        </p:spPr>
        <p:txBody>
          <a:bodyPr/>
          <a:lstStyle>
            <a:lvl1pPr>
              <a:defRPr lang="nl-NL" sz="360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smtClean="0"/>
              <a:t>Click to edit Master title style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601250228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nderzoek">
    <p:bg>
      <p:bgPr>
        <a:blipFill dpi="0" rotWithShape="0">
          <a:blip r:embed="rId2" cstate="print">
            <a:lum/>
          </a:blip>
          <a:srcRect/>
          <a:stretch>
            <a:fillRect t="-56000" b="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81116" y="1662793"/>
            <a:ext cx="8414632" cy="39687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nl-NL" dirty="0"/>
          </a:p>
        </p:txBody>
      </p:sp>
      <p:sp>
        <p:nvSpPr>
          <p:cNvPr id="9" name="Tijdelijke aanduiding voor inhoud 5"/>
          <p:cNvSpPr>
            <a:spLocks noGrp="1"/>
          </p:cNvSpPr>
          <p:nvPr>
            <p:ph sz="quarter" idx="12"/>
          </p:nvPr>
        </p:nvSpPr>
        <p:spPr>
          <a:xfrm>
            <a:off x="419100" y="2478088"/>
            <a:ext cx="8326967" cy="3890434"/>
          </a:xfrm>
        </p:spPr>
        <p:txBody>
          <a:bodyPr/>
          <a:lstStyle>
            <a:lvl1pPr>
              <a:defRPr sz="1800">
                <a:solidFill>
                  <a:srgbClr val="000000"/>
                </a:solidFill>
              </a:defRPr>
            </a:lvl1pPr>
            <a:lvl2pPr>
              <a:defRPr sz="1800">
                <a:solidFill>
                  <a:srgbClr val="000000"/>
                </a:solidFill>
              </a:defRPr>
            </a:lvl2pPr>
            <a:lvl3pPr>
              <a:defRPr sz="1800">
                <a:solidFill>
                  <a:srgbClr val="000000"/>
                </a:solidFill>
              </a:defRPr>
            </a:lvl3pPr>
            <a:lvl4pPr>
              <a:defRPr sz="1600">
                <a:solidFill>
                  <a:srgbClr val="000000"/>
                </a:solidFill>
              </a:defRPr>
            </a:lvl4pPr>
            <a:lvl5pPr>
              <a:defRPr sz="1600">
                <a:solidFill>
                  <a:srgbClr val="000000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30"/>
          <p:cNvSpPr>
            <a:spLocks noGrp="1" noChangeArrowheads="1"/>
          </p:cNvSpPr>
          <p:nvPr>
            <p:ph type="dt" sz="half" idx="13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>
                <a:solidFill>
                  <a:srgbClr val="DDDEDF"/>
                </a:solidFill>
              </a:rPr>
              <a:t>8-6-2011</a:t>
            </a:r>
            <a:endParaRPr lang="nl-NL" dirty="0">
              <a:solidFill>
                <a:srgbClr val="DDDEDF"/>
              </a:solidFill>
            </a:endParaRPr>
          </a:p>
        </p:txBody>
      </p:sp>
      <p:sp>
        <p:nvSpPr>
          <p:cNvPr id="5" name="Rectangle 31"/>
          <p:cNvSpPr>
            <a:spLocks noGrp="1" noChangeArrowheads="1"/>
          </p:cNvSpPr>
          <p:nvPr>
            <p:ph type="sldNum" sz="quarter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46AD51-7E28-4148-82E9-B7902396774E}" type="slidenum">
              <a:rPr lang="nl-NL">
                <a:solidFill>
                  <a:srgbClr val="DDDEDF"/>
                </a:solidFill>
              </a:rPr>
              <a:pPr>
                <a:defRPr/>
              </a:pPr>
              <a:t>‹#›</a:t>
            </a:fld>
            <a:endParaRPr lang="nl-NL" dirty="0">
              <a:solidFill>
                <a:srgbClr val="DDDED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82977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dia micro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8" descr="header_1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956368"/>
            <a:ext cx="9159876" cy="2932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Ondertitel 2"/>
          <p:cNvSpPr>
            <a:spLocks noGrp="1"/>
          </p:cNvSpPr>
          <p:nvPr>
            <p:ph type="subTitle" idx="1" hasCustomPrompt="1"/>
          </p:nvPr>
        </p:nvSpPr>
        <p:spPr>
          <a:xfrm>
            <a:off x="419099" y="5707062"/>
            <a:ext cx="7802033" cy="276999"/>
          </a:xfrm>
        </p:spPr>
        <p:txBody>
          <a:bodyPr/>
          <a:lstStyle>
            <a:lvl1pPr marL="0" indent="0" algn="l">
              <a:buNone/>
              <a:defRPr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add subtitle</a:t>
            </a:r>
            <a:endParaRPr lang="nl-NL" dirty="0"/>
          </a:p>
        </p:txBody>
      </p:sp>
      <p:sp>
        <p:nvSpPr>
          <p:cNvPr id="8" name="Titel 1"/>
          <p:cNvSpPr>
            <a:spLocks noGrp="1"/>
          </p:cNvSpPr>
          <p:nvPr>
            <p:ph type="ctrTitle" hasCustomPrompt="1"/>
          </p:nvPr>
        </p:nvSpPr>
        <p:spPr>
          <a:xfrm>
            <a:off x="395536" y="5097463"/>
            <a:ext cx="7795964" cy="553998"/>
          </a:xfrm>
        </p:spPr>
        <p:txBody>
          <a:bodyPr/>
          <a:lstStyle>
            <a:lvl1pPr>
              <a:defRPr sz="3600" baseline="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add title</a:t>
            </a:r>
            <a:endParaRPr lang="nl-NL" dirty="0"/>
          </a:p>
        </p:txBody>
      </p:sp>
      <p:sp>
        <p:nvSpPr>
          <p:cNvPr id="9" name="Text Box 6"/>
          <p:cNvSpPr txBox="1">
            <a:spLocks noChangeArrowheads="1"/>
          </p:cNvSpPr>
          <p:nvPr userDrawn="1"/>
        </p:nvSpPr>
        <p:spPr bwMode="auto">
          <a:xfrm>
            <a:off x="411480" y="6516688"/>
            <a:ext cx="6864350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en-US" sz="1000" b="1" dirty="0" smtClean="0">
                <a:solidFill>
                  <a:prstClr val="white"/>
                </a:solidFill>
                <a:latin typeface="Verdana"/>
              </a:rPr>
              <a:t>Netherlands </a:t>
            </a:r>
            <a:r>
              <a:rPr lang="en-GB" sz="1000" b="1" noProof="0" dirty="0" smtClean="0">
                <a:solidFill>
                  <a:prstClr val="white"/>
                </a:solidFill>
                <a:latin typeface="Verdana"/>
              </a:rPr>
              <a:t>Organisation</a:t>
            </a:r>
            <a:r>
              <a:rPr lang="en-US" sz="1000" b="1" dirty="0" smtClean="0">
                <a:solidFill>
                  <a:prstClr val="white"/>
                </a:solidFill>
                <a:latin typeface="Verdana"/>
              </a:rPr>
              <a:t> for Scientific Research</a:t>
            </a:r>
            <a:endParaRPr lang="nl-NL" sz="1000" b="1" dirty="0" smtClean="0">
              <a:solidFill>
                <a:prstClr val="white"/>
              </a:solidFill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30516366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Hoofdstuk Financiering">
    <p:bg>
      <p:bgPr>
        <a:blipFill dpi="0" rotWithShape="0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6" descr="header_2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288" y="-14288"/>
            <a:ext cx="9158288" cy="1214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78136" y="1517650"/>
            <a:ext cx="8373439" cy="553998"/>
          </a:xfrm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213824109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nanciering">
    <p:bg>
      <p:bgPr>
        <a:blipFill dpi="0" rotWithShape="0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97329" y="1662793"/>
            <a:ext cx="8333500" cy="39687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nl-NL" dirty="0"/>
          </a:p>
        </p:txBody>
      </p:sp>
      <p:sp>
        <p:nvSpPr>
          <p:cNvPr id="8" name="Tijdelijke aanduiding voor inhoud 5"/>
          <p:cNvSpPr>
            <a:spLocks noGrp="1"/>
          </p:cNvSpPr>
          <p:nvPr>
            <p:ph sz="quarter" idx="12"/>
          </p:nvPr>
        </p:nvSpPr>
        <p:spPr>
          <a:xfrm>
            <a:off x="419100" y="2478088"/>
            <a:ext cx="8326967" cy="3890434"/>
          </a:xfrm>
        </p:spPr>
        <p:txBody>
          <a:bodyPr/>
          <a:lstStyle>
            <a:lvl1pPr>
              <a:defRPr sz="1800">
                <a:solidFill>
                  <a:srgbClr val="000000"/>
                </a:solidFill>
              </a:defRPr>
            </a:lvl1pPr>
            <a:lvl2pPr>
              <a:defRPr sz="1800">
                <a:solidFill>
                  <a:srgbClr val="000000"/>
                </a:solidFill>
              </a:defRPr>
            </a:lvl2pPr>
            <a:lvl3pPr>
              <a:defRPr sz="1800">
                <a:solidFill>
                  <a:srgbClr val="000000"/>
                </a:solidFill>
              </a:defRPr>
            </a:lvl3pPr>
            <a:lvl4pPr>
              <a:defRPr sz="1600">
                <a:solidFill>
                  <a:srgbClr val="000000"/>
                </a:solidFill>
              </a:defRPr>
            </a:lvl4pPr>
            <a:lvl5pPr>
              <a:defRPr sz="1600">
                <a:solidFill>
                  <a:srgbClr val="000000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30"/>
          <p:cNvSpPr>
            <a:spLocks noGrp="1" noChangeArrowheads="1"/>
          </p:cNvSpPr>
          <p:nvPr>
            <p:ph type="dt" sz="half" idx="13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>
                <a:solidFill>
                  <a:srgbClr val="DDDEDF"/>
                </a:solidFill>
              </a:rPr>
              <a:t>8-6-2011</a:t>
            </a:r>
            <a:endParaRPr lang="nl-NL" dirty="0">
              <a:solidFill>
                <a:srgbClr val="DDDEDF"/>
              </a:solidFill>
            </a:endParaRPr>
          </a:p>
        </p:txBody>
      </p:sp>
      <p:sp>
        <p:nvSpPr>
          <p:cNvPr id="5" name="Rectangle 31"/>
          <p:cNvSpPr>
            <a:spLocks noGrp="1" noChangeArrowheads="1"/>
          </p:cNvSpPr>
          <p:nvPr>
            <p:ph type="sldNum" sz="quarter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DD9968-4928-4C1F-9D0F-D18A5E1D8047}" type="slidenum">
              <a:rPr lang="nl-NL">
                <a:solidFill>
                  <a:srgbClr val="DDDEDF"/>
                </a:solidFill>
              </a:rPr>
              <a:pPr>
                <a:defRPr/>
              </a:pPr>
              <a:t>‹#›</a:t>
            </a:fld>
            <a:endParaRPr lang="nl-NL" dirty="0">
              <a:solidFill>
                <a:srgbClr val="DDDED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9248025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Hoofdstuk Subsidies">
    <p:bg>
      <p:bgPr>
        <a:blipFill dpi="0" rotWithShape="1">
          <a:blip r:embed="rId2" cstate="print">
            <a:lum/>
          </a:blip>
          <a:srcRect/>
          <a:stretch>
            <a:fillRect l="-3000" t="1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6" descr="header_2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288" y="-14288"/>
            <a:ext cx="9158288" cy="1214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75623" y="5834063"/>
            <a:ext cx="8378465" cy="553998"/>
          </a:xfrm>
        </p:spPr>
        <p:txBody>
          <a:bodyPr/>
          <a:lstStyle>
            <a:lvl1pPr>
              <a:defRPr sz="3600">
                <a:solidFill>
                  <a:srgbClr val="FF0000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11569560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ubsidies">
    <p:bg>
      <p:bgPr>
        <a:blipFill dpi="0" rotWithShape="1">
          <a:blip r:embed="rId2" cstate="print">
            <a:lum/>
          </a:blip>
          <a:srcRect/>
          <a:stretch>
            <a:fillRect l="-4000" t="-10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19100" y="1655536"/>
            <a:ext cx="8353177" cy="39687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nl-NL" dirty="0"/>
          </a:p>
        </p:txBody>
      </p:sp>
      <p:sp>
        <p:nvSpPr>
          <p:cNvPr id="8" name="Tijdelijke aanduiding voor inhoud 5"/>
          <p:cNvSpPr>
            <a:spLocks noGrp="1"/>
          </p:cNvSpPr>
          <p:nvPr>
            <p:ph sz="quarter" idx="12"/>
          </p:nvPr>
        </p:nvSpPr>
        <p:spPr>
          <a:xfrm>
            <a:off x="419100" y="2478088"/>
            <a:ext cx="8326967" cy="3890434"/>
          </a:xfrm>
        </p:spPr>
        <p:txBody>
          <a:bodyPr/>
          <a:lstStyle>
            <a:lvl1pPr>
              <a:defRPr sz="1800">
                <a:solidFill>
                  <a:srgbClr val="000000"/>
                </a:solidFill>
              </a:defRPr>
            </a:lvl1pPr>
            <a:lvl2pPr>
              <a:defRPr sz="1800">
                <a:solidFill>
                  <a:srgbClr val="000000"/>
                </a:solidFill>
              </a:defRPr>
            </a:lvl2pPr>
            <a:lvl3pPr>
              <a:defRPr sz="1800">
                <a:solidFill>
                  <a:srgbClr val="000000"/>
                </a:solidFill>
              </a:defRPr>
            </a:lvl3pPr>
            <a:lvl4pPr>
              <a:defRPr sz="1600">
                <a:solidFill>
                  <a:srgbClr val="000000"/>
                </a:solidFill>
              </a:defRPr>
            </a:lvl4pPr>
            <a:lvl5pPr>
              <a:defRPr sz="1600">
                <a:solidFill>
                  <a:srgbClr val="000000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30"/>
          <p:cNvSpPr>
            <a:spLocks noGrp="1" noChangeArrowheads="1"/>
          </p:cNvSpPr>
          <p:nvPr>
            <p:ph type="dt" sz="half" idx="13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>
                <a:solidFill>
                  <a:srgbClr val="DDDEDF"/>
                </a:solidFill>
              </a:rPr>
              <a:t>8-6-2011</a:t>
            </a:r>
            <a:endParaRPr lang="nl-NL" dirty="0">
              <a:solidFill>
                <a:srgbClr val="DDDEDF"/>
              </a:solidFill>
            </a:endParaRPr>
          </a:p>
        </p:txBody>
      </p:sp>
      <p:sp>
        <p:nvSpPr>
          <p:cNvPr id="5" name="Rectangle 31"/>
          <p:cNvSpPr>
            <a:spLocks noGrp="1" noChangeArrowheads="1"/>
          </p:cNvSpPr>
          <p:nvPr>
            <p:ph type="sldNum" sz="quarter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37B145-F2C7-4444-A98F-332DAE2F4D2E}" type="slidenum">
              <a:rPr lang="nl-NL">
                <a:solidFill>
                  <a:srgbClr val="DDDEDF"/>
                </a:solidFill>
              </a:rPr>
              <a:pPr>
                <a:defRPr/>
              </a:pPr>
              <a:t>‹#›</a:t>
            </a:fld>
            <a:endParaRPr lang="nl-NL" dirty="0">
              <a:solidFill>
                <a:srgbClr val="DDDED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0605318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Hoofdstuk Competitie">
    <p:bg>
      <p:bgPr>
        <a:blipFill dpi="0" rotWithShape="0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6" descr="header_2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288" y="-14288"/>
            <a:ext cx="9158288" cy="1214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382815" y="1524907"/>
            <a:ext cx="8407639" cy="553998"/>
          </a:xfrm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786408744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etitie">
    <p:bg>
      <p:bgPr>
        <a:blipFill dpi="0" rotWithShape="1">
          <a:blip r:embed="rId2" cstate="print">
            <a:lum/>
          </a:blip>
          <a:srcRect/>
          <a:stretch>
            <a:fillRect t="-8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19100" y="1662793"/>
            <a:ext cx="8353177" cy="39687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nl-NL" dirty="0"/>
          </a:p>
        </p:txBody>
      </p:sp>
      <p:sp>
        <p:nvSpPr>
          <p:cNvPr id="8" name="Tijdelijke aanduiding voor inhoud 5"/>
          <p:cNvSpPr>
            <a:spLocks noGrp="1"/>
          </p:cNvSpPr>
          <p:nvPr>
            <p:ph sz="quarter" idx="12"/>
          </p:nvPr>
        </p:nvSpPr>
        <p:spPr>
          <a:xfrm>
            <a:off x="419100" y="2478088"/>
            <a:ext cx="8326967" cy="3890434"/>
          </a:xfrm>
        </p:spPr>
        <p:txBody>
          <a:bodyPr/>
          <a:lstStyle>
            <a:lvl1pPr>
              <a:defRPr sz="1800">
                <a:solidFill>
                  <a:srgbClr val="000000"/>
                </a:solidFill>
              </a:defRPr>
            </a:lvl1pPr>
            <a:lvl2pPr>
              <a:defRPr sz="1800">
                <a:solidFill>
                  <a:srgbClr val="000000"/>
                </a:solidFill>
              </a:defRPr>
            </a:lvl2pPr>
            <a:lvl3pPr>
              <a:defRPr sz="1800">
                <a:solidFill>
                  <a:srgbClr val="000000"/>
                </a:solidFill>
              </a:defRPr>
            </a:lvl3pPr>
            <a:lvl4pPr>
              <a:defRPr sz="1600">
                <a:solidFill>
                  <a:srgbClr val="000000"/>
                </a:solidFill>
              </a:defRPr>
            </a:lvl4pPr>
            <a:lvl5pPr>
              <a:defRPr sz="1600">
                <a:solidFill>
                  <a:srgbClr val="000000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30"/>
          <p:cNvSpPr>
            <a:spLocks noGrp="1" noChangeArrowheads="1"/>
          </p:cNvSpPr>
          <p:nvPr>
            <p:ph type="dt" sz="half" idx="13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>
                <a:solidFill>
                  <a:srgbClr val="DDDEDF"/>
                </a:solidFill>
              </a:rPr>
              <a:t>8-6-2011</a:t>
            </a:r>
            <a:endParaRPr lang="nl-NL" dirty="0">
              <a:solidFill>
                <a:srgbClr val="DDDEDF"/>
              </a:solidFill>
            </a:endParaRPr>
          </a:p>
        </p:txBody>
      </p:sp>
      <p:sp>
        <p:nvSpPr>
          <p:cNvPr id="5" name="Rectangle 31"/>
          <p:cNvSpPr>
            <a:spLocks noGrp="1" noChangeArrowheads="1"/>
          </p:cNvSpPr>
          <p:nvPr>
            <p:ph type="sldNum" sz="quarter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5D7559-344A-4CDC-85C4-10EA8134CA0A}" type="slidenum">
              <a:rPr lang="nl-NL">
                <a:solidFill>
                  <a:srgbClr val="DDDEDF"/>
                </a:solidFill>
              </a:rPr>
              <a:pPr>
                <a:defRPr/>
              </a:pPr>
              <a:t>‹#›</a:t>
            </a:fld>
            <a:endParaRPr lang="nl-NL" dirty="0">
              <a:solidFill>
                <a:srgbClr val="DDDED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5372696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Hoofdstuk Maatschappij">
    <p:bg>
      <p:bgPr>
        <a:blipFill dpi="0" rotWithShape="0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6" descr="header_2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288" y="-14288"/>
            <a:ext cx="9158288" cy="1214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73765" y="4700588"/>
            <a:ext cx="8353177" cy="553998"/>
          </a:xfrm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098408490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atschappij">
    <p:bg>
      <p:bgPr>
        <a:blipFill dpi="0" rotWithShape="1">
          <a:blip r:embed="rId2" cstate="print">
            <a:lum/>
          </a:blip>
          <a:srcRect/>
          <a:stretch>
            <a:fillRect t="-2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97329" y="1662792"/>
            <a:ext cx="8353177" cy="39687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nl-NL" dirty="0"/>
          </a:p>
        </p:txBody>
      </p:sp>
      <p:sp>
        <p:nvSpPr>
          <p:cNvPr id="8" name="Tijdelijke aanduiding voor inhoud 5"/>
          <p:cNvSpPr>
            <a:spLocks noGrp="1"/>
          </p:cNvSpPr>
          <p:nvPr>
            <p:ph sz="quarter" idx="12"/>
          </p:nvPr>
        </p:nvSpPr>
        <p:spPr>
          <a:xfrm>
            <a:off x="419100" y="2478088"/>
            <a:ext cx="8326967" cy="3890434"/>
          </a:xfrm>
        </p:spPr>
        <p:txBody>
          <a:bodyPr/>
          <a:lstStyle>
            <a:lvl1pPr>
              <a:defRPr sz="1800">
                <a:solidFill>
                  <a:srgbClr val="000000"/>
                </a:solidFill>
              </a:defRPr>
            </a:lvl1pPr>
            <a:lvl2pPr>
              <a:defRPr sz="1800">
                <a:solidFill>
                  <a:srgbClr val="000000"/>
                </a:solidFill>
              </a:defRPr>
            </a:lvl2pPr>
            <a:lvl3pPr>
              <a:defRPr sz="1800">
                <a:solidFill>
                  <a:srgbClr val="000000"/>
                </a:solidFill>
              </a:defRPr>
            </a:lvl3pPr>
            <a:lvl4pPr>
              <a:defRPr sz="1600">
                <a:solidFill>
                  <a:srgbClr val="000000"/>
                </a:solidFill>
              </a:defRPr>
            </a:lvl4pPr>
            <a:lvl5pPr>
              <a:defRPr sz="1600">
                <a:solidFill>
                  <a:srgbClr val="000000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30"/>
          <p:cNvSpPr>
            <a:spLocks noGrp="1" noChangeArrowheads="1"/>
          </p:cNvSpPr>
          <p:nvPr>
            <p:ph type="dt" sz="half" idx="13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>
                <a:solidFill>
                  <a:srgbClr val="DDDEDF"/>
                </a:solidFill>
              </a:rPr>
              <a:t>8-6-2011</a:t>
            </a:r>
            <a:endParaRPr lang="nl-NL" dirty="0">
              <a:solidFill>
                <a:srgbClr val="DDDEDF"/>
              </a:solidFill>
            </a:endParaRPr>
          </a:p>
        </p:txBody>
      </p:sp>
      <p:sp>
        <p:nvSpPr>
          <p:cNvPr id="5" name="Rectangle 31"/>
          <p:cNvSpPr>
            <a:spLocks noGrp="1" noChangeArrowheads="1"/>
          </p:cNvSpPr>
          <p:nvPr>
            <p:ph type="sldNum" sz="quarter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D2F41C-4A39-41A5-A916-32B59230603B}" type="slidenum">
              <a:rPr lang="nl-NL">
                <a:solidFill>
                  <a:srgbClr val="DDDEDF"/>
                </a:solidFill>
              </a:rPr>
              <a:pPr>
                <a:defRPr/>
              </a:pPr>
              <a:t>‹#›</a:t>
            </a:fld>
            <a:endParaRPr lang="nl-NL" dirty="0">
              <a:solidFill>
                <a:srgbClr val="DDDED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492106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Hoofdstuk Onderzoekfaciliteiten">
    <p:bg>
      <p:bgPr>
        <a:blipFill dpi="0" rotWithShape="0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6" descr="header_2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350" y="-14288"/>
            <a:ext cx="9158288" cy="1214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95536" y="4700588"/>
            <a:ext cx="8334127" cy="553998"/>
          </a:xfrm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818998658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nderzoekfaciliteiten">
    <p:bg>
      <p:bgPr>
        <a:blipFill dpi="0" rotWithShape="1">
          <a:blip r:embed="rId2" cstate="print">
            <a:lum/>
          </a:blip>
          <a:srcRect/>
          <a:stretch>
            <a:fillRect t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90072" y="1662793"/>
            <a:ext cx="8353177" cy="39687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nl-NL" dirty="0"/>
          </a:p>
        </p:txBody>
      </p:sp>
      <p:sp>
        <p:nvSpPr>
          <p:cNvPr id="8" name="Tijdelijke aanduiding voor inhoud 5"/>
          <p:cNvSpPr>
            <a:spLocks noGrp="1"/>
          </p:cNvSpPr>
          <p:nvPr>
            <p:ph sz="quarter" idx="12"/>
          </p:nvPr>
        </p:nvSpPr>
        <p:spPr>
          <a:xfrm>
            <a:off x="419100" y="2478088"/>
            <a:ext cx="8326967" cy="3890434"/>
          </a:xfrm>
        </p:spPr>
        <p:txBody>
          <a:bodyPr/>
          <a:lstStyle>
            <a:lvl1pPr>
              <a:defRPr sz="1800">
                <a:solidFill>
                  <a:srgbClr val="000000"/>
                </a:solidFill>
              </a:defRPr>
            </a:lvl1pPr>
            <a:lvl2pPr>
              <a:defRPr sz="1800">
                <a:solidFill>
                  <a:srgbClr val="000000"/>
                </a:solidFill>
              </a:defRPr>
            </a:lvl2pPr>
            <a:lvl3pPr>
              <a:defRPr sz="1800">
                <a:solidFill>
                  <a:srgbClr val="000000"/>
                </a:solidFill>
              </a:defRPr>
            </a:lvl3pPr>
            <a:lvl4pPr>
              <a:defRPr sz="1600">
                <a:solidFill>
                  <a:srgbClr val="000000"/>
                </a:solidFill>
              </a:defRPr>
            </a:lvl4pPr>
            <a:lvl5pPr>
              <a:defRPr sz="1600">
                <a:solidFill>
                  <a:srgbClr val="000000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30"/>
          <p:cNvSpPr>
            <a:spLocks noGrp="1" noChangeArrowheads="1"/>
          </p:cNvSpPr>
          <p:nvPr>
            <p:ph type="dt" sz="half" idx="13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>
                <a:solidFill>
                  <a:srgbClr val="DDDEDF"/>
                </a:solidFill>
              </a:rPr>
              <a:t>8-6-2011</a:t>
            </a:r>
            <a:endParaRPr lang="nl-NL" dirty="0">
              <a:solidFill>
                <a:srgbClr val="DDDEDF"/>
              </a:solidFill>
            </a:endParaRPr>
          </a:p>
        </p:txBody>
      </p:sp>
      <p:sp>
        <p:nvSpPr>
          <p:cNvPr id="5" name="Rectangle 31"/>
          <p:cNvSpPr>
            <a:spLocks noGrp="1" noChangeArrowheads="1"/>
          </p:cNvSpPr>
          <p:nvPr>
            <p:ph type="sldNum" sz="quarter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63092F-5F8C-4CFB-B1FE-5140921D8C6E}" type="slidenum">
              <a:rPr lang="nl-NL">
                <a:solidFill>
                  <a:srgbClr val="DDDEDF"/>
                </a:solidFill>
              </a:rPr>
              <a:pPr>
                <a:defRPr/>
              </a:pPr>
              <a:t>‹#›</a:t>
            </a:fld>
            <a:endParaRPr lang="nl-NL" dirty="0">
              <a:solidFill>
                <a:srgbClr val="DDDED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78831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dia Leeg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8" descr="header_1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956368"/>
            <a:ext cx="9159876" cy="2932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el 1"/>
          <p:cNvSpPr>
            <a:spLocks noGrp="1"/>
          </p:cNvSpPr>
          <p:nvPr>
            <p:ph type="ctrTitle" hasCustomPrompt="1"/>
          </p:nvPr>
        </p:nvSpPr>
        <p:spPr>
          <a:xfrm>
            <a:off x="395536" y="5097464"/>
            <a:ext cx="7795964" cy="560386"/>
          </a:xfrm>
        </p:spPr>
        <p:txBody>
          <a:bodyPr/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3600">
                <a:solidFill>
                  <a:schemeClr val="bg1"/>
                </a:solidFill>
              </a:defRPr>
            </a:lvl1pPr>
          </a:lstStyle>
          <a:p>
            <a:pPr eaLnBrk="1" hangingPunct="1"/>
            <a:r>
              <a:rPr lang="en-GB" sz="3600" b="1" dirty="0" smtClean="0">
                <a:solidFill>
                  <a:srgbClr val="FFFFFF"/>
                </a:solidFill>
                <a:cs typeface="Arial" charset="0"/>
              </a:rPr>
              <a:t>Click to add title</a:t>
            </a:r>
            <a:br>
              <a:rPr lang="en-GB" sz="3600" b="1" dirty="0" smtClean="0">
                <a:solidFill>
                  <a:srgbClr val="FFFFFF"/>
                </a:solidFill>
                <a:cs typeface="Arial" charset="0"/>
              </a:rPr>
            </a:br>
            <a:endParaRPr lang="nl-NL" dirty="0"/>
          </a:p>
        </p:txBody>
      </p:sp>
      <p:sp>
        <p:nvSpPr>
          <p:cNvPr id="7" name="Text Box 6"/>
          <p:cNvSpPr txBox="1">
            <a:spLocks noChangeArrowheads="1"/>
          </p:cNvSpPr>
          <p:nvPr userDrawn="1"/>
        </p:nvSpPr>
        <p:spPr bwMode="auto">
          <a:xfrm>
            <a:off x="411480" y="6516688"/>
            <a:ext cx="6864350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en-US" sz="1000" b="1" dirty="0" smtClean="0">
                <a:solidFill>
                  <a:prstClr val="white"/>
                </a:solidFill>
                <a:latin typeface="Verdana"/>
              </a:rPr>
              <a:t>Netherlands </a:t>
            </a:r>
            <a:r>
              <a:rPr lang="en-GB" sz="1000" b="1" noProof="0" dirty="0" smtClean="0">
                <a:solidFill>
                  <a:prstClr val="white"/>
                </a:solidFill>
                <a:latin typeface="Verdana"/>
              </a:rPr>
              <a:t>Organisation</a:t>
            </a:r>
            <a:r>
              <a:rPr lang="en-US" sz="1000" b="1" dirty="0" smtClean="0">
                <a:solidFill>
                  <a:prstClr val="white"/>
                </a:solidFill>
                <a:latin typeface="Verdana"/>
              </a:rPr>
              <a:t> for Scientific Research</a:t>
            </a:r>
            <a:endParaRPr lang="nl-NL" sz="1000" b="1" dirty="0" smtClean="0">
              <a:solidFill>
                <a:prstClr val="white"/>
              </a:solidFill>
              <a:latin typeface="Verdana"/>
            </a:endParaRPr>
          </a:p>
        </p:txBody>
      </p:sp>
      <p:sp>
        <p:nvSpPr>
          <p:cNvPr id="5" name="Ondertitel 2"/>
          <p:cNvSpPr>
            <a:spLocks noGrp="1"/>
          </p:cNvSpPr>
          <p:nvPr>
            <p:ph type="subTitle" idx="1" hasCustomPrompt="1"/>
          </p:nvPr>
        </p:nvSpPr>
        <p:spPr>
          <a:xfrm>
            <a:off x="411480" y="5745005"/>
            <a:ext cx="7825596" cy="408146"/>
          </a:xfrm>
        </p:spPr>
        <p:txBody>
          <a:bodyPr/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60000"/>
              <a:buFontTx/>
              <a:buNone/>
              <a:tabLst/>
              <a:defRPr sz="18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sz="2400" dirty="0" smtClean="0">
                <a:solidFill>
                  <a:srgbClr val="FFFFFF"/>
                </a:solidFill>
                <a:cs typeface="Arial" charset="0"/>
              </a:rPr>
              <a:t>Click to add subtitle</a:t>
            </a:r>
          </a:p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34887673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Hoofdstuk Onderzoeksinstituten">
    <p:bg>
      <p:bgPr>
        <a:blipFill dpi="0" rotWithShape="0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6" descr="header_2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288" y="-14288"/>
            <a:ext cx="9158288" cy="1214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66506" y="1524908"/>
            <a:ext cx="8353177" cy="553998"/>
          </a:xfrm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777082415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nderzoeksinstituten">
    <p:bg>
      <p:bgPr>
        <a:blipFill dpi="0" rotWithShape="1">
          <a:blip r:embed="rId2" cstate="print">
            <a:lum/>
          </a:blip>
          <a:srcRect/>
          <a:stretch>
            <a:fillRect t="-5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95536" y="1655535"/>
            <a:ext cx="8353177" cy="39687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nl-NL" dirty="0"/>
          </a:p>
        </p:txBody>
      </p:sp>
      <p:sp>
        <p:nvSpPr>
          <p:cNvPr id="8" name="Tijdelijke aanduiding voor inhoud 5"/>
          <p:cNvSpPr>
            <a:spLocks noGrp="1"/>
          </p:cNvSpPr>
          <p:nvPr>
            <p:ph sz="quarter" idx="12"/>
          </p:nvPr>
        </p:nvSpPr>
        <p:spPr>
          <a:xfrm>
            <a:off x="419100" y="2478088"/>
            <a:ext cx="8326967" cy="3890434"/>
          </a:xfrm>
        </p:spPr>
        <p:txBody>
          <a:bodyPr/>
          <a:lstStyle>
            <a:lvl1pPr>
              <a:defRPr sz="1800">
                <a:solidFill>
                  <a:srgbClr val="000000"/>
                </a:solidFill>
              </a:defRPr>
            </a:lvl1pPr>
            <a:lvl2pPr>
              <a:defRPr sz="1800">
                <a:solidFill>
                  <a:srgbClr val="000000"/>
                </a:solidFill>
              </a:defRPr>
            </a:lvl2pPr>
            <a:lvl3pPr>
              <a:defRPr sz="1800">
                <a:solidFill>
                  <a:srgbClr val="000000"/>
                </a:solidFill>
              </a:defRPr>
            </a:lvl3pPr>
            <a:lvl4pPr>
              <a:defRPr sz="1600">
                <a:solidFill>
                  <a:srgbClr val="000000"/>
                </a:solidFill>
              </a:defRPr>
            </a:lvl4pPr>
            <a:lvl5pPr>
              <a:defRPr sz="1600">
                <a:solidFill>
                  <a:srgbClr val="000000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30"/>
          <p:cNvSpPr>
            <a:spLocks noGrp="1" noChangeArrowheads="1"/>
          </p:cNvSpPr>
          <p:nvPr>
            <p:ph type="dt" sz="half" idx="13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>
                <a:solidFill>
                  <a:srgbClr val="DDDEDF"/>
                </a:solidFill>
              </a:rPr>
              <a:t>8-6-2011</a:t>
            </a:r>
            <a:endParaRPr lang="nl-NL" dirty="0">
              <a:solidFill>
                <a:srgbClr val="DDDEDF"/>
              </a:solidFill>
            </a:endParaRPr>
          </a:p>
        </p:txBody>
      </p:sp>
      <p:sp>
        <p:nvSpPr>
          <p:cNvPr id="5" name="Rectangle 31"/>
          <p:cNvSpPr>
            <a:spLocks noGrp="1" noChangeArrowheads="1"/>
          </p:cNvSpPr>
          <p:nvPr>
            <p:ph type="sldNum" sz="quarter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010CA6-3F21-4327-8C75-C82C817E2932}" type="slidenum">
              <a:rPr lang="nl-NL">
                <a:solidFill>
                  <a:srgbClr val="DDDEDF"/>
                </a:solidFill>
              </a:rPr>
              <a:pPr>
                <a:defRPr/>
              </a:pPr>
              <a:t>‹#›</a:t>
            </a:fld>
            <a:endParaRPr lang="nl-NL" dirty="0">
              <a:solidFill>
                <a:srgbClr val="DDDED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7213462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Hoofdstuk Internationaal">
    <p:bg>
      <p:bgPr>
        <a:blipFill dpi="0" rotWithShape="0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6" descr="header_2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350" y="-14288"/>
            <a:ext cx="9158288" cy="1214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73753" y="1532164"/>
            <a:ext cx="8353177" cy="553998"/>
          </a:xfrm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708156107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ernationaal">
    <p:bg>
      <p:bgPr>
        <a:blipFill dpi="0" rotWithShape="1">
          <a:blip r:embed="rId2" cstate="print">
            <a:lum/>
          </a:blip>
          <a:srcRect/>
          <a:stretch>
            <a:fillRect t="-4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81022" y="1662792"/>
            <a:ext cx="8353177" cy="39687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nl-NL" dirty="0"/>
          </a:p>
        </p:txBody>
      </p:sp>
      <p:sp>
        <p:nvSpPr>
          <p:cNvPr id="8" name="Tijdelijke aanduiding voor inhoud 5"/>
          <p:cNvSpPr>
            <a:spLocks noGrp="1"/>
          </p:cNvSpPr>
          <p:nvPr>
            <p:ph sz="quarter" idx="12"/>
          </p:nvPr>
        </p:nvSpPr>
        <p:spPr>
          <a:xfrm>
            <a:off x="419100" y="2475893"/>
            <a:ext cx="8326967" cy="3890434"/>
          </a:xfrm>
        </p:spPr>
        <p:txBody>
          <a:bodyPr/>
          <a:lstStyle>
            <a:lvl1pPr>
              <a:defRPr sz="1800">
                <a:solidFill>
                  <a:srgbClr val="000000"/>
                </a:solidFill>
              </a:defRPr>
            </a:lvl1pPr>
            <a:lvl2pPr>
              <a:defRPr sz="1800">
                <a:solidFill>
                  <a:srgbClr val="000000"/>
                </a:solidFill>
              </a:defRPr>
            </a:lvl2pPr>
            <a:lvl3pPr>
              <a:defRPr sz="1800">
                <a:solidFill>
                  <a:srgbClr val="000000"/>
                </a:solidFill>
              </a:defRPr>
            </a:lvl3pPr>
            <a:lvl4pPr>
              <a:defRPr sz="1600">
                <a:solidFill>
                  <a:srgbClr val="000000"/>
                </a:solidFill>
              </a:defRPr>
            </a:lvl4pPr>
            <a:lvl5pPr>
              <a:defRPr sz="1600">
                <a:solidFill>
                  <a:srgbClr val="000000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30"/>
          <p:cNvSpPr>
            <a:spLocks noGrp="1" noChangeArrowheads="1"/>
          </p:cNvSpPr>
          <p:nvPr>
            <p:ph type="dt" sz="half" idx="13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>
                <a:solidFill>
                  <a:srgbClr val="DDDEDF"/>
                </a:solidFill>
              </a:rPr>
              <a:t>8-6-2011</a:t>
            </a:r>
            <a:endParaRPr lang="nl-NL" dirty="0">
              <a:solidFill>
                <a:srgbClr val="DDDEDF"/>
              </a:solidFill>
            </a:endParaRPr>
          </a:p>
        </p:txBody>
      </p:sp>
      <p:sp>
        <p:nvSpPr>
          <p:cNvPr id="5" name="Rectangle 31"/>
          <p:cNvSpPr>
            <a:spLocks noGrp="1" noChangeArrowheads="1"/>
          </p:cNvSpPr>
          <p:nvPr>
            <p:ph type="sldNum" sz="quarter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2676ED-97EF-4771-9C4E-61326F83671F}" type="slidenum">
              <a:rPr lang="nl-NL">
                <a:solidFill>
                  <a:srgbClr val="DDDEDF"/>
                </a:solidFill>
              </a:rPr>
              <a:pPr>
                <a:defRPr/>
              </a:pPr>
              <a:t>‹#›</a:t>
            </a:fld>
            <a:endParaRPr lang="nl-NL" dirty="0">
              <a:solidFill>
                <a:srgbClr val="DDDED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6755080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Hoofdstuk Strategie Lint">
    <p:bg>
      <p:bgPr>
        <a:blipFill dpi="0" rotWithShape="0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6" descr="header_2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350" y="-14288"/>
            <a:ext cx="9158288" cy="1214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19100" y="5823177"/>
            <a:ext cx="8353177" cy="553998"/>
          </a:xfrm>
        </p:spPr>
        <p:txBody>
          <a:bodyPr/>
          <a:lstStyle>
            <a:lvl1pPr>
              <a:defRPr sz="360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327313870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rategie Lint">
    <p:bg>
      <p:bgPr>
        <a:blipFill dpi="0" rotWithShape="1">
          <a:blip r:embed="rId2" cstate="print">
            <a:lum/>
          </a:blip>
          <a:srcRect/>
          <a:stretch>
            <a:fillRect l="-75000" t="-4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04586" y="1662793"/>
            <a:ext cx="8353177" cy="39687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nl-NL" dirty="0"/>
          </a:p>
        </p:txBody>
      </p:sp>
      <p:sp>
        <p:nvSpPr>
          <p:cNvPr id="8" name="Tijdelijke aanduiding voor inhoud 5"/>
          <p:cNvSpPr>
            <a:spLocks noGrp="1"/>
          </p:cNvSpPr>
          <p:nvPr>
            <p:ph sz="quarter" idx="12"/>
          </p:nvPr>
        </p:nvSpPr>
        <p:spPr>
          <a:xfrm>
            <a:off x="419100" y="2478088"/>
            <a:ext cx="8326967" cy="3890434"/>
          </a:xfrm>
        </p:spPr>
        <p:txBody>
          <a:bodyPr/>
          <a:lstStyle>
            <a:lvl1pPr>
              <a:defRPr sz="1800">
                <a:solidFill>
                  <a:srgbClr val="000000"/>
                </a:solidFill>
              </a:defRPr>
            </a:lvl1pPr>
            <a:lvl2pPr>
              <a:defRPr sz="1800">
                <a:solidFill>
                  <a:srgbClr val="000000"/>
                </a:solidFill>
              </a:defRPr>
            </a:lvl2pPr>
            <a:lvl3pPr>
              <a:defRPr sz="1800">
                <a:solidFill>
                  <a:srgbClr val="000000"/>
                </a:solidFill>
              </a:defRPr>
            </a:lvl3pPr>
            <a:lvl4pPr>
              <a:defRPr sz="1600">
                <a:solidFill>
                  <a:srgbClr val="000000"/>
                </a:solidFill>
              </a:defRPr>
            </a:lvl4pPr>
            <a:lvl5pPr>
              <a:defRPr sz="1600">
                <a:solidFill>
                  <a:srgbClr val="000000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30"/>
          <p:cNvSpPr>
            <a:spLocks noGrp="1" noChangeArrowheads="1"/>
          </p:cNvSpPr>
          <p:nvPr>
            <p:ph type="dt" sz="half" idx="13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>
                <a:solidFill>
                  <a:srgbClr val="DDDEDF"/>
                </a:solidFill>
              </a:rPr>
              <a:t>8-6-2011</a:t>
            </a:r>
            <a:endParaRPr lang="nl-NL" dirty="0">
              <a:solidFill>
                <a:srgbClr val="DDDEDF"/>
              </a:solidFill>
            </a:endParaRPr>
          </a:p>
        </p:txBody>
      </p:sp>
      <p:sp>
        <p:nvSpPr>
          <p:cNvPr id="5" name="Rectangle 31"/>
          <p:cNvSpPr>
            <a:spLocks noGrp="1" noChangeArrowheads="1"/>
          </p:cNvSpPr>
          <p:nvPr>
            <p:ph type="sldNum" sz="quarter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B85087-0FE6-4696-9CF2-C5EC4C66CFFB}" type="slidenum">
              <a:rPr lang="nl-NL">
                <a:solidFill>
                  <a:srgbClr val="DDDEDF"/>
                </a:solidFill>
              </a:rPr>
              <a:pPr>
                <a:defRPr/>
              </a:pPr>
              <a:t>‹#›</a:t>
            </a:fld>
            <a:endParaRPr lang="nl-NL" dirty="0">
              <a:solidFill>
                <a:srgbClr val="DDDED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1092114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Hoofdstuk Strategie">
    <p:bg>
      <p:bgPr>
        <a:blipFill dpi="0" rotWithShape="0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6" descr="header_2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288" y="-14288"/>
            <a:ext cx="9158288" cy="1214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73753" y="1532165"/>
            <a:ext cx="8353177" cy="553998"/>
          </a:xfrm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912773363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rategie">
    <p:bg>
      <p:bgPr>
        <a:blipFill dpi="0" rotWithShape="1">
          <a:blip r:embed="rId2" cstate="print">
            <a:lum/>
          </a:blip>
          <a:srcRect/>
          <a:stretch>
            <a:fillRect l="-1000" t="-60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97329" y="1655535"/>
            <a:ext cx="8353177" cy="39687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nl-NL"/>
          </a:p>
        </p:txBody>
      </p:sp>
      <p:sp>
        <p:nvSpPr>
          <p:cNvPr id="9" name="Tijdelijke aanduiding voor inhoud 5"/>
          <p:cNvSpPr>
            <a:spLocks noGrp="1"/>
          </p:cNvSpPr>
          <p:nvPr>
            <p:ph sz="quarter" idx="12"/>
          </p:nvPr>
        </p:nvSpPr>
        <p:spPr>
          <a:xfrm>
            <a:off x="419100" y="2475893"/>
            <a:ext cx="8326967" cy="3890434"/>
          </a:xfrm>
        </p:spPr>
        <p:txBody>
          <a:bodyPr/>
          <a:lstStyle>
            <a:lvl1pPr>
              <a:defRPr sz="1800">
                <a:solidFill>
                  <a:srgbClr val="000000"/>
                </a:solidFill>
              </a:defRPr>
            </a:lvl1pPr>
            <a:lvl2pPr>
              <a:defRPr sz="1800">
                <a:solidFill>
                  <a:srgbClr val="000000"/>
                </a:solidFill>
              </a:defRPr>
            </a:lvl2pPr>
            <a:lvl3pPr>
              <a:defRPr sz="1800">
                <a:solidFill>
                  <a:srgbClr val="000000"/>
                </a:solidFill>
              </a:defRPr>
            </a:lvl3pPr>
            <a:lvl4pPr>
              <a:defRPr sz="1600">
                <a:solidFill>
                  <a:srgbClr val="000000"/>
                </a:solidFill>
              </a:defRPr>
            </a:lvl4pPr>
            <a:lvl5pPr>
              <a:defRPr sz="1600">
                <a:solidFill>
                  <a:srgbClr val="000000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30"/>
          <p:cNvSpPr>
            <a:spLocks noGrp="1" noChangeArrowheads="1"/>
          </p:cNvSpPr>
          <p:nvPr>
            <p:ph type="dt" sz="half" idx="13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>
                <a:solidFill>
                  <a:srgbClr val="DDDEDF"/>
                </a:solidFill>
              </a:rPr>
              <a:t>8-6-2011</a:t>
            </a:r>
            <a:endParaRPr lang="nl-NL" dirty="0">
              <a:solidFill>
                <a:srgbClr val="DDDEDF"/>
              </a:solidFill>
            </a:endParaRPr>
          </a:p>
        </p:txBody>
      </p:sp>
      <p:sp>
        <p:nvSpPr>
          <p:cNvPr id="5" name="Rectangle 31"/>
          <p:cNvSpPr>
            <a:spLocks noGrp="1" noChangeArrowheads="1"/>
          </p:cNvSpPr>
          <p:nvPr>
            <p:ph type="sldNum" sz="quarter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BAAAEC-A6A1-4EAD-86F2-29D4D2DD155D}" type="slidenum">
              <a:rPr lang="nl-NL">
                <a:solidFill>
                  <a:srgbClr val="DDDEDF"/>
                </a:solidFill>
              </a:rPr>
              <a:pPr>
                <a:defRPr/>
              </a:pPr>
              <a:t>‹#›</a:t>
            </a:fld>
            <a:endParaRPr lang="nl-NL" dirty="0">
              <a:solidFill>
                <a:srgbClr val="DDDED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6994515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Hoofdstuk Organisatie">
    <p:bg>
      <p:bgPr>
        <a:blipFill dpi="0" rotWithShape="0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6" descr="header_2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350" y="-14288"/>
            <a:ext cx="9158288" cy="1214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73753" y="1532165"/>
            <a:ext cx="8353177" cy="553998"/>
          </a:xfrm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570997412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rganisatie">
    <p:bg>
      <p:bgPr>
        <a:blipFill dpi="0" rotWithShape="1">
          <a:blip r:embed="rId2" cstate="print">
            <a:lum/>
          </a:blip>
          <a:srcRect/>
          <a:stretch>
            <a:fillRect t="-5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95536" y="1655535"/>
            <a:ext cx="8353177" cy="39687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nl-NL" dirty="0"/>
          </a:p>
        </p:txBody>
      </p:sp>
      <p:sp>
        <p:nvSpPr>
          <p:cNvPr id="8" name="Tijdelijke aanduiding voor inhoud 5"/>
          <p:cNvSpPr>
            <a:spLocks noGrp="1"/>
          </p:cNvSpPr>
          <p:nvPr>
            <p:ph sz="quarter" idx="12"/>
          </p:nvPr>
        </p:nvSpPr>
        <p:spPr>
          <a:xfrm>
            <a:off x="419100" y="2478088"/>
            <a:ext cx="8326967" cy="3890434"/>
          </a:xfrm>
        </p:spPr>
        <p:txBody>
          <a:bodyPr/>
          <a:lstStyle>
            <a:lvl1pPr>
              <a:defRPr sz="1800">
                <a:solidFill>
                  <a:srgbClr val="000000"/>
                </a:solidFill>
              </a:defRPr>
            </a:lvl1pPr>
            <a:lvl2pPr>
              <a:defRPr sz="1800">
                <a:solidFill>
                  <a:srgbClr val="000000"/>
                </a:solidFill>
              </a:defRPr>
            </a:lvl2pPr>
            <a:lvl3pPr>
              <a:defRPr sz="1800">
                <a:solidFill>
                  <a:srgbClr val="000000"/>
                </a:solidFill>
              </a:defRPr>
            </a:lvl3pPr>
            <a:lvl4pPr>
              <a:defRPr sz="1600">
                <a:solidFill>
                  <a:srgbClr val="000000"/>
                </a:solidFill>
              </a:defRPr>
            </a:lvl4pPr>
            <a:lvl5pPr>
              <a:defRPr sz="1600">
                <a:solidFill>
                  <a:srgbClr val="000000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30"/>
          <p:cNvSpPr>
            <a:spLocks noGrp="1" noChangeArrowheads="1"/>
          </p:cNvSpPr>
          <p:nvPr>
            <p:ph type="dt" sz="half" idx="13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>
                <a:solidFill>
                  <a:srgbClr val="DDDEDF"/>
                </a:solidFill>
              </a:rPr>
              <a:t>8-6-2011</a:t>
            </a:r>
            <a:endParaRPr lang="nl-NL" dirty="0">
              <a:solidFill>
                <a:srgbClr val="DDDEDF"/>
              </a:solidFill>
            </a:endParaRPr>
          </a:p>
        </p:txBody>
      </p:sp>
      <p:sp>
        <p:nvSpPr>
          <p:cNvPr id="5" name="Rectangle 31"/>
          <p:cNvSpPr>
            <a:spLocks noGrp="1" noChangeArrowheads="1"/>
          </p:cNvSpPr>
          <p:nvPr>
            <p:ph type="sldNum" sz="quarter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339CB5-09EB-4870-A42D-8DE911507ABB}" type="slidenum">
              <a:rPr lang="nl-NL">
                <a:solidFill>
                  <a:srgbClr val="DDDEDF"/>
                </a:solidFill>
              </a:rPr>
              <a:pPr>
                <a:defRPr/>
              </a:pPr>
              <a:t>‹#›</a:t>
            </a:fld>
            <a:endParaRPr lang="nl-NL" dirty="0">
              <a:solidFill>
                <a:srgbClr val="DDDED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60621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Hoofdstuk onderzoek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381115" y="1527980"/>
            <a:ext cx="8353177" cy="553998"/>
          </a:xfrm>
          <a:noFill/>
          <a:ln>
            <a:noFill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>
              <a:defRPr lang="nl-NL" sz="360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dirty="0" smtClean="0"/>
              <a:t>Click to add title</a:t>
            </a:r>
            <a:endParaRPr lang="nl-NL" dirty="0"/>
          </a:p>
        </p:txBody>
      </p:sp>
      <p:pic>
        <p:nvPicPr>
          <p:cNvPr id="6" name="Picture 5" descr="header_2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288" y="-14288"/>
            <a:ext cx="9158288" cy="1214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4437614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Voor veel logo's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550015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nderzoek">
    <p:bg>
      <p:bgPr>
        <a:blipFill dpi="0" rotWithShape="1">
          <a:blip r:embed="rId2" cstate="print">
            <a:lum/>
          </a:blip>
          <a:srcRect/>
          <a:stretch>
            <a:fillRect t="-6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381116" y="1662793"/>
            <a:ext cx="8414632" cy="396875"/>
          </a:xfrm>
        </p:spPr>
        <p:txBody>
          <a:bodyPr/>
          <a:lstStyle>
            <a:lvl1pPr>
              <a:defRPr baseline="0"/>
            </a:lvl1pPr>
          </a:lstStyle>
          <a:p>
            <a:r>
              <a:rPr lang="en-GB" dirty="0" smtClean="0"/>
              <a:t>Click to add text</a:t>
            </a:r>
            <a:endParaRPr lang="nl-NL" dirty="0"/>
          </a:p>
        </p:txBody>
      </p:sp>
      <p:sp>
        <p:nvSpPr>
          <p:cNvPr id="4" name="Rectangle 3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 dirty="0">
              <a:solidFill>
                <a:srgbClr val="DDDEDF"/>
              </a:solidFill>
            </a:endParaRPr>
          </a:p>
        </p:txBody>
      </p:sp>
      <p:sp>
        <p:nvSpPr>
          <p:cNvPr id="5" name="Rectangle 31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8CDF0F0-B1F1-4138-9364-D163E6D548A8}" type="slidenum">
              <a:rPr lang="nl-NL">
                <a:solidFill>
                  <a:srgbClr val="DDDEDF"/>
                </a:solidFill>
              </a:rPr>
              <a:pPr>
                <a:defRPr/>
              </a:pPr>
              <a:t>‹#›</a:t>
            </a:fld>
            <a:endParaRPr lang="nl-NL" dirty="0">
              <a:solidFill>
                <a:srgbClr val="DDDEDF"/>
              </a:solidFill>
            </a:endParaRPr>
          </a:p>
        </p:txBody>
      </p:sp>
      <p:sp>
        <p:nvSpPr>
          <p:cNvPr id="9" name="Tijdelijke aanduiding voor inhoud 5"/>
          <p:cNvSpPr>
            <a:spLocks noGrp="1"/>
          </p:cNvSpPr>
          <p:nvPr>
            <p:ph sz="quarter" idx="12" hasCustomPrompt="1"/>
          </p:nvPr>
        </p:nvSpPr>
        <p:spPr>
          <a:xfrm>
            <a:off x="419100" y="2478088"/>
            <a:ext cx="8326967" cy="3770312"/>
          </a:xfrm>
        </p:spPr>
        <p:txBody>
          <a:bodyPr/>
          <a:lstStyle>
            <a:lvl1pPr eaLnBrk="1" hangingPunct="1">
              <a:defRPr sz="1800" baseline="0">
                <a:solidFill>
                  <a:srgbClr val="000000"/>
                </a:solidFill>
              </a:defRPr>
            </a:lvl1pPr>
            <a:lvl2pPr>
              <a:defRPr sz="1800">
                <a:solidFill>
                  <a:srgbClr val="000000"/>
                </a:solidFill>
              </a:defRPr>
            </a:lvl2pPr>
            <a:lvl3pPr>
              <a:defRPr sz="1800">
                <a:solidFill>
                  <a:srgbClr val="000000"/>
                </a:solidFill>
              </a:defRPr>
            </a:lvl3pPr>
            <a:lvl4pPr>
              <a:defRPr sz="1600">
                <a:solidFill>
                  <a:srgbClr val="000000"/>
                </a:solidFill>
              </a:defRPr>
            </a:lvl4pPr>
            <a:lvl5pPr>
              <a:defRPr sz="1600">
                <a:solidFill>
                  <a:srgbClr val="000000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eaLnBrk="1" hangingPunct="1"/>
            <a:r>
              <a:rPr lang="en-GB" dirty="0" smtClean="0"/>
              <a:t>Click to add text</a:t>
            </a:r>
          </a:p>
        </p:txBody>
      </p:sp>
    </p:spTree>
    <p:extLst>
      <p:ext uri="{BB962C8B-B14F-4D97-AF65-F5344CB8AC3E}">
        <p14:creationId xmlns:p14="http://schemas.microsoft.com/office/powerpoint/2010/main" val="107291140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Hoofdstuk Financiering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378136" y="1517650"/>
            <a:ext cx="8373439" cy="553998"/>
          </a:xfrm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GB" noProof="0" dirty="0" smtClean="0"/>
              <a:t>Click to add title</a:t>
            </a:r>
            <a:endParaRPr lang="en-GB" noProof="0" dirty="0"/>
          </a:p>
        </p:txBody>
      </p:sp>
      <p:pic>
        <p:nvPicPr>
          <p:cNvPr id="6" name="Picture 5" descr="header_2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288" y="-14288"/>
            <a:ext cx="9158288" cy="1214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438954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nanciering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397329" y="1662793"/>
            <a:ext cx="8333500" cy="396875"/>
          </a:xfrm>
        </p:spPr>
        <p:txBody>
          <a:bodyPr/>
          <a:lstStyle>
            <a:lvl1pPr>
              <a:defRPr/>
            </a:lvl1pPr>
          </a:lstStyle>
          <a:p>
            <a:r>
              <a:rPr lang="en-GB" noProof="0" dirty="0" smtClean="0"/>
              <a:t>Click to add text</a:t>
            </a:r>
            <a:endParaRPr lang="en-GB" noProof="0" dirty="0"/>
          </a:p>
        </p:txBody>
      </p:sp>
      <p:sp>
        <p:nvSpPr>
          <p:cNvPr id="4" name="Rectangle 3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 dirty="0">
              <a:solidFill>
                <a:srgbClr val="DDDEDF"/>
              </a:solidFill>
            </a:endParaRPr>
          </a:p>
        </p:txBody>
      </p:sp>
      <p:sp>
        <p:nvSpPr>
          <p:cNvPr id="5" name="Rectangle 31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8CDF0F0-B1F1-4138-9364-D163E6D548A8}" type="slidenum">
              <a:rPr lang="nl-NL">
                <a:solidFill>
                  <a:srgbClr val="DDDEDF"/>
                </a:solidFill>
              </a:rPr>
              <a:pPr>
                <a:defRPr/>
              </a:pPr>
              <a:t>‹#›</a:t>
            </a:fld>
            <a:endParaRPr lang="nl-NL" dirty="0">
              <a:solidFill>
                <a:srgbClr val="DDDEDF"/>
              </a:solidFill>
            </a:endParaRPr>
          </a:p>
        </p:txBody>
      </p:sp>
      <p:sp>
        <p:nvSpPr>
          <p:cNvPr id="8" name="Tijdelijke aanduiding voor inhoud 5"/>
          <p:cNvSpPr>
            <a:spLocks noGrp="1"/>
          </p:cNvSpPr>
          <p:nvPr>
            <p:ph sz="quarter" idx="12" hasCustomPrompt="1"/>
          </p:nvPr>
        </p:nvSpPr>
        <p:spPr>
          <a:xfrm>
            <a:off x="419100" y="2478088"/>
            <a:ext cx="8326967" cy="276999"/>
          </a:xfrm>
        </p:spPr>
        <p:txBody>
          <a:bodyPr/>
          <a:lstStyle>
            <a:lvl1pPr>
              <a:defRPr sz="1800">
                <a:solidFill>
                  <a:srgbClr val="000000"/>
                </a:solidFill>
              </a:defRPr>
            </a:lvl1pPr>
            <a:lvl2pPr>
              <a:defRPr sz="1800">
                <a:solidFill>
                  <a:srgbClr val="000000"/>
                </a:solidFill>
              </a:defRPr>
            </a:lvl2pPr>
            <a:lvl3pPr>
              <a:defRPr sz="1800">
                <a:solidFill>
                  <a:srgbClr val="000000"/>
                </a:solidFill>
              </a:defRPr>
            </a:lvl3pPr>
            <a:lvl4pPr>
              <a:defRPr sz="1600">
                <a:solidFill>
                  <a:srgbClr val="000000"/>
                </a:solidFill>
              </a:defRPr>
            </a:lvl4pPr>
            <a:lvl5pPr>
              <a:defRPr sz="1600">
                <a:solidFill>
                  <a:srgbClr val="000000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 noProof="0" dirty="0" smtClean="0"/>
              <a:t>Click to add title</a:t>
            </a:r>
          </a:p>
        </p:txBody>
      </p:sp>
    </p:spTree>
    <p:extLst>
      <p:ext uri="{BB962C8B-B14F-4D97-AF65-F5344CB8AC3E}">
        <p14:creationId xmlns:p14="http://schemas.microsoft.com/office/powerpoint/2010/main" val="214173051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image" Target="../media/image2.gif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image" Target="../media/image1.emf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7.xml"/><Relationship Id="rId13" Type="http://schemas.openxmlformats.org/officeDocument/2006/relationships/slideLayout" Target="../slideLayouts/slideLayout42.xml"/><Relationship Id="rId18" Type="http://schemas.openxmlformats.org/officeDocument/2006/relationships/slideLayout" Target="../slideLayouts/slideLayout47.xml"/><Relationship Id="rId26" Type="http://schemas.openxmlformats.org/officeDocument/2006/relationships/slideLayout" Target="../slideLayouts/slideLayout55.xml"/><Relationship Id="rId3" Type="http://schemas.openxmlformats.org/officeDocument/2006/relationships/slideLayout" Target="../slideLayouts/slideLayout32.xml"/><Relationship Id="rId21" Type="http://schemas.openxmlformats.org/officeDocument/2006/relationships/slideLayout" Target="../slideLayouts/slideLayout50.xml"/><Relationship Id="rId34" Type="http://schemas.openxmlformats.org/officeDocument/2006/relationships/image" Target="../media/image3.png"/><Relationship Id="rId7" Type="http://schemas.openxmlformats.org/officeDocument/2006/relationships/slideLayout" Target="../slideLayouts/slideLayout36.xml"/><Relationship Id="rId12" Type="http://schemas.openxmlformats.org/officeDocument/2006/relationships/slideLayout" Target="../slideLayouts/slideLayout41.xml"/><Relationship Id="rId17" Type="http://schemas.openxmlformats.org/officeDocument/2006/relationships/slideLayout" Target="../slideLayouts/slideLayout46.xml"/><Relationship Id="rId25" Type="http://schemas.openxmlformats.org/officeDocument/2006/relationships/slideLayout" Target="../slideLayouts/slideLayout54.xml"/><Relationship Id="rId33" Type="http://schemas.openxmlformats.org/officeDocument/2006/relationships/image" Target="../media/image1.emf"/><Relationship Id="rId2" Type="http://schemas.openxmlformats.org/officeDocument/2006/relationships/slideLayout" Target="../slideLayouts/slideLayout31.xml"/><Relationship Id="rId16" Type="http://schemas.openxmlformats.org/officeDocument/2006/relationships/slideLayout" Target="../slideLayouts/slideLayout45.xml"/><Relationship Id="rId20" Type="http://schemas.openxmlformats.org/officeDocument/2006/relationships/slideLayout" Target="../slideLayouts/slideLayout49.xml"/><Relationship Id="rId29" Type="http://schemas.openxmlformats.org/officeDocument/2006/relationships/slideLayout" Target="../slideLayouts/slideLayout58.xml"/><Relationship Id="rId1" Type="http://schemas.openxmlformats.org/officeDocument/2006/relationships/slideLayout" Target="../slideLayouts/slideLayout30.xml"/><Relationship Id="rId6" Type="http://schemas.openxmlformats.org/officeDocument/2006/relationships/slideLayout" Target="../slideLayouts/slideLayout35.xml"/><Relationship Id="rId11" Type="http://schemas.openxmlformats.org/officeDocument/2006/relationships/slideLayout" Target="../slideLayouts/slideLayout40.xml"/><Relationship Id="rId24" Type="http://schemas.openxmlformats.org/officeDocument/2006/relationships/slideLayout" Target="../slideLayouts/slideLayout53.xml"/><Relationship Id="rId32" Type="http://schemas.openxmlformats.org/officeDocument/2006/relationships/theme" Target="../theme/theme2.xml"/><Relationship Id="rId5" Type="http://schemas.openxmlformats.org/officeDocument/2006/relationships/slideLayout" Target="../slideLayouts/slideLayout34.xml"/><Relationship Id="rId15" Type="http://schemas.openxmlformats.org/officeDocument/2006/relationships/slideLayout" Target="../slideLayouts/slideLayout44.xml"/><Relationship Id="rId23" Type="http://schemas.openxmlformats.org/officeDocument/2006/relationships/slideLayout" Target="../slideLayouts/slideLayout52.xml"/><Relationship Id="rId28" Type="http://schemas.openxmlformats.org/officeDocument/2006/relationships/slideLayout" Target="../slideLayouts/slideLayout57.xml"/><Relationship Id="rId10" Type="http://schemas.openxmlformats.org/officeDocument/2006/relationships/slideLayout" Target="../slideLayouts/slideLayout39.xml"/><Relationship Id="rId19" Type="http://schemas.openxmlformats.org/officeDocument/2006/relationships/slideLayout" Target="../slideLayouts/slideLayout48.xml"/><Relationship Id="rId31" Type="http://schemas.openxmlformats.org/officeDocument/2006/relationships/slideLayout" Target="../slideLayouts/slideLayout60.xml"/><Relationship Id="rId4" Type="http://schemas.openxmlformats.org/officeDocument/2006/relationships/slideLayout" Target="../slideLayouts/slideLayout33.xml"/><Relationship Id="rId9" Type="http://schemas.openxmlformats.org/officeDocument/2006/relationships/slideLayout" Target="../slideLayouts/slideLayout38.xml"/><Relationship Id="rId14" Type="http://schemas.openxmlformats.org/officeDocument/2006/relationships/slideLayout" Target="../slideLayouts/slideLayout43.xml"/><Relationship Id="rId22" Type="http://schemas.openxmlformats.org/officeDocument/2006/relationships/slideLayout" Target="../slideLayouts/slideLayout51.xml"/><Relationship Id="rId27" Type="http://schemas.openxmlformats.org/officeDocument/2006/relationships/slideLayout" Target="../slideLayouts/slideLayout56.xml"/><Relationship Id="rId30" Type="http://schemas.openxmlformats.org/officeDocument/2006/relationships/slideLayout" Target="../slideLayouts/slideLayout5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3211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34" descr="header_3"/>
          <p:cNvPicPr>
            <a:picLocks noChangeAspect="1" noChangeArrowheads="1"/>
          </p:cNvPicPr>
          <p:nvPr userDrawn="1"/>
        </p:nvPicPr>
        <p:blipFill rotWithShape="1">
          <a:blip r:embed="rId3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698"/>
          <a:stretch/>
        </p:blipFill>
        <p:spPr bwMode="auto">
          <a:xfrm>
            <a:off x="-6786" y="866272"/>
            <a:ext cx="9154800" cy="60261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1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19100" y="1657595"/>
            <a:ext cx="8329613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GB" dirty="0" smtClean="0"/>
              <a:t>Place the title here</a:t>
            </a:r>
          </a:p>
        </p:txBody>
      </p:sp>
      <p:sp>
        <p:nvSpPr>
          <p:cNvPr id="2052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20960" y="2478088"/>
            <a:ext cx="832961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r>
              <a:rPr lang="en-GB" sz="2400" dirty="0" smtClean="0">
                <a:solidFill>
                  <a:schemeClr val="bg1"/>
                </a:solidFill>
              </a:rPr>
              <a:t>Place the subtitle here</a:t>
            </a:r>
            <a:endParaRPr lang="en-GB" sz="2400" dirty="0">
              <a:solidFill>
                <a:schemeClr val="bg1"/>
              </a:solidFill>
            </a:endParaRPr>
          </a:p>
        </p:txBody>
      </p:sp>
      <p:sp>
        <p:nvSpPr>
          <p:cNvPr id="10270" name="Rectangle 30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5535613" y="6378575"/>
            <a:ext cx="2876550" cy="36036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>
                <a:solidFill>
                  <a:schemeClr val="bg2"/>
                </a:solidFill>
                <a:cs typeface="+mn-cs"/>
              </a:defRPr>
            </a:lvl1pPr>
          </a:lstStyle>
          <a:p>
            <a:pPr>
              <a:defRPr/>
            </a:pPr>
            <a:endParaRPr lang="nl-NL" dirty="0">
              <a:solidFill>
                <a:srgbClr val="DDDEDF"/>
              </a:solidFill>
            </a:endParaRPr>
          </a:p>
        </p:txBody>
      </p:sp>
      <p:sp>
        <p:nvSpPr>
          <p:cNvPr id="10271" name="Rectangle 31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266113" y="6378575"/>
            <a:ext cx="517525" cy="36036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>
                <a:solidFill>
                  <a:schemeClr val="bg2"/>
                </a:solidFill>
                <a:cs typeface="+mn-cs"/>
              </a:defRPr>
            </a:lvl1pPr>
          </a:lstStyle>
          <a:p>
            <a:pPr>
              <a:defRPr/>
            </a:pPr>
            <a:fld id="{39DCB578-601A-4322-B008-BD1BB7FEB93B}" type="slidenum">
              <a:rPr lang="nl-NL">
                <a:solidFill>
                  <a:srgbClr val="DDDEDF"/>
                </a:solidFill>
              </a:rPr>
              <a:pPr>
                <a:defRPr/>
              </a:pPr>
              <a:t>‹#›</a:t>
            </a:fld>
            <a:endParaRPr lang="nl-NL" dirty="0">
              <a:solidFill>
                <a:srgbClr val="DDDEDF"/>
              </a:solidFill>
            </a:endParaRPr>
          </a:p>
        </p:txBody>
      </p:sp>
      <p:sp>
        <p:nvSpPr>
          <p:cNvPr id="4" name="Rectangle 3"/>
          <p:cNvSpPr/>
          <p:nvPr userDrawn="1"/>
        </p:nvSpPr>
        <p:spPr>
          <a:xfrm>
            <a:off x="0" y="874294"/>
            <a:ext cx="2029326" cy="56949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pic>
        <p:nvPicPr>
          <p:cNvPr id="3" name="Picture 2"/>
          <p:cNvPicPr>
            <a:picLocks noChangeAspect="1"/>
          </p:cNvPicPr>
          <p:nvPr userDrawn="1"/>
        </p:nvPicPr>
        <p:blipFill>
          <a:blip r:embed="rId3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6728" y="521368"/>
            <a:ext cx="1608219" cy="711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12004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25" r:id="rId1"/>
    <p:sldLayoutId id="2147484023" r:id="rId2"/>
    <p:sldLayoutId id="2147483960" r:id="rId3"/>
    <p:sldLayoutId id="2147483961" r:id="rId4"/>
    <p:sldLayoutId id="2147483962" r:id="rId5"/>
    <p:sldLayoutId id="2147483963" r:id="rId6"/>
    <p:sldLayoutId id="2147483965" r:id="rId7"/>
    <p:sldLayoutId id="2147483966" r:id="rId8"/>
    <p:sldLayoutId id="2147483967" r:id="rId9"/>
    <p:sldLayoutId id="2147483968" r:id="rId10"/>
    <p:sldLayoutId id="2147483969" r:id="rId11"/>
    <p:sldLayoutId id="2147483970" r:id="rId12"/>
    <p:sldLayoutId id="2147483971" r:id="rId13"/>
    <p:sldLayoutId id="2147483972" r:id="rId14"/>
    <p:sldLayoutId id="2147483973" r:id="rId15"/>
    <p:sldLayoutId id="2147483974" r:id="rId16"/>
    <p:sldLayoutId id="2147483975" r:id="rId17"/>
    <p:sldLayoutId id="2147483976" r:id="rId18"/>
    <p:sldLayoutId id="2147483977" r:id="rId19"/>
    <p:sldLayoutId id="2147483978" r:id="rId20"/>
    <p:sldLayoutId id="2147483979" r:id="rId21"/>
    <p:sldLayoutId id="2147483980" r:id="rId22"/>
    <p:sldLayoutId id="2147483981" r:id="rId23"/>
    <p:sldLayoutId id="2147483982" r:id="rId24"/>
    <p:sldLayoutId id="2147483983" r:id="rId25"/>
    <p:sldLayoutId id="2147483984" r:id="rId26"/>
    <p:sldLayoutId id="2147483985" r:id="rId27"/>
    <p:sldLayoutId id="2147483964" r:id="rId28"/>
    <p:sldLayoutId id="2147483986" r:id="rId29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2600" b="1">
          <a:solidFill>
            <a:srgbClr val="E32119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600" b="1">
          <a:solidFill>
            <a:srgbClr val="E32119"/>
          </a:solidFill>
          <a:latin typeface="Verdana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600" b="1">
          <a:solidFill>
            <a:srgbClr val="E32119"/>
          </a:solidFill>
          <a:latin typeface="Verdana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600" b="1">
          <a:solidFill>
            <a:srgbClr val="E32119"/>
          </a:solidFill>
          <a:latin typeface="Verdana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600" b="1">
          <a:solidFill>
            <a:srgbClr val="E32119"/>
          </a:solidFill>
          <a:latin typeface="Verdana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600" b="1">
          <a:solidFill>
            <a:srgbClr val="E32119"/>
          </a:solidFill>
          <a:latin typeface="Verdana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600" b="1">
          <a:solidFill>
            <a:srgbClr val="E32119"/>
          </a:solidFill>
          <a:latin typeface="Verdana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600" b="1">
          <a:solidFill>
            <a:srgbClr val="E32119"/>
          </a:solidFill>
          <a:latin typeface="Verdana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600" b="1">
          <a:solidFill>
            <a:srgbClr val="E32119"/>
          </a:solidFill>
          <a:latin typeface="Verdana" pitchFamily="34" charset="0"/>
        </a:defRPr>
      </a:lvl9pPr>
    </p:titleStyle>
    <p:bodyStyle>
      <a:lvl1pPr marL="261938" indent="-261938" algn="l" rtl="0" eaLnBrk="1" fontAlgn="base" hangingPunct="1">
        <a:spcBef>
          <a:spcPct val="20000"/>
        </a:spcBef>
        <a:spcAft>
          <a:spcPct val="0"/>
        </a:spcAft>
        <a:buSzPct val="60000"/>
        <a:buBlip>
          <a:blip r:embed="rId33"/>
        </a:buBlip>
        <a:defRPr sz="1800">
          <a:solidFill>
            <a:srgbClr val="000000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3211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34" descr="header_3"/>
          <p:cNvPicPr>
            <a:picLocks noChangeAspect="1" noChangeArrowheads="1"/>
          </p:cNvPicPr>
          <p:nvPr/>
        </p:nvPicPr>
        <p:blipFill>
          <a:blip r:embed="rId3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350" y="219075"/>
            <a:ext cx="9155113" cy="6673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19100" y="1657350"/>
            <a:ext cx="8329613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endParaRPr lang="en-GB" smtClean="0"/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20688" y="2478088"/>
            <a:ext cx="8329612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endParaRPr lang="en-GB" smtClean="0"/>
          </a:p>
        </p:txBody>
      </p:sp>
      <p:sp>
        <p:nvSpPr>
          <p:cNvPr id="10270" name="Rectangle 30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5535613" y="6378575"/>
            <a:ext cx="2876550" cy="36036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>
                <a:solidFill>
                  <a:schemeClr val="bg2"/>
                </a:solidFill>
                <a:cs typeface="+mn-cs"/>
              </a:defRPr>
            </a:lvl1pPr>
          </a:lstStyle>
          <a:p>
            <a:pPr>
              <a:defRPr/>
            </a:pPr>
            <a:r>
              <a:rPr lang="en-US" smtClean="0">
                <a:solidFill>
                  <a:srgbClr val="DDDEDF"/>
                </a:solidFill>
              </a:rPr>
              <a:t>8-6-2011</a:t>
            </a:r>
            <a:endParaRPr lang="nl-NL" dirty="0">
              <a:solidFill>
                <a:srgbClr val="DDDEDF"/>
              </a:solidFill>
            </a:endParaRPr>
          </a:p>
        </p:txBody>
      </p:sp>
      <p:sp>
        <p:nvSpPr>
          <p:cNvPr id="10271" name="Rectangle 31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266113" y="6378575"/>
            <a:ext cx="517525" cy="36036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>
                <a:solidFill>
                  <a:schemeClr val="bg2"/>
                </a:solidFill>
                <a:cs typeface="+mn-cs"/>
              </a:defRPr>
            </a:lvl1pPr>
          </a:lstStyle>
          <a:p>
            <a:pPr>
              <a:defRPr/>
            </a:pPr>
            <a:fld id="{2EBF375E-63A0-40BE-BB27-D625F81A2BC3}" type="slidenum">
              <a:rPr lang="nl-NL">
                <a:solidFill>
                  <a:srgbClr val="DDDEDF"/>
                </a:solidFill>
              </a:rPr>
              <a:pPr>
                <a:defRPr/>
              </a:pPr>
              <a:t>‹#›</a:t>
            </a:fld>
            <a:endParaRPr lang="nl-NL" dirty="0">
              <a:solidFill>
                <a:srgbClr val="DDDED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93948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27" r:id="rId1"/>
    <p:sldLayoutId id="2147484028" r:id="rId2"/>
    <p:sldLayoutId id="2147484029" r:id="rId3"/>
    <p:sldLayoutId id="2147484030" r:id="rId4"/>
    <p:sldLayoutId id="2147484031" r:id="rId5"/>
    <p:sldLayoutId id="2147484032" r:id="rId6"/>
    <p:sldLayoutId id="2147484033" r:id="rId7"/>
    <p:sldLayoutId id="2147484034" r:id="rId8"/>
    <p:sldLayoutId id="2147484035" r:id="rId9"/>
    <p:sldLayoutId id="2147484036" r:id="rId10"/>
    <p:sldLayoutId id="2147484037" r:id="rId11"/>
    <p:sldLayoutId id="2147484038" r:id="rId12"/>
    <p:sldLayoutId id="2147484039" r:id="rId13"/>
    <p:sldLayoutId id="2147484040" r:id="rId14"/>
    <p:sldLayoutId id="2147484041" r:id="rId15"/>
    <p:sldLayoutId id="2147484042" r:id="rId16"/>
    <p:sldLayoutId id="2147484043" r:id="rId17"/>
    <p:sldLayoutId id="2147484044" r:id="rId18"/>
    <p:sldLayoutId id="2147484045" r:id="rId19"/>
    <p:sldLayoutId id="2147484046" r:id="rId20"/>
    <p:sldLayoutId id="2147484047" r:id="rId21"/>
    <p:sldLayoutId id="2147484048" r:id="rId22"/>
    <p:sldLayoutId id="2147484049" r:id="rId23"/>
    <p:sldLayoutId id="2147484050" r:id="rId24"/>
    <p:sldLayoutId id="2147484051" r:id="rId25"/>
    <p:sldLayoutId id="2147484052" r:id="rId26"/>
    <p:sldLayoutId id="2147484053" r:id="rId27"/>
    <p:sldLayoutId id="2147484054" r:id="rId28"/>
    <p:sldLayoutId id="2147484055" r:id="rId29"/>
    <p:sldLayoutId id="2147484056" r:id="rId30"/>
    <p:sldLayoutId id="2147484057" r:id="rId3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600" b="1">
          <a:solidFill>
            <a:srgbClr val="E32119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600" b="1">
          <a:solidFill>
            <a:srgbClr val="E32119"/>
          </a:solidFill>
          <a:latin typeface="Verdana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600" b="1">
          <a:solidFill>
            <a:srgbClr val="E32119"/>
          </a:solidFill>
          <a:latin typeface="Verdana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600" b="1">
          <a:solidFill>
            <a:srgbClr val="E32119"/>
          </a:solidFill>
          <a:latin typeface="Verdana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600" b="1">
          <a:solidFill>
            <a:srgbClr val="E32119"/>
          </a:solidFill>
          <a:latin typeface="Verdana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600" b="1">
          <a:solidFill>
            <a:srgbClr val="E32119"/>
          </a:solidFill>
          <a:latin typeface="Verdana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600" b="1">
          <a:solidFill>
            <a:srgbClr val="E32119"/>
          </a:solidFill>
          <a:latin typeface="Verdana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600" b="1">
          <a:solidFill>
            <a:srgbClr val="E32119"/>
          </a:solidFill>
          <a:latin typeface="Verdana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600" b="1">
          <a:solidFill>
            <a:srgbClr val="E32119"/>
          </a:solidFill>
          <a:latin typeface="Verdana" pitchFamily="34" charset="0"/>
        </a:defRPr>
      </a:lvl9pPr>
    </p:titleStyle>
    <p:bodyStyle>
      <a:lvl1pPr marL="261938" indent="-261938" algn="l" rtl="0" eaLnBrk="0" fontAlgn="base" hangingPunct="0">
        <a:spcBef>
          <a:spcPct val="20000"/>
        </a:spcBef>
        <a:spcAft>
          <a:spcPct val="0"/>
        </a:spcAft>
        <a:buSzPct val="60000"/>
        <a:buBlip>
          <a:blip r:embed="rId34"/>
        </a:buBlip>
        <a:defRPr>
          <a:solidFill>
            <a:srgbClr val="000000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gif"/><Relationship Id="rId1" Type="http://schemas.openxmlformats.org/officeDocument/2006/relationships/slideLayout" Target="../slideLayouts/slideLayout28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8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8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8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2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28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gif"/><Relationship Id="rId1" Type="http://schemas.openxmlformats.org/officeDocument/2006/relationships/slideLayout" Target="../slideLayouts/slideLayout28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8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8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g"/><Relationship Id="rId1" Type="http://schemas.openxmlformats.org/officeDocument/2006/relationships/slideLayout" Target="../slideLayouts/slideLayout28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g"/><Relationship Id="rId1" Type="http://schemas.openxmlformats.org/officeDocument/2006/relationships/slideLayout" Target="../slideLayouts/slideLayout28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g"/><Relationship Id="rId1" Type="http://schemas.openxmlformats.org/officeDocument/2006/relationships/slideLayout" Target="../slideLayouts/slideLayout28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8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8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8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9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9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9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9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9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8.xml"/><Relationship Id="rId4" Type="http://schemas.openxmlformats.org/officeDocument/2006/relationships/image" Target="../media/image50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9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9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29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9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gif"/><Relationship Id="rId1" Type="http://schemas.openxmlformats.org/officeDocument/2006/relationships/slideLayout" Target="../slideLayouts/slideLayout29.xml"/><Relationship Id="rId5" Type="http://schemas.openxmlformats.org/officeDocument/2006/relationships/image" Target="../media/image3.png"/><Relationship Id="rId4" Type="http://schemas.openxmlformats.org/officeDocument/2006/relationships/image" Target="../media/image55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29.xml"/><Relationship Id="rId5" Type="http://schemas.openxmlformats.org/officeDocument/2006/relationships/image" Target="../media/image3.png"/><Relationship Id="rId4" Type="http://schemas.openxmlformats.org/officeDocument/2006/relationships/image" Target="../media/image58.pn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29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9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29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29.xml"/><Relationship Id="rId4" Type="http://schemas.openxmlformats.org/officeDocument/2006/relationships/image" Target="../media/image47.jpeg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9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9.xml"/><Relationship Id="rId2" Type="http://schemas.openxmlformats.org/officeDocument/2006/relationships/video" Target="file://localhost/Users/nielstuning/Desktop/Niels/particle_event_full_ns.avi" TargetMode="External"/><Relationship Id="rId1" Type="http://schemas.microsoft.com/office/2007/relationships/media" Target="file://localhost/Users/nielstuning/Desktop/Niels/particle_event_full_ns.avi" TargetMode="External"/><Relationship Id="rId4" Type="http://schemas.openxmlformats.org/officeDocument/2006/relationships/image" Target="../media/image61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29.xml"/><Relationship Id="rId4" Type="http://schemas.openxmlformats.org/officeDocument/2006/relationships/image" Target="../media/image47.jpeg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28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2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9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28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28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28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i2u2.org/elab/cms/event-display/" TargetMode="External"/><Relationship Id="rId2" Type="http://schemas.openxmlformats.org/officeDocument/2006/relationships/hyperlink" Target="http://op-webtools.web.cern.ch/op-webtools/vistar/vistars.php?usr=LHC1" TargetMode="External"/><Relationship Id="rId1" Type="http://schemas.openxmlformats.org/officeDocument/2006/relationships/slideLayout" Target="../slideLayouts/slideLayout2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gif"/><Relationship Id="rId1" Type="http://schemas.openxmlformats.org/officeDocument/2006/relationships/slideLayout" Target="../slideLayouts/slideLayout2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2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4048546"/>
            <a:ext cx="9144000" cy="28094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nl-NL" dirty="0" smtClean="0"/>
              <a:t>Alles en Niks</a:t>
            </a:r>
            <a:endParaRPr lang="nl-NL" dirty="0"/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419099" y="5707062"/>
            <a:ext cx="7802033" cy="609398"/>
          </a:xfrm>
        </p:spPr>
        <p:txBody>
          <a:bodyPr/>
          <a:lstStyle/>
          <a:p>
            <a:r>
              <a:rPr lang="nl-NL" dirty="0" smtClean="0"/>
              <a:t>VAN DE OERKNAL TOT HIGGS</a:t>
            </a:r>
          </a:p>
          <a:p>
            <a:pPr algn="r"/>
            <a:r>
              <a:rPr lang="nl-NL" dirty="0" smtClean="0"/>
              <a:t>Niels </a:t>
            </a:r>
            <a:r>
              <a:rPr lang="nl-NL" dirty="0" err="1" smtClean="0"/>
              <a:t>Tuning</a:t>
            </a:r>
            <a:endParaRPr lang="nl-NL" dirty="0"/>
          </a:p>
        </p:txBody>
      </p:sp>
      <p:pic>
        <p:nvPicPr>
          <p:cNvPr id="6" name="Afbeelding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63937" y="0"/>
            <a:ext cx="1905409" cy="1952771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6899140" y="321396"/>
            <a:ext cx="1835001" cy="1323439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pPr algn="ctr"/>
            <a:r>
              <a:rPr lang="nl-NL" sz="2000" dirty="0" err="1" smtClean="0">
                <a:solidFill>
                  <a:schemeClr val="bg1"/>
                </a:solidFill>
              </a:rPr>
              <a:t>Probus</a:t>
            </a:r>
            <a:endParaRPr lang="nl-NL" sz="2000" dirty="0" smtClean="0">
              <a:solidFill>
                <a:schemeClr val="bg1"/>
              </a:solidFill>
            </a:endParaRPr>
          </a:p>
          <a:p>
            <a:pPr algn="ctr"/>
            <a:r>
              <a:rPr lang="nl-NL" sz="2000" smtClean="0">
                <a:solidFill>
                  <a:schemeClr val="bg1"/>
                </a:solidFill>
              </a:rPr>
              <a:t>Aalsmeer</a:t>
            </a:r>
            <a:endParaRPr lang="nl-NL" sz="2000" dirty="0" smtClean="0">
              <a:solidFill>
                <a:schemeClr val="bg1"/>
              </a:solidFill>
            </a:endParaRPr>
          </a:p>
          <a:p>
            <a:pPr algn="ctr"/>
            <a:r>
              <a:rPr lang="nl-NL" sz="2000" dirty="0" smtClean="0">
                <a:solidFill>
                  <a:schemeClr val="bg1"/>
                </a:solidFill>
              </a:rPr>
              <a:t>20 mei </a:t>
            </a:r>
            <a:r>
              <a:rPr lang="nl-NL" sz="2000" dirty="0" smtClean="0">
                <a:solidFill>
                  <a:schemeClr val="bg1"/>
                </a:solidFill>
              </a:rPr>
              <a:t>2015</a:t>
            </a:r>
          </a:p>
          <a:p>
            <a:pPr algn="ctr"/>
            <a:endParaRPr lang="nl-NL" sz="2000" dirty="0">
              <a:solidFill>
                <a:schemeClr val="bg1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7234280" y="1294726"/>
            <a:ext cx="1108608" cy="2913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196" y="3336447"/>
            <a:ext cx="3282390" cy="14515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27838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LHC in </a:t>
            </a:r>
            <a:r>
              <a:rPr lang="en-US" dirty="0" err="1" smtClean="0"/>
              <a:t>getallen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2"/>
          </p:nvPr>
        </p:nvSpPr>
        <p:spPr>
          <a:xfrm>
            <a:off x="419100" y="2478490"/>
            <a:ext cx="8326967" cy="2597634"/>
          </a:xfrm>
        </p:spPr>
        <p:txBody>
          <a:bodyPr/>
          <a:lstStyle/>
          <a:p>
            <a:r>
              <a:rPr lang="en-US" sz="3200" dirty="0" err="1" smtClean="0"/>
              <a:t>Energie</a:t>
            </a:r>
            <a:r>
              <a:rPr lang="en-US" sz="3200" dirty="0" smtClean="0"/>
              <a:t> per </a:t>
            </a:r>
            <a:r>
              <a:rPr lang="en-US" sz="3200" dirty="0" err="1" smtClean="0"/>
              <a:t>botsing</a:t>
            </a:r>
            <a:r>
              <a:rPr lang="en-US" sz="3200" dirty="0" smtClean="0"/>
              <a:t>: 13 </a:t>
            </a:r>
            <a:r>
              <a:rPr lang="en-US" sz="3200" dirty="0" err="1" smtClean="0"/>
              <a:t>TeV</a:t>
            </a:r>
            <a:endParaRPr lang="en-US" sz="3200" dirty="0" smtClean="0"/>
          </a:p>
          <a:p>
            <a:endParaRPr lang="en-US" sz="2400" dirty="0"/>
          </a:p>
          <a:p>
            <a:r>
              <a:rPr lang="en-US" dirty="0" smtClean="0"/>
              <a:t>13000 x </a:t>
            </a:r>
            <a:r>
              <a:rPr lang="en-US" dirty="0" err="1" smtClean="0"/>
              <a:t>massa</a:t>
            </a:r>
            <a:r>
              <a:rPr lang="en-US" dirty="0" smtClean="0"/>
              <a:t> van 1 proton</a:t>
            </a:r>
          </a:p>
          <a:p>
            <a:endParaRPr lang="en-US" dirty="0" smtClean="0"/>
          </a:p>
          <a:p>
            <a:r>
              <a:rPr lang="en-US" dirty="0" err="1" smtClean="0"/>
              <a:t>Zwaar</a:t>
            </a:r>
            <a:r>
              <a:rPr lang="en-US" dirty="0" smtClean="0"/>
              <a:t>, </a:t>
            </a:r>
            <a:r>
              <a:rPr lang="en-US" dirty="0" err="1" smtClean="0"/>
              <a:t>nieuw</a:t>
            </a:r>
            <a:r>
              <a:rPr lang="en-US" dirty="0" smtClean="0"/>
              <a:t> </a:t>
            </a:r>
            <a:r>
              <a:rPr lang="en-US" dirty="0" err="1" smtClean="0"/>
              <a:t>deeltje</a:t>
            </a:r>
            <a:r>
              <a:rPr lang="en-US" dirty="0" smtClean="0"/>
              <a:t> </a:t>
            </a:r>
            <a:r>
              <a:rPr lang="en-US" dirty="0" err="1" smtClean="0"/>
              <a:t>ontdekken</a:t>
            </a:r>
            <a:r>
              <a:rPr lang="en-US" dirty="0" smtClean="0"/>
              <a:t>?</a:t>
            </a:r>
          </a:p>
          <a:p>
            <a:endParaRPr lang="en-US" dirty="0" smtClean="0"/>
          </a:p>
          <a:p>
            <a:r>
              <a:rPr lang="en-US" dirty="0" err="1" smtClean="0"/>
              <a:t>Energie</a:t>
            </a:r>
            <a:r>
              <a:rPr lang="en-US" dirty="0" smtClean="0"/>
              <a:t> in het </a:t>
            </a:r>
            <a:r>
              <a:rPr lang="en-US" dirty="0" err="1" smtClean="0"/>
              <a:t>heelal</a:t>
            </a:r>
            <a:r>
              <a:rPr lang="en-US" dirty="0" smtClean="0"/>
              <a:t> op 10</a:t>
            </a:r>
            <a:r>
              <a:rPr lang="en-US" baseline="30000" dirty="0" smtClean="0"/>
              <a:t>-11 </a:t>
            </a:r>
            <a:r>
              <a:rPr lang="en-US" dirty="0" smtClean="0"/>
              <a:t>s</a:t>
            </a:r>
            <a:endParaRPr lang="en-US" dirty="0"/>
          </a:p>
        </p:txBody>
      </p:sp>
      <p:pic>
        <p:nvPicPr>
          <p:cNvPr id="6" name="Picture 5" descr="bb_history.gif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5176942" y="2298210"/>
            <a:ext cx="3288731" cy="4661595"/>
          </a:xfrm>
          <a:prstGeom prst="rect">
            <a:avLst/>
          </a:prstGeom>
        </p:spPr>
      </p:pic>
      <p:cxnSp>
        <p:nvCxnSpPr>
          <p:cNvPr id="5" name="Straight Arrow Connector 4"/>
          <p:cNvCxnSpPr/>
          <p:nvPr/>
        </p:nvCxnSpPr>
        <p:spPr>
          <a:xfrm flipH="1" flipV="1">
            <a:off x="6074875" y="5694624"/>
            <a:ext cx="9054" cy="850339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Arrow Connector 6"/>
          <p:cNvCxnSpPr/>
          <p:nvPr/>
        </p:nvCxnSpPr>
        <p:spPr>
          <a:xfrm flipH="1" flipV="1">
            <a:off x="8997635" y="6269523"/>
            <a:ext cx="9054" cy="275440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5251009" y="6175631"/>
            <a:ext cx="6928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LHC</a:t>
            </a:r>
            <a:endParaRPr lang="en-GB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8282403" y="6218697"/>
            <a:ext cx="5822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err="1" smtClean="0"/>
              <a:t>wij</a:t>
            </a:r>
            <a:endParaRPr lang="en-GB" b="1" dirty="0"/>
          </a:p>
        </p:txBody>
      </p:sp>
    </p:spTree>
    <p:extLst>
      <p:ext uri="{BB962C8B-B14F-4D97-AF65-F5344CB8AC3E}">
        <p14:creationId xmlns:p14="http://schemas.microsoft.com/office/powerpoint/2010/main" val="185990416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Waarom</a:t>
            </a:r>
            <a:r>
              <a:rPr lang="en-US" dirty="0" smtClean="0"/>
              <a:t>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567051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Waarom</a:t>
            </a:r>
            <a:r>
              <a:rPr lang="en-US" dirty="0" smtClean="0"/>
              <a:t>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2"/>
          </p:nvPr>
        </p:nvSpPr>
        <p:spPr>
          <a:xfrm>
            <a:off x="419100" y="2478490"/>
            <a:ext cx="8326967" cy="276999"/>
          </a:xfrm>
        </p:spPr>
        <p:txBody>
          <a:bodyPr/>
          <a:lstStyle/>
          <a:p>
            <a:r>
              <a:rPr lang="en-US" dirty="0" err="1" smtClean="0"/>
              <a:t>Omdat</a:t>
            </a:r>
            <a:r>
              <a:rPr lang="en-US" dirty="0" smtClean="0"/>
              <a:t> we </a:t>
            </a:r>
            <a:r>
              <a:rPr lang="en-US" dirty="0" err="1" smtClean="0"/>
              <a:t>willen</a:t>
            </a:r>
            <a:r>
              <a:rPr lang="en-US" dirty="0" smtClean="0"/>
              <a:t> </a:t>
            </a:r>
            <a:r>
              <a:rPr lang="en-US" dirty="0" err="1" smtClean="0"/>
              <a:t>weten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329228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Waarom</a:t>
            </a:r>
            <a:r>
              <a:rPr lang="en-US" dirty="0" smtClean="0"/>
              <a:t>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2"/>
          </p:nvPr>
        </p:nvSpPr>
        <p:spPr>
          <a:xfrm>
            <a:off x="419100" y="2478490"/>
            <a:ext cx="8326967" cy="3600987"/>
          </a:xfrm>
        </p:spPr>
        <p:txBody>
          <a:bodyPr/>
          <a:lstStyle/>
          <a:p>
            <a:r>
              <a:rPr lang="en-US" dirty="0" err="1" smtClean="0"/>
              <a:t>Omdat</a:t>
            </a:r>
            <a:r>
              <a:rPr lang="en-US" dirty="0" smtClean="0"/>
              <a:t> we </a:t>
            </a:r>
            <a:r>
              <a:rPr lang="en-US" dirty="0" err="1" smtClean="0"/>
              <a:t>willen</a:t>
            </a:r>
            <a:r>
              <a:rPr lang="en-US" dirty="0" smtClean="0"/>
              <a:t> </a:t>
            </a:r>
            <a:r>
              <a:rPr lang="en-US" dirty="0" err="1" smtClean="0"/>
              <a:t>weten</a:t>
            </a:r>
            <a:endParaRPr lang="en-US" dirty="0"/>
          </a:p>
          <a:p>
            <a:endParaRPr lang="en-US" dirty="0" smtClean="0"/>
          </a:p>
          <a:p>
            <a:r>
              <a:rPr lang="en-US" dirty="0" smtClean="0"/>
              <a:t>De </a:t>
            </a:r>
            <a:r>
              <a:rPr lang="en-US" dirty="0" err="1" smtClean="0"/>
              <a:t>mens</a:t>
            </a:r>
            <a:r>
              <a:rPr lang="en-US" dirty="0" smtClean="0"/>
              <a:t> </a:t>
            </a:r>
            <a:r>
              <a:rPr lang="en-US" dirty="0" err="1" smtClean="0"/>
              <a:t>verwondert</a:t>
            </a:r>
            <a:r>
              <a:rPr lang="en-US" dirty="0" smtClean="0"/>
              <a:t> </a:t>
            </a:r>
            <a:r>
              <a:rPr lang="en-US" dirty="0" err="1" smtClean="0"/>
              <a:t>zich</a:t>
            </a:r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r>
              <a:rPr lang="en-US" i="1" dirty="0" smtClean="0"/>
              <a:t>(</a:t>
            </a:r>
            <a:r>
              <a:rPr lang="en-US" i="1" dirty="0" err="1" smtClean="0"/>
              <a:t>Wat</a:t>
            </a:r>
            <a:r>
              <a:rPr lang="en-US" i="1" dirty="0" smtClean="0"/>
              <a:t> is het nut van </a:t>
            </a:r>
            <a:r>
              <a:rPr lang="en-US" i="1" dirty="0" err="1" smtClean="0"/>
              <a:t>kunst</a:t>
            </a:r>
            <a:r>
              <a:rPr lang="en-US" i="1" dirty="0" smtClean="0"/>
              <a:t>?)</a:t>
            </a:r>
          </a:p>
        </p:txBody>
      </p:sp>
    </p:spTree>
    <p:extLst>
      <p:ext uri="{BB962C8B-B14F-4D97-AF65-F5344CB8AC3E}">
        <p14:creationId xmlns:p14="http://schemas.microsoft.com/office/powerpoint/2010/main" val="29616408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space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72570"/>
            <a:ext cx="9144000" cy="7218258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 flipH="1">
            <a:off x="2709340" y="-36285"/>
            <a:ext cx="39914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err="1" smtClean="0">
                <a:solidFill>
                  <a:srgbClr val="FFFFFF"/>
                </a:solidFill>
              </a:rPr>
              <a:t>Wat</a:t>
            </a:r>
            <a:r>
              <a:rPr lang="en-US" sz="2400" dirty="0" smtClean="0">
                <a:solidFill>
                  <a:srgbClr val="FFFFFF"/>
                </a:solidFill>
              </a:rPr>
              <a:t> is </a:t>
            </a:r>
            <a:r>
              <a:rPr lang="en-US" sz="2400" dirty="0" err="1" smtClean="0">
                <a:solidFill>
                  <a:srgbClr val="FFFFFF"/>
                </a:solidFill>
              </a:rPr>
              <a:t>hier</a:t>
            </a:r>
            <a:r>
              <a:rPr lang="en-US" sz="2400" dirty="0" smtClean="0">
                <a:solidFill>
                  <a:srgbClr val="FFFFFF"/>
                </a:solidFill>
              </a:rPr>
              <a:t> </a:t>
            </a:r>
            <a:r>
              <a:rPr lang="en-US" sz="2400" dirty="0" err="1" smtClean="0">
                <a:solidFill>
                  <a:srgbClr val="FFFFFF"/>
                </a:solidFill>
              </a:rPr>
              <a:t>gebeurd</a:t>
            </a:r>
            <a:r>
              <a:rPr lang="en-US" sz="2400" dirty="0" smtClean="0">
                <a:solidFill>
                  <a:srgbClr val="FFFFFF"/>
                </a:solidFill>
              </a:rPr>
              <a:t>…?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81733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space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72570"/>
            <a:ext cx="9144000" cy="7218258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 flipH="1">
            <a:off x="2709340" y="-36285"/>
            <a:ext cx="39914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err="1" smtClean="0">
                <a:solidFill>
                  <a:srgbClr val="FFFFFF"/>
                </a:solidFill>
              </a:rPr>
              <a:t>Wat</a:t>
            </a:r>
            <a:r>
              <a:rPr lang="en-US" sz="2400" dirty="0" smtClean="0">
                <a:solidFill>
                  <a:srgbClr val="FFFFFF"/>
                </a:solidFill>
              </a:rPr>
              <a:t> is </a:t>
            </a:r>
            <a:r>
              <a:rPr lang="en-US" sz="2400" dirty="0" err="1" smtClean="0">
                <a:solidFill>
                  <a:srgbClr val="FFFFFF"/>
                </a:solidFill>
              </a:rPr>
              <a:t>hier</a:t>
            </a:r>
            <a:r>
              <a:rPr lang="en-US" sz="2400" dirty="0" smtClean="0">
                <a:solidFill>
                  <a:srgbClr val="FFFFFF"/>
                </a:solidFill>
              </a:rPr>
              <a:t> </a:t>
            </a:r>
            <a:r>
              <a:rPr lang="en-US" sz="2400" dirty="0" err="1" smtClean="0">
                <a:solidFill>
                  <a:srgbClr val="FFFFFF"/>
                </a:solidFill>
              </a:rPr>
              <a:t>gebeurd</a:t>
            </a:r>
            <a:r>
              <a:rPr lang="en-US" sz="2400" dirty="0" smtClean="0">
                <a:solidFill>
                  <a:srgbClr val="FFFFFF"/>
                </a:solidFill>
              </a:rPr>
              <a:t>…?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4" name="Content Placeholder 4"/>
          <p:cNvSpPr>
            <a:spLocks noGrp="1"/>
          </p:cNvSpPr>
          <p:nvPr>
            <p:ph sz="quarter" idx="12"/>
          </p:nvPr>
        </p:nvSpPr>
        <p:spPr>
          <a:xfrm>
            <a:off x="419100" y="2334248"/>
            <a:ext cx="8326967" cy="1144929"/>
          </a:xfrm>
        </p:spPr>
        <p:txBody>
          <a:bodyPr/>
          <a:lstStyle/>
          <a:p>
            <a:r>
              <a:rPr lang="nl-NL" sz="2400" dirty="0" smtClean="0">
                <a:solidFill>
                  <a:schemeClr val="bg1"/>
                </a:solidFill>
              </a:rPr>
              <a:t>Zwaartekracht: alle sterren trekken elkaar aan?</a:t>
            </a:r>
          </a:p>
          <a:p>
            <a:pPr marL="0" indent="0">
              <a:buNone/>
            </a:pPr>
            <a:endParaRPr lang="nl-NL" sz="2400" dirty="0" smtClean="0">
              <a:solidFill>
                <a:schemeClr val="bg1"/>
              </a:solidFill>
            </a:endParaRPr>
          </a:p>
          <a:p>
            <a:endParaRPr lang="nl-NL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21911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space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72570"/>
            <a:ext cx="9144000" cy="7218258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 flipH="1">
            <a:off x="2709340" y="-36285"/>
            <a:ext cx="39914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err="1" smtClean="0">
                <a:solidFill>
                  <a:srgbClr val="FFFFFF"/>
                </a:solidFill>
              </a:rPr>
              <a:t>Wat</a:t>
            </a:r>
            <a:r>
              <a:rPr lang="en-US" sz="2400" dirty="0" smtClean="0">
                <a:solidFill>
                  <a:srgbClr val="FFFFFF"/>
                </a:solidFill>
              </a:rPr>
              <a:t> is </a:t>
            </a:r>
            <a:r>
              <a:rPr lang="en-US" sz="2400" dirty="0" err="1" smtClean="0">
                <a:solidFill>
                  <a:srgbClr val="FFFFFF"/>
                </a:solidFill>
              </a:rPr>
              <a:t>hier</a:t>
            </a:r>
            <a:r>
              <a:rPr lang="en-US" sz="2400" dirty="0" smtClean="0">
                <a:solidFill>
                  <a:srgbClr val="FFFFFF"/>
                </a:solidFill>
              </a:rPr>
              <a:t> </a:t>
            </a:r>
            <a:r>
              <a:rPr lang="en-US" sz="2400" dirty="0" err="1" smtClean="0">
                <a:solidFill>
                  <a:srgbClr val="FFFFFF"/>
                </a:solidFill>
              </a:rPr>
              <a:t>gebeurd</a:t>
            </a:r>
            <a:r>
              <a:rPr lang="en-US" sz="2400" dirty="0" smtClean="0">
                <a:solidFill>
                  <a:srgbClr val="FFFFFF"/>
                </a:solidFill>
              </a:rPr>
              <a:t>…?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4" name="Content Placeholder 4"/>
          <p:cNvSpPr>
            <a:spLocks noGrp="1"/>
          </p:cNvSpPr>
          <p:nvPr>
            <p:ph sz="quarter" idx="12"/>
          </p:nvPr>
        </p:nvSpPr>
        <p:spPr>
          <a:xfrm>
            <a:off x="419100" y="2334248"/>
            <a:ext cx="8470900" cy="2031325"/>
          </a:xfrm>
        </p:spPr>
        <p:txBody>
          <a:bodyPr/>
          <a:lstStyle/>
          <a:p>
            <a:r>
              <a:rPr lang="nl-NL" sz="2400" dirty="0" smtClean="0">
                <a:solidFill>
                  <a:schemeClr val="bg1"/>
                </a:solidFill>
              </a:rPr>
              <a:t>Zwaartekracht: alle sterren trekken elkaar aan?</a:t>
            </a:r>
          </a:p>
          <a:p>
            <a:endParaRPr lang="nl-NL" sz="2400" dirty="0">
              <a:solidFill>
                <a:schemeClr val="bg1"/>
              </a:solidFill>
            </a:endParaRPr>
          </a:p>
          <a:p>
            <a:r>
              <a:rPr lang="nl-NL" sz="2400" dirty="0" smtClean="0">
                <a:solidFill>
                  <a:schemeClr val="bg1"/>
                </a:solidFill>
              </a:rPr>
              <a:t>Observatie: alle sterren vliegen van elkaar vandaan!</a:t>
            </a:r>
          </a:p>
          <a:p>
            <a:pPr marL="0" indent="0">
              <a:buNone/>
            </a:pPr>
            <a:endParaRPr lang="nl-NL" sz="2400" dirty="0" smtClean="0">
              <a:solidFill>
                <a:schemeClr val="bg1"/>
              </a:solidFill>
            </a:endParaRPr>
          </a:p>
          <a:p>
            <a:endParaRPr lang="nl-NL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79878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Big Bang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2"/>
          </p:nvPr>
        </p:nvSpPr>
        <p:spPr>
          <a:xfrm>
            <a:off x="419100" y="2478490"/>
            <a:ext cx="8326967" cy="1606594"/>
          </a:xfrm>
        </p:spPr>
        <p:txBody>
          <a:bodyPr/>
          <a:lstStyle/>
          <a:p>
            <a:r>
              <a:rPr lang="en-US" dirty="0" err="1">
                <a:solidFill>
                  <a:schemeClr val="accent6">
                    <a:lumMod val="60000"/>
                    <a:lumOff val="40000"/>
                  </a:schemeClr>
                </a:solidFill>
              </a:rPr>
              <a:t>Hoeveelheid</a:t>
            </a:r>
            <a:r>
              <a:rPr lang="en-US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 helium en </a:t>
            </a:r>
            <a:r>
              <a:rPr lang="en-US" dirty="0" err="1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waterstof</a:t>
            </a:r>
            <a:endParaRPr lang="en-US" dirty="0" smtClean="0">
              <a:solidFill>
                <a:schemeClr val="accent6">
                  <a:lumMod val="60000"/>
                  <a:lumOff val="40000"/>
                </a:schemeClr>
              </a:solidFill>
            </a:endParaRPr>
          </a:p>
          <a:p>
            <a:endParaRPr lang="en-US" dirty="0" smtClean="0"/>
          </a:p>
          <a:p>
            <a:r>
              <a:rPr lang="en-US" dirty="0" err="1" smtClean="0"/>
              <a:t>Uitdijing</a:t>
            </a:r>
            <a:endParaRPr lang="en-US" dirty="0"/>
          </a:p>
          <a:p>
            <a:endParaRPr lang="en-US" dirty="0" smtClean="0"/>
          </a:p>
          <a:p>
            <a:r>
              <a:rPr lang="en-US" dirty="0" err="1" smtClean="0"/>
              <a:t>Kosmische</a:t>
            </a:r>
            <a:r>
              <a:rPr lang="en-US" dirty="0" smtClean="0"/>
              <a:t> </a:t>
            </a:r>
            <a:r>
              <a:rPr lang="en-US" dirty="0" err="1" smtClean="0"/>
              <a:t>achtergrond</a:t>
            </a:r>
            <a:r>
              <a:rPr lang="en-US" dirty="0" smtClean="0"/>
              <a:t> </a:t>
            </a:r>
            <a:r>
              <a:rPr lang="en-US" dirty="0" err="1" smtClean="0"/>
              <a:t>straling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849828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2" y="566442"/>
            <a:ext cx="9144000" cy="5888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17278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115" y="1440323"/>
            <a:ext cx="8353177" cy="396875"/>
          </a:xfrm>
        </p:spPr>
        <p:txBody>
          <a:bodyPr/>
          <a:lstStyle/>
          <a:p>
            <a:r>
              <a:rPr lang="en-US" dirty="0" err="1" smtClean="0"/>
              <a:t>Uitdijing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2"/>
          </p:nvPr>
        </p:nvSpPr>
        <p:spPr>
          <a:xfrm>
            <a:off x="419100" y="2043508"/>
            <a:ext cx="8326967" cy="941796"/>
          </a:xfrm>
        </p:spPr>
        <p:txBody>
          <a:bodyPr/>
          <a:lstStyle/>
          <a:p>
            <a:r>
              <a:rPr lang="en-US" dirty="0" err="1" smtClean="0"/>
              <a:t>Heelal</a:t>
            </a:r>
            <a:r>
              <a:rPr lang="en-US" dirty="0" smtClean="0"/>
              <a:t> </a:t>
            </a:r>
            <a:r>
              <a:rPr lang="en-US" dirty="0" err="1" smtClean="0"/>
              <a:t>dijt</a:t>
            </a:r>
            <a:r>
              <a:rPr lang="en-US" dirty="0" smtClean="0"/>
              <a:t> </a:t>
            </a:r>
            <a:r>
              <a:rPr lang="en-US" dirty="0" err="1" smtClean="0"/>
              <a:t>versneld</a:t>
            </a:r>
            <a:r>
              <a:rPr lang="en-US" dirty="0" smtClean="0"/>
              <a:t> </a:t>
            </a:r>
            <a:r>
              <a:rPr lang="en-US" dirty="0" err="1" smtClean="0"/>
              <a:t>uit</a:t>
            </a:r>
            <a:r>
              <a:rPr lang="en-US" dirty="0" smtClean="0"/>
              <a:t> !</a:t>
            </a:r>
          </a:p>
          <a:p>
            <a:r>
              <a:rPr lang="en-US" dirty="0" smtClean="0"/>
              <a:t>“Anti-</a:t>
            </a:r>
            <a:r>
              <a:rPr lang="en-US" dirty="0" err="1" smtClean="0"/>
              <a:t>zwaartekracht</a:t>
            </a:r>
            <a:r>
              <a:rPr lang="en-US" dirty="0" smtClean="0"/>
              <a:t>” </a:t>
            </a:r>
            <a:r>
              <a:rPr lang="en-US" dirty="0" smtClean="0">
                <a:sym typeface="Wingdings"/>
              </a:rPr>
              <a:t> “</a:t>
            </a:r>
            <a:r>
              <a:rPr lang="en-US" dirty="0" err="1" smtClean="0">
                <a:sym typeface="Wingdings"/>
              </a:rPr>
              <a:t>Donkere</a:t>
            </a:r>
            <a:r>
              <a:rPr lang="en-US" dirty="0" smtClean="0">
                <a:sym typeface="Wingdings"/>
              </a:rPr>
              <a:t> </a:t>
            </a:r>
            <a:r>
              <a:rPr lang="en-US" dirty="0" err="1" smtClean="0">
                <a:sym typeface="Wingdings"/>
              </a:rPr>
              <a:t>energie</a:t>
            </a:r>
            <a:r>
              <a:rPr lang="en-US" dirty="0" smtClean="0">
                <a:sym typeface="Wingdings"/>
              </a:rPr>
              <a:t>”  Vacuum </a:t>
            </a:r>
            <a:r>
              <a:rPr lang="en-US" dirty="0" err="1" smtClean="0">
                <a:sym typeface="Wingdings"/>
              </a:rPr>
              <a:t>energie</a:t>
            </a:r>
            <a:endParaRPr lang="en-US" dirty="0" smtClean="0">
              <a:sym typeface="Wingdings"/>
            </a:endParaRPr>
          </a:p>
          <a:p>
            <a:r>
              <a:rPr lang="en-US" dirty="0" err="1" smtClean="0">
                <a:sym typeface="Wingdings"/>
              </a:rPr>
              <a:t>Historisch</a:t>
            </a:r>
            <a:r>
              <a:rPr lang="en-US" dirty="0" smtClean="0">
                <a:sym typeface="Wingdings"/>
              </a:rPr>
              <a:t>: </a:t>
            </a:r>
            <a:r>
              <a:rPr lang="en-US" dirty="0" smtClean="0">
                <a:solidFill>
                  <a:schemeClr val="tx1"/>
                </a:solidFill>
                <a:sym typeface="Wingdings"/>
              </a:rPr>
              <a:t>Einstein</a:t>
            </a:r>
            <a:r>
              <a:rPr lang="en-US" dirty="0" smtClean="0">
                <a:sym typeface="Wingdings"/>
              </a:rPr>
              <a:t>’s </a:t>
            </a:r>
            <a:r>
              <a:rPr lang="en-US" dirty="0" err="1" smtClean="0">
                <a:sym typeface="Wingdings"/>
              </a:rPr>
              <a:t>kosmologische</a:t>
            </a:r>
            <a:r>
              <a:rPr lang="en-US" dirty="0" smtClean="0">
                <a:sym typeface="Wingdings"/>
              </a:rPr>
              <a:t> </a:t>
            </a:r>
            <a:r>
              <a:rPr lang="en-US" dirty="0" err="1" smtClean="0">
                <a:sym typeface="Wingdings"/>
              </a:rPr>
              <a:t>constante</a:t>
            </a:r>
            <a:endParaRPr lang="en-US" dirty="0"/>
          </a:p>
        </p:txBody>
      </p:sp>
      <p:pic>
        <p:nvPicPr>
          <p:cNvPr id="6" name="Picture 5" descr="Schneider-lyabao-graph4.jpg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39" b="6270"/>
          <a:stretch/>
        </p:blipFill>
        <p:spPr>
          <a:xfrm>
            <a:off x="719824" y="3270764"/>
            <a:ext cx="7592132" cy="3544706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 rot="1265015">
            <a:off x="2800890" y="4581449"/>
            <a:ext cx="14670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>
                <a:solidFill>
                  <a:schemeClr val="bg1"/>
                </a:solidFill>
              </a:rPr>
              <a:t>Langzamer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 rot="18901925">
            <a:off x="6342953" y="4688490"/>
            <a:ext cx="9925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>
                <a:solidFill>
                  <a:schemeClr val="bg1"/>
                </a:solidFill>
              </a:rPr>
              <a:t>Sneller</a:t>
            </a:r>
            <a:endParaRPr lang="en-US" dirty="0">
              <a:solidFill>
                <a:schemeClr val="bg1"/>
              </a:solidFill>
            </a:endParaRPr>
          </a:p>
        </p:txBody>
      </p:sp>
      <p:cxnSp>
        <p:nvCxnSpPr>
          <p:cNvPr id="10" name="Straight Arrow Connector 9"/>
          <p:cNvCxnSpPr/>
          <p:nvPr/>
        </p:nvCxnSpPr>
        <p:spPr>
          <a:xfrm>
            <a:off x="2880268" y="4774234"/>
            <a:ext cx="1292719" cy="498970"/>
          </a:xfrm>
          <a:prstGeom prst="straightConnector1">
            <a:avLst/>
          </a:prstGeom>
          <a:ln>
            <a:solidFill>
              <a:schemeClr val="bg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/>
          <p:nvPr/>
        </p:nvCxnSpPr>
        <p:spPr>
          <a:xfrm flipV="1">
            <a:off x="6468578" y="4275264"/>
            <a:ext cx="607356" cy="753432"/>
          </a:xfrm>
          <a:prstGeom prst="straightConnector1">
            <a:avLst/>
          </a:prstGeom>
          <a:ln>
            <a:solidFill>
              <a:schemeClr val="bg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4" name="Picture 13" descr="einstein.jp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058" r="17944"/>
          <a:stretch/>
        </p:blipFill>
        <p:spPr>
          <a:xfrm>
            <a:off x="5181068" y="68651"/>
            <a:ext cx="1159949" cy="1315821"/>
          </a:xfrm>
          <a:prstGeom prst="rect">
            <a:avLst/>
          </a:prstGeom>
        </p:spPr>
      </p:pic>
      <p:sp>
        <p:nvSpPr>
          <p:cNvPr id="5" name="Cloud 4"/>
          <p:cNvSpPr/>
          <p:nvPr/>
        </p:nvSpPr>
        <p:spPr>
          <a:xfrm>
            <a:off x="5491238" y="1003903"/>
            <a:ext cx="3543903" cy="1245811"/>
          </a:xfrm>
          <a:prstGeom prst="cloud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„</a:t>
            </a:r>
            <a:r>
              <a:rPr lang="en-US" dirty="0" err="1"/>
              <a:t>größte</a:t>
            </a:r>
            <a:r>
              <a:rPr lang="en-US" dirty="0"/>
              <a:t> </a:t>
            </a:r>
            <a:r>
              <a:rPr lang="en-US" dirty="0" err="1"/>
              <a:t>Eselei</a:t>
            </a:r>
            <a:r>
              <a:rPr lang="en-US" dirty="0"/>
              <a:t> </a:t>
            </a:r>
            <a:r>
              <a:rPr lang="en-US" dirty="0" err="1"/>
              <a:t>meines</a:t>
            </a:r>
            <a:r>
              <a:rPr lang="en-US" dirty="0"/>
              <a:t> </a:t>
            </a:r>
            <a:r>
              <a:rPr lang="en-US" dirty="0" err="1"/>
              <a:t>Lebens</a:t>
            </a:r>
            <a:r>
              <a:rPr lang="en-US" dirty="0" smtClean="0"/>
              <a:t>“ ?!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0470895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81115" y="1594720"/>
            <a:ext cx="8353177" cy="1723549"/>
          </a:xfrm>
        </p:spPr>
        <p:txBody>
          <a:bodyPr/>
          <a:lstStyle/>
          <a:p>
            <a:r>
              <a:rPr lang="en-GB" sz="3200" b="0" dirty="0" err="1" smtClean="0"/>
              <a:t>Alles</a:t>
            </a:r>
            <a:r>
              <a:rPr lang="en-GB" sz="3200" b="0" dirty="0" smtClean="0"/>
              <a:t> en </a:t>
            </a:r>
            <a:r>
              <a:rPr lang="en-GB" sz="3200" b="0" dirty="0" err="1" smtClean="0"/>
              <a:t>niks</a:t>
            </a:r>
            <a:r>
              <a:rPr lang="en-GB" sz="3200" b="0" dirty="0"/>
              <a:t/>
            </a:r>
            <a:br>
              <a:rPr lang="en-GB" sz="3200" b="0" dirty="0"/>
            </a:br>
            <a:r>
              <a:rPr lang="en-GB" sz="3200" b="0" dirty="0" smtClean="0"/>
              <a:t/>
            </a:r>
            <a:br>
              <a:rPr lang="en-GB" sz="3200" b="0" dirty="0" smtClean="0"/>
            </a:br>
            <a:r>
              <a:rPr lang="en-GB" sz="2400" b="0" dirty="0" err="1" smtClean="0"/>
              <a:t>wat</a:t>
            </a:r>
            <a:r>
              <a:rPr lang="en-GB" sz="2400" b="0" dirty="0" smtClean="0"/>
              <a:t> </a:t>
            </a:r>
            <a:r>
              <a:rPr lang="en-GB" sz="2400" b="0" dirty="0" err="1" smtClean="0"/>
              <a:t>leert</a:t>
            </a:r>
            <a:r>
              <a:rPr lang="en-GB" sz="2400" b="0" dirty="0" smtClean="0"/>
              <a:t> het </a:t>
            </a:r>
            <a:r>
              <a:rPr lang="en-GB" sz="2400" b="0" dirty="0" err="1" smtClean="0"/>
              <a:t>allerkleinste</a:t>
            </a:r>
            <a:r>
              <a:rPr lang="en-GB" sz="2400" b="0" dirty="0" smtClean="0"/>
              <a:t> </a:t>
            </a:r>
            <a:r>
              <a:rPr lang="en-GB" sz="2400" b="0" dirty="0" err="1" smtClean="0"/>
              <a:t>ons</a:t>
            </a:r>
            <a:r>
              <a:rPr lang="en-GB" sz="2400" b="0" dirty="0" smtClean="0"/>
              <a:t> </a:t>
            </a:r>
            <a:br>
              <a:rPr lang="en-GB" sz="2400" b="0" dirty="0" smtClean="0"/>
            </a:br>
            <a:r>
              <a:rPr lang="en-GB" sz="2400" b="0" dirty="0"/>
              <a:t> </a:t>
            </a:r>
            <a:r>
              <a:rPr lang="en-GB" sz="2400" b="0" dirty="0" smtClean="0"/>
              <a:t>                                           over het </a:t>
            </a:r>
            <a:r>
              <a:rPr lang="en-GB" sz="2400" b="0" dirty="0" err="1" smtClean="0"/>
              <a:t>allergrootste</a:t>
            </a:r>
            <a:endParaRPr lang="en-GB" sz="2400" b="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Wat</a:t>
            </a:r>
            <a:r>
              <a:rPr lang="en-US" dirty="0" smtClean="0"/>
              <a:t> </a:t>
            </a:r>
            <a:r>
              <a:rPr lang="en-US" dirty="0" err="1" smtClean="0"/>
              <a:t>als</a:t>
            </a:r>
            <a:r>
              <a:rPr lang="en-US" dirty="0" smtClean="0"/>
              <a:t> we “de film </a:t>
            </a:r>
            <a:r>
              <a:rPr lang="en-US" dirty="0" err="1" smtClean="0"/>
              <a:t>terugdraaien</a:t>
            </a:r>
            <a:r>
              <a:rPr lang="en-US" dirty="0" smtClean="0"/>
              <a:t>” … ?!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6577778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MB timeline background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9806" y="-63623"/>
            <a:ext cx="9865350" cy="7103052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 flipH="1">
            <a:off x="2237617" y="-36285"/>
            <a:ext cx="46929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rgbClr val="FFFFFF"/>
                </a:solidFill>
              </a:rPr>
              <a:t>H</a:t>
            </a:r>
            <a:r>
              <a:rPr lang="en-US" sz="2800" dirty="0" smtClean="0">
                <a:solidFill>
                  <a:srgbClr val="FFFFFF"/>
                </a:solidFill>
              </a:rPr>
              <a:t>oe </a:t>
            </a:r>
            <a:r>
              <a:rPr lang="en-US" sz="2800" dirty="0" err="1" smtClean="0">
                <a:solidFill>
                  <a:srgbClr val="FFFFFF"/>
                </a:solidFill>
              </a:rPr>
              <a:t>ging</a:t>
            </a:r>
            <a:r>
              <a:rPr lang="en-US" sz="2800" dirty="0" smtClean="0">
                <a:solidFill>
                  <a:srgbClr val="FFFFFF"/>
                </a:solidFill>
              </a:rPr>
              <a:t> </a:t>
            </a:r>
            <a:r>
              <a:rPr lang="en-US" sz="2800" dirty="0">
                <a:solidFill>
                  <a:srgbClr val="FFFFFF"/>
                </a:solidFill>
              </a:rPr>
              <a:t>d</a:t>
            </a:r>
            <a:r>
              <a:rPr lang="en-US" sz="2800" dirty="0" smtClean="0">
                <a:solidFill>
                  <a:srgbClr val="FFFFFF"/>
                </a:solidFill>
              </a:rPr>
              <a:t>e </a:t>
            </a:r>
            <a:r>
              <a:rPr lang="en-US" sz="2800" dirty="0" err="1">
                <a:solidFill>
                  <a:srgbClr val="FFFFFF"/>
                </a:solidFill>
              </a:rPr>
              <a:t>K</a:t>
            </a:r>
            <a:r>
              <a:rPr lang="en-US" sz="2800" dirty="0" err="1" smtClean="0">
                <a:solidFill>
                  <a:srgbClr val="FFFFFF"/>
                </a:solidFill>
              </a:rPr>
              <a:t>nal</a:t>
            </a:r>
            <a:r>
              <a:rPr lang="en-US" sz="2800" dirty="0" smtClean="0">
                <a:solidFill>
                  <a:srgbClr val="FFFFFF"/>
                </a:solidFill>
              </a:rPr>
              <a:t> ?!</a:t>
            </a:r>
            <a:endParaRPr lang="en-US" sz="2800" dirty="0">
              <a:solidFill>
                <a:srgbClr val="FFFFFF"/>
              </a:solidFill>
            </a:endParaRPr>
          </a:p>
        </p:txBody>
      </p:sp>
      <p:cxnSp>
        <p:nvCxnSpPr>
          <p:cNvPr id="5" name="Straight Arrow Connector 4"/>
          <p:cNvCxnSpPr/>
          <p:nvPr/>
        </p:nvCxnSpPr>
        <p:spPr>
          <a:xfrm>
            <a:off x="3459234" y="6797514"/>
            <a:ext cx="2527905" cy="0"/>
          </a:xfrm>
          <a:prstGeom prst="straightConnector1">
            <a:avLst/>
          </a:prstGeom>
          <a:ln>
            <a:solidFill>
              <a:schemeClr val="bg1"/>
            </a:solidFill>
            <a:tailEnd type="arrow" w="lg" len="lg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4463138" y="6386276"/>
            <a:ext cx="5622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>
                <a:solidFill>
                  <a:srgbClr val="FFFFFF"/>
                </a:solidFill>
              </a:rPr>
              <a:t>tijd</a:t>
            </a:r>
            <a:endParaRPr lang="en-US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57500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timeline-3.gif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479" b="1102"/>
          <a:stretch/>
        </p:blipFill>
        <p:spPr>
          <a:xfrm>
            <a:off x="11326" y="-1148"/>
            <a:ext cx="7801684" cy="6896002"/>
          </a:xfrm>
          <a:prstGeom prst="rect">
            <a:avLst/>
          </a:prstGeom>
        </p:spPr>
      </p:pic>
      <p:cxnSp>
        <p:nvCxnSpPr>
          <p:cNvPr id="7" name="Straight Arrow Connector 6"/>
          <p:cNvCxnSpPr/>
          <p:nvPr/>
        </p:nvCxnSpPr>
        <p:spPr>
          <a:xfrm flipH="1">
            <a:off x="7923891" y="3898408"/>
            <a:ext cx="791029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/>
          <p:cNvCxnSpPr/>
          <p:nvPr/>
        </p:nvCxnSpPr>
        <p:spPr>
          <a:xfrm flipH="1">
            <a:off x="7919056" y="2913108"/>
            <a:ext cx="791029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/>
          <p:nvPr/>
        </p:nvCxnSpPr>
        <p:spPr>
          <a:xfrm flipH="1">
            <a:off x="7936897" y="1879419"/>
            <a:ext cx="791029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/>
          <p:nvPr/>
        </p:nvCxnSpPr>
        <p:spPr>
          <a:xfrm flipH="1">
            <a:off x="7919052" y="4801495"/>
            <a:ext cx="791029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7984367" y="4457081"/>
            <a:ext cx="79472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err="1" smtClean="0"/>
              <a:t>inflatie</a:t>
            </a:r>
            <a:endParaRPr lang="en-US" sz="1400" dirty="0"/>
          </a:p>
        </p:txBody>
      </p:sp>
      <p:sp>
        <p:nvSpPr>
          <p:cNvPr id="13" name="TextBox 12"/>
          <p:cNvSpPr txBox="1"/>
          <p:nvPr/>
        </p:nvSpPr>
        <p:spPr>
          <a:xfrm>
            <a:off x="7858577" y="3535999"/>
            <a:ext cx="130063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a</a:t>
            </a:r>
            <a:r>
              <a:rPr lang="en-US" sz="1400" dirty="0" smtClean="0"/>
              <a:t>nti-</a:t>
            </a:r>
            <a:r>
              <a:rPr lang="en-US" sz="1400" dirty="0" err="1" smtClean="0"/>
              <a:t>materie</a:t>
            </a:r>
            <a:endParaRPr lang="en-US" sz="1400" dirty="0"/>
          </a:p>
        </p:txBody>
      </p:sp>
      <p:sp>
        <p:nvSpPr>
          <p:cNvPr id="14" name="TextBox 13"/>
          <p:cNvSpPr txBox="1"/>
          <p:nvPr/>
        </p:nvSpPr>
        <p:spPr>
          <a:xfrm>
            <a:off x="7938404" y="2595294"/>
            <a:ext cx="81330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Helium</a:t>
            </a:r>
            <a:endParaRPr lang="en-US" sz="1400" dirty="0"/>
          </a:p>
        </p:txBody>
      </p:sp>
      <p:sp>
        <p:nvSpPr>
          <p:cNvPr id="15" name="TextBox 14"/>
          <p:cNvSpPr txBox="1"/>
          <p:nvPr/>
        </p:nvSpPr>
        <p:spPr>
          <a:xfrm>
            <a:off x="7893353" y="1092759"/>
            <a:ext cx="1276875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err="1"/>
              <a:t>k</a:t>
            </a:r>
            <a:r>
              <a:rPr lang="en-US" sz="1400" dirty="0" err="1" smtClean="0"/>
              <a:t>osmische</a:t>
            </a:r>
            <a:r>
              <a:rPr lang="en-US" sz="1400" dirty="0" smtClean="0"/>
              <a:t> </a:t>
            </a:r>
          </a:p>
          <a:p>
            <a:r>
              <a:rPr lang="en-US" sz="1400" dirty="0" err="1" smtClean="0"/>
              <a:t>achtergrond</a:t>
            </a:r>
            <a:r>
              <a:rPr lang="en-US" sz="1400" dirty="0" smtClean="0"/>
              <a:t> </a:t>
            </a:r>
          </a:p>
          <a:p>
            <a:r>
              <a:rPr lang="en-US" sz="1400" dirty="0" err="1" smtClean="0"/>
              <a:t>straling</a:t>
            </a:r>
            <a:endParaRPr lang="en-US" sz="1400" dirty="0"/>
          </a:p>
        </p:txBody>
      </p:sp>
      <p:sp>
        <p:nvSpPr>
          <p:cNvPr id="2" name="TextBox 1"/>
          <p:cNvSpPr txBox="1"/>
          <p:nvPr/>
        </p:nvSpPr>
        <p:spPr>
          <a:xfrm>
            <a:off x="6463572" y="4694857"/>
            <a:ext cx="67360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solidFill>
                  <a:srgbClr val="FFFFFF"/>
                </a:solidFill>
              </a:rPr>
              <a:t>10</a:t>
            </a:r>
            <a:r>
              <a:rPr lang="en-US" sz="1200" baseline="30000" dirty="0" smtClean="0">
                <a:solidFill>
                  <a:srgbClr val="FFFFFF"/>
                </a:solidFill>
              </a:rPr>
              <a:t>-34 </a:t>
            </a:r>
            <a:r>
              <a:rPr lang="en-US" sz="1200" dirty="0" smtClean="0">
                <a:solidFill>
                  <a:srgbClr val="FFFFFF"/>
                </a:solidFill>
              </a:rPr>
              <a:t>s</a:t>
            </a:r>
            <a:endParaRPr lang="en-US" sz="1200" dirty="0">
              <a:solidFill>
                <a:srgbClr val="FFFFFF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479892" y="3747277"/>
            <a:ext cx="67360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solidFill>
                  <a:srgbClr val="FFFFFF"/>
                </a:solidFill>
              </a:rPr>
              <a:t>10</a:t>
            </a:r>
            <a:r>
              <a:rPr lang="en-US" sz="1200" baseline="30000" dirty="0" smtClean="0">
                <a:solidFill>
                  <a:srgbClr val="FFFFFF"/>
                </a:solidFill>
              </a:rPr>
              <a:t>-10 </a:t>
            </a:r>
            <a:r>
              <a:rPr lang="en-US" sz="1200" dirty="0" smtClean="0">
                <a:solidFill>
                  <a:srgbClr val="FFFFFF"/>
                </a:solidFill>
              </a:rPr>
              <a:t>s</a:t>
            </a:r>
            <a:endParaRPr lang="en-US" sz="1200" dirty="0">
              <a:solidFill>
                <a:srgbClr val="FFFFFF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473532" y="2765677"/>
            <a:ext cx="59503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solidFill>
                  <a:srgbClr val="FFFFFF"/>
                </a:solidFill>
              </a:rPr>
              <a:t>100</a:t>
            </a:r>
            <a:r>
              <a:rPr lang="en-US" sz="1200" baseline="30000" dirty="0" smtClean="0">
                <a:solidFill>
                  <a:srgbClr val="FFFFFF"/>
                </a:solidFill>
              </a:rPr>
              <a:t> </a:t>
            </a:r>
            <a:r>
              <a:rPr lang="en-US" sz="1200" dirty="0" smtClean="0">
                <a:solidFill>
                  <a:srgbClr val="FFFFFF"/>
                </a:solidFill>
              </a:rPr>
              <a:t>s</a:t>
            </a:r>
            <a:endParaRPr lang="en-US" sz="1200" dirty="0">
              <a:solidFill>
                <a:srgbClr val="FFFFFF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201386" y="1881117"/>
            <a:ext cx="99851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solidFill>
                  <a:schemeClr val="bg1"/>
                </a:solidFill>
              </a:rPr>
              <a:t>380 000 </a:t>
            </a:r>
            <a:r>
              <a:rPr lang="en-US" sz="1200" dirty="0" err="1" smtClean="0">
                <a:solidFill>
                  <a:schemeClr val="bg1"/>
                </a:solidFill>
              </a:rPr>
              <a:t>jr</a:t>
            </a:r>
            <a:endParaRPr lang="en-US" sz="1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45647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“</a:t>
            </a:r>
            <a:r>
              <a:rPr lang="en-US" dirty="0" err="1" smtClean="0"/>
              <a:t>Kosmische</a:t>
            </a:r>
            <a:r>
              <a:rPr lang="en-US" dirty="0" smtClean="0"/>
              <a:t> </a:t>
            </a:r>
            <a:r>
              <a:rPr lang="en-US" dirty="0" err="1" smtClean="0"/>
              <a:t>Achtergrond</a:t>
            </a:r>
            <a:r>
              <a:rPr lang="en-US" dirty="0" smtClean="0"/>
              <a:t> </a:t>
            </a:r>
            <a:r>
              <a:rPr lang="en-US" dirty="0" err="1" smtClean="0"/>
              <a:t>Straling</a:t>
            </a:r>
            <a:r>
              <a:rPr lang="en-US" dirty="0" smtClean="0"/>
              <a:t>”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2"/>
          </p:nvPr>
        </p:nvSpPr>
        <p:spPr>
          <a:xfrm>
            <a:off x="419100" y="2478490"/>
            <a:ext cx="8326967" cy="609398"/>
          </a:xfrm>
        </p:spPr>
        <p:txBody>
          <a:bodyPr/>
          <a:lstStyle/>
          <a:p>
            <a:r>
              <a:rPr lang="en-US" dirty="0" smtClean="0"/>
              <a:t>Na 380 000 </a:t>
            </a:r>
            <a:r>
              <a:rPr lang="en-US" dirty="0" err="1" smtClean="0"/>
              <a:t>jaar</a:t>
            </a:r>
            <a:r>
              <a:rPr lang="en-US" dirty="0" smtClean="0"/>
              <a:t>: </a:t>
            </a:r>
          </a:p>
          <a:p>
            <a:pPr marL="0" indent="0">
              <a:buNone/>
            </a:pPr>
            <a:r>
              <a:rPr lang="en-US" dirty="0" smtClean="0"/>
              <a:t>   </a:t>
            </a:r>
            <a:r>
              <a:rPr lang="en-US" dirty="0" err="1" smtClean="0"/>
              <a:t>heelal</a:t>
            </a:r>
            <a:r>
              <a:rPr lang="en-US" dirty="0" smtClean="0"/>
              <a:t> </a:t>
            </a:r>
            <a:r>
              <a:rPr lang="en-US" dirty="0" err="1" smtClean="0"/>
              <a:t>werd</a:t>
            </a:r>
            <a:r>
              <a:rPr lang="en-US" dirty="0" smtClean="0"/>
              <a:t> </a:t>
            </a:r>
            <a:r>
              <a:rPr lang="en-US" dirty="0" err="1" smtClean="0"/>
              <a:t>doorzichtig</a:t>
            </a:r>
            <a:r>
              <a:rPr lang="en-US" dirty="0" smtClean="0"/>
              <a:t>! </a:t>
            </a:r>
            <a:endParaRPr lang="en-US" dirty="0"/>
          </a:p>
        </p:txBody>
      </p:sp>
      <p:pic>
        <p:nvPicPr>
          <p:cNvPr id="4" name="Picture 34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72" t="7959" r="6102" b="2750"/>
          <a:stretch/>
        </p:blipFill>
        <p:spPr bwMode="auto">
          <a:xfrm>
            <a:off x="4278827" y="2142291"/>
            <a:ext cx="4725023" cy="4652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3593213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redshift_expanding_universe_perspective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6007" y="3749522"/>
            <a:ext cx="4854298" cy="280730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“</a:t>
            </a:r>
            <a:r>
              <a:rPr lang="en-US" dirty="0" err="1" smtClean="0"/>
              <a:t>Kosmische</a:t>
            </a:r>
            <a:r>
              <a:rPr lang="en-US" dirty="0" smtClean="0"/>
              <a:t> </a:t>
            </a:r>
            <a:r>
              <a:rPr lang="en-US" dirty="0" err="1" smtClean="0"/>
              <a:t>Achtergrond</a:t>
            </a:r>
            <a:r>
              <a:rPr lang="en-US" dirty="0" smtClean="0"/>
              <a:t> </a:t>
            </a:r>
            <a:r>
              <a:rPr lang="en-US" dirty="0" err="1" smtClean="0"/>
              <a:t>Straling</a:t>
            </a:r>
            <a:r>
              <a:rPr lang="en-US" dirty="0" smtClean="0"/>
              <a:t>”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2"/>
          </p:nvPr>
        </p:nvSpPr>
        <p:spPr>
          <a:xfrm>
            <a:off x="419100" y="2478490"/>
            <a:ext cx="8326967" cy="2936189"/>
          </a:xfrm>
        </p:spPr>
        <p:txBody>
          <a:bodyPr/>
          <a:lstStyle/>
          <a:p>
            <a:r>
              <a:rPr lang="en-US" dirty="0" smtClean="0"/>
              <a:t>Na 380 000 </a:t>
            </a:r>
            <a:r>
              <a:rPr lang="en-US" dirty="0" err="1" smtClean="0"/>
              <a:t>jaar</a:t>
            </a:r>
            <a:r>
              <a:rPr lang="en-US" dirty="0" smtClean="0"/>
              <a:t>: </a:t>
            </a:r>
          </a:p>
          <a:p>
            <a:pPr marL="0" indent="0">
              <a:buNone/>
            </a:pPr>
            <a:r>
              <a:rPr lang="en-US" dirty="0" smtClean="0"/>
              <a:t>   </a:t>
            </a:r>
            <a:r>
              <a:rPr lang="en-US" dirty="0" err="1" smtClean="0"/>
              <a:t>heelal</a:t>
            </a:r>
            <a:r>
              <a:rPr lang="en-US" dirty="0" smtClean="0"/>
              <a:t> </a:t>
            </a:r>
            <a:r>
              <a:rPr lang="en-US" dirty="0" err="1" smtClean="0"/>
              <a:t>werd</a:t>
            </a:r>
            <a:r>
              <a:rPr lang="en-US" dirty="0" smtClean="0"/>
              <a:t> </a:t>
            </a:r>
            <a:r>
              <a:rPr lang="en-US" dirty="0" err="1" smtClean="0"/>
              <a:t>doorzichtig</a:t>
            </a:r>
            <a:r>
              <a:rPr lang="en-US" dirty="0" smtClean="0"/>
              <a:t>! </a:t>
            </a:r>
          </a:p>
          <a:p>
            <a:endParaRPr lang="en-US" dirty="0"/>
          </a:p>
          <a:p>
            <a:r>
              <a:rPr lang="en-US" dirty="0" smtClean="0"/>
              <a:t>Lang </a:t>
            </a:r>
            <a:r>
              <a:rPr lang="en-US" dirty="0" err="1" smtClean="0"/>
              <a:t>geleden</a:t>
            </a:r>
            <a:r>
              <a:rPr lang="en-US" dirty="0" smtClean="0"/>
              <a:t>, </a:t>
            </a:r>
            <a:r>
              <a:rPr lang="en-US" dirty="0" err="1" smtClean="0"/>
              <a:t>dus</a:t>
            </a:r>
            <a:r>
              <a:rPr lang="en-US" dirty="0" smtClean="0"/>
              <a:t> … :</a:t>
            </a:r>
          </a:p>
          <a:p>
            <a:endParaRPr lang="en-US" dirty="0" smtClean="0"/>
          </a:p>
          <a:p>
            <a:pPr lvl="1">
              <a:buFont typeface="Wingdings" charset="2"/>
              <a:buChar char="Ø"/>
            </a:pPr>
            <a:r>
              <a:rPr lang="en-US" dirty="0" smtClean="0"/>
              <a:t>nu </a:t>
            </a:r>
            <a:r>
              <a:rPr lang="en-US" dirty="0" err="1" smtClean="0"/>
              <a:t>ver</a:t>
            </a:r>
            <a:r>
              <a:rPr lang="en-US" dirty="0" smtClean="0"/>
              <a:t> </a:t>
            </a:r>
            <a:r>
              <a:rPr lang="en-US" dirty="0" err="1" smtClean="0"/>
              <a:t>weg</a:t>
            </a:r>
            <a:endParaRPr lang="en-US" dirty="0" smtClean="0"/>
          </a:p>
          <a:p>
            <a:pPr lvl="2">
              <a:buFont typeface="Wingdings" charset="2"/>
              <a:buChar char="Ø"/>
            </a:pPr>
            <a:r>
              <a:rPr lang="en-US" dirty="0" smtClean="0"/>
              <a:t> </a:t>
            </a:r>
            <a:r>
              <a:rPr lang="en-US" dirty="0" err="1" smtClean="0"/>
              <a:t>beweegt</a:t>
            </a:r>
            <a:r>
              <a:rPr lang="en-US" dirty="0" smtClean="0"/>
              <a:t> </a:t>
            </a:r>
            <a:r>
              <a:rPr lang="en-US" dirty="0" err="1" smtClean="0"/>
              <a:t>snel</a:t>
            </a:r>
            <a:r>
              <a:rPr lang="en-US" dirty="0" smtClean="0"/>
              <a:t> van </a:t>
            </a:r>
            <a:r>
              <a:rPr lang="en-US" dirty="0" err="1" smtClean="0"/>
              <a:t>ons</a:t>
            </a:r>
            <a:r>
              <a:rPr lang="en-US" dirty="0" smtClean="0"/>
              <a:t> </a:t>
            </a:r>
            <a:r>
              <a:rPr lang="en-US" dirty="0" err="1" smtClean="0"/>
              <a:t>af</a:t>
            </a:r>
            <a:r>
              <a:rPr lang="en-US" dirty="0" smtClean="0"/>
              <a:t> </a:t>
            </a:r>
          </a:p>
          <a:p>
            <a:pPr lvl="3">
              <a:buFont typeface="Wingdings" charset="2"/>
              <a:buChar char="Ø"/>
            </a:pPr>
            <a:r>
              <a:rPr lang="en-US" sz="1800" dirty="0" smtClean="0"/>
              <a:t> </a:t>
            </a:r>
            <a:r>
              <a:rPr lang="en-US" sz="1800" dirty="0" err="1" smtClean="0"/>
              <a:t>lange</a:t>
            </a:r>
            <a:r>
              <a:rPr lang="en-US" sz="1800" dirty="0" smtClean="0"/>
              <a:t> </a:t>
            </a:r>
            <a:r>
              <a:rPr lang="en-US" sz="1800" dirty="0" err="1" smtClean="0"/>
              <a:t>golflengte</a:t>
            </a:r>
            <a:endParaRPr lang="en-US" sz="1800" dirty="0" smtClean="0"/>
          </a:p>
          <a:p>
            <a:pPr lvl="4">
              <a:buFont typeface="Wingdings" charset="2"/>
              <a:buChar char="Ø"/>
            </a:pPr>
            <a:r>
              <a:rPr lang="en-US" sz="1800" dirty="0" smtClean="0"/>
              <a:t> radio</a:t>
            </a: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390319964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000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 descr="cmb-sphere-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000" y="0"/>
            <a:ext cx="6858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157552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Big Bang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2"/>
          </p:nvPr>
        </p:nvSpPr>
        <p:spPr>
          <a:xfrm>
            <a:off x="419100" y="2478490"/>
            <a:ext cx="8326967" cy="1606594"/>
          </a:xfrm>
        </p:spPr>
        <p:txBody>
          <a:bodyPr/>
          <a:lstStyle/>
          <a:p>
            <a:r>
              <a:rPr lang="en-US" dirty="0" err="1">
                <a:solidFill>
                  <a:schemeClr val="accent6">
                    <a:lumMod val="60000"/>
                    <a:lumOff val="40000"/>
                  </a:schemeClr>
                </a:solidFill>
              </a:rPr>
              <a:t>Hoeveelheid</a:t>
            </a:r>
            <a:r>
              <a:rPr lang="en-US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 helium en </a:t>
            </a:r>
            <a:r>
              <a:rPr lang="en-US" dirty="0" err="1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waterstof</a:t>
            </a:r>
            <a:endParaRPr lang="en-US" dirty="0" smtClean="0">
              <a:solidFill>
                <a:schemeClr val="accent6">
                  <a:lumMod val="60000"/>
                  <a:lumOff val="40000"/>
                </a:schemeClr>
              </a:solidFill>
            </a:endParaRPr>
          </a:p>
          <a:p>
            <a:endParaRPr lang="en-US" dirty="0" smtClean="0"/>
          </a:p>
          <a:p>
            <a:r>
              <a:rPr lang="en-US" dirty="0" err="1" smtClean="0"/>
              <a:t>Uitdijing</a:t>
            </a:r>
            <a:endParaRPr lang="en-US" dirty="0"/>
          </a:p>
          <a:p>
            <a:endParaRPr lang="en-US" dirty="0" smtClean="0"/>
          </a:p>
          <a:p>
            <a:r>
              <a:rPr lang="en-US" dirty="0" err="1" smtClean="0"/>
              <a:t>Kosmische</a:t>
            </a:r>
            <a:r>
              <a:rPr lang="en-US" dirty="0" smtClean="0"/>
              <a:t> </a:t>
            </a:r>
            <a:r>
              <a:rPr lang="en-US" dirty="0" err="1" smtClean="0"/>
              <a:t>achtergrond</a:t>
            </a:r>
            <a:r>
              <a:rPr lang="en-US" dirty="0" smtClean="0"/>
              <a:t> </a:t>
            </a:r>
            <a:r>
              <a:rPr lang="en-US" dirty="0" err="1" smtClean="0"/>
              <a:t>straling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378792722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115" y="1657595"/>
            <a:ext cx="8353177" cy="400110"/>
          </a:xfrm>
        </p:spPr>
        <p:txBody>
          <a:bodyPr/>
          <a:lstStyle/>
          <a:p>
            <a:r>
              <a:rPr lang="en-US" dirty="0" smtClean="0"/>
              <a:t>Big Bang: OK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2"/>
          </p:nvPr>
        </p:nvSpPr>
        <p:spPr>
          <a:xfrm>
            <a:off x="419100" y="2478490"/>
            <a:ext cx="8326967" cy="3268588"/>
          </a:xfrm>
        </p:spPr>
        <p:txBody>
          <a:bodyPr/>
          <a:lstStyle/>
          <a:p>
            <a:r>
              <a:rPr lang="en-US" dirty="0" err="1">
                <a:solidFill>
                  <a:schemeClr val="accent6">
                    <a:lumMod val="60000"/>
                    <a:lumOff val="40000"/>
                  </a:schemeClr>
                </a:solidFill>
              </a:rPr>
              <a:t>Hoeveelheid</a:t>
            </a:r>
            <a:r>
              <a:rPr lang="en-US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 helium en </a:t>
            </a:r>
            <a:r>
              <a:rPr lang="en-US" dirty="0" err="1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waterstof</a:t>
            </a:r>
            <a:endParaRPr lang="en-US" dirty="0" smtClean="0">
              <a:solidFill>
                <a:schemeClr val="accent6">
                  <a:lumMod val="60000"/>
                  <a:lumOff val="40000"/>
                </a:schemeClr>
              </a:solidFill>
            </a:endParaRPr>
          </a:p>
          <a:p>
            <a:endParaRPr lang="en-US" dirty="0" smtClean="0"/>
          </a:p>
          <a:p>
            <a:r>
              <a:rPr lang="en-US" dirty="0" err="1" smtClean="0"/>
              <a:t>Uitdijing</a:t>
            </a:r>
            <a:endParaRPr lang="en-US" dirty="0"/>
          </a:p>
          <a:p>
            <a:endParaRPr lang="en-US" dirty="0" smtClean="0"/>
          </a:p>
          <a:p>
            <a:r>
              <a:rPr lang="en-US" dirty="0" err="1" smtClean="0"/>
              <a:t>Kosmische</a:t>
            </a:r>
            <a:r>
              <a:rPr lang="en-US" dirty="0" smtClean="0"/>
              <a:t> </a:t>
            </a:r>
            <a:r>
              <a:rPr lang="en-US" dirty="0" err="1" smtClean="0"/>
              <a:t>achtergrond</a:t>
            </a:r>
            <a:r>
              <a:rPr lang="en-US" dirty="0" smtClean="0"/>
              <a:t> </a:t>
            </a:r>
            <a:r>
              <a:rPr lang="en-US" dirty="0" err="1" smtClean="0"/>
              <a:t>straling</a:t>
            </a:r>
            <a:endParaRPr lang="en-US" dirty="0" smtClean="0"/>
          </a:p>
          <a:p>
            <a:endParaRPr lang="en-US" dirty="0"/>
          </a:p>
          <a:p>
            <a:pPr marL="0" indent="0">
              <a:buNone/>
            </a:pPr>
            <a:endParaRPr lang="en-US" dirty="0"/>
          </a:p>
          <a:p>
            <a:endParaRPr lang="en-US" dirty="0" smtClean="0"/>
          </a:p>
          <a:p>
            <a:r>
              <a:rPr lang="en-US" dirty="0" err="1" smtClean="0"/>
              <a:t>Waar</a:t>
            </a:r>
            <a:r>
              <a:rPr lang="en-US" dirty="0" smtClean="0"/>
              <a:t> is </a:t>
            </a:r>
            <a:r>
              <a:rPr lang="en-US" dirty="0" err="1" smtClean="0"/>
              <a:t>alle</a:t>
            </a:r>
            <a:r>
              <a:rPr lang="en-US" dirty="0" smtClean="0"/>
              <a:t> anti-</a:t>
            </a:r>
            <a:r>
              <a:rPr lang="en-US" dirty="0" err="1" smtClean="0"/>
              <a:t>materie</a:t>
            </a:r>
            <a:r>
              <a:rPr lang="en-US" dirty="0" smtClean="0"/>
              <a:t> </a:t>
            </a:r>
          </a:p>
          <a:p>
            <a:pPr marL="0" indent="0">
              <a:buNone/>
            </a:pPr>
            <a:r>
              <a:rPr lang="en-US" dirty="0" smtClean="0"/>
              <a:t>   </a:t>
            </a:r>
            <a:r>
              <a:rPr lang="en-US" dirty="0" err="1" smtClean="0"/>
              <a:t>gebleven</a:t>
            </a:r>
            <a:r>
              <a:rPr lang="en-US" dirty="0" smtClean="0"/>
              <a:t> !?</a:t>
            </a:r>
          </a:p>
        </p:txBody>
      </p:sp>
      <p:sp>
        <p:nvSpPr>
          <p:cNvPr id="4" name="Title 1"/>
          <p:cNvSpPr txBox="1">
            <a:spLocks/>
          </p:cNvSpPr>
          <p:nvPr/>
        </p:nvSpPr>
        <p:spPr bwMode="auto">
          <a:xfrm>
            <a:off x="421123" y="4383501"/>
            <a:ext cx="8353177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2600" b="1">
                <a:solidFill>
                  <a:srgbClr val="E32119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2600" b="1">
                <a:solidFill>
                  <a:srgbClr val="E32119"/>
                </a:solidFill>
                <a:latin typeface="Verdana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2600" b="1">
                <a:solidFill>
                  <a:srgbClr val="E32119"/>
                </a:solidFill>
                <a:latin typeface="Verdana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2600" b="1">
                <a:solidFill>
                  <a:srgbClr val="E32119"/>
                </a:solidFill>
                <a:latin typeface="Verdana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2600" b="1">
                <a:solidFill>
                  <a:srgbClr val="E32119"/>
                </a:solidFill>
                <a:latin typeface="Verdana" pitchFamily="34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600" b="1">
                <a:solidFill>
                  <a:srgbClr val="E32119"/>
                </a:solidFill>
                <a:latin typeface="Verdana" pitchFamily="34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600" b="1">
                <a:solidFill>
                  <a:srgbClr val="E32119"/>
                </a:solidFill>
                <a:latin typeface="Verdana" pitchFamily="34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600" b="1">
                <a:solidFill>
                  <a:srgbClr val="E32119"/>
                </a:solidFill>
                <a:latin typeface="Verdana" pitchFamily="34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600" b="1">
                <a:solidFill>
                  <a:srgbClr val="E32119"/>
                </a:solidFill>
                <a:latin typeface="Verdana" pitchFamily="34" charset="0"/>
              </a:defRPr>
            </a:lvl9pPr>
          </a:lstStyle>
          <a:p>
            <a:r>
              <a:rPr lang="en-US" dirty="0" smtClean="0"/>
              <a:t>Maar:</a:t>
            </a:r>
            <a:endParaRPr lang="en-US" dirty="0"/>
          </a:p>
        </p:txBody>
      </p:sp>
      <p:pic>
        <p:nvPicPr>
          <p:cNvPr id="5" name="Picture 4" descr="BigBangHistory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54" t="57943" r="16034"/>
          <a:stretch/>
        </p:blipFill>
        <p:spPr>
          <a:xfrm>
            <a:off x="4208768" y="4146828"/>
            <a:ext cx="4890276" cy="26886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019068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115" y="1657595"/>
            <a:ext cx="8353177" cy="400110"/>
          </a:xfrm>
        </p:spPr>
        <p:txBody>
          <a:bodyPr/>
          <a:lstStyle/>
          <a:p>
            <a:r>
              <a:rPr lang="en-US" dirty="0" smtClean="0"/>
              <a:t>Big Bang: OK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2"/>
          </p:nvPr>
        </p:nvSpPr>
        <p:spPr>
          <a:xfrm>
            <a:off x="419100" y="2478490"/>
            <a:ext cx="8326967" cy="4265785"/>
          </a:xfrm>
        </p:spPr>
        <p:txBody>
          <a:bodyPr/>
          <a:lstStyle/>
          <a:p>
            <a:r>
              <a:rPr lang="en-US" dirty="0" err="1">
                <a:solidFill>
                  <a:schemeClr val="accent6">
                    <a:lumMod val="60000"/>
                    <a:lumOff val="40000"/>
                  </a:schemeClr>
                </a:solidFill>
              </a:rPr>
              <a:t>Hoeveelheid</a:t>
            </a:r>
            <a:r>
              <a:rPr lang="en-US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 helium en </a:t>
            </a:r>
            <a:r>
              <a:rPr lang="en-US" dirty="0" err="1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waterstof</a:t>
            </a:r>
            <a:endParaRPr lang="en-US" dirty="0" smtClean="0">
              <a:solidFill>
                <a:schemeClr val="accent6">
                  <a:lumMod val="60000"/>
                  <a:lumOff val="40000"/>
                </a:schemeClr>
              </a:solidFill>
            </a:endParaRPr>
          </a:p>
          <a:p>
            <a:endParaRPr lang="en-US" dirty="0" smtClean="0"/>
          </a:p>
          <a:p>
            <a:r>
              <a:rPr lang="en-US" dirty="0" err="1" smtClean="0"/>
              <a:t>Uitdijing</a:t>
            </a:r>
            <a:endParaRPr lang="en-US" dirty="0"/>
          </a:p>
          <a:p>
            <a:endParaRPr lang="en-US" dirty="0" smtClean="0"/>
          </a:p>
          <a:p>
            <a:r>
              <a:rPr lang="en-US" dirty="0" err="1" smtClean="0"/>
              <a:t>Kosmische</a:t>
            </a:r>
            <a:r>
              <a:rPr lang="en-US" dirty="0" smtClean="0"/>
              <a:t> </a:t>
            </a:r>
            <a:r>
              <a:rPr lang="en-US" dirty="0" err="1" smtClean="0"/>
              <a:t>achtergrond</a:t>
            </a:r>
            <a:r>
              <a:rPr lang="en-US" dirty="0" smtClean="0"/>
              <a:t> </a:t>
            </a:r>
            <a:r>
              <a:rPr lang="en-US" dirty="0" err="1" smtClean="0"/>
              <a:t>straling</a:t>
            </a:r>
            <a:endParaRPr lang="en-US" dirty="0" smtClean="0"/>
          </a:p>
          <a:p>
            <a:endParaRPr lang="en-US" dirty="0"/>
          </a:p>
          <a:p>
            <a:pPr marL="0" indent="0">
              <a:buNone/>
            </a:pPr>
            <a:endParaRPr lang="en-US" dirty="0"/>
          </a:p>
          <a:p>
            <a:endParaRPr lang="en-US" dirty="0" smtClean="0"/>
          </a:p>
          <a:p>
            <a:r>
              <a:rPr lang="en-US" dirty="0" err="1" smtClean="0">
                <a:solidFill>
                  <a:srgbClr val="808080"/>
                </a:solidFill>
              </a:rPr>
              <a:t>Waar</a:t>
            </a:r>
            <a:r>
              <a:rPr lang="en-US" dirty="0" smtClean="0">
                <a:solidFill>
                  <a:srgbClr val="808080"/>
                </a:solidFill>
              </a:rPr>
              <a:t> is </a:t>
            </a:r>
            <a:r>
              <a:rPr lang="en-US" dirty="0" err="1" smtClean="0">
                <a:solidFill>
                  <a:srgbClr val="808080"/>
                </a:solidFill>
              </a:rPr>
              <a:t>alle</a:t>
            </a:r>
            <a:r>
              <a:rPr lang="en-US" dirty="0" smtClean="0">
                <a:solidFill>
                  <a:srgbClr val="808080"/>
                </a:solidFill>
              </a:rPr>
              <a:t> anti-</a:t>
            </a:r>
            <a:r>
              <a:rPr lang="en-US" dirty="0" err="1" smtClean="0">
                <a:solidFill>
                  <a:srgbClr val="808080"/>
                </a:solidFill>
              </a:rPr>
              <a:t>materie</a:t>
            </a:r>
            <a:r>
              <a:rPr lang="en-US" dirty="0" smtClean="0">
                <a:solidFill>
                  <a:srgbClr val="808080"/>
                </a:solidFill>
              </a:rPr>
              <a:t> </a:t>
            </a:r>
          </a:p>
          <a:p>
            <a:pPr marL="0" indent="0">
              <a:buNone/>
            </a:pPr>
            <a:r>
              <a:rPr lang="en-US" dirty="0" smtClean="0">
                <a:solidFill>
                  <a:srgbClr val="808080"/>
                </a:solidFill>
              </a:rPr>
              <a:t>   </a:t>
            </a:r>
            <a:r>
              <a:rPr lang="en-US" dirty="0" err="1" smtClean="0">
                <a:solidFill>
                  <a:srgbClr val="808080"/>
                </a:solidFill>
              </a:rPr>
              <a:t>gebleven</a:t>
            </a:r>
            <a:r>
              <a:rPr lang="en-US" dirty="0" smtClean="0">
                <a:solidFill>
                  <a:srgbClr val="808080"/>
                </a:solidFill>
              </a:rPr>
              <a:t> !?</a:t>
            </a:r>
          </a:p>
          <a:p>
            <a:endParaRPr lang="en-US" dirty="0"/>
          </a:p>
          <a:p>
            <a:r>
              <a:rPr lang="en-US" dirty="0" err="1" smtClean="0"/>
              <a:t>Er</a:t>
            </a:r>
            <a:r>
              <a:rPr lang="en-US" dirty="0" smtClean="0"/>
              <a:t> is </a:t>
            </a:r>
            <a:r>
              <a:rPr lang="en-US" dirty="0" err="1" smtClean="0"/>
              <a:t>te</a:t>
            </a:r>
            <a:r>
              <a:rPr lang="en-US" dirty="0" smtClean="0"/>
              <a:t> </a:t>
            </a:r>
            <a:r>
              <a:rPr lang="en-US" dirty="0" err="1" smtClean="0"/>
              <a:t>veel</a:t>
            </a:r>
            <a:r>
              <a:rPr lang="en-US" dirty="0" smtClean="0"/>
              <a:t> </a:t>
            </a:r>
            <a:r>
              <a:rPr lang="en-US" dirty="0" err="1" smtClean="0"/>
              <a:t>aantrekkingskracht</a:t>
            </a:r>
            <a:r>
              <a:rPr lang="en-US" dirty="0" smtClean="0"/>
              <a:t> !?</a:t>
            </a:r>
          </a:p>
          <a:p>
            <a:endParaRPr lang="en-US" dirty="0"/>
          </a:p>
        </p:txBody>
      </p:sp>
      <p:sp>
        <p:nvSpPr>
          <p:cNvPr id="4" name="Title 1"/>
          <p:cNvSpPr txBox="1">
            <a:spLocks/>
          </p:cNvSpPr>
          <p:nvPr/>
        </p:nvSpPr>
        <p:spPr bwMode="auto">
          <a:xfrm>
            <a:off x="421123" y="4383501"/>
            <a:ext cx="8353177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2600" b="1">
                <a:solidFill>
                  <a:srgbClr val="E32119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2600" b="1">
                <a:solidFill>
                  <a:srgbClr val="E32119"/>
                </a:solidFill>
                <a:latin typeface="Verdana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2600" b="1">
                <a:solidFill>
                  <a:srgbClr val="E32119"/>
                </a:solidFill>
                <a:latin typeface="Verdana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2600" b="1">
                <a:solidFill>
                  <a:srgbClr val="E32119"/>
                </a:solidFill>
                <a:latin typeface="Verdana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2600" b="1">
                <a:solidFill>
                  <a:srgbClr val="E32119"/>
                </a:solidFill>
                <a:latin typeface="Verdana" pitchFamily="34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600" b="1">
                <a:solidFill>
                  <a:srgbClr val="E32119"/>
                </a:solidFill>
                <a:latin typeface="Verdana" pitchFamily="34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600" b="1">
                <a:solidFill>
                  <a:srgbClr val="E32119"/>
                </a:solidFill>
                <a:latin typeface="Verdana" pitchFamily="34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600" b="1">
                <a:solidFill>
                  <a:srgbClr val="E32119"/>
                </a:solidFill>
                <a:latin typeface="Verdana" pitchFamily="34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600" b="1">
                <a:solidFill>
                  <a:srgbClr val="E32119"/>
                </a:solidFill>
                <a:latin typeface="Verdana" pitchFamily="34" charset="0"/>
              </a:defRPr>
            </a:lvl9pPr>
          </a:lstStyle>
          <a:p>
            <a:r>
              <a:rPr lang="en-US" dirty="0" smtClean="0"/>
              <a:t>Maar: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826"/>
          <a:stretch/>
        </p:blipFill>
        <p:spPr>
          <a:xfrm>
            <a:off x="4934137" y="2967568"/>
            <a:ext cx="4006413" cy="34673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450652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115" y="1657595"/>
            <a:ext cx="3982655" cy="396875"/>
          </a:xfrm>
        </p:spPr>
        <p:txBody>
          <a:bodyPr/>
          <a:lstStyle/>
          <a:p>
            <a:r>
              <a:rPr lang="en-US" dirty="0" err="1" smtClean="0"/>
              <a:t>Wat</a:t>
            </a:r>
            <a:r>
              <a:rPr lang="en-US" dirty="0" smtClean="0"/>
              <a:t> </a:t>
            </a:r>
            <a:r>
              <a:rPr lang="en-US" dirty="0" err="1" smtClean="0"/>
              <a:t>weten</a:t>
            </a:r>
            <a:r>
              <a:rPr lang="en-US" dirty="0" smtClean="0"/>
              <a:t> we </a:t>
            </a:r>
            <a:r>
              <a:rPr lang="en-US" dirty="0" err="1" smtClean="0"/>
              <a:t>wel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2"/>
          </p:nvPr>
        </p:nvSpPr>
        <p:spPr>
          <a:xfrm>
            <a:off x="419100" y="2849663"/>
            <a:ext cx="3998991" cy="1606594"/>
          </a:xfrm>
        </p:spPr>
        <p:txBody>
          <a:bodyPr/>
          <a:lstStyle/>
          <a:p>
            <a:r>
              <a:rPr lang="en-US" dirty="0" err="1" smtClean="0"/>
              <a:t>Heelal</a:t>
            </a:r>
            <a:r>
              <a:rPr lang="en-US" dirty="0" smtClean="0"/>
              <a:t> </a:t>
            </a:r>
            <a:r>
              <a:rPr lang="en-US" dirty="0" err="1" smtClean="0"/>
              <a:t>dijt</a:t>
            </a:r>
            <a:r>
              <a:rPr lang="en-US" dirty="0" smtClean="0"/>
              <a:t> </a:t>
            </a:r>
            <a:r>
              <a:rPr lang="en-US" dirty="0" err="1" smtClean="0"/>
              <a:t>uit</a:t>
            </a:r>
            <a:r>
              <a:rPr lang="en-US" dirty="0" smtClean="0"/>
              <a:t>, </a:t>
            </a:r>
            <a:r>
              <a:rPr lang="en-US" dirty="0" err="1" smtClean="0"/>
              <a:t>oerknal</a:t>
            </a:r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Anti-</a:t>
            </a:r>
            <a:r>
              <a:rPr lang="en-US" dirty="0" err="1" smtClean="0"/>
              <a:t>materie</a:t>
            </a:r>
            <a:r>
              <a:rPr lang="en-US" dirty="0" smtClean="0"/>
              <a:t> </a:t>
            </a:r>
            <a:r>
              <a:rPr lang="en-US" dirty="0" err="1" smtClean="0"/>
              <a:t>eigenschappen</a:t>
            </a:r>
            <a:endParaRPr lang="en-US" dirty="0" smtClean="0"/>
          </a:p>
          <a:p>
            <a:endParaRPr lang="en-US" dirty="0"/>
          </a:p>
          <a:p>
            <a:r>
              <a:rPr lang="en-US" dirty="0" smtClean="0"/>
              <a:t>Higgs veld om </a:t>
            </a:r>
            <a:r>
              <a:rPr lang="en-US" dirty="0" err="1" smtClean="0"/>
              <a:t>ons</a:t>
            </a:r>
            <a:r>
              <a:rPr lang="en-US" dirty="0" smtClean="0"/>
              <a:t> </a:t>
            </a:r>
            <a:r>
              <a:rPr lang="en-US" dirty="0" err="1" smtClean="0"/>
              <a:t>heen</a:t>
            </a:r>
            <a:endParaRPr lang="en-GB" dirty="0"/>
          </a:p>
        </p:txBody>
      </p:sp>
      <p:sp>
        <p:nvSpPr>
          <p:cNvPr id="5" name="Title 1"/>
          <p:cNvSpPr txBox="1">
            <a:spLocks/>
          </p:cNvSpPr>
          <p:nvPr/>
        </p:nvSpPr>
        <p:spPr bwMode="auto">
          <a:xfrm>
            <a:off x="4833690" y="1656094"/>
            <a:ext cx="3982655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2600" b="1">
                <a:solidFill>
                  <a:srgbClr val="E32119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2600" b="1">
                <a:solidFill>
                  <a:srgbClr val="E32119"/>
                </a:solidFill>
                <a:latin typeface="Verdana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2600" b="1">
                <a:solidFill>
                  <a:srgbClr val="E32119"/>
                </a:solidFill>
                <a:latin typeface="Verdana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2600" b="1">
                <a:solidFill>
                  <a:srgbClr val="E32119"/>
                </a:solidFill>
                <a:latin typeface="Verdana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2600" b="1">
                <a:solidFill>
                  <a:srgbClr val="E32119"/>
                </a:solidFill>
                <a:latin typeface="Verdana" pitchFamily="34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600" b="1">
                <a:solidFill>
                  <a:srgbClr val="E32119"/>
                </a:solidFill>
                <a:latin typeface="Verdana" pitchFamily="34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600" b="1">
                <a:solidFill>
                  <a:srgbClr val="E32119"/>
                </a:solidFill>
                <a:latin typeface="Verdana" pitchFamily="34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600" b="1">
                <a:solidFill>
                  <a:srgbClr val="E32119"/>
                </a:solidFill>
                <a:latin typeface="Verdana" pitchFamily="34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600" b="1">
                <a:solidFill>
                  <a:srgbClr val="E32119"/>
                </a:solidFill>
                <a:latin typeface="Verdana" pitchFamily="34" charset="0"/>
              </a:defRPr>
            </a:lvl9pPr>
          </a:lstStyle>
          <a:p>
            <a:r>
              <a:rPr lang="en-US" kern="0" dirty="0" err="1" smtClean="0"/>
              <a:t>Wat</a:t>
            </a:r>
            <a:r>
              <a:rPr lang="en-US" kern="0" dirty="0" smtClean="0"/>
              <a:t> </a:t>
            </a:r>
            <a:r>
              <a:rPr lang="en-US" kern="0" dirty="0" err="1" smtClean="0"/>
              <a:t>weten</a:t>
            </a:r>
            <a:r>
              <a:rPr lang="en-US" kern="0" dirty="0" smtClean="0"/>
              <a:t> we </a:t>
            </a:r>
            <a:r>
              <a:rPr lang="en-US" kern="0" dirty="0" err="1" smtClean="0"/>
              <a:t>niet</a:t>
            </a:r>
            <a:endParaRPr lang="en-GB" kern="0" dirty="0"/>
          </a:p>
        </p:txBody>
      </p:sp>
      <p:sp>
        <p:nvSpPr>
          <p:cNvPr id="6" name="Content Placeholder 2"/>
          <p:cNvSpPr txBox="1">
            <a:spLocks/>
          </p:cNvSpPr>
          <p:nvPr/>
        </p:nvSpPr>
        <p:spPr bwMode="auto">
          <a:xfrm>
            <a:off x="4871675" y="2848162"/>
            <a:ext cx="3998991" cy="16065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marL="261938" indent="-261938" algn="l" rtl="0" eaLnBrk="1" fontAlgn="base" hangingPunct="1">
              <a:spcBef>
                <a:spcPct val="20000"/>
              </a:spcBef>
              <a:spcAft>
                <a:spcPct val="0"/>
              </a:spcAft>
              <a:buSzPct val="60000"/>
              <a:buBlip>
                <a:blip r:embed="rId2"/>
              </a:buBlip>
              <a:defRPr sz="18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1800">
                <a:solidFill>
                  <a:srgbClr val="000000"/>
                </a:solidFill>
                <a:latin typeface="+mn-lt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sz="1800">
                <a:solidFill>
                  <a:srgbClr val="000000"/>
                </a:solidFill>
                <a:latin typeface="+mn-lt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1600">
                <a:solidFill>
                  <a:srgbClr val="000000"/>
                </a:solidFill>
                <a:latin typeface="+mn-lt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000000"/>
                </a:solidFill>
                <a:latin typeface="+mn-lt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kern="0" dirty="0" err="1" smtClean="0"/>
              <a:t>Wat</a:t>
            </a:r>
            <a:r>
              <a:rPr lang="en-US" kern="0" dirty="0" smtClean="0"/>
              <a:t> </a:t>
            </a:r>
            <a:r>
              <a:rPr lang="en-US" kern="0" dirty="0" err="1" smtClean="0"/>
              <a:t>gaf</a:t>
            </a:r>
            <a:r>
              <a:rPr lang="en-US" kern="0" dirty="0" smtClean="0"/>
              <a:t> de </a:t>
            </a:r>
            <a:r>
              <a:rPr lang="en-US" kern="0" dirty="0" err="1" smtClean="0"/>
              <a:t>knal</a:t>
            </a:r>
            <a:r>
              <a:rPr lang="en-US" kern="0" dirty="0" smtClean="0"/>
              <a:t>?</a:t>
            </a:r>
          </a:p>
          <a:p>
            <a:endParaRPr lang="en-US" kern="0" dirty="0" smtClean="0"/>
          </a:p>
          <a:p>
            <a:r>
              <a:rPr lang="en-US" kern="0" dirty="0" err="1" smtClean="0"/>
              <a:t>Waar</a:t>
            </a:r>
            <a:r>
              <a:rPr lang="en-US" kern="0" dirty="0" smtClean="0"/>
              <a:t> is de anti-</a:t>
            </a:r>
            <a:r>
              <a:rPr lang="en-US" kern="0" dirty="0" err="1" smtClean="0"/>
              <a:t>materie</a:t>
            </a:r>
            <a:r>
              <a:rPr lang="en-US" kern="0" dirty="0" smtClean="0"/>
              <a:t>?</a:t>
            </a:r>
          </a:p>
          <a:p>
            <a:endParaRPr lang="en-US" kern="0" dirty="0" smtClean="0"/>
          </a:p>
          <a:p>
            <a:r>
              <a:rPr lang="en-US" kern="0" dirty="0" err="1" smtClean="0"/>
              <a:t>Wat</a:t>
            </a:r>
            <a:r>
              <a:rPr lang="en-US" kern="0" dirty="0" smtClean="0"/>
              <a:t> is de </a:t>
            </a:r>
            <a:r>
              <a:rPr lang="en-US" kern="0" dirty="0" err="1" smtClean="0"/>
              <a:t>donkere</a:t>
            </a:r>
            <a:r>
              <a:rPr lang="en-US" kern="0" dirty="0" smtClean="0"/>
              <a:t> </a:t>
            </a:r>
            <a:r>
              <a:rPr lang="en-US" kern="0" dirty="0" err="1" smtClean="0"/>
              <a:t>materie</a:t>
            </a:r>
            <a:r>
              <a:rPr lang="en-US" kern="0" dirty="0" smtClean="0"/>
              <a:t>?</a:t>
            </a:r>
            <a:endParaRPr lang="en-GB" kern="0" dirty="0"/>
          </a:p>
        </p:txBody>
      </p:sp>
      <p:cxnSp>
        <p:nvCxnSpPr>
          <p:cNvPr id="8" name="Straight Arrow Connector 7"/>
          <p:cNvCxnSpPr/>
          <p:nvPr/>
        </p:nvCxnSpPr>
        <p:spPr>
          <a:xfrm>
            <a:off x="4055953" y="3678618"/>
            <a:ext cx="660903" cy="0"/>
          </a:xfrm>
          <a:prstGeom prst="straightConnector1">
            <a:avLst/>
          </a:prstGeom>
          <a:ln w="38100"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5747823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81115" y="1594720"/>
            <a:ext cx="8353177" cy="1723549"/>
          </a:xfrm>
        </p:spPr>
        <p:txBody>
          <a:bodyPr/>
          <a:lstStyle/>
          <a:p>
            <a:r>
              <a:rPr lang="en-GB" sz="3200" b="0" dirty="0" err="1" smtClean="0"/>
              <a:t>Alles</a:t>
            </a:r>
            <a:r>
              <a:rPr lang="en-GB" sz="3200" b="0" dirty="0" smtClean="0"/>
              <a:t> </a:t>
            </a:r>
            <a:r>
              <a:rPr lang="en-GB" sz="3200" b="0" dirty="0" err="1" smtClean="0"/>
              <a:t>en</a:t>
            </a:r>
            <a:r>
              <a:rPr lang="en-GB" sz="3200" b="0" dirty="0" smtClean="0"/>
              <a:t> </a:t>
            </a:r>
            <a:r>
              <a:rPr lang="en-GB" sz="3200" b="0" dirty="0" err="1" smtClean="0"/>
              <a:t>niks</a:t>
            </a:r>
            <a:r>
              <a:rPr lang="en-GB" sz="3200" b="0" dirty="0" smtClean="0"/>
              <a:t/>
            </a:r>
            <a:br>
              <a:rPr lang="en-GB" sz="3200" b="0" dirty="0" smtClean="0"/>
            </a:br>
            <a:r>
              <a:rPr lang="en-GB" sz="3200" b="0" dirty="0"/>
              <a:t/>
            </a:r>
            <a:br>
              <a:rPr lang="en-GB" sz="3200" b="0" dirty="0"/>
            </a:br>
            <a:r>
              <a:rPr lang="en-GB" sz="2400" b="0" dirty="0" err="1" smtClean="0"/>
              <a:t>wat</a:t>
            </a:r>
            <a:r>
              <a:rPr lang="en-GB" sz="2400" b="0" dirty="0" smtClean="0"/>
              <a:t> </a:t>
            </a:r>
            <a:r>
              <a:rPr lang="en-GB" sz="2400" b="0" dirty="0" err="1" smtClean="0"/>
              <a:t>leert</a:t>
            </a:r>
            <a:r>
              <a:rPr lang="en-GB" sz="2400" b="0" dirty="0" smtClean="0"/>
              <a:t> het </a:t>
            </a:r>
            <a:r>
              <a:rPr lang="en-GB" sz="2400" b="0" dirty="0" err="1" smtClean="0"/>
              <a:t>allerkleinste</a:t>
            </a:r>
            <a:r>
              <a:rPr lang="en-GB" sz="2400" b="0" dirty="0" smtClean="0"/>
              <a:t> </a:t>
            </a:r>
            <a:r>
              <a:rPr lang="en-GB" sz="2400" b="0" dirty="0" err="1" smtClean="0"/>
              <a:t>ons</a:t>
            </a:r>
            <a:r>
              <a:rPr lang="en-GB" sz="2400" b="0" dirty="0" smtClean="0"/>
              <a:t> </a:t>
            </a:r>
            <a:br>
              <a:rPr lang="en-GB" sz="2400" b="0" dirty="0" smtClean="0"/>
            </a:br>
            <a:r>
              <a:rPr lang="en-GB" sz="2400" b="0" dirty="0"/>
              <a:t> </a:t>
            </a:r>
            <a:r>
              <a:rPr lang="en-GB" sz="2400" b="0" dirty="0" smtClean="0"/>
              <a:t>                                           over het </a:t>
            </a:r>
            <a:r>
              <a:rPr lang="en-GB" sz="2400" b="0" dirty="0" err="1" smtClean="0"/>
              <a:t>allergrootste</a:t>
            </a:r>
            <a:endParaRPr lang="en-GB" sz="2400" b="0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2"/>
          </p:nvPr>
        </p:nvSpPr>
        <p:spPr>
          <a:xfrm>
            <a:off x="419100" y="3619893"/>
            <a:ext cx="8326967" cy="2142125"/>
          </a:xfrm>
        </p:spPr>
        <p:txBody>
          <a:bodyPr/>
          <a:lstStyle/>
          <a:p>
            <a:r>
              <a:rPr lang="nl-NL" sz="2400" dirty="0" smtClean="0"/>
              <a:t>Versneller</a:t>
            </a:r>
          </a:p>
          <a:p>
            <a:pPr marL="0" indent="0">
              <a:buNone/>
            </a:pPr>
            <a:endParaRPr lang="nl-NL" sz="2400" dirty="0" smtClean="0"/>
          </a:p>
          <a:p>
            <a:r>
              <a:rPr lang="nl-NL" sz="2400" dirty="0" smtClean="0"/>
              <a:t>De oerknal</a:t>
            </a:r>
          </a:p>
          <a:p>
            <a:pPr marL="0" indent="0">
              <a:buNone/>
            </a:pPr>
            <a:endParaRPr lang="nl-NL" sz="2400" dirty="0"/>
          </a:p>
          <a:p>
            <a:r>
              <a:rPr lang="nl-NL" sz="2400" dirty="0" err="1" smtClean="0"/>
              <a:t>Higgs</a:t>
            </a:r>
            <a:r>
              <a:rPr lang="nl-NL" sz="2400" dirty="0" smtClean="0"/>
              <a:t> en </a:t>
            </a:r>
            <a:r>
              <a:rPr lang="nl-NL" sz="2400" dirty="0" err="1" smtClean="0"/>
              <a:t>anti-materie</a:t>
            </a:r>
            <a:endParaRPr lang="nl-NL" sz="2400" dirty="0" smtClean="0"/>
          </a:p>
        </p:txBody>
      </p:sp>
    </p:spTree>
    <p:extLst>
      <p:ext uri="{BB962C8B-B14F-4D97-AF65-F5344CB8AC3E}">
        <p14:creationId xmlns:p14="http://schemas.microsoft.com/office/powerpoint/2010/main" val="36584722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115" y="1657595"/>
            <a:ext cx="3982655" cy="396875"/>
          </a:xfrm>
        </p:spPr>
        <p:txBody>
          <a:bodyPr/>
          <a:lstStyle/>
          <a:p>
            <a:r>
              <a:rPr lang="en-US" dirty="0" err="1" smtClean="0"/>
              <a:t>Wat</a:t>
            </a:r>
            <a:r>
              <a:rPr lang="en-US" dirty="0" smtClean="0"/>
              <a:t> </a:t>
            </a:r>
            <a:r>
              <a:rPr lang="en-US" dirty="0" err="1" smtClean="0"/>
              <a:t>weten</a:t>
            </a:r>
            <a:r>
              <a:rPr lang="en-US" dirty="0" smtClean="0"/>
              <a:t> we </a:t>
            </a:r>
            <a:r>
              <a:rPr lang="en-US" dirty="0" err="1" smtClean="0"/>
              <a:t>wel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2"/>
          </p:nvPr>
        </p:nvSpPr>
        <p:spPr>
          <a:xfrm>
            <a:off x="419100" y="2849663"/>
            <a:ext cx="3998991" cy="1606594"/>
          </a:xfrm>
        </p:spPr>
        <p:txBody>
          <a:bodyPr/>
          <a:lstStyle/>
          <a:p>
            <a:r>
              <a:rPr lang="en-US" dirty="0" err="1" smtClean="0"/>
              <a:t>Heelal</a:t>
            </a:r>
            <a:r>
              <a:rPr lang="en-US" dirty="0" smtClean="0"/>
              <a:t> </a:t>
            </a:r>
            <a:r>
              <a:rPr lang="en-US" dirty="0" err="1" smtClean="0"/>
              <a:t>dijt</a:t>
            </a:r>
            <a:r>
              <a:rPr lang="en-US" dirty="0" smtClean="0"/>
              <a:t> </a:t>
            </a:r>
            <a:r>
              <a:rPr lang="en-US" dirty="0" err="1" smtClean="0"/>
              <a:t>uit</a:t>
            </a:r>
            <a:r>
              <a:rPr lang="en-US" dirty="0" smtClean="0"/>
              <a:t>, </a:t>
            </a:r>
            <a:r>
              <a:rPr lang="en-US" dirty="0" err="1" smtClean="0"/>
              <a:t>oerknal</a:t>
            </a:r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Anti-</a:t>
            </a:r>
            <a:r>
              <a:rPr lang="en-US" dirty="0" err="1" smtClean="0"/>
              <a:t>materie</a:t>
            </a:r>
            <a:r>
              <a:rPr lang="en-US" dirty="0" smtClean="0"/>
              <a:t> </a:t>
            </a:r>
            <a:r>
              <a:rPr lang="en-US" dirty="0" err="1" smtClean="0"/>
              <a:t>eigenschappen</a:t>
            </a:r>
            <a:endParaRPr lang="en-US" dirty="0" smtClean="0"/>
          </a:p>
          <a:p>
            <a:endParaRPr lang="en-US" dirty="0"/>
          </a:p>
          <a:p>
            <a:r>
              <a:rPr lang="en-US" dirty="0" smtClean="0"/>
              <a:t>Higgs veld om </a:t>
            </a:r>
            <a:r>
              <a:rPr lang="en-US" dirty="0" err="1" smtClean="0"/>
              <a:t>ons</a:t>
            </a:r>
            <a:r>
              <a:rPr lang="en-US" dirty="0" smtClean="0"/>
              <a:t> </a:t>
            </a:r>
            <a:r>
              <a:rPr lang="en-US" dirty="0" err="1" smtClean="0"/>
              <a:t>heen</a:t>
            </a:r>
            <a:endParaRPr lang="en-GB" dirty="0"/>
          </a:p>
        </p:txBody>
      </p:sp>
      <p:sp>
        <p:nvSpPr>
          <p:cNvPr id="5" name="Title 1"/>
          <p:cNvSpPr txBox="1">
            <a:spLocks/>
          </p:cNvSpPr>
          <p:nvPr/>
        </p:nvSpPr>
        <p:spPr bwMode="auto">
          <a:xfrm>
            <a:off x="4833690" y="1656094"/>
            <a:ext cx="3982655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2600" b="1">
                <a:solidFill>
                  <a:srgbClr val="E32119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2600" b="1">
                <a:solidFill>
                  <a:srgbClr val="E32119"/>
                </a:solidFill>
                <a:latin typeface="Verdana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2600" b="1">
                <a:solidFill>
                  <a:srgbClr val="E32119"/>
                </a:solidFill>
                <a:latin typeface="Verdana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2600" b="1">
                <a:solidFill>
                  <a:srgbClr val="E32119"/>
                </a:solidFill>
                <a:latin typeface="Verdana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2600" b="1">
                <a:solidFill>
                  <a:srgbClr val="E32119"/>
                </a:solidFill>
                <a:latin typeface="Verdana" pitchFamily="34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600" b="1">
                <a:solidFill>
                  <a:srgbClr val="E32119"/>
                </a:solidFill>
                <a:latin typeface="Verdana" pitchFamily="34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600" b="1">
                <a:solidFill>
                  <a:srgbClr val="E32119"/>
                </a:solidFill>
                <a:latin typeface="Verdana" pitchFamily="34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600" b="1">
                <a:solidFill>
                  <a:srgbClr val="E32119"/>
                </a:solidFill>
                <a:latin typeface="Verdana" pitchFamily="34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600" b="1">
                <a:solidFill>
                  <a:srgbClr val="E32119"/>
                </a:solidFill>
                <a:latin typeface="Verdana" pitchFamily="34" charset="0"/>
              </a:defRPr>
            </a:lvl9pPr>
          </a:lstStyle>
          <a:p>
            <a:r>
              <a:rPr lang="en-US" kern="0" dirty="0" err="1" smtClean="0"/>
              <a:t>Wat</a:t>
            </a:r>
            <a:r>
              <a:rPr lang="en-US" kern="0" dirty="0" smtClean="0"/>
              <a:t> </a:t>
            </a:r>
            <a:r>
              <a:rPr lang="en-US" kern="0" dirty="0" err="1" smtClean="0"/>
              <a:t>weten</a:t>
            </a:r>
            <a:r>
              <a:rPr lang="en-US" kern="0" dirty="0" smtClean="0"/>
              <a:t> we </a:t>
            </a:r>
            <a:r>
              <a:rPr lang="en-US" kern="0" dirty="0" err="1" smtClean="0"/>
              <a:t>niet</a:t>
            </a:r>
            <a:endParaRPr lang="en-GB" kern="0" dirty="0"/>
          </a:p>
        </p:txBody>
      </p:sp>
      <p:sp>
        <p:nvSpPr>
          <p:cNvPr id="6" name="Content Placeholder 2"/>
          <p:cNvSpPr txBox="1">
            <a:spLocks/>
          </p:cNvSpPr>
          <p:nvPr/>
        </p:nvSpPr>
        <p:spPr bwMode="auto">
          <a:xfrm>
            <a:off x="4871675" y="2848162"/>
            <a:ext cx="3998991" cy="16065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marL="261938" indent="-261938" algn="l" rtl="0" eaLnBrk="1" fontAlgn="base" hangingPunct="1">
              <a:spcBef>
                <a:spcPct val="20000"/>
              </a:spcBef>
              <a:spcAft>
                <a:spcPct val="0"/>
              </a:spcAft>
              <a:buSzPct val="60000"/>
              <a:buBlip>
                <a:blip r:embed="rId2"/>
              </a:buBlip>
              <a:defRPr sz="18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1800">
                <a:solidFill>
                  <a:srgbClr val="000000"/>
                </a:solidFill>
                <a:latin typeface="+mn-lt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sz="1800">
                <a:solidFill>
                  <a:srgbClr val="000000"/>
                </a:solidFill>
                <a:latin typeface="+mn-lt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1600">
                <a:solidFill>
                  <a:srgbClr val="000000"/>
                </a:solidFill>
                <a:latin typeface="+mn-lt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000000"/>
                </a:solidFill>
                <a:latin typeface="+mn-lt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kern="0" dirty="0" err="1" smtClean="0"/>
              <a:t>Wat</a:t>
            </a:r>
            <a:r>
              <a:rPr lang="en-US" kern="0" dirty="0" smtClean="0"/>
              <a:t> </a:t>
            </a:r>
            <a:r>
              <a:rPr lang="en-US" kern="0" dirty="0" err="1" smtClean="0"/>
              <a:t>gaf</a:t>
            </a:r>
            <a:r>
              <a:rPr lang="en-US" kern="0" dirty="0" smtClean="0"/>
              <a:t> de </a:t>
            </a:r>
            <a:r>
              <a:rPr lang="en-US" kern="0" dirty="0" err="1" smtClean="0"/>
              <a:t>knal</a:t>
            </a:r>
            <a:r>
              <a:rPr lang="en-US" kern="0" dirty="0" smtClean="0"/>
              <a:t>?</a:t>
            </a:r>
          </a:p>
          <a:p>
            <a:endParaRPr lang="en-US" kern="0" dirty="0" smtClean="0"/>
          </a:p>
          <a:p>
            <a:r>
              <a:rPr lang="en-US" kern="0" dirty="0" err="1" smtClean="0"/>
              <a:t>Waar</a:t>
            </a:r>
            <a:r>
              <a:rPr lang="en-US" kern="0" dirty="0" smtClean="0"/>
              <a:t> is de anti-</a:t>
            </a:r>
            <a:r>
              <a:rPr lang="en-US" kern="0" dirty="0" err="1" smtClean="0"/>
              <a:t>materie</a:t>
            </a:r>
            <a:r>
              <a:rPr lang="en-US" kern="0" dirty="0" smtClean="0"/>
              <a:t>?</a:t>
            </a:r>
          </a:p>
          <a:p>
            <a:endParaRPr lang="en-US" kern="0" dirty="0" smtClean="0"/>
          </a:p>
          <a:p>
            <a:r>
              <a:rPr lang="en-US" kern="0" dirty="0" err="1" smtClean="0"/>
              <a:t>Wat</a:t>
            </a:r>
            <a:r>
              <a:rPr lang="en-US" kern="0" dirty="0" smtClean="0"/>
              <a:t> is de </a:t>
            </a:r>
            <a:r>
              <a:rPr lang="en-US" kern="0" dirty="0" err="1" smtClean="0"/>
              <a:t>donkere</a:t>
            </a:r>
            <a:r>
              <a:rPr lang="en-US" kern="0" dirty="0" smtClean="0"/>
              <a:t> </a:t>
            </a:r>
            <a:r>
              <a:rPr lang="en-US" kern="0" dirty="0" err="1" smtClean="0"/>
              <a:t>materie</a:t>
            </a:r>
            <a:r>
              <a:rPr lang="en-US" kern="0" dirty="0" smtClean="0"/>
              <a:t>?</a:t>
            </a:r>
            <a:endParaRPr lang="en-GB" kern="0" dirty="0"/>
          </a:p>
        </p:txBody>
      </p:sp>
      <p:cxnSp>
        <p:nvCxnSpPr>
          <p:cNvPr id="8" name="Straight Arrow Connector 7"/>
          <p:cNvCxnSpPr/>
          <p:nvPr/>
        </p:nvCxnSpPr>
        <p:spPr>
          <a:xfrm>
            <a:off x="4055953" y="3678618"/>
            <a:ext cx="660903" cy="0"/>
          </a:xfrm>
          <a:prstGeom prst="straightConnector1">
            <a:avLst/>
          </a:prstGeom>
          <a:ln w="38100"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Arrow Connector 6"/>
          <p:cNvCxnSpPr/>
          <p:nvPr/>
        </p:nvCxnSpPr>
        <p:spPr>
          <a:xfrm>
            <a:off x="3657600" y="3132499"/>
            <a:ext cx="1358020" cy="986828"/>
          </a:xfrm>
          <a:prstGeom prst="straightConnector1">
            <a:avLst/>
          </a:prstGeom>
          <a:ln w="38100"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/>
          <p:nvPr/>
        </p:nvCxnSpPr>
        <p:spPr>
          <a:xfrm flipV="1">
            <a:off x="3657600" y="3132499"/>
            <a:ext cx="1358020" cy="1139228"/>
          </a:xfrm>
          <a:prstGeom prst="straightConnector1">
            <a:avLst/>
          </a:prstGeom>
          <a:ln w="38100"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93936296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 descr="uro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76200"/>
            <a:ext cx="9144000" cy="6915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 Box 7"/>
          <p:cNvSpPr txBox="1">
            <a:spLocks noChangeArrowheads="1"/>
          </p:cNvSpPr>
          <p:nvPr/>
        </p:nvSpPr>
        <p:spPr bwMode="auto">
          <a:xfrm>
            <a:off x="7278688" y="0"/>
            <a:ext cx="1865312" cy="1176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9pPr>
          </a:lstStyle>
          <a:p>
            <a:pPr algn="r" eaLnBrk="1" hangingPunct="1">
              <a:buFontTx/>
              <a:buNone/>
            </a:pPr>
            <a:r>
              <a:rPr lang="en-US" sz="3200" dirty="0" err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</a:rPr>
              <a:t>Deeltjes</a:t>
            </a:r>
            <a:endParaRPr lang="en-US" sz="3200" dirty="0">
              <a:solidFill>
                <a:schemeClr val="bg1"/>
              </a:solidFill>
              <a:effectLst>
                <a:outerShdw blurRad="38100" dist="38100" dir="2700000" algn="tl">
                  <a:srgbClr val="DDDDDD"/>
                </a:outerShdw>
              </a:effectLst>
            </a:endParaRPr>
          </a:p>
          <a:p>
            <a:pPr algn="r" eaLnBrk="1" hangingPunct="1">
              <a:buFontTx/>
              <a:buNone/>
            </a:pPr>
            <a:r>
              <a:rPr lang="en-US" sz="3200" dirty="0" err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</a:rPr>
              <a:t>fysica</a:t>
            </a:r>
            <a:endParaRPr lang="en-US" sz="3200" dirty="0">
              <a:solidFill>
                <a:schemeClr val="bg1"/>
              </a:solidFill>
              <a:effectLst>
                <a:outerShdw blurRad="38100" dist="38100" dir="2700000" algn="tl">
                  <a:srgbClr val="DDDDDD"/>
                </a:outerShdw>
              </a:effectLst>
            </a:endParaRPr>
          </a:p>
        </p:txBody>
      </p:sp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0" y="0"/>
            <a:ext cx="250507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9pPr>
          </a:lstStyle>
          <a:p>
            <a:pPr eaLnBrk="1" hangingPunct="1">
              <a:buFontTx/>
              <a:buNone/>
            </a:pPr>
            <a:r>
              <a:rPr lang="en-US" sz="3200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</a:rPr>
              <a:t>Astronomie</a:t>
            </a:r>
          </a:p>
        </p:txBody>
      </p:sp>
    </p:spTree>
    <p:extLst>
      <p:ext uri="{BB962C8B-B14F-4D97-AF65-F5344CB8AC3E}">
        <p14:creationId xmlns:p14="http://schemas.microsoft.com/office/powerpoint/2010/main" val="3585816121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07594" y="230746"/>
            <a:ext cx="6150915" cy="64777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81115" y="1657595"/>
            <a:ext cx="8353177" cy="492443"/>
          </a:xfrm>
        </p:spPr>
        <p:txBody>
          <a:bodyPr/>
          <a:lstStyle/>
          <a:p>
            <a:r>
              <a:rPr lang="en-GB" sz="3200" b="0" dirty="0" smtClean="0"/>
              <a:t>Hoe de Higgs het </a:t>
            </a:r>
            <a:r>
              <a:rPr lang="en-GB" sz="3200" i="1" dirty="0" err="1" smtClean="0"/>
              <a:t>verschil</a:t>
            </a:r>
            <a:r>
              <a:rPr lang="en-GB" sz="3200" b="0" dirty="0" smtClean="0"/>
              <a:t> </a:t>
            </a:r>
            <a:r>
              <a:rPr lang="en-GB" sz="3200" b="0" dirty="0" err="1" smtClean="0"/>
              <a:t>maakt</a:t>
            </a:r>
            <a:endParaRPr lang="en-GB" sz="3200" b="0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2"/>
          </p:nvPr>
        </p:nvSpPr>
        <p:spPr>
          <a:xfrm>
            <a:off x="419100" y="2890618"/>
            <a:ext cx="8326967" cy="3360920"/>
          </a:xfrm>
        </p:spPr>
        <p:txBody>
          <a:bodyPr/>
          <a:lstStyle/>
          <a:p>
            <a:r>
              <a:rPr lang="nl-NL" sz="2400" dirty="0" smtClean="0"/>
              <a:t>Waarom is het </a:t>
            </a:r>
            <a:r>
              <a:rPr lang="nl-NL" sz="2400" dirty="0" err="1" smtClean="0"/>
              <a:t>Higgs</a:t>
            </a:r>
            <a:r>
              <a:rPr lang="nl-NL" sz="2400" dirty="0" smtClean="0"/>
              <a:t> deeltje zo bijzonder?</a:t>
            </a:r>
          </a:p>
          <a:p>
            <a:endParaRPr lang="nl-NL" sz="2400" dirty="0" smtClean="0"/>
          </a:p>
          <a:p>
            <a:endParaRPr lang="nl-NL" sz="2400" dirty="0" smtClean="0"/>
          </a:p>
          <a:p>
            <a:r>
              <a:rPr lang="nl-NL" sz="2400" dirty="0" smtClean="0"/>
              <a:t>De verdwenen </a:t>
            </a:r>
            <a:r>
              <a:rPr lang="nl-NL" sz="2400" dirty="0" err="1" smtClean="0"/>
              <a:t>anti-materie</a:t>
            </a:r>
            <a:endParaRPr lang="nl-NL" sz="2400" dirty="0" smtClean="0"/>
          </a:p>
          <a:p>
            <a:endParaRPr lang="nl-NL" sz="2400" dirty="0"/>
          </a:p>
          <a:p>
            <a:endParaRPr lang="nl-NL" sz="2400" dirty="0" smtClean="0"/>
          </a:p>
          <a:p>
            <a:r>
              <a:rPr lang="nl-NL" sz="2400" dirty="0" smtClean="0"/>
              <a:t>Inflatie</a:t>
            </a:r>
          </a:p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9146992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58" t="2132" r="8251" b="9496"/>
          <a:stretch>
            <a:fillRect/>
          </a:stretch>
        </p:blipFill>
        <p:spPr>
          <a:xfrm>
            <a:off x="2073499" y="66235"/>
            <a:ext cx="4921067" cy="670362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137892" y="103029"/>
            <a:ext cx="17114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dirty="0" smtClean="0">
                <a:solidFill>
                  <a:schemeClr val="bg1"/>
                </a:solidFill>
              </a:rPr>
              <a:t>Prof. P. </a:t>
            </a:r>
            <a:r>
              <a:rPr lang="nl-NL" dirty="0" err="1" smtClean="0">
                <a:solidFill>
                  <a:schemeClr val="bg1"/>
                </a:solidFill>
              </a:rPr>
              <a:t>Higgs</a:t>
            </a:r>
            <a:endParaRPr lang="nl-NL" dirty="0">
              <a:solidFill>
                <a:schemeClr val="bg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509233" y="5883496"/>
            <a:ext cx="398171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2400" dirty="0" smtClean="0">
                <a:solidFill>
                  <a:schemeClr val="bg1"/>
                </a:solidFill>
              </a:rPr>
              <a:t>Wat zijn de regels voor subatomaire deeltjes?</a:t>
            </a:r>
            <a:endParaRPr lang="nl-NL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7407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669"/>
          <a:stretch>
            <a:fillRect/>
          </a:stretch>
        </p:blipFill>
        <p:spPr>
          <a:xfrm>
            <a:off x="859110" y="154547"/>
            <a:ext cx="7705346" cy="6575072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970473" y="5821251"/>
            <a:ext cx="626024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nl-NL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Beschrijving van gedrag van deeltjes</a:t>
            </a:r>
            <a:endParaRPr lang="nl-NL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669"/>
          <a:stretch>
            <a:fillRect/>
          </a:stretch>
        </p:blipFill>
        <p:spPr>
          <a:xfrm>
            <a:off x="859110" y="154547"/>
            <a:ext cx="7705346" cy="6575072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06062" y="347730"/>
            <a:ext cx="3102131" cy="1107996"/>
          </a:xfrm>
          <a:prstGeom prst="rect">
            <a:avLst/>
          </a:prstGeom>
          <a:solidFill>
            <a:schemeClr val="bg1">
              <a:alpha val="49000"/>
            </a:schemeClr>
          </a:solidFill>
          <a:ln>
            <a:solidFill>
              <a:schemeClr val="accent1"/>
            </a:solidFill>
          </a:ln>
        </p:spPr>
        <p:txBody>
          <a:bodyPr wrap="none" rtlCol="0">
            <a:spAutoFit/>
          </a:bodyPr>
          <a:lstStyle/>
          <a:p>
            <a:r>
              <a:rPr lang="nl-NL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Fotonen F</a:t>
            </a:r>
            <a:r>
              <a:rPr lang="nl-NL" sz="2400" baseline="-25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Symbol"/>
              </a:rPr>
              <a:t></a:t>
            </a:r>
            <a:endParaRPr lang="nl-NL" sz="2400" baseline="-250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nl-NL" sz="1400" dirty="0" smtClean="0"/>
              <a:t>(Maxwell vergelijkingen! </a:t>
            </a:r>
          </a:p>
          <a:p>
            <a:r>
              <a:rPr lang="nl-NL" sz="1400" dirty="0" err="1" smtClean="0"/>
              <a:t>E-veld</a:t>
            </a:r>
            <a:r>
              <a:rPr lang="nl-NL" sz="1400" dirty="0" smtClean="0"/>
              <a:t>, </a:t>
            </a:r>
            <a:r>
              <a:rPr lang="nl-NL" sz="1400" dirty="0" err="1" smtClean="0"/>
              <a:t>B-veld</a:t>
            </a:r>
            <a:r>
              <a:rPr lang="nl-NL" sz="1400" dirty="0" smtClean="0"/>
              <a:t>, </a:t>
            </a:r>
          </a:p>
          <a:p>
            <a:r>
              <a:rPr lang="nl-NL" sz="1400" dirty="0" err="1" smtClean="0"/>
              <a:t>electro-magnetische</a:t>
            </a:r>
            <a:r>
              <a:rPr lang="nl-NL" sz="1400" dirty="0" smtClean="0"/>
              <a:t> golven, …) </a:t>
            </a:r>
            <a:endParaRPr lang="nl-NL" sz="1400" dirty="0"/>
          </a:p>
        </p:txBody>
      </p:sp>
      <p:sp>
        <p:nvSpPr>
          <p:cNvPr id="5" name="TextBox 4"/>
          <p:cNvSpPr txBox="1"/>
          <p:nvPr/>
        </p:nvSpPr>
        <p:spPr>
          <a:xfrm>
            <a:off x="217082" y="1684999"/>
            <a:ext cx="3092787" cy="1015663"/>
          </a:xfrm>
          <a:prstGeom prst="rect">
            <a:avLst/>
          </a:prstGeom>
          <a:solidFill>
            <a:schemeClr val="bg1">
              <a:alpha val="49000"/>
            </a:schemeClr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nl-NL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Deeltjes </a:t>
            </a:r>
            <a:r>
              <a:rPr lang="nl-NL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Symbol"/>
              </a:rPr>
              <a:t></a:t>
            </a:r>
            <a:r>
              <a:rPr lang="nl-NL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</a:t>
            </a:r>
          </a:p>
          <a:p>
            <a:r>
              <a:rPr lang="nl-NL" sz="1400" dirty="0" smtClean="0"/>
              <a:t>(“gewone” materie, </a:t>
            </a:r>
            <a:r>
              <a:rPr lang="nl-NL" sz="1400" dirty="0" err="1" smtClean="0"/>
              <a:t>electronen</a:t>
            </a:r>
            <a:r>
              <a:rPr lang="nl-NL" sz="1400" dirty="0" smtClean="0"/>
              <a:t>, quarks, …)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14933" y="2983625"/>
            <a:ext cx="3092787" cy="892552"/>
          </a:xfrm>
          <a:prstGeom prst="rect">
            <a:avLst/>
          </a:prstGeom>
          <a:solidFill>
            <a:schemeClr val="bg1">
              <a:alpha val="49000"/>
            </a:schemeClr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nl-NL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Interacties    D</a:t>
            </a:r>
          </a:p>
          <a:p>
            <a:r>
              <a:rPr lang="nl-NL" sz="1400" dirty="0" smtClean="0"/>
              <a:t>(hoe de deeltjes elkaar “voelen”)</a:t>
            </a:r>
            <a:endParaRPr lang="nl-NL" sz="1400" dirty="0"/>
          </a:p>
        </p:txBody>
      </p:sp>
      <p:sp>
        <p:nvSpPr>
          <p:cNvPr id="8" name="TextBox 7"/>
          <p:cNvSpPr txBox="1"/>
          <p:nvPr/>
        </p:nvSpPr>
        <p:spPr>
          <a:xfrm>
            <a:off x="5866611" y="5376970"/>
            <a:ext cx="3092787" cy="707886"/>
          </a:xfrm>
          <a:prstGeom prst="rect">
            <a:avLst/>
          </a:prstGeom>
          <a:solidFill>
            <a:schemeClr val="bg1">
              <a:alpha val="49000"/>
            </a:schemeClr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r"/>
            <a:r>
              <a:rPr lang="nl-NL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Symbol"/>
              </a:rPr>
              <a:t>   </a:t>
            </a:r>
            <a:r>
              <a:rPr lang="nl-NL" sz="32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Higgs</a:t>
            </a:r>
            <a:endParaRPr lang="nl-NL" sz="3200" dirty="0"/>
          </a:p>
        </p:txBody>
      </p:sp>
      <p:sp>
        <p:nvSpPr>
          <p:cNvPr id="9" name="TextBox 8"/>
          <p:cNvSpPr txBox="1"/>
          <p:nvPr/>
        </p:nvSpPr>
        <p:spPr>
          <a:xfrm>
            <a:off x="5879490" y="4475432"/>
            <a:ext cx="3092787" cy="677108"/>
          </a:xfrm>
          <a:prstGeom prst="rect">
            <a:avLst/>
          </a:prstGeom>
          <a:solidFill>
            <a:schemeClr val="bg1">
              <a:alpha val="69000"/>
            </a:schemeClr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r"/>
            <a:r>
              <a:rPr lang="nl-NL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Symbol"/>
              </a:rPr>
              <a:t>      </a:t>
            </a:r>
            <a:r>
              <a:rPr lang="nl-NL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Massa</a:t>
            </a:r>
            <a:r>
              <a:rPr lang="nl-NL" sz="1400" dirty="0" smtClean="0"/>
              <a:t> </a:t>
            </a:r>
          </a:p>
          <a:p>
            <a:pPr algn="r"/>
            <a:r>
              <a:rPr lang="nl-NL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(voor de “gewone” deeltjes)</a:t>
            </a:r>
            <a:endParaRPr lang="nl-NL" sz="24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5383369" y="1043188"/>
            <a:ext cx="631065" cy="785611"/>
          </a:xfrm>
          <a:prstGeom prst="roundRect">
            <a:avLst/>
          </a:prstGeom>
          <a:solidFill>
            <a:schemeClr val="bg1">
              <a:alpha val="8000"/>
            </a:schemeClr>
          </a:solidFill>
          <a:ln w="508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1" name="Rounded Rectangle 10"/>
          <p:cNvSpPr/>
          <p:nvPr/>
        </p:nvSpPr>
        <p:spPr>
          <a:xfrm>
            <a:off x="5020614" y="1903929"/>
            <a:ext cx="427149" cy="581982"/>
          </a:xfrm>
          <a:prstGeom prst="roundRect">
            <a:avLst/>
          </a:prstGeom>
          <a:solidFill>
            <a:schemeClr val="bg1">
              <a:alpha val="8000"/>
            </a:schemeClr>
          </a:solidFill>
          <a:ln w="508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2" name="Rounded Rectangle 11"/>
          <p:cNvSpPr/>
          <p:nvPr/>
        </p:nvSpPr>
        <p:spPr>
          <a:xfrm>
            <a:off x="5482110" y="1901780"/>
            <a:ext cx="427149" cy="583843"/>
          </a:xfrm>
          <a:prstGeom prst="roundRect">
            <a:avLst/>
          </a:prstGeom>
          <a:solidFill>
            <a:schemeClr val="bg1">
              <a:alpha val="8000"/>
            </a:schemeClr>
          </a:solidFill>
          <a:ln w="508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3" name="Rounded Rectangle 12"/>
          <p:cNvSpPr/>
          <p:nvPr/>
        </p:nvSpPr>
        <p:spPr>
          <a:xfrm>
            <a:off x="4900414" y="2569340"/>
            <a:ext cx="1603417" cy="673995"/>
          </a:xfrm>
          <a:prstGeom prst="roundRect">
            <a:avLst/>
          </a:prstGeom>
          <a:solidFill>
            <a:schemeClr val="bg1">
              <a:alpha val="8000"/>
            </a:schemeClr>
          </a:solidFill>
          <a:ln w="508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4" name="Rounded Rectangle 13"/>
          <p:cNvSpPr/>
          <p:nvPr/>
        </p:nvSpPr>
        <p:spPr>
          <a:xfrm>
            <a:off x="6244108" y="3307724"/>
            <a:ext cx="530180" cy="633211"/>
          </a:xfrm>
          <a:prstGeom prst="roundRect">
            <a:avLst/>
          </a:prstGeom>
          <a:solidFill>
            <a:schemeClr val="bg1">
              <a:alpha val="8000"/>
            </a:schemeClr>
          </a:solidFill>
          <a:ln w="508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cxnSp>
        <p:nvCxnSpPr>
          <p:cNvPr id="16" name="Curved Connector 15"/>
          <p:cNvCxnSpPr>
            <a:endCxn id="8" idx="1"/>
          </p:cNvCxnSpPr>
          <p:nvPr/>
        </p:nvCxnSpPr>
        <p:spPr>
          <a:xfrm rot="5400000">
            <a:off x="5116368" y="4601027"/>
            <a:ext cx="1880130" cy="379643"/>
          </a:xfrm>
          <a:prstGeom prst="curvedConnector4">
            <a:avLst>
              <a:gd name="adj1" fmla="val 4967"/>
              <a:gd name="adj2" fmla="val 329832"/>
            </a:avLst>
          </a:prstGeom>
          <a:ln w="50800"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Curved Connector 15"/>
          <p:cNvCxnSpPr/>
          <p:nvPr/>
        </p:nvCxnSpPr>
        <p:spPr>
          <a:xfrm>
            <a:off x="6503831" y="2893459"/>
            <a:ext cx="1279586" cy="1598937"/>
          </a:xfrm>
          <a:prstGeom prst="curvedConnector2">
            <a:avLst/>
          </a:prstGeom>
          <a:ln w="50800"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Arrow Connector 31"/>
          <p:cNvCxnSpPr/>
          <p:nvPr/>
        </p:nvCxnSpPr>
        <p:spPr>
          <a:xfrm flipH="1">
            <a:off x="3296993" y="1146220"/>
            <a:ext cx="2099255" cy="0"/>
          </a:xfrm>
          <a:prstGeom prst="straightConnector1">
            <a:avLst/>
          </a:prstGeom>
          <a:ln w="50800"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Arrow Connector 34"/>
          <p:cNvCxnSpPr/>
          <p:nvPr/>
        </p:nvCxnSpPr>
        <p:spPr>
          <a:xfrm flipH="1">
            <a:off x="3284113" y="2047741"/>
            <a:ext cx="1725770" cy="0"/>
          </a:xfrm>
          <a:prstGeom prst="straightConnector1">
            <a:avLst/>
          </a:prstGeom>
          <a:ln w="50800"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Curved Connector 15"/>
          <p:cNvCxnSpPr/>
          <p:nvPr/>
        </p:nvCxnSpPr>
        <p:spPr>
          <a:xfrm rot="10800000" flipV="1">
            <a:off x="3296995" y="2485622"/>
            <a:ext cx="2202285" cy="1133339"/>
          </a:xfrm>
          <a:prstGeom prst="curvedConnector3">
            <a:avLst>
              <a:gd name="adj1" fmla="val 61111"/>
            </a:avLst>
          </a:prstGeom>
          <a:ln w="50800"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669"/>
          <a:stretch>
            <a:fillRect/>
          </a:stretch>
        </p:blipFill>
        <p:spPr>
          <a:xfrm>
            <a:off x="859110" y="154547"/>
            <a:ext cx="7705346" cy="6575072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970473" y="5821251"/>
            <a:ext cx="586917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nl-NL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Helft van de mok gaat over </a:t>
            </a:r>
            <a:r>
              <a:rPr lang="nl-NL" sz="24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Higgs</a:t>
            </a:r>
            <a:r>
              <a:rPr lang="nl-NL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!</a:t>
            </a:r>
            <a:endParaRPr lang="nl-NL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Rounded Rectangle 3"/>
          <p:cNvSpPr/>
          <p:nvPr/>
        </p:nvSpPr>
        <p:spPr>
          <a:xfrm>
            <a:off x="4449648" y="2582219"/>
            <a:ext cx="2801157" cy="1384474"/>
          </a:xfrm>
          <a:prstGeom prst="roundRect">
            <a:avLst/>
          </a:prstGeom>
          <a:solidFill>
            <a:schemeClr val="bg1">
              <a:alpha val="8000"/>
            </a:schemeClr>
          </a:solidFill>
          <a:ln w="508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669"/>
          <a:stretch>
            <a:fillRect/>
          </a:stretch>
        </p:blipFill>
        <p:spPr>
          <a:xfrm>
            <a:off x="859110" y="154547"/>
            <a:ext cx="7705346" cy="6575072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438665" y="6130343"/>
            <a:ext cx="430534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2400" dirty="0" smtClean="0"/>
              <a:t>Te koop in de CERN winkel</a:t>
            </a:r>
            <a:endParaRPr lang="nl-NL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Massa?</a:t>
            </a:r>
            <a:endParaRPr lang="nl-NL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2"/>
          </p:nvPr>
        </p:nvSpPr>
        <p:spPr>
          <a:xfrm>
            <a:off x="419100" y="2459866"/>
            <a:ext cx="6252155" cy="3268587"/>
          </a:xfrm>
        </p:spPr>
        <p:txBody>
          <a:bodyPr/>
          <a:lstStyle/>
          <a:p>
            <a:r>
              <a:rPr lang="nl-NL" dirty="0" smtClean="0"/>
              <a:t>Massa is “wisselkoers” tussen kracht en versnelling</a:t>
            </a:r>
          </a:p>
          <a:p>
            <a:pPr>
              <a:buNone/>
            </a:pPr>
            <a:r>
              <a:rPr lang="nl-NL" dirty="0" smtClean="0"/>
              <a:t>	Maar…  wat </a:t>
            </a:r>
            <a:r>
              <a:rPr lang="nl-NL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is</a:t>
            </a:r>
            <a:r>
              <a:rPr lang="nl-NL" dirty="0" smtClean="0"/>
              <a:t> het?</a:t>
            </a:r>
          </a:p>
          <a:p>
            <a:endParaRPr lang="nl-NL" dirty="0" smtClean="0"/>
          </a:p>
          <a:p>
            <a:endParaRPr lang="nl-NL" dirty="0" smtClean="0"/>
          </a:p>
          <a:p>
            <a:r>
              <a:rPr lang="nl-NL" dirty="0" smtClean="0"/>
              <a:t>Massa is energie</a:t>
            </a:r>
          </a:p>
          <a:p>
            <a:pPr>
              <a:buNone/>
            </a:pPr>
            <a:r>
              <a:rPr lang="nl-NL" dirty="0" smtClean="0"/>
              <a:t>	Maar… waar komt het </a:t>
            </a:r>
            <a:r>
              <a:rPr lang="nl-NL" b="1" i="1" dirty="0" smtClean="0"/>
              <a:t>vandaan</a:t>
            </a:r>
            <a:r>
              <a:rPr lang="nl-NL" dirty="0" smtClean="0"/>
              <a:t>?</a:t>
            </a:r>
          </a:p>
          <a:p>
            <a:endParaRPr lang="nl-NL" dirty="0" smtClean="0"/>
          </a:p>
          <a:p>
            <a:endParaRPr lang="nl-NL" dirty="0" smtClean="0"/>
          </a:p>
          <a:p>
            <a:r>
              <a:rPr lang="nl-NL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Massa is wrijving met </a:t>
            </a:r>
            <a:r>
              <a:rPr lang="nl-NL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Higgs</a:t>
            </a:r>
            <a:r>
              <a:rPr lang="nl-NL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veld!</a:t>
            </a:r>
          </a:p>
          <a:p>
            <a:pPr>
              <a:buNone/>
            </a:pPr>
            <a:endParaRPr lang="nl-NL" dirty="0"/>
          </a:p>
        </p:txBody>
      </p:sp>
      <p:pic>
        <p:nvPicPr>
          <p:cNvPr id="5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08684" y="1042179"/>
            <a:ext cx="1532284" cy="1623744"/>
          </a:xfrm>
          <a:prstGeom prst="rect">
            <a:avLst/>
          </a:prstGeom>
          <a:noFill/>
          <a:ln w="127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4422845" y="1658466"/>
            <a:ext cx="289242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4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4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4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4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>
              <a:buFontTx/>
              <a:buNone/>
            </a:pPr>
            <a:r>
              <a:rPr lang="nl-NL" altLang="nl-NL" sz="4000" b="1" dirty="0">
                <a:solidFill>
                  <a:srgbClr val="000000"/>
                </a:solidFill>
                <a:ea typeface="MS PGothic" pitchFamily="34" charset="-128"/>
              </a:rPr>
              <a:t>F = </a:t>
            </a:r>
            <a:r>
              <a:rPr lang="nl-NL" altLang="nl-NL" sz="4000" b="1" dirty="0">
                <a:ea typeface="MS PGothic" pitchFamily="34" charset="-128"/>
              </a:rPr>
              <a:t>m</a:t>
            </a:r>
            <a:r>
              <a:rPr lang="nl-NL" altLang="nl-NL" sz="4000" b="1" dirty="0">
                <a:solidFill>
                  <a:srgbClr val="000000"/>
                </a:solidFill>
                <a:ea typeface="MS PGothic" pitchFamily="34" charset="-128"/>
              </a:rPr>
              <a:t> x a</a:t>
            </a: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4369179" y="3343466"/>
            <a:ext cx="3233578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4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4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4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4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>
              <a:buFontTx/>
              <a:buNone/>
            </a:pPr>
            <a:r>
              <a:rPr lang="nl-NL" altLang="nl-NL" sz="4000" b="1" dirty="0" smtClean="0">
                <a:solidFill>
                  <a:srgbClr val="000000"/>
                </a:solidFill>
                <a:ea typeface="MS PGothic" pitchFamily="34" charset="-128"/>
              </a:rPr>
              <a:t>E </a:t>
            </a:r>
            <a:r>
              <a:rPr lang="nl-NL" altLang="nl-NL" sz="4000" b="1" dirty="0">
                <a:solidFill>
                  <a:srgbClr val="000000"/>
                </a:solidFill>
                <a:ea typeface="MS PGothic" pitchFamily="34" charset="-128"/>
              </a:rPr>
              <a:t>= </a:t>
            </a:r>
            <a:r>
              <a:rPr lang="nl-NL" altLang="nl-NL" sz="4000" b="1" dirty="0">
                <a:ea typeface="MS PGothic" pitchFamily="34" charset="-128"/>
              </a:rPr>
              <a:t>m</a:t>
            </a:r>
            <a:r>
              <a:rPr lang="nl-NL" altLang="nl-NL" sz="4000" b="1" dirty="0">
                <a:solidFill>
                  <a:srgbClr val="000000"/>
                </a:solidFill>
                <a:ea typeface="MS PGothic" pitchFamily="34" charset="-128"/>
              </a:rPr>
              <a:t> x </a:t>
            </a:r>
            <a:r>
              <a:rPr lang="nl-NL" altLang="nl-NL" sz="4000" b="1" dirty="0" smtClean="0">
                <a:solidFill>
                  <a:srgbClr val="000000"/>
                </a:solidFill>
                <a:ea typeface="MS PGothic" pitchFamily="34" charset="-128"/>
              </a:rPr>
              <a:t>c</a:t>
            </a:r>
            <a:r>
              <a:rPr lang="nl-NL" altLang="nl-NL" sz="4000" b="1" baseline="30000" dirty="0" smtClean="0">
                <a:solidFill>
                  <a:srgbClr val="000000"/>
                </a:solidFill>
                <a:ea typeface="MS PGothic" pitchFamily="34" charset="-128"/>
              </a:rPr>
              <a:t>2</a:t>
            </a:r>
            <a:endParaRPr lang="nl-NL" altLang="nl-NL" sz="4000" b="1" baseline="30000" dirty="0">
              <a:solidFill>
                <a:srgbClr val="000000"/>
              </a:solidFill>
              <a:ea typeface="MS PGothic" pitchFamily="34" charset="-128"/>
            </a:endParaRP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4418546" y="5144370"/>
            <a:ext cx="2597186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4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4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4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4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>
              <a:buFontTx/>
              <a:buNone/>
            </a:pPr>
            <a:r>
              <a:rPr lang="nl-NL" altLang="nl-NL" sz="4000" b="1" dirty="0" smtClean="0">
                <a:ea typeface="MS PGothic" pitchFamily="34" charset="-128"/>
              </a:rPr>
              <a:t>m</a:t>
            </a:r>
            <a:r>
              <a:rPr lang="nl-NL" altLang="nl-NL" sz="4000" b="1" dirty="0" smtClean="0">
                <a:solidFill>
                  <a:srgbClr val="000000"/>
                </a:solidFill>
                <a:ea typeface="MS PGothic" pitchFamily="34" charset="-128"/>
              </a:rPr>
              <a:t>:  </a:t>
            </a:r>
            <a:r>
              <a:rPr lang="nl-NL" altLang="nl-NL" sz="5400" b="1" dirty="0" smtClean="0">
                <a:solidFill>
                  <a:srgbClr val="000000"/>
                </a:solidFill>
                <a:ea typeface="MS PGothic" pitchFamily="34" charset="-128"/>
                <a:sym typeface="Symbol"/>
              </a:rPr>
              <a:t></a:t>
            </a:r>
            <a:endParaRPr lang="nl-NL" altLang="nl-NL" sz="5400" b="1" baseline="30000" dirty="0">
              <a:solidFill>
                <a:srgbClr val="000000"/>
              </a:solidFill>
              <a:ea typeface="MS PGothic" pitchFamily="34" charset="-128"/>
            </a:endParaRPr>
          </a:p>
        </p:txBody>
      </p:sp>
      <p:pic>
        <p:nvPicPr>
          <p:cNvPr id="9" name="Picture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33" b="10747"/>
          <a:stretch>
            <a:fillRect/>
          </a:stretch>
        </p:blipFill>
        <p:spPr bwMode="auto">
          <a:xfrm>
            <a:off x="7521262" y="2809108"/>
            <a:ext cx="1506826" cy="1865916"/>
          </a:xfrm>
          <a:prstGeom prst="rect">
            <a:avLst/>
          </a:prstGeom>
          <a:noFill/>
          <a:ln w="127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304"/>
          <a:stretch>
            <a:fillRect/>
          </a:stretch>
        </p:blipFill>
        <p:spPr bwMode="auto">
          <a:xfrm>
            <a:off x="7533187" y="4827453"/>
            <a:ext cx="1488927" cy="1927515"/>
          </a:xfrm>
          <a:prstGeom prst="rect">
            <a:avLst/>
          </a:prstGeom>
          <a:noFill/>
          <a:ln w="127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7469743" y="2434107"/>
            <a:ext cx="8531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1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Newton</a:t>
            </a:r>
            <a:endParaRPr lang="nl-NL" sz="1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480474" y="4441083"/>
            <a:ext cx="87876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12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Einstein</a:t>
            </a:r>
            <a:endParaRPr lang="nl-NL" sz="1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480475" y="6514565"/>
            <a:ext cx="67197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12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Higgs</a:t>
            </a:r>
            <a:endParaRPr lang="nl-NL" sz="1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5557340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9144000" cy="6852827"/>
          </a:xfrm>
          <a:prstGeom prst="rect">
            <a:avLst/>
          </a:prstGeom>
        </p:spPr>
      </p:pic>
      <p:sp>
        <p:nvSpPr>
          <p:cNvPr id="53" name="Oval 52"/>
          <p:cNvSpPr/>
          <p:nvPr/>
        </p:nvSpPr>
        <p:spPr>
          <a:xfrm flipH="1">
            <a:off x="5447765" y="2871989"/>
            <a:ext cx="141667" cy="154548"/>
          </a:xfrm>
          <a:prstGeom prst="ellipse">
            <a:avLst/>
          </a:prstGeom>
          <a:solidFill>
            <a:srgbClr val="FF0000"/>
          </a:solidFill>
          <a:ln w="12700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cxnSp>
        <p:nvCxnSpPr>
          <p:cNvPr id="56" name="Straight Arrow Connector 55"/>
          <p:cNvCxnSpPr/>
          <p:nvPr/>
        </p:nvCxnSpPr>
        <p:spPr>
          <a:xfrm>
            <a:off x="4816699" y="2756079"/>
            <a:ext cx="605307" cy="38636"/>
          </a:xfrm>
          <a:prstGeom prst="straightConnector1">
            <a:avLst/>
          </a:prstGeom>
          <a:ln w="25400">
            <a:solidFill>
              <a:srgbClr val="000000"/>
            </a:solidFill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Straight Arrow Connector 56"/>
          <p:cNvCxnSpPr/>
          <p:nvPr/>
        </p:nvCxnSpPr>
        <p:spPr>
          <a:xfrm>
            <a:off x="5664565" y="2818326"/>
            <a:ext cx="605307" cy="38636"/>
          </a:xfrm>
          <a:prstGeom prst="straightConnector1">
            <a:avLst/>
          </a:prstGeom>
          <a:ln w="25400">
            <a:solidFill>
              <a:srgbClr val="000000"/>
            </a:solidFill>
            <a:headEnd type="triangle" w="lg" len="med"/>
            <a:tailEnd type="non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TextBox 58"/>
          <p:cNvSpPr txBox="1"/>
          <p:nvPr/>
        </p:nvSpPr>
        <p:spPr>
          <a:xfrm rot="254858">
            <a:off x="5685665" y="2529278"/>
            <a:ext cx="77617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1400" dirty="0" smtClean="0">
                <a:solidFill>
                  <a:srgbClr val="000000"/>
                </a:solidFill>
              </a:rPr>
              <a:t>proton</a:t>
            </a:r>
            <a:endParaRPr lang="nl-NL" sz="1400" dirty="0">
              <a:solidFill>
                <a:srgbClr val="000000"/>
              </a:solidFill>
            </a:endParaRPr>
          </a:p>
        </p:txBody>
      </p:sp>
      <p:sp>
        <p:nvSpPr>
          <p:cNvPr id="60" name="TextBox 59"/>
          <p:cNvSpPr txBox="1"/>
          <p:nvPr/>
        </p:nvSpPr>
        <p:spPr>
          <a:xfrm rot="254858">
            <a:off x="4627439" y="2462735"/>
            <a:ext cx="77617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1400" dirty="0" smtClean="0">
                <a:solidFill>
                  <a:srgbClr val="000000"/>
                </a:solidFill>
              </a:rPr>
              <a:t>proton</a:t>
            </a:r>
            <a:endParaRPr lang="nl-NL" sz="14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41472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153" y="1357256"/>
            <a:ext cx="8950817" cy="5423470"/>
          </a:xfrm>
          <a:prstGeom prst="rect">
            <a:avLst/>
          </a:prstGeom>
        </p:spPr>
      </p:pic>
      <p:sp>
        <p:nvSpPr>
          <p:cNvPr id="3" name="Title 1"/>
          <p:cNvSpPr txBox="1">
            <a:spLocks/>
          </p:cNvSpPr>
          <p:nvPr/>
        </p:nvSpPr>
        <p:spPr>
          <a:xfrm>
            <a:off x="450763" y="-3783"/>
            <a:ext cx="8353177" cy="1703794"/>
          </a:xfrm>
          <a:prstGeom prst="rect">
            <a:avLst/>
          </a:prstGeom>
        </p:spPr>
        <p:txBody>
          <a:bodyPr/>
          <a:lstStyle/>
          <a:p>
            <a:pPr lvl="0">
              <a:defRPr/>
            </a:pPr>
            <a:r>
              <a:rPr kumimoji="0" lang="nl-NL" sz="2400" i="0" u="none" strike="noStrike" kern="0" cap="none" spc="0" normalizeH="0" baseline="0" noProof="0" dirty="0" smtClean="0">
                <a:ln>
                  <a:noFill/>
                </a:ln>
                <a:solidFill>
                  <a:srgbClr val="E3211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“</a:t>
            </a:r>
            <a:r>
              <a:rPr lang="nl-NL" sz="2400" i="1" kern="0" dirty="0" smtClean="0">
                <a:solidFill>
                  <a:srgbClr val="E32119"/>
                </a:solidFill>
                <a:latin typeface="+mj-lt"/>
                <a:ea typeface="+mj-ea"/>
                <a:cs typeface="+mj-cs"/>
              </a:rPr>
              <a:t>Wij zwemmen in een oceaan van </a:t>
            </a:r>
            <a:r>
              <a:rPr lang="nl-NL" sz="2400" i="1" kern="0" dirty="0" err="1" smtClean="0">
                <a:solidFill>
                  <a:srgbClr val="E32119"/>
                </a:solidFill>
                <a:latin typeface="+mj-lt"/>
                <a:ea typeface="+mj-ea"/>
                <a:cs typeface="+mj-cs"/>
              </a:rPr>
              <a:t>Higgs</a:t>
            </a:r>
            <a:r>
              <a:rPr lang="nl-NL" sz="2400" i="1" kern="0" dirty="0" smtClean="0">
                <a:solidFill>
                  <a:srgbClr val="E32119"/>
                </a:solidFill>
                <a:latin typeface="+mj-lt"/>
                <a:ea typeface="+mj-ea"/>
                <a:cs typeface="+mj-cs"/>
              </a:rPr>
              <a:t> deeltjes,  </a:t>
            </a:r>
          </a:p>
          <a:p>
            <a:pPr lvl="0">
              <a:defRPr/>
            </a:pPr>
            <a:r>
              <a:rPr lang="nl-NL" sz="2400" i="1" kern="0" dirty="0" smtClean="0">
                <a:solidFill>
                  <a:srgbClr val="E32119"/>
                </a:solidFill>
                <a:latin typeface="+mj-lt"/>
                <a:ea typeface="+mj-ea"/>
                <a:cs typeface="+mj-cs"/>
              </a:rPr>
              <a:t>… alsof we vissen zijn en nu hebben vastgesteld dat</a:t>
            </a:r>
            <a:r>
              <a:rPr lang="nl-NL" sz="3600" i="1" kern="0" dirty="0" smtClean="0">
                <a:solidFill>
                  <a:srgbClr val="E32119"/>
                </a:solidFill>
                <a:latin typeface="+mj-lt"/>
                <a:ea typeface="+mj-ea"/>
                <a:cs typeface="+mj-cs"/>
              </a:rPr>
              <a:t> </a:t>
            </a:r>
            <a:r>
              <a:rPr lang="nl-NL" sz="2400" i="1" kern="0" dirty="0" smtClean="0">
                <a:solidFill>
                  <a:srgbClr val="E32119"/>
                </a:solidFill>
                <a:latin typeface="+mj-lt"/>
                <a:ea typeface="+mj-ea"/>
                <a:cs typeface="+mj-cs"/>
              </a:rPr>
              <a:t>er water om ons heen is.” </a:t>
            </a:r>
          </a:p>
          <a:p>
            <a:pPr lvl="0">
              <a:defRPr/>
            </a:pPr>
            <a:endParaRPr kumimoji="0" lang="nl-NL" sz="1200" i="0" u="none" strike="noStrike" kern="0" cap="none" spc="0" normalizeH="0" noProof="0" dirty="0" smtClean="0">
              <a:ln>
                <a:noFill/>
              </a:ln>
              <a:solidFill>
                <a:srgbClr val="E3211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lvl="0" algn="r">
              <a:defRPr/>
            </a:pPr>
            <a:r>
              <a:rPr kumimoji="0" lang="nl-NL" sz="1200" i="0" u="none" strike="noStrike" kern="0" cap="none" spc="0" normalizeH="0" noProof="0" dirty="0" smtClean="0">
                <a:ln>
                  <a:noFill/>
                </a:ln>
                <a:solidFill>
                  <a:srgbClr val="E3211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Prof. Robbert Dijkgraaf</a:t>
            </a:r>
            <a:endParaRPr kumimoji="0" lang="nl-NL" sz="1200" i="0" u="none" strike="noStrike" kern="0" cap="none" spc="0" normalizeH="0" baseline="0" noProof="0" dirty="0">
              <a:ln>
                <a:noFill/>
              </a:ln>
              <a:solidFill>
                <a:srgbClr val="E3211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17607810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81115" y="1657595"/>
            <a:ext cx="8353177" cy="492443"/>
          </a:xfrm>
        </p:spPr>
        <p:txBody>
          <a:bodyPr/>
          <a:lstStyle/>
          <a:p>
            <a:r>
              <a:rPr lang="en-GB" sz="3200" b="0" dirty="0" smtClean="0"/>
              <a:t>Hoe de Higgs het </a:t>
            </a:r>
            <a:r>
              <a:rPr lang="en-GB" sz="3200" i="1" dirty="0" err="1" smtClean="0"/>
              <a:t>verschil</a:t>
            </a:r>
            <a:r>
              <a:rPr lang="en-GB" sz="3200" b="0" dirty="0" smtClean="0"/>
              <a:t> </a:t>
            </a:r>
            <a:r>
              <a:rPr lang="en-GB" sz="3200" b="0" dirty="0" err="1" smtClean="0"/>
              <a:t>maakt</a:t>
            </a:r>
            <a:endParaRPr lang="en-GB" sz="3200" b="0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2"/>
          </p:nvPr>
        </p:nvSpPr>
        <p:spPr>
          <a:xfrm>
            <a:off x="419100" y="2890618"/>
            <a:ext cx="8326967" cy="3360920"/>
          </a:xfrm>
        </p:spPr>
        <p:txBody>
          <a:bodyPr/>
          <a:lstStyle/>
          <a:p>
            <a:r>
              <a:rPr lang="nl-NL" sz="2400" dirty="0" smtClean="0">
                <a:solidFill>
                  <a:schemeClr val="bg1">
                    <a:lumMod val="50000"/>
                  </a:schemeClr>
                </a:solidFill>
              </a:rPr>
              <a:t>Waarom is het </a:t>
            </a:r>
            <a:r>
              <a:rPr lang="nl-NL" sz="2400" dirty="0" err="1" smtClean="0">
                <a:solidFill>
                  <a:schemeClr val="bg1">
                    <a:lumMod val="50000"/>
                  </a:schemeClr>
                </a:solidFill>
              </a:rPr>
              <a:t>Higgs</a:t>
            </a:r>
            <a:r>
              <a:rPr lang="nl-NL" sz="2400" dirty="0" smtClean="0">
                <a:solidFill>
                  <a:schemeClr val="bg1">
                    <a:lumMod val="50000"/>
                  </a:schemeClr>
                </a:solidFill>
              </a:rPr>
              <a:t> deeltje zo bijzonder?</a:t>
            </a:r>
          </a:p>
          <a:p>
            <a:endParaRPr lang="nl-NL" sz="2400" dirty="0" smtClean="0"/>
          </a:p>
          <a:p>
            <a:endParaRPr lang="nl-NL" sz="2400" dirty="0" smtClean="0"/>
          </a:p>
          <a:p>
            <a:r>
              <a:rPr lang="nl-NL" sz="2400" dirty="0" smtClean="0"/>
              <a:t>De verdwenen </a:t>
            </a:r>
            <a:r>
              <a:rPr lang="nl-NL" sz="2400" dirty="0" err="1" smtClean="0"/>
              <a:t>anti-materie</a:t>
            </a:r>
            <a:endParaRPr lang="nl-NL" sz="2400" dirty="0" smtClean="0"/>
          </a:p>
          <a:p>
            <a:endParaRPr lang="nl-NL" sz="2400" dirty="0"/>
          </a:p>
          <a:p>
            <a:endParaRPr lang="nl-NL" sz="2400" dirty="0" smtClean="0"/>
          </a:p>
          <a:p>
            <a:r>
              <a:rPr lang="nl-NL" sz="2400" dirty="0" smtClean="0">
                <a:solidFill>
                  <a:srgbClr val="808080"/>
                </a:solidFill>
              </a:rPr>
              <a:t>Inflatie</a:t>
            </a:r>
          </a:p>
          <a:p>
            <a:endParaRPr lang="nl-NL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Blue-Planet-Earth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326524" y="36486"/>
            <a:ext cx="695459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2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Waar is de </a:t>
            </a:r>
            <a:r>
              <a:rPr lang="nl-NL" sz="28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anti-materie</a:t>
            </a:r>
            <a:r>
              <a:rPr lang="nl-NL" sz="2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gebleven?</a:t>
            </a:r>
            <a:endParaRPr lang="nl-NL" sz="2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649640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itel 1"/>
          <p:cNvSpPr txBox="1">
            <a:spLocks/>
          </p:cNvSpPr>
          <p:nvPr/>
        </p:nvSpPr>
        <p:spPr>
          <a:xfrm>
            <a:off x="316721" y="202283"/>
            <a:ext cx="8353177" cy="492443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E3211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Anti-</a:t>
            </a:r>
            <a:r>
              <a:rPr kumimoji="0" lang="en-GB" sz="32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E3211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materie</a:t>
            </a:r>
            <a:r>
              <a:rPr kumimoji="0" lang="en-GB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E3211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?</a:t>
            </a:r>
            <a:endParaRPr kumimoji="0" lang="en-GB" sz="3200" b="0" i="0" u="none" strike="noStrike" kern="0" cap="none" spc="0" normalizeH="0" baseline="0" noProof="0" dirty="0">
              <a:ln>
                <a:noFill/>
              </a:ln>
              <a:solidFill>
                <a:srgbClr val="E3211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31" name="Content Placeholder 4"/>
          <p:cNvSpPr txBox="1">
            <a:spLocks/>
          </p:cNvSpPr>
          <p:nvPr/>
        </p:nvSpPr>
        <p:spPr>
          <a:xfrm>
            <a:off x="419100" y="765583"/>
            <a:ext cx="8441565" cy="4566271"/>
          </a:xfrm>
          <a:prstGeom prst="rect">
            <a:avLst/>
          </a:prstGeom>
        </p:spPr>
        <p:txBody>
          <a:bodyPr/>
          <a:lstStyle/>
          <a:p>
            <a:pPr marL="261938" marR="0" lvl="0" indent="-261938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60000"/>
              <a:buFontTx/>
              <a:buBlip>
                <a:blip r:embed="rId2"/>
              </a:buBlip>
              <a:tabLst/>
              <a:defRPr/>
            </a:pPr>
            <a:r>
              <a:rPr kumimoji="0" lang="nl-NL" sz="20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Anti-materie</a:t>
            </a:r>
            <a:r>
              <a:rPr kumimoji="0" lang="nl-NL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nl-NL" sz="20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annihileert</a:t>
            </a:r>
            <a:r>
              <a:rPr kumimoji="0" lang="nl-NL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in</a:t>
            </a:r>
            <a:r>
              <a:rPr kumimoji="0" lang="nl-NL" sz="2000" b="0" i="0" u="none" strike="noStrike" kern="0" cap="none" spc="0" normalizeH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contact met materie</a:t>
            </a:r>
          </a:p>
          <a:p>
            <a:pPr marL="261938" marR="0" lvl="0" indent="-261938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60000"/>
              <a:buFontTx/>
              <a:buBlip>
                <a:blip r:embed="rId2"/>
              </a:buBlip>
              <a:tabLst/>
              <a:defRPr/>
            </a:pPr>
            <a:endParaRPr kumimoji="0" lang="nl-NL" sz="2000" b="0" i="0" u="none" strike="noStrike" kern="0" cap="none" spc="0" normalizeH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61938" marR="0" lvl="0" indent="-261938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60000"/>
              <a:buFontTx/>
              <a:buBlip>
                <a:blip r:embed="rId2"/>
              </a:buBlip>
              <a:tabLst/>
              <a:defRPr/>
            </a:pPr>
            <a:r>
              <a:rPr kumimoji="0" lang="nl-NL" sz="2000" b="0" i="0" u="none" strike="noStrike" kern="0" cap="none" spc="0" normalizeH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Dagelijkse routine in ziekenhuizen</a:t>
            </a:r>
          </a:p>
          <a:p>
            <a:pPr marL="261938" marR="0" lvl="0" indent="-261938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60000"/>
              <a:buFontTx/>
              <a:buBlip>
                <a:blip r:embed="rId2"/>
              </a:buBlip>
              <a:tabLst/>
              <a:defRPr/>
            </a:pPr>
            <a:endParaRPr lang="nl-NL" sz="2000" kern="0" baseline="0" dirty="0" smtClean="0">
              <a:solidFill>
                <a:srgbClr val="000000"/>
              </a:solidFill>
              <a:latin typeface="+mn-lt"/>
              <a:cs typeface="+mn-cs"/>
            </a:endParaRPr>
          </a:p>
          <a:p>
            <a:pPr marL="261938" marR="0" lvl="0" indent="-261938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60000"/>
              <a:buFontTx/>
              <a:buBlip>
                <a:blip r:embed="rId2"/>
              </a:buBlip>
              <a:tabLst/>
              <a:defRPr/>
            </a:pPr>
            <a:endParaRPr kumimoji="0" lang="nl-NL" sz="2000" b="0" i="0" u="none" strike="noStrike" kern="0" cap="none" spc="0" normalizeH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61938" marR="0" lvl="0" indent="-261938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60000"/>
              <a:buFontTx/>
              <a:buBlip>
                <a:blip r:embed="rId2"/>
              </a:buBlip>
              <a:tabLst/>
              <a:defRPr/>
            </a:pPr>
            <a:endParaRPr lang="nl-NL" sz="2000" kern="0" baseline="0" dirty="0" smtClean="0">
              <a:solidFill>
                <a:srgbClr val="000000"/>
              </a:solidFill>
              <a:latin typeface="+mn-lt"/>
              <a:cs typeface="+mn-cs"/>
            </a:endParaRPr>
          </a:p>
          <a:p>
            <a:pPr marL="261938" marR="0" lvl="0" indent="-261938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60000"/>
              <a:buFontTx/>
              <a:buBlip>
                <a:blip r:embed="rId2"/>
              </a:buBlip>
              <a:tabLst/>
              <a:defRPr/>
            </a:pPr>
            <a:endParaRPr kumimoji="0" lang="nl-NL" sz="2000" b="0" i="0" u="none" strike="noStrike" kern="0" cap="none" spc="0" normalizeH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61938" marR="0" lvl="0" indent="-261938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60000"/>
              <a:buFontTx/>
              <a:buBlip>
                <a:blip r:embed="rId2"/>
              </a:buBlip>
              <a:tabLst/>
              <a:defRPr/>
            </a:pPr>
            <a:endParaRPr lang="nl-NL" sz="2000" kern="0" baseline="0" dirty="0" smtClean="0">
              <a:solidFill>
                <a:srgbClr val="000000"/>
              </a:solidFill>
              <a:latin typeface="+mn-lt"/>
              <a:cs typeface="+mn-cs"/>
            </a:endParaRPr>
          </a:p>
          <a:p>
            <a:pPr marL="261938" marR="0" lvl="0" indent="-261938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60000"/>
              <a:buFontTx/>
              <a:buBlip>
                <a:blip r:embed="rId2"/>
              </a:buBlip>
              <a:tabLst/>
              <a:defRPr/>
            </a:pPr>
            <a:endParaRPr kumimoji="0" lang="nl-NL" sz="2000" b="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odgafter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-5400000">
            <a:off x="5271294" y="2259806"/>
            <a:ext cx="3716338" cy="3959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879600"/>
            <a:ext cx="4787900" cy="474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386263" y="1878013"/>
            <a:ext cx="4757737" cy="4757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Freeform 6"/>
          <p:cNvSpPr>
            <a:spLocks/>
          </p:cNvSpPr>
          <p:nvPr/>
        </p:nvSpPr>
        <p:spPr bwMode="auto">
          <a:xfrm rot="16827114" flipH="1">
            <a:off x="2616994" y="3829844"/>
            <a:ext cx="576262" cy="273050"/>
          </a:xfrm>
          <a:custGeom>
            <a:avLst/>
            <a:gdLst>
              <a:gd name="T0" fmla="*/ 0 w 1496"/>
              <a:gd name="T1" fmla="*/ 2147483647 h 371"/>
              <a:gd name="T2" fmla="*/ 2147483647 w 1496"/>
              <a:gd name="T3" fmla="*/ 2147483647 h 371"/>
              <a:gd name="T4" fmla="*/ 2147483647 w 1496"/>
              <a:gd name="T5" fmla="*/ 2147483647 h 371"/>
              <a:gd name="T6" fmla="*/ 2147483647 w 1496"/>
              <a:gd name="T7" fmla="*/ 2147483647 h 371"/>
              <a:gd name="T8" fmla="*/ 2147483647 w 1496"/>
              <a:gd name="T9" fmla="*/ 2147483647 h 371"/>
              <a:gd name="T10" fmla="*/ 2147483647 w 1496"/>
              <a:gd name="T11" fmla="*/ 2147483647 h 371"/>
              <a:gd name="T12" fmla="*/ 2147483647 w 1496"/>
              <a:gd name="T13" fmla="*/ 2147483647 h 371"/>
              <a:gd name="T14" fmla="*/ 2147483647 w 1496"/>
              <a:gd name="T15" fmla="*/ 2147483647 h 371"/>
              <a:gd name="T16" fmla="*/ 2147483647 w 1496"/>
              <a:gd name="T17" fmla="*/ 2147483647 h 371"/>
              <a:gd name="T18" fmla="*/ 2147483647 w 1496"/>
              <a:gd name="T19" fmla="*/ 2147483647 h 371"/>
              <a:gd name="T20" fmla="*/ 2147483647 w 1496"/>
              <a:gd name="T21" fmla="*/ 2147483647 h 371"/>
              <a:gd name="T22" fmla="*/ 2147483647 w 1496"/>
              <a:gd name="T23" fmla="*/ 2147483647 h 371"/>
              <a:gd name="T24" fmla="*/ 2147483647 w 1496"/>
              <a:gd name="T25" fmla="*/ 2147483647 h 371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1496"/>
              <a:gd name="T40" fmla="*/ 0 h 371"/>
              <a:gd name="T41" fmla="*/ 1496 w 1496"/>
              <a:gd name="T42" fmla="*/ 371 h 371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1496" h="371">
                <a:moveTo>
                  <a:pt x="0" y="166"/>
                </a:moveTo>
                <a:cubicBezTo>
                  <a:pt x="45" y="234"/>
                  <a:pt x="91" y="302"/>
                  <a:pt x="136" y="302"/>
                </a:cubicBezTo>
                <a:cubicBezTo>
                  <a:pt x="181" y="302"/>
                  <a:pt x="234" y="211"/>
                  <a:pt x="272" y="166"/>
                </a:cubicBezTo>
                <a:cubicBezTo>
                  <a:pt x="310" y="121"/>
                  <a:pt x="332" y="22"/>
                  <a:pt x="362" y="30"/>
                </a:cubicBezTo>
                <a:cubicBezTo>
                  <a:pt x="392" y="38"/>
                  <a:pt x="423" y="159"/>
                  <a:pt x="453" y="212"/>
                </a:cubicBezTo>
                <a:cubicBezTo>
                  <a:pt x="483" y="265"/>
                  <a:pt x="506" y="356"/>
                  <a:pt x="544" y="348"/>
                </a:cubicBezTo>
                <a:cubicBezTo>
                  <a:pt x="582" y="340"/>
                  <a:pt x="642" y="219"/>
                  <a:pt x="680" y="166"/>
                </a:cubicBezTo>
                <a:cubicBezTo>
                  <a:pt x="718" y="113"/>
                  <a:pt x="733" y="0"/>
                  <a:pt x="771" y="30"/>
                </a:cubicBezTo>
                <a:cubicBezTo>
                  <a:pt x="809" y="60"/>
                  <a:pt x="854" y="348"/>
                  <a:pt x="907" y="348"/>
                </a:cubicBezTo>
                <a:cubicBezTo>
                  <a:pt x="960" y="348"/>
                  <a:pt x="1035" y="30"/>
                  <a:pt x="1088" y="30"/>
                </a:cubicBezTo>
                <a:cubicBezTo>
                  <a:pt x="1141" y="30"/>
                  <a:pt x="1179" y="325"/>
                  <a:pt x="1224" y="348"/>
                </a:cubicBezTo>
                <a:cubicBezTo>
                  <a:pt x="1269" y="371"/>
                  <a:pt x="1315" y="196"/>
                  <a:pt x="1360" y="166"/>
                </a:cubicBezTo>
                <a:cubicBezTo>
                  <a:pt x="1405" y="136"/>
                  <a:pt x="1450" y="151"/>
                  <a:pt x="1496" y="166"/>
                </a:cubicBezTo>
              </a:path>
            </a:pathLst>
          </a:custGeom>
          <a:noFill/>
          <a:ln w="38100">
            <a:solidFill>
              <a:srgbClr val="FFFF00"/>
            </a:solidFill>
            <a:round/>
            <a:headEnd/>
            <a:tailEnd type="stealth" w="med" len="med"/>
          </a:ln>
        </p:spPr>
        <p:txBody>
          <a:bodyPr/>
          <a:lstStyle/>
          <a:p>
            <a:endParaRPr lang="nl-NL"/>
          </a:p>
        </p:txBody>
      </p:sp>
      <p:sp>
        <p:nvSpPr>
          <p:cNvPr id="7" name="Freeform 7"/>
          <p:cNvSpPr>
            <a:spLocks/>
          </p:cNvSpPr>
          <p:nvPr/>
        </p:nvSpPr>
        <p:spPr bwMode="auto">
          <a:xfrm rot="16827114" flipV="1">
            <a:off x="2475706" y="4333082"/>
            <a:ext cx="576263" cy="273050"/>
          </a:xfrm>
          <a:custGeom>
            <a:avLst/>
            <a:gdLst>
              <a:gd name="T0" fmla="*/ 0 w 1496"/>
              <a:gd name="T1" fmla="*/ 2147483647 h 371"/>
              <a:gd name="T2" fmla="*/ 2147483647 w 1496"/>
              <a:gd name="T3" fmla="*/ 2147483647 h 371"/>
              <a:gd name="T4" fmla="*/ 2147483647 w 1496"/>
              <a:gd name="T5" fmla="*/ 2147483647 h 371"/>
              <a:gd name="T6" fmla="*/ 2147483647 w 1496"/>
              <a:gd name="T7" fmla="*/ 2147483647 h 371"/>
              <a:gd name="T8" fmla="*/ 2147483647 w 1496"/>
              <a:gd name="T9" fmla="*/ 2147483647 h 371"/>
              <a:gd name="T10" fmla="*/ 2147483647 w 1496"/>
              <a:gd name="T11" fmla="*/ 2147483647 h 371"/>
              <a:gd name="T12" fmla="*/ 2147483647 w 1496"/>
              <a:gd name="T13" fmla="*/ 2147483647 h 371"/>
              <a:gd name="T14" fmla="*/ 2147483647 w 1496"/>
              <a:gd name="T15" fmla="*/ 2147483647 h 371"/>
              <a:gd name="T16" fmla="*/ 2147483647 w 1496"/>
              <a:gd name="T17" fmla="*/ 2147483647 h 371"/>
              <a:gd name="T18" fmla="*/ 2147483647 w 1496"/>
              <a:gd name="T19" fmla="*/ 2147483647 h 371"/>
              <a:gd name="T20" fmla="*/ 2147483647 w 1496"/>
              <a:gd name="T21" fmla="*/ 2147483647 h 371"/>
              <a:gd name="T22" fmla="*/ 2147483647 w 1496"/>
              <a:gd name="T23" fmla="*/ 2147483647 h 371"/>
              <a:gd name="T24" fmla="*/ 2147483647 w 1496"/>
              <a:gd name="T25" fmla="*/ 2147483647 h 371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1496"/>
              <a:gd name="T40" fmla="*/ 0 h 371"/>
              <a:gd name="T41" fmla="*/ 1496 w 1496"/>
              <a:gd name="T42" fmla="*/ 371 h 371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1496" h="371">
                <a:moveTo>
                  <a:pt x="0" y="166"/>
                </a:moveTo>
                <a:cubicBezTo>
                  <a:pt x="45" y="234"/>
                  <a:pt x="91" y="302"/>
                  <a:pt x="136" y="302"/>
                </a:cubicBezTo>
                <a:cubicBezTo>
                  <a:pt x="181" y="302"/>
                  <a:pt x="234" y="211"/>
                  <a:pt x="272" y="166"/>
                </a:cubicBezTo>
                <a:cubicBezTo>
                  <a:pt x="310" y="121"/>
                  <a:pt x="332" y="22"/>
                  <a:pt x="362" y="30"/>
                </a:cubicBezTo>
                <a:cubicBezTo>
                  <a:pt x="392" y="38"/>
                  <a:pt x="423" y="159"/>
                  <a:pt x="453" y="212"/>
                </a:cubicBezTo>
                <a:cubicBezTo>
                  <a:pt x="483" y="265"/>
                  <a:pt x="506" y="356"/>
                  <a:pt x="544" y="348"/>
                </a:cubicBezTo>
                <a:cubicBezTo>
                  <a:pt x="582" y="340"/>
                  <a:pt x="642" y="219"/>
                  <a:pt x="680" y="166"/>
                </a:cubicBezTo>
                <a:cubicBezTo>
                  <a:pt x="718" y="113"/>
                  <a:pt x="733" y="0"/>
                  <a:pt x="771" y="30"/>
                </a:cubicBezTo>
                <a:cubicBezTo>
                  <a:pt x="809" y="60"/>
                  <a:pt x="854" y="348"/>
                  <a:pt x="907" y="348"/>
                </a:cubicBezTo>
                <a:cubicBezTo>
                  <a:pt x="960" y="348"/>
                  <a:pt x="1035" y="30"/>
                  <a:pt x="1088" y="30"/>
                </a:cubicBezTo>
                <a:cubicBezTo>
                  <a:pt x="1141" y="30"/>
                  <a:pt x="1179" y="325"/>
                  <a:pt x="1224" y="348"/>
                </a:cubicBezTo>
                <a:cubicBezTo>
                  <a:pt x="1269" y="371"/>
                  <a:pt x="1315" y="196"/>
                  <a:pt x="1360" y="166"/>
                </a:cubicBezTo>
                <a:cubicBezTo>
                  <a:pt x="1405" y="136"/>
                  <a:pt x="1450" y="151"/>
                  <a:pt x="1496" y="166"/>
                </a:cubicBezTo>
              </a:path>
            </a:pathLst>
          </a:custGeom>
          <a:noFill/>
          <a:ln w="38100">
            <a:solidFill>
              <a:srgbClr val="FFFF00"/>
            </a:solidFill>
            <a:round/>
            <a:headEnd/>
            <a:tailEnd type="stealth" w="med" len="med"/>
          </a:ln>
        </p:spPr>
        <p:txBody>
          <a:bodyPr/>
          <a:lstStyle/>
          <a:p>
            <a:endParaRPr lang="nl-NL"/>
          </a:p>
        </p:txBody>
      </p:sp>
      <p:sp>
        <p:nvSpPr>
          <p:cNvPr id="8" name="Line 8"/>
          <p:cNvSpPr>
            <a:spLocks noChangeShapeType="1"/>
          </p:cNvSpPr>
          <p:nvPr/>
        </p:nvSpPr>
        <p:spPr bwMode="auto">
          <a:xfrm flipH="1">
            <a:off x="2484438" y="2454275"/>
            <a:ext cx="719137" cy="3240088"/>
          </a:xfrm>
          <a:prstGeom prst="line">
            <a:avLst/>
          </a:prstGeom>
          <a:noFill/>
          <a:ln w="38100">
            <a:solidFill>
              <a:srgbClr val="FFFF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9" name="Freeform 9"/>
          <p:cNvSpPr>
            <a:spLocks/>
          </p:cNvSpPr>
          <p:nvPr/>
        </p:nvSpPr>
        <p:spPr bwMode="auto">
          <a:xfrm rot="12054229" flipH="1">
            <a:off x="2195513" y="3908425"/>
            <a:ext cx="576262" cy="273050"/>
          </a:xfrm>
          <a:custGeom>
            <a:avLst/>
            <a:gdLst>
              <a:gd name="T0" fmla="*/ 0 w 1496"/>
              <a:gd name="T1" fmla="*/ 2147483647 h 371"/>
              <a:gd name="T2" fmla="*/ 2147483647 w 1496"/>
              <a:gd name="T3" fmla="*/ 2147483647 h 371"/>
              <a:gd name="T4" fmla="*/ 2147483647 w 1496"/>
              <a:gd name="T5" fmla="*/ 2147483647 h 371"/>
              <a:gd name="T6" fmla="*/ 2147483647 w 1496"/>
              <a:gd name="T7" fmla="*/ 2147483647 h 371"/>
              <a:gd name="T8" fmla="*/ 2147483647 w 1496"/>
              <a:gd name="T9" fmla="*/ 2147483647 h 371"/>
              <a:gd name="T10" fmla="*/ 2147483647 w 1496"/>
              <a:gd name="T11" fmla="*/ 2147483647 h 371"/>
              <a:gd name="T12" fmla="*/ 2147483647 w 1496"/>
              <a:gd name="T13" fmla="*/ 2147483647 h 371"/>
              <a:gd name="T14" fmla="*/ 2147483647 w 1496"/>
              <a:gd name="T15" fmla="*/ 2147483647 h 371"/>
              <a:gd name="T16" fmla="*/ 2147483647 w 1496"/>
              <a:gd name="T17" fmla="*/ 2147483647 h 371"/>
              <a:gd name="T18" fmla="*/ 2147483647 w 1496"/>
              <a:gd name="T19" fmla="*/ 2147483647 h 371"/>
              <a:gd name="T20" fmla="*/ 2147483647 w 1496"/>
              <a:gd name="T21" fmla="*/ 2147483647 h 371"/>
              <a:gd name="T22" fmla="*/ 2147483647 w 1496"/>
              <a:gd name="T23" fmla="*/ 2147483647 h 371"/>
              <a:gd name="T24" fmla="*/ 2147483647 w 1496"/>
              <a:gd name="T25" fmla="*/ 2147483647 h 371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1496"/>
              <a:gd name="T40" fmla="*/ 0 h 371"/>
              <a:gd name="T41" fmla="*/ 1496 w 1496"/>
              <a:gd name="T42" fmla="*/ 371 h 371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1496" h="371">
                <a:moveTo>
                  <a:pt x="0" y="166"/>
                </a:moveTo>
                <a:cubicBezTo>
                  <a:pt x="45" y="234"/>
                  <a:pt x="91" y="302"/>
                  <a:pt x="136" y="302"/>
                </a:cubicBezTo>
                <a:cubicBezTo>
                  <a:pt x="181" y="302"/>
                  <a:pt x="234" y="211"/>
                  <a:pt x="272" y="166"/>
                </a:cubicBezTo>
                <a:cubicBezTo>
                  <a:pt x="310" y="121"/>
                  <a:pt x="332" y="22"/>
                  <a:pt x="362" y="30"/>
                </a:cubicBezTo>
                <a:cubicBezTo>
                  <a:pt x="392" y="38"/>
                  <a:pt x="423" y="159"/>
                  <a:pt x="453" y="212"/>
                </a:cubicBezTo>
                <a:cubicBezTo>
                  <a:pt x="483" y="265"/>
                  <a:pt x="506" y="356"/>
                  <a:pt x="544" y="348"/>
                </a:cubicBezTo>
                <a:cubicBezTo>
                  <a:pt x="582" y="340"/>
                  <a:pt x="642" y="219"/>
                  <a:pt x="680" y="166"/>
                </a:cubicBezTo>
                <a:cubicBezTo>
                  <a:pt x="718" y="113"/>
                  <a:pt x="733" y="0"/>
                  <a:pt x="771" y="30"/>
                </a:cubicBezTo>
                <a:cubicBezTo>
                  <a:pt x="809" y="60"/>
                  <a:pt x="854" y="348"/>
                  <a:pt x="907" y="348"/>
                </a:cubicBezTo>
                <a:cubicBezTo>
                  <a:pt x="960" y="348"/>
                  <a:pt x="1035" y="30"/>
                  <a:pt x="1088" y="30"/>
                </a:cubicBezTo>
                <a:cubicBezTo>
                  <a:pt x="1141" y="30"/>
                  <a:pt x="1179" y="325"/>
                  <a:pt x="1224" y="348"/>
                </a:cubicBezTo>
                <a:cubicBezTo>
                  <a:pt x="1269" y="371"/>
                  <a:pt x="1315" y="196"/>
                  <a:pt x="1360" y="166"/>
                </a:cubicBezTo>
                <a:cubicBezTo>
                  <a:pt x="1405" y="136"/>
                  <a:pt x="1450" y="151"/>
                  <a:pt x="1496" y="166"/>
                </a:cubicBezTo>
              </a:path>
            </a:pathLst>
          </a:custGeom>
          <a:noFill/>
          <a:ln w="38100">
            <a:solidFill>
              <a:srgbClr val="FFFF00"/>
            </a:solidFill>
            <a:round/>
            <a:headEnd/>
            <a:tailEnd type="stealth" w="med" len="med"/>
          </a:ln>
        </p:spPr>
        <p:txBody>
          <a:bodyPr/>
          <a:lstStyle/>
          <a:p>
            <a:endParaRPr lang="nl-NL"/>
          </a:p>
        </p:txBody>
      </p:sp>
      <p:sp>
        <p:nvSpPr>
          <p:cNvPr id="10" name="Freeform 10"/>
          <p:cNvSpPr>
            <a:spLocks/>
          </p:cNvSpPr>
          <p:nvPr/>
        </p:nvSpPr>
        <p:spPr bwMode="auto">
          <a:xfrm rot="12054229" flipV="1">
            <a:off x="2843213" y="4181475"/>
            <a:ext cx="576262" cy="273050"/>
          </a:xfrm>
          <a:custGeom>
            <a:avLst/>
            <a:gdLst>
              <a:gd name="T0" fmla="*/ 0 w 1496"/>
              <a:gd name="T1" fmla="*/ 2147483647 h 371"/>
              <a:gd name="T2" fmla="*/ 2147483647 w 1496"/>
              <a:gd name="T3" fmla="*/ 2147483647 h 371"/>
              <a:gd name="T4" fmla="*/ 2147483647 w 1496"/>
              <a:gd name="T5" fmla="*/ 2147483647 h 371"/>
              <a:gd name="T6" fmla="*/ 2147483647 w 1496"/>
              <a:gd name="T7" fmla="*/ 2147483647 h 371"/>
              <a:gd name="T8" fmla="*/ 2147483647 w 1496"/>
              <a:gd name="T9" fmla="*/ 2147483647 h 371"/>
              <a:gd name="T10" fmla="*/ 2147483647 w 1496"/>
              <a:gd name="T11" fmla="*/ 2147483647 h 371"/>
              <a:gd name="T12" fmla="*/ 2147483647 w 1496"/>
              <a:gd name="T13" fmla="*/ 2147483647 h 371"/>
              <a:gd name="T14" fmla="*/ 2147483647 w 1496"/>
              <a:gd name="T15" fmla="*/ 2147483647 h 371"/>
              <a:gd name="T16" fmla="*/ 2147483647 w 1496"/>
              <a:gd name="T17" fmla="*/ 2147483647 h 371"/>
              <a:gd name="T18" fmla="*/ 2147483647 w 1496"/>
              <a:gd name="T19" fmla="*/ 2147483647 h 371"/>
              <a:gd name="T20" fmla="*/ 2147483647 w 1496"/>
              <a:gd name="T21" fmla="*/ 2147483647 h 371"/>
              <a:gd name="T22" fmla="*/ 2147483647 w 1496"/>
              <a:gd name="T23" fmla="*/ 2147483647 h 371"/>
              <a:gd name="T24" fmla="*/ 2147483647 w 1496"/>
              <a:gd name="T25" fmla="*/ 2147483647 h 371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1496"/>
              <a:gd name="T40" fmla="*/ 0 h 371"/>
              <a:gd name="T41" fmla="*/ 1496 w 1496"/>
              <a:gd name="T42" fmla="*/ 371 h 371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1496" h="371">
                <a:moveTo>
                  <a:pt x="0" y="166"/>
                </a:moveTo>
                <a:cubicBezTo>
                  <a:pt x="45" y="234"/>
                  <a:pt x="91" y="302"/>
                  <a:pt x="136" y="302"/>
                </a:cubicBezTo>
                <a:cubicBezTo>
                  <a:pt x="181" y="302"/>
                  <a:pt x="234" y="211"/>
                  <a:pt x="272" y="166"/>
                </a:cubicBezTo>
                <a:cubicBezTo>
                  <a:pt x="310" y="121"/>
                  <a:pt x="332" y="22"/>
                  <a:pt x="362" y="30"/>
                </a:cubicBezTo>
                <a:cubicBezTo>
                  <a:pt x="392" y="38"/>
                  <a:pt x="423" y="159"/>
                  <a:pt x="453" y="212"/>
                </a:cubicBezTo>
                <a:cubicBezTo>
                  <a:pt x="483" y="265"/>
                  <a:pt x="506" y="356"/>
                  <a:pt x="544" y="348"/>
                </a:cubicBezTo>
                <a:cubicBezTo>
                  <a:pt x="582" y="340"/>
                  <a:pt x="642" y="219"/>
                  <a:pt x="680" y="166"/>
                </a:cubicBezTo>
                <a:cubicBezTo>
                  <a:pt x="718" y="113"/>
                  <a:pt x="733" y="0"/>
                  <a:pt x="771" y="30"/>
                </a:cubicBezTo>
                <a:cubicBezTo>
                  <a:pt x="809" y="60"/>
                  <a:pt x="854" y="348"/>
                  <a:pt x="907" y="348"/>
                </a:cubicBezTo>
                <a:cubicBezTo>
                  <a:pt x="960" y="348"/>
                  <a:pt x="1035" y="30"/>
                  <a:pt x="1088" y="30"/>
                </a:cubicBezTo>
                <a:cubicBezTo>
                  <a:pt x="1141" y="30"/>
                  <a:pt x="1179" y="325"/>
                  <a:pt x="1224" y="348"/>
                </a:cubicBezTo>
                <a:cubicBezTo>
                  <a:pt x="1269" y="371"/>
                  <a:pt x="1315" y="196"/>
                  <a:pt x="1360" y="166"/>
                </a:cubicBezTo>
                <a:cubicBezTo>
                  <a:pt x="1405" y="136"/>
                  <a:pt x="1450" y="151"/>
                  <a:pt x="1496" y="166"/>
                </a:cubicBezTo>
              </a:path>
            </a:pathLst>
          </a:custGeom>
          <a:noFill/>
          <a:ln w="38100">
            <a:solidFill>
              <a:srgbClr val="FFFF00"/>
            </a:solidFill>
            <a:round/>
            <a:headEnd/>
            <a:tailEnd type="stealth" w="med" len="med"/>
          </a:ln>
        </p:spPr>
        <p:txBody>
          <a:bodyPr/>
          <a:lstStyle/>
          <a:p>
            <a:endParaRPr lang="nl-NL"/>
          </a:p>
        </p:txBody>
      </p:sp>
      <p:sp>
        <p:nvSpPr>
          <p:cNvPr id="11" name="Line 11"/>
          <p:cNvSpPr>
            <a:spLocks noChangeShapeType="1"/>
          </p:cNvSpPr>
          <p:nvPr/>
        </p:nvSpPr>
        <p:spPr bwMode="auto">
          <a:xfrm rot="16795443" flipH="1">
            <a:off x="2603500" y="2749550"/>
            <a:ext cx="611188" cy="2916238"/>
          </a:xfrm>
          <a:prstGeom prst="line">
            <a:avLst/>
          </a:prstGeom>
          <a:noFill/>
          <a:ln w="38100">
            <a:solidFill>
              <a:srgbClr val="FFFF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2" name="Text Box 12"/>
          <p:cNvSpPr txBox="1">
            <a:spLocks noChangeArrowheads="1"/>
          </p:cNvSpPr>
          <p:nvPr/>
        </p:nvSpPr>
        <p:spPr bwMode="auto">
          <a:xfrm>
            <a:off x="34925" y="5867400"/>
            <a:ext cx="2411413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Tx/>
              <a:buNone/>
              <a:defRPr/>
            </a:pPr>
            <a:r>
              <a:rPr lang="en-US" sz="4400" b="1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e</a:t>
            </a:r>
            <a:r>
              <a:rPr lang="en-US" sz="4400" b="1" i="1" baseline="300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+</a:t>
            </a:r>
            <a:r>
              <a:rPr lang="en-US" sz="4400" b="1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e</a:t>
            </a:r>
            <a:r>
              <a:rPr lang="en-US" sz="4400" b="1" i="1" baseline="30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  <a:sym typeface="Symbol" pitchFamily="18" charset="2"/>
              </a:rPr>
              <a:t></a:t>
            </a:r>
            <a:r>
              <a:rPr lang="en-US" sz="44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  <a:sym typeface="Symbol" pitchFamily="18" charset="2"/>
              </a:rPr>
              <a:t>  </a:t>
            </a:r>
          </a:p>
        </p:txBody>
      </p:sp>
      <p:sp>
        <p:nvSpPr>
          <p:cNvPr id="13" name="Freeform 13"/>
          <p:cNvSpPr>
            <a:spLocks/>
          </p:cNvSpPr>
          <p:nvPr/>
        </p:nvSpPr>
        <p:spPr bwMode="auto">
          <a:xfrm rot="14113784" flipH="1">
            <a:off x="2564606" y="4037807"/>
            <a:ext cx="576263" cy="273050"/>
          </a:xfrm>
          <a:custGeom>
            <a:avLst/>
            <a:gdLst>
              <a:gd name="T0" fmla="*/ 0 w 1496"/>
              <a:gd name="T1" fmla="*/ 2147483647 h 371"/>
              <a:gd name="T2" fmla="*/ 2147483647 w 1496"/>
              <a:gd name="T3" fmla="*/ 2147483647 h 371"/>
              <a:gd name="T4" fmla="*/ 2147483647 w 1496"/>
              <a:gd name="T5" fmla="*/ 2147483647 h 371"/>
              <a:gd name="T6" fmla="*/ 2147483647 w 1496"/>
              <a:gd name="T7" fmla="*/ 2147483647 h 371"/>
              <a:gd name="T8" fmla="*/ 2147483647 w 1496"/>
              <a:gd name="T9" fmla="*/ 2147483647 h 371"/>
              <a:gd name="T10" fmla="*/ 2147483647 w 1496"/>
              <a:gd name="T11" fmla="*/ 2147483647 h 371"/>
              <a:gd name="T12" fmla="*/ 2147483647 w 1496"/>
              <a:gd name="T13" fmla="*/ 2147483647 h 371"/>
              <a:gd name="T14" fmla="*/ 2147483647 w 1496"/>
              <a:gd name="T15" fmla="*/ 2147483647 h 371"/>
              <a:gd name="T16" fmla="*/ 2147483647 w 1496"/>
              <a:gd name="T17" fmla="*/ 2147483647 h 371"/>
              <a:gd name="T18" fmla="*/ 2147483647 w 1496"/>
              <a:gd name="T19" fmla="*/ 2147483647 h 371"/>
              <a:gd name="T20" fmla="*/ 2147483647 w 1496"/>
              <a:gd name="T21" fmla="*/ 2147483647 h 371"/>
              <a:gd name="T22" fmla="*/ 2147483647 w 1496"/>
              <a:gd name="T23" fmla="*/ 2147483647 h 371"/>
              <a:gd name="T24" fmla="*/ 2147483647 w 1496"/>
              <a:gd name="T25" fmla="*/ 2147483647 h 371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1496"/>
              <a:gd name="T40" fmla="*/ 0 h 371"/>
              <a:gd name="T41" fmla="*/ 1496 w 1496"/>
              <a:gd name="T42" fmla="*/ 371 h 371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1496" h="371">
                <a:moveTo>
                  <a:pt x="0" y="166"/>
                </a:moveTo>
                <a:cubicBezTo>
                  <a:pt x="45" y="234"/>
                  <a:pt x="91" y="302"/>
                  <a:pt x="136" y="302"/>
                </a:cubicBezTo>
                <a:cubicBezTo>
                  <a:pt x="181" y="302"/>
                  <a:pt x="234" y="211"/>
                  <a:pt x="272" y="166"/>
                </a:cubicBezTo>
                <a:cubicBezTo>
                  <a:pt x="310" y="121"/>
                  <a:pt x="332" y="22"/>
                  <a:pt x="362" y="30"/>
                </a:cubicBezTo>
                <a:cubicBezTo>
                  <a:pt x="392" y="38"/>
                  <a:pt x="423" y="159"/>
                  <a:pt x="453" y="212"/>
                </a:cubicBezTo>
                <a:cubicBezTo>
                  <a:pt x="483" y="265"/>
                  <a:pt x="506" y="356"/>
                  <a:pt x="544" y="348"/>
                </a:cubicBezTo>
                <a:cubicBezTo>
                  <a:pt x="582" y="340"/>
                  <a:pt x="642" y="219"/>
                  <a:pt x="680" y="166"/>
                </a:cubicBezTo>
                <a:cubicBezTo>
                  <a:pt x="718" y="113"/>
                  <a:pt x="733" y="0"/>
                  <a:pt x="771" y="30"/>
                </a:cubicBezTo>
                <a:cubicBezTo>
                  <a:pt x="809" y="60"/>
                  <a:pt x="854" y="348"/>
                  <a:pt x="907" y="348"/>
                </a:cubicBezTo>
                <a:cubicBezTo>
                  <a:pt x="960" y="348"/>
                  <a:pt x="1035" y="30"/>
                  <a:pt x="1088" y="30"/>
                </a:cubicBezTo>
                <a:cubicBezTo>
                  <a:pt x="1141" y="30"/>
                  <a:pt x="1179" y="325"/>
                  <a:pt x="1224" y="348"/>
                </a:cubicBezTo>
                <a:cubicBezTo>
                  <a:pt x="1269" y="371"/>
                  <a:pt x="1315" y="196"/>
                  <a:pt x="1360" y="166"/>
                </a:cubicBezTo>
                <a:cubicBezTo>
                  <a:pt x="1405" y="136"/>
                  <a:pt x="1450" y="151"/>
                  <a:pt x="1496" y="166"/>
                </a:cubicBezTo>
              </a:path>
            </a:pathLst>
          </a:custGeom>
          <a:noFill/>
          <a:ln w="38100">
            <a:solidFill>
              <a:srgbClr val="FFFF00"/>
            </a:solidFill>
            <a:round/>
            <a:headEnd/>
            <a:tailEnd type="stealth" w="med" len="med"/>
          </a:ln>
        </p:spPr>
        <p:txBody>
          <a:bodyPr/>
          <a:lstStyle/>
          <a:p>
            <a:endParaRPr lang="nl-NL"/>
          </a:p>
        </p:txBody>
      </p:sp>
      <p:sp>
        <p:nvSpPr>
          <p:cNvPr id="14" name="Freeform 14"/>
          <p:cNvSpPr>
            <a:spLocks/>
          </p:cNvSpPr>
          <p:nvPr/>
        </p:nvSpPr>
        <p:spPr bwMode="auto">
          <a:xfrm rot="14456843" flipV="1">
            <a:off x="2707482" y="4261644"/>
            <a:ext cx="576262" cy="273050"/>
          </a:xfrm>
          <a:custGeom>
            <a:avLst/>
            <a:gdLst>
              <a:gd name="T0" fmla="*/ 0 w 1496"/>
              <a:gd name="T1" fmla="*/ 2147483647 h 371"/>
              <a:gd name="T2" fmla="*/ 2147483647 w 1496"/>
              <a:gd name="T3" fmla="*/ 2147483647 h 371"/>
              <a:gd name="T4" fmla="*/ 2147483647 w 1496"/>
              <a:gd name="T5" fmla="*/ 2147483647 h 371"/>
              <a:gd name="T6" fmla="*/ 2147483647 w 1496"/>
              <a:gd name="T7" fmla="*/ 2147483647 h 371"/>
              <a:gd name="T8" fmla="*/ 2147483647 w 1496"/>
              <a:gd name="T9" fmla="*/ 2147483647 h 371"/>
              <a:gd name="T10" fmla="*/ 2147483647 w 1496"/>
              <a:gd name="T11" fmla="*/ 2147483647 h 371"/>
              <a:gd name="T12" fmla="*/ 2147483647 w 1496"/>
              <a:gd name="T13" fmla="*/ 2147483647 h 371"/>
              <a:gd name="T14" fmla="*/ 2147483647 w 1496"/>
              <a:gd name="T15" fmla="*/ 2147483647 h 371"/>
              <a:gd name="T16" fmla="*/ 2147483647 w 1496"/>
              <a:gd name="T17" fmla="*/ 2147483647 h 371"/>
              <a:gd name="T18" fmla="*/ 2147483647 w 1496"/>
              <a:gd name="T19" fmla="*/ 2147483647 h 371"/>
              <a:gd name="T20" fmla="*/ 2147483647 w 1496"/>
              <a:gd name="T21" fmla="*/ 2147483647 h 371"/>
              <a:gd name="T22" fmla="*/ 2147483647 w 1496"/>
              <a:gd name="T23" fmla="*/ 2147483647 h 371"/>
              <a:gd name="T24" fmla="*/ 2147483647 w 1496"/>
              <a:gd name="T25" fmla="*/ 2147483647 h 371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1496"/>
              <a:gd name="T40" fmla="*/ 0 h 371"/>
              <a:gd name="T41" fmla="*/ 1496 w 1496"/>
              <a:gd name="T42" fmla="*/ 371 h 371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1496" h="371">
                <a:moveTo>
                  <a:pt x="0" y="166"/>
                </a:moveTo>
                <a:cubicBezTo>
                  <a:pt x="45" y="234"/>
                  <a:pt x="91" y="302"/>
                  <a:pt x="136" y="302"/>
                </a:cubicBezTo>
                <a:cubicBezTo>
                  <a:pt x="181" y="302"/>
                  <a:pt x="234" y="211"/>
                  <a:pt x="272" y="166"/>
                </a:cubicBezTo>
                <a:cubicBezTo>
                  <a:pt x="310" y="121"/>
                  <a:pt x="332" y="22"/>
                  <a:pt x="362" y="30"/>
                </a:cubicBezTo>
                <a:cubicBezTo>
                  <a:pt x="392" y="38"/>
                  <a:pt x="423" y="159"/>
                  <a:pt x="453" y="212"/>
                </a:cubicBezTo>
                <a:cubicBezTo>
                  <a:pt x="483" y="265"/>
                  <a:pt x="506" y="356"/>
                  <a:pt x="544" y="348"/>
                </a:cubicBezTo>
                <a:cubicBezTo>
                  <a:pt x="582" y="340"/>
                  <a:pt x="642" y="219"/>
                  <a:pt x="680" y="166"/>
                </a:cubicBezTo>
                <a:cubicBezTo>
                  <a:pt x="718" y="113"/>
                  <a:pt x="733" y="0"/>
                  <a:pt x="771" y="30"/>
                </a:cubicBezTo>
                <a:cubicBezTo>
                  <a:pt x="809" y="60"/>
                  <a:pt x="854" y="348"/>
                  <a:pt x="907" y="348"/>
                </a:cubicBezTo>
                <a:cubicBezTo>
                  <a:pt x="960" y="348"/>
                  <a:pt x="1035" y="30"/>
                  <a:pt x="1088" y="30"/>
                </a:cubicBezTo>
                <a:cubicBezTo>
                  <a:pt x="1141" y="30"/>
                  <a:pt x="1179" y="325"/>
                  <a:pt x="1224" y="348"/>
                </a:cubicBezTo>
                <a:cubicBezTo>
                  <a:pt x="1269" y="371"/>
                  <a:pt x="1315" y="196"/>
                  <a:pt x="1360" y="166"/>
                </a:cubicBezTo>
                <a:cubicBezTo>
                  <a:pt x="1405" y="136"/>
                  <a:pt x="1450" y="151"/>
                  <a:pt x="1496" y="166"/>
                </a:cubicBezTo>
              </a:path>
            </a:pathLst>
          </a:custGeom>
          <a:noFill/>
          <a:ln w="38100">
            <a:solidFill>
              <a:srgbClr val="FFFF00"/>
            </a:solidFill>
            <a:round/>
            <a:headEnd/>
            <a:tailEnd type="stealth" w="med" len="med"/>
          </a:ln>
        </p:spPr>
        <p:txBody>
          <a:bodyPr/>
          <a:lstStyle/>
          <a:p>
            <a:endParaRPr lang="nl-NL"/>
          </a:p>
        </p:txBody>
      </p:sp>
      <p:sp>
        <p:nvSpPr>
          <p:cNvPr id="15" name="Freeform 15"/>
          <p:cNvSpPr>
            <a:spLocks/>
          </p:cNvSpPr>
          <p:nvPr/>
        </p:nvSpPr>
        <p:spPr bwMode="auto">
          <a:xfrm rot="7486216">
            <a:off x="2707481" y="3901282"/>
            <a:ext cx="576263" cy="273050"/>
          </a:xfrm>
          <a:custGeom>
            <a:avLst/>
            <a:gdLst>
              <a:gd name="T0" fmla="*/ 0 w 1496"/>
              <a:gd name="T1" fmla="*/ 2147483647 h 371"/>
              <a:gd name="T2" fmla="*/ 2147483647 w 1496"/>
              <a:gd name="T3" fmla="*/ 2147483647 h 371"/>
              <a:gd name="T4" fmla="*/ 2147483647 w 1496"/>
              <a:gd name="T5" fmla="*/ 2147483647 h 371"/>
              <a:gd name="T6" fmla="*/ 2147483647 w 1496"/>
              <a:gd name="T7" fmla="*/ 2147483647 h 371"/>
              <a:gd name="T8" fmla="*/ 2147483647 w 1496"/>
              <a:gd name="T9" fmla="*/ 2147483647 h 371"/>
              <a:gd name="T10" fmla="*/ 2147483647 w 1496"/>
              <a:gd name="T11" fmla="*/ 2147483647 h 371"/>
              <a:gd name="T12" fmla="*/ 2147483647 w 1496"/>
              <a:gd name="T13" fmla="*/ 2147483647 h 371"/>
              <a:gd name="T14" fmla="*/ 2147483647 w 1496"/>
              <a:gd name="T15" fmla="*/ 2147483647 h 371"/>
              <a:gd name="T16" fmla="*/ 2147483647 w 1496"/>
              <a:gd name="T17" fmla="*/ 2147483647 h 371"/>
              <a:gd name="T18" fmla="*/ 2147483647 w 1496"/>
              <a:gd name="T19" fmla="*/ 2147483647 h 371"/>
              <a:gd name="T20" fmla="*/ 2147483647 w 1496"/>
              <a:gd name="T21" fmla="*/ 2147483647 h 371"/>
              <a:gd name="T22" fmla="*/ 2147483647 w 1496"/>
              <a:gd name="T23" fmla="*/ 2147483647 h 371"/>
              <a:gd name="T24" fmla="*/ 2147483647 w 1496"/>
              <a:gd name="T25" fmla="*/ 2147483647 h 371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1496"/>
              <a:gd name="T40" fmla="*/ 0 h 371"/>
              <a:gd name="T41" fmla="*/ 1496 w 1496"/>
              <a:gd name="T42" fmla="*/ 371 h 371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1496" h="371">
                <a:moveTo>
                  <a:pt x="0" y="166"/>
                </a:moveTo>
                <a:cubicBezTo>
                  <a:pt x="45" y="234"/>
                  <a:pt x="91" y="302"/>
                  <a:pt x="136" y="302"/>
                </a:cubicBezTo>
                <a:cubicBezTo>
                  <a:pt x="181" y="302"/>
                  <a:pt x="234" y="211"/>
                  <a:pt x="272" y="166"/>
                </a:cubicBezTo>
                <a:cubicBezTo>
                  <a:pt x="310" y="121"/>
                  <a:pt x="332" y="22"/>
                  <a:pt x="362" y="30"/>
                </a:cubicBezTo>
                <a:cubicBezTo>
                  <a:pt x="392" y="38"/>
                  <a:pt x="423" y="159"/>
                  <a:pt x="453" y="212"/>
                </a:cubicBezTo>
                <a:cubicBezTo>
                  <a:pt x="483" y="265"/>
                  <a:pt x="506" y="356"/>
                  <a:pt x="544" y="348"/>
                </a:cubicBezTo>
                <a:cubicBezTo>
                  <a:pt x="582" y="340"/>
                  <a:pt x="642" y="219"/>
                  <a:pt x="680" y="166"/>
                </a:cubicBezTo>
                <a:cubicBezTo>
                  <a:pt x="718" y="113"/>
                  <a:pt x="733" y="0"/>
                  <a:pt x="771" y="30"/>
                </a:cubicBezTo>
                <a:cubicBezTo>
                  <a:pt x="809" y="60"/>
                  <a:pt x="854" y="348"/>
                  <a:pt x="907" y="348"/>
                </a:cubicBezTo>
                <a:cubicBezTo>
                  <a:pt x="960" y="348"/>
                  <a:pt x="1035" y="30"/>
                  <a:pt x="1088" y="30"/>
                </a:cubicBezTo>
                <a:cubicBezTo>
                  <a:pt x="1141" y="30"/>
                  <a:pt x="1179" y="325"/>
                  <a:pt x="1224" y="348"/>
                </a:cubicBezTo>
                <a:cubicBezTo>
                  <a:pt x="1269" y="371"/>
                  <a:pt x="1315" y="196"/>
                  <a:pt x="1360" y="166"/>
                </a:cubicBezTo>
                <a:cubicBezTo>
                  <a:pt x="1405" y="136"/>
                  <a:pt x="1450" y="151"/>
                  <a:pt x="1496" y="166"/>
                </a:cubicBezTo>
              </a:path>
            </a:pathLst>
          </a:custGeom>
          <a:noFill/>
          <a:ln w="38100">
            <a:solidFill>
              <a:srgbClr val="FFFF00"/>
            </a:solidFill>
            <a:round/>
            <a:headEnd/>
            <a:tailEnd type="stealth" w="med" len="med"/>
          </a:ln>
        </p:spPr>
        <p:txBody>
          <a:bodyPr/>
          <a:lstStyle/>
          <a:p>
            <a:endParaRPr lang="nl-NL"/>
          </a:p>
        </p:txBody>
      </p:sp>
      <p:sp>
        <p:nvSpPr>
          <p:cNvPr id="16" name="Freeform 16"/>
          <p:cNvSpPr>
            <a:spLocks/>
          </p:cNvSpPr>
          <p:nvPr/>
        </p:nvSpPr>
        <p:spPr bwMode="auto">
          <a:xfrm rot="7143157" flipH="1" flipV="1">
            <a:off x="2547144" y="4125119"/>
            <a:ext cx="576262" cy="273050"/>
          </a:xfrm>
          <a:custGeom>
            <a:avLst/>
            <a:gdLst>
              <a:gd name="T0" fmla="*/ 0 w 1496"/>
              <a:gd name="T1" fmla="*/ 2147483647 h 371"/>
              <a:gd name="T2" fmla="*/ 2147483647 w 1496"/>
              <a:gd name="T3" fmla="*/ 2147483647 h 371"/>
              <a:gd name="T4" fmla="*/ 2147483647 w 1496"/>
              <a:gd name="T5" fmla="*/ 2147483647 h 371"/>
              <a:gd name="T6" fmla="*/ 2147483647 w 1496"/>
              <a:gd name="T7" fmla="*/ 2147483647 h 371"/>
              <a:gd name="T8" fmla="*/ 2147483647 w 1496"/>
              <a:gd name="T9" fmla="*/ 2147483647 h 371"/>
              <a:gd name="T10" fmla="*/ 2147483647 w 1496"/>
              <a:gd name="T11" fmla="*/ 2147483647 h 371"/>
              <a:gd name="T12" fmla="*/ 2147483647 w 1496"/>
              <a:gd name="T13" fmla="*/ 2147483647 h 371"/>
              <a:gd name="T14" fmla="*/ 2147483647 w 1496"/>
              <a:gd name="T15" fmla="*/ 2147483647 h 371"/>
              <a:gd name="T16" fmla="*/ 2147483647 w 1496"/>
              <a:gd name="T17" fmla="*/ 2147483647 h 371"/>
              <a:gd name="T18" fmla="*/ 2147483647 w 1496"/>
              <a:gd name="T19" fmla="*/ 2147483647 h 371"/>
              <a:gd name="T20" fmla="*/ 2147483647 w 1496"/>
              <a:gd name="T21" fmla="*/ 2147483647 h 371"/>
              <a:gd name="T22" fmla="*/ 2147483647 w 1496"/>
              <a:gd name="T23" fmla="*/ 2147483647 h 371"/>
              <a:gd name="T24" fmla="*/ 2147483647 w 1496"/>
              <a:gd name="T25" fmla="*/ 2147483647 h 371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1496"/>
              <a:gd name="T40" fmla="*/ 0 h 371"/>
              <a:gd name="T41" fmla="*/ 1496 w 1496"/>
              <a:gd name="T42" fmla="*/ 371 h 371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1496" h="371">
                <a:moveTo>
                  <a:pt x="0" y="166"/>
                </a:moveTo>
                <a:cubicBezTo>
                  <a:pt x="45" y="234"/>
                  <a:pt x="91" y="302"/>
                  <a:pt x="136" y="302"/>
                </a:cubicBezTo>
                <a:cubicBezTo>
                  <a:pt x="181" y="302"/>
                  <a:pt x="234" y="211"/>
                  <a:pt x="272" y="166"/>
                </a:cubicBezTo>
                <a:cubicBezTo>
                  <a:pt x="310" y="121"/>
                  <a:pt x="332" y="22"/>
                  <a:pt x="362" y="30"/>
                </a:cubicBezTo>
                <a:cubicBezTo>
                  <a:pt x="392" y="38"/>
                  <a:pt x="423" y="159"/>
                  <a:pt x="453" y="212"/>
                </a:cubicBezTo>
                <a:cubicBezTo>
                  <a:pt x="483" y="265"/>
                  <a:pt x="506" y="356"/>
                  <a:pt x="544" y="348"/>
                </a:cubicBezTo>
                <a:cubicBezTo>
                  <a:pt x="582" y="340"/>
                  <a:pt x="642" y="219"/>
                  <a:pt x="680" y="166"/>
                </a:cubicBezTo>
                <a:cubicBezTo>
                  <a:pt x="718" y="113"/>
                  <a:pt x="733" y="0"/>
                  <a:pt x="771" y="30"/>
                </a:cubicBezTo>
                <a:cubicBezTo>
                  <a:pt x="809" y="60"/>
                  <a:pt x="854" y="348"/>
                  <a:pt x="907" y="348"/>
                </a:cubicBezTo>
                <a:cubicBezTo>
                  <a:pt x="960" y="348"/>
                  <a:pt x="1035" y="30"/>
                  <a:pt x="1088" y="30"/>
                </a:cubicBezTo>
                <a:cubicBezTo>
                  <a:pt x="1141" y="30"/>
                  <a:pt x="1179" y="325"/>
                  <a:pt x="1224" y="348"/>
                </a:cubicBezTo>
                <a:cubicBezTo>
                  <a:pt x="1269" y="371"/>
                  <a:pt x="1315" y="196"/>
                  <a:pt x="1360" y="166"/>
                </a:cubicBezTo>
                <a:cubicBezTo>
                  <a:pt x="1405" y="136"/>
                  <a:pt x="1450" y="151"/>
                  <a:pt x="1496" y="166"/>
                </a:cubicBezTo>
              </a:path>
            </a:pathLst>
          </a:custGeom>
          <a:noFill/>
          <a:ln w="38100">
            <a:solidFill>
              <a:srgbClr val="FFFF00"/>
            </a:solidFill>
            <a:round/>
            <a:headEnd/>
            <a:tailEnd type="stealth" w="med" len="med"/>
          </a:ln>
        </p:spPr>
        <p:txBody>
          <a:bodyPr/>
          <a:lstStyle/>
          <a:p>
            <a:endParaRPr lang="nl-NL"/>
          </a:p>
        </p:txBody>
      </p:sp>
      <p:sp>
        <p:nvSpPr>
          <p:cNvPr id="17" name="Line 17"/>
          <p:cNvSpPr>
            <a:spLocks noChangeShapeType="1"/>
          </p:cNvSpPr>
          <p:nvPr/>
        </p:nvSpPr>
        <p:spPr bwMode="auto">
          <a:xfrm rot="2235013" flipH="1">
            <a:off x="2555875" y="2525713"/>
            <a:ext cx="719138" cy="3240087"/>
          </a:xfrm>
          <a:prstGeom prst="line">
            <a:avLst/>
          </a:prstGeom>
          <a:noFill/>
          <a:ln w="38100">
            <a:solidFill>
              <a:srgbClr val="FFFF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8" name="Line 18"/>
          <p:cNvSpPr>
            <a:spLocks noChangeShapeType="1"/>
          </p:cNvSpPr>
          <p:nvPr/>
        </p:nvSpPr>
        <p:spPr bwMode="auto">
          <a:xfrm rot="18532295" flipH="1">
            <a:off x="2519363" y="2560638"/>
            <a:ext cx="719137" cy="3240087"/>
          </a:xfrm>
          <a:prstGeom prst="line">
            <a:avLst/>
          </a:prstGeom>
          <a:noFill/>
          <a:ln w="38100">
            <a:solidFill>
              <a:srgbClr val="FFFF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21" name="Titel 1"/>
          <p:cNvSpPr txBox="1">
            <a:spLocks/>
          </p:cNvSpPr>
          <p:nvPr/>
        </p:nvSpPr>
        <p:spPr>
          <a:xfrm>
            <a:off x="316721" y="202283"/>
            <a:ext cx="8353177" cy="492443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E3211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Anti-</a:t>
            </a:r>
            <a:r>
              <a:rPr kumimoji="0" lang="en-GB" sz="32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E3211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materie</a:t>
            </a:r>
            <a:r>
              <a:rPr kumimoji="0" lang="en-GB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E3211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?</a:t>
            </a:r>
            <a:endParaRPr kumimoji="0" lang="en-GB" sz="3200" b="0" i="0" u="none" strike="noStrike" kern="0" cap="none" spc="0" normalizeH="0" baseline="0" noProof="0" dirty="0">
              <a:ln>
                <a:noFill/>
              </a:ln>
              <a:solidFill>
                <a:srgbClr val="E3211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2" name="Content Placeholder 4"/>
          <p:cNvSpPr txBox="1">
            <a:spLocks/>
          </p:cNvSpPr>
          <p:nvPr/>
        </p:nvSpPr>
        <p:spPr>
          <a:xfrm>
            <a:off x="419100" y="765583"/>
            <a:ext cx="8441565" cy="1385185"/>
          </a:xfrm>
          <a:prstGeom prst="rect">
            <a:avLst/>
          </a:prstGeom>
        </p:spPr>
        <p:txBody>
          <a:bodyPr/>
          <a:lstStyle/>
          <a:p>
            <a:pPr marL="261938" marR="0" lvl="0" indent="-261938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60000"/>
              <a:buFontTx/>
              <a:buBlip>
                <a:blip r:embed="rId5"/>
              </a:buBlip>
              <a:tabLst/>
              <a:defRPr/>
            </a:pPr>
            <a:r>
              <a:rPr kumimoji="0" lang="nl-NL" sz="20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Anti-materie</a:t>
            </a:r>
            <a:r>
              <a:rPr kumimoji="0" lang="nl-NL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nl-NL" sz="20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annihileert</a:t>
            </a:r>
            <a:r>
              <a:rPr kumimoji="0" lang="nl-NL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in</a:t>
            </a:r>
            <a:r>
              <a:rPr kumimoji="0" lang="nl-NL" sz="2000" b="0" i="0" u="none" strike="noStrike" kern="0" cap="none" spc="0" normalizeH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contact met materie</a:t>
            </a:r>
          </a:p>
          <a:p>
            <a:pPr marL="261938" marR="0" lvl="0" indent="-261938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60000"/>
              <a:buFontTx/>
              <a:buBlip>
                <a:blip r:embed="rId5"/>
              </a:buBlip>
              <a:tabLst/>
              <a:defRPr/>
            </a:pPr>
            <a:endParaRPr kumimoji="0" lang="nl-NL" sz="2000" b="0" i="0" u="none" strike="noStrike" kern="0" cap="none" spc="0" normalizeH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61938" marR="0" lvl="0" indent="-261938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60000"/>
              <a:buFontTx/>
              <a:buBlip>
                <a:blip r:embed="rId5"/>
              </a:buBlip>
              <a:tabLst/>
              <a:defRPr/>
            </a:pPr>
            <a:r>
              <a:rPr kumimoji="0" lang="nl-NL" sz="2000" b="0" i="0" u="none" strike="noStrike" kern="0" cap="none" spc="0" normalizeH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Dagelijkse routine in ziekenhuizen</a:t>
            </a:r>
            <a:endParaRPr kumimoji="0" lang="nl-NL" sz="2000" b="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61938" marR="0" lvl="0" indent="-261938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60000"/>
              <a:buFontTx/>
              <a:buBlip>
                <a:blip r:embed="rId5"/>
              </a:buBlip>
              <a:tabLst/>
              <a:defRPr/>
            </a:pPr>
            <a:endParaRPr kumimoji="0" lang="nl-NL" sz="2000" b="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0" presetClass="pat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1.75763E-7 L 0.12708 -0.72387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00" y="-36200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0" presetClass="pat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87 0.00023 L -0.08577 0.52463 " pathEditMode="relative" ptsTypes="AA">
                                      <p:cBhvr>
                                        <p:cTn id="1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0" presetClass="pat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798 0.00948 L -0.40799 -0.22151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800" y="-11600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0" presetClass="pat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781 -0.00925 L 0.78767 0.41017 " pathEditMode="relative" rAng="0" ptsTypes="AA">
                                      <p:cBhvr>
                                        <p:cTn id="2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9800" y="210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4000"/>
                            </p:stCondLst>
                            <p:childTnLst>
                              <p:par>
                                <p:cTn id="3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0" presetClass="pat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4.15356E-6 L -0.39479 -0.69126 " pathEditMode="relative" rAng="0" ptsTypes="AA">
                                      <p:cBhvr>
                                        <p:cTn id="38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700" y="-34600"/>
                                    </p:animMotion>
                                  </p:childTnLst>
                                </p:cTn>
                              </p:par>
                              <p:par>
                                <p:cTn id="39" presetID="0" presetClass="pat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3.75578E-6 L 0.60729 0.91143 " pathEditMode="relative" rAng="0" ptsTypes="AA">
                                      <p:cBhvr>
                                        <p:cTn id="40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0400" y="456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6000"/>
                            </p:stCondLst>
                            <p:childTnLst>
                              <p:par>
                                <p:cTn id="4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6000"/>
                            </p:stCondLst>
                            <p:childTnLst>
                              <p:par>
                                <p:cTn id="4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0" presetClass="pat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1.79463E-6 L 0.59757 -0.68062 " pathEditMode="relative" rAng="0" ptsTypes="AA">
                                      <p:cBhvr>
                                        <p:cTn id="50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900" y="-34000"/>
                                    </p:animMotion>
                                  </p:childTnLst>
                                </p:cTn>
                              </p:par>
                              <p:par>
                                <p:cTn id="51" presetID="0" presetClass="pat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87 3.33025E-6 L -0.49688 0.55619 " pathEditMode="relative" rAng="0" ptsTypes="AA">
                                      <p:cBhvr>
                                        <p:cTn id="52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900" y="27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8000"/>
                            </p:stCondLst>
                            <p:childTnLst>
                              <p:par>
                                <p:cTn id="5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  <p:bldP spid="7" grpId="0" animBg="1"/>
      <p:bldP spid="7" grpId="1" animBg="1"/>
      <p:bldP spid="8" grpId="0" animBg="1"/>
      <p:bldP spid="9" grpId="0" animBg="1"/>
      <p:bldP spid="9" grpId="1" animBg="1"/>
      <p:bldP spid="10" grpId="0" animBg="1"/>
      <p:bldP spid="10" grpId="1" animBg="1"/>
      <p:bldP spid="11" grpId="0" animBg="1"/>
      <p:bldP spid="13" grpId="0" animBg="1"/>
      <p:bldP spid="13" grpId="1" animBg="1"/>
      <p:bldP spid="14" grpId="0" animBg="1"/>
      <p:bldP spid="14" grpId="1" animBg="1"/>
      <p:bldP spid="15" grpId="0" animBg="1"/>
      <p:bldP spid="15" grpId="1" animBg="1"/>
      <p:bldP spid="16" grpId="0" animBg="1"/>
      <p:bldP spid="16" grpId="1" animBg="1"/>
      <p:bldP spid="17" grpId="0" animBg="1"/>
      <p:bldP spid="18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itel 1"/>
          <p:cNvSpPr txBox="1">
            <a:spLocks/>
          </p:cNvSpPr>
          <p:nvPr/>
        </p:nvSpPr>
        <p:spPr>
          <a:xfrm>
            <a:off x="316721" y="202283"/>
            <a:ext cx="8353177" cy="492443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E3211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Anti-</a:t>
            </a:r>
            <a:r>
              <a:rPr kumimoji="0" lang="en-GB" sz="32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E3211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materie</a:t>
            </a:r>
            <a:r>
              <a:rPr kumimoji="0" lang="en-GB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E3211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?</a:t>
            </a:r>
            <a:endParaRPr kumimoji="0" lang="en-GB" sz="3200" b="0" i="0" u="none" strike="noStrike" kern="0" cap="none" spc="0" normalizeH="0" baseline="0" noProof="0" dirty="0">
              <a:ln>
                <a:noFill/>
              </a:ln>
              <a:solidFill>
                <a:srgbClr val="E3211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26" name="Picture 6" descr="pair01"/>
          <p:cNvPicPr>
            <a:picLocks noChangeAspect="1" noChangeArrowheads="1"/>
          </p:cNvPicPr>
          <p:nvPr/>
        </p:nvPicPr>
        <p:blipFill>
          <a:blip r:embed="rId2" cstate="print"/>
          <a:srcRect t="15715"/>
          <a:stretch>
            <a:fillRect/>
          </a:stretch>
        </p:blipFill>
        <p:spPr bwMode="auto">
          <a:xfrm rot="16200000">
            <a:off x="6496228" y="3912497"/>
            <a:ext cx="1301750" cy="3760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" name="Freeform 7"/>
          <p:cNvSpPr>
            <a:spLocks/>
          </p:cNvSpPr>
          <p:nvPr/>
        </p:nvSpPr>
        <p:spPr bwMode="auto">
          <a:xfrm rot="10380901" flipV="1">
            <a:off x="-590727" y="6721476"/>
            <a:ext cx="576263" cy="273050"/>
          </a:xfrm>
          <a:custGeom>
            <a:avLst/>
            <a:gdLst>
              <a:gd name="T0" fmla="*/ 0 w 1496"/>
              <a:gd name="T1" fmla="*/ 2147483647 h 371"/>
              <a:gd name="T2" fmla="*/ 2147483647 w 1496"/>
              <a:gd name="T3" fmla="*/ 2147483647 h 371"/>
              <a:gd name="T4" fmla="*/ 2147483647 w 1496"/>
              <a:gd name="T5" fmla="*/ 2147483647 h 371"/>
              <a:gd name="T6" fmla="*/ 2147483647 w 1496"/>
              <a:gd name="T7" fmla="*/ 2147483647 h 371"/>
              <a:gd name="T8" fmla="*/ 2147483647 w 1496"/>
              <a:gd name="T9" fmla="*/ 2147483647 h 371"/>
              <a:gd name="T10" fmla="*/ 2147483647 w 1496"/>
              <a:gd name="T11" fmla="*/ 2147483647 h 371"/>
              <a:gd name="T12" fmla="*/ 2147483647 w 1496"/>
              <a:gd name="T13" fmla="*/ 2147483647 h 371"/>
              <a:gd name="T14" fmla="*/ 2147483647 w 1496"/>
              <a:gd name="T15" fmla="*/ 2147483647 h 371"/>
              <a:gd name="T16" fmla="*/ 2147483647 w 1496"/>
              <a:gd name="T17" fmla="*/ 2147483647 h 371"/>
              <a:gd name="T18" fmla="*/ 2147483647 w 1496"/>
              <a:gd name="T19" fmla="*/ 2147483647 h 371"/>
              <a:gd name="T20" fmla="*/ 2147483647 w 1496"/>
              <a:gd name="T21" fmla="*/ 2147483647 h 371"/>
              <a:gd name="T22" fmla="*/ 2147483647 w 1496"/>
              <a:gd name="T23" fmla="*/ 2147483647 h 371"/>
              <a:gd name="T24" fmla="*/ 2147483647 w 1496"/>
              <a:gd name="T25" fmla="*/ 2147483647 h 371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1496"/>
              <a:gd name="T40" fmla="*/ 0 h 371"/>
              <a:gd name="T41" fmla="*/ 1496 w 1496"/>
              <a:gd name="T42" fmla="*/ 371 h 371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1496" h="371">
                <a:moveTo>
                  <a:pt x="0" y="166"/>
                </a:moveTo>
                <a:cubicBezTo>
                  <a:pt x="45" y="234"/>
                  <a:pt x="91" y="302"/>
                  <a:pt x="136" y="302"/>
                </a:cubicBezTo>
                <a:cubicBezTo>
                  <a:pt x="181" y="302"/>
                  <a:pt x="234" y="211"/>
                  <a:pt x="272" y="166"/>
                </a:cubicBezTo>
                <a:cubicBezTo>
                  <a:pt x="310" y="121"/>
                  <a:pt x="332" y="22"/>
                  <a:pt x="362" y="30"/>
                </a:cubicBezTo>
                <a:cubicBezTo>
                  <a:pt x="392" y="38"/>
                  <a:pt x="423" y="159"/>
                  <a:pt x="453" y="212"/>
                </a:cubicBezTo>
                <a:cubicBezTo>
                  <a:pt x="483" y="265"/>
                  <a:pt x="506" y="356"/>
                  <a:pt x="544" y="348"/>
                </a:cubicBezTo>
                <a:cubicBezTo>
                  <a:pt x="582" y="340"/>
                  <a:pt x="642" y="219"/>
                  <a:pt x="680" y="166"/>
                </a:cubicBezTo>
                <a:cubicBezTo>
                  <a:pt x="718" y="113"/>
                  <a:pt x="733" y="0"/>
                  <a:pt x="771" y="30"/>
                </a:cubicBezTo>
                <a:cubicBezTo>
                  <a:pt x="809" y="60"/>
                  <a:pt x="854" y="348"/>
                  <a:pt x="907" y="348"/>
                </a:cubicBezTo>
                <a:cubicBezTo>
                  <a:pt x="960" y="348"/>
                  <a:pt x="1035" y="30"/>
                  <a:pt x="1088" y="30"/>
                </a:cubicBezTo>
                <a:cubicBezTo>
                  <a:pt x="1141" y="30"/>
                  <a:pt x="1179" y="325"/>
                  <a:pt x="1224" y="348"/>
                </a:cubicBezTo>
                <a:cubicBezTo>
                  <a:pt x="1269" y="371"/>
                  <a:pt x="1315" y="196"/>
                  <a:pt x="1360" y="166"/>
                </a:cubicBezTo>
                <a:cubicBezTo>
                  <a:pt x="1405" y="136"/>
                  <a:pt x="1450" y="151"/>
                  <a:pt x="1496" y="166"/>
                </a:cubicBezTo>
              </a:path>
            </a:pathLst>
          </a:custGeom>
          <a:noFill/>
          <a:ln w="38100">
            <a:solidFill>
              <a:srgbClr val="FFFF00"/>
            </a:solidFill>
            <a:round/>
            <a:headEnd/>
            <a:tailEnd type="stealth" w="med" len="med"/>
          </a:ln>
        </p:spPr>
        <p:txBody>
          <a:bodyPr/>
          <a:lstStyle/>
          <a:p>
            <a:endParaRPr lang="nl-NL"/>
          </a:p>
        </p:txBody>
      </p:sp>
      <p:pic>
        <p:nvPicPr>
          <p:cNvPr id="28" name="Picture 8" descr="spher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6200000">
            <a:off x="5480363" y="6077355"/>
            <a:ext cx="215900" cy="21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" name="Picture 9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6200000">
            <a:off x="5467484" y="6048601"/>
            <a:ext cx="220662" cy="217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Content Placeholder 4"/>
          <p:cNvSpPr txBox="1">
            <a:spLocks/>
          </p:cNvSpPr>
          <p:nvPr/>
        </p:nvSpPr>
        <p:spPr>
          <a:xfrm>
            <a:off x="419100" y="765583"/>
            <a:ext cx="8441565" cy="4566271"/>
          </a:xfrm>
          <a:prstGeom prst="rect">
            <a:avLst/>
          </a:prstGeom>
        </p:spPr>
        <p:txBody>
          <a:bodyPr/>
          <a:lstStyle/>
          <a:p>
            <a:pPr marL="261938" marR="0" lvl="0" indent="-261938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60000"/>
              <a:buFontTx/>
              <a:buBlip>
                <a:blip r:embed="rId5"/>
              </a:buBlip>
              <a:tabLst/>
              <a:defRPr/>
            </a:pPr>
            <a:r>
              <a:rPr kumimoji="0" lang="nl-NL" sz="20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Anti-materie</a:t>
            </a:r>
            <a:r>
              <a:rPr kumimoji="0" lang="nl-NL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nl-NL" sz="20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annihileert</a:t>
            </a:r>
            <a:r>
              <a:rPr kumimoji="0" lang="nl-NL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in</a:t>
            </a:r>
            <a:r>
              <a:rPr kumimoji="0" lang="nl-NL" sz="2000" b="0" i="0" u="none" strike="noStrike" kern="0" cap="none" spc="0" normalizeH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contact met materie</a:t>
            </a:r>
          </a:p>
          <a:p>
            <a:pPr marL="261938" marR="0" lvl="0" indent="-261938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60000"/>
              <a:buFontTx/>
              <a:buBlip>
                <a:blip r:embed="rId5"/>
              </a:buBlip>
              <a:tabLst/>
              <a:defRPr/>
            </a:pPr>
            <a:endParaRPr kumimoji="0" lang="nl-NL" sz="2000" b="0" i="0" u="none" strike="noStrike" kern="0" cap="none" spc="0" normalizeH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61938" marR="0" lvl="0" indent="-261938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60000"/>
              <a:buFontTx/>
              <a:buBlip>
                <a:blip r:embed="rId5"/>
              </a:buBlip>
              <a:tabLst/>
              <a:defRPr/>
            </a:pPr>
            <a:r>
              <a:rPr kumimoji="0" lang="nl-NL" sz="2000" b="0" i="0" u="none" strike="noStrike" kern="0" cap="none" spc="0" normalizeH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Dagelijkse routine in ziekenhuizen</a:t>
            </a:r>
          </a:p>
          <a:p>
            <a:pPr marL="261938" marR="0" lvl="0" indent="-261938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60000"/>
              <a:buFontTx/>
              <a:buBlip>
                <a:blip r:embed="rId5"/>
              </a:buBlip>
              <a:tabLst/>
              <a:defRPr/>
            </a:pPr>
            <a:endParaRPr lang="nl-NL" sz="2000" kern="0" baseline="0" dirty="0" smtClean="0">
              <a:solidFill>
                <a:srgbClr val="000000"/>
              </a:solidFill>
              <a:latin typeface="+mn-lt"/>
              <a:cs typeface="+mn-cs"/>
            </a:endParaRPr>
          </a:p>
          <a:p>
            <a:pPr marL="261938" marR="0" lvl="0" indent="-261938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60000"/>
              <a:buFontTx/>
              <a:buBlip>
                <a:blip r:embed="rId5"/>
              </a:buBlip>
              <a:tabLst/>
              <a:defRPr/>
            </a:pPr>
            <a:endParaRPr kumimoji="0" lang="nl-NL" sz="2000" b="0" i="0" u="none" strike="noStrike" kern="0" cap="none" spc="0" normalizeH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61938" marR="0" lvl="0" indent="-261938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60000"/>
              <a:buFontTx/>
              <a:buBlip>
                <a:blip r:embed="rId5"/>
              </a:buBlip>
              <a:tabLst/>
              <a:defRPr/>
            </a:pPr>
            <a:endParaRPr lang="nl-NL" sz="2000" kern="0" baseline="0" dirty="0" smtClean="0">
              <a:solidFill>
                <a:srgbClr val="000000"/>
              </a:solidFill>
              <a:latin typeface="+mn-lt"/>
              <a:cs typeface="+mn-cs"/>
            </a:endParaRPr>
          </a:p>
          <a:p>
            <a:pPr marL="261938" marR="0" lvl="0" indent="-261938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60000"/>
              <a:buFontTx/>
              <a:buBlip>
                <a:blip r:embed="rId5"/>
              </a:buBlip>
              <a:tabLst/>
              <a:defRPr/>
            </a:pPr>
            <a:endParaRPr kumimoji="0" lang="nl-NL" sz="2000" b="0" i="0" u="none" strike="noStrike" kern="0" cap="none" spc="0" normalizeH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61938" marR="0" lvl="0" indent="-261938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60000"/>
              <a:buFontTx/>
              <a:buBlip>
                <a:blip r:embed="rId5"/>
              </a:buBlip>
              <a:tabLst/>
              <a:defRPr/>
            </a:pPr>
            <a:endParaRPr lang="nl-NL" sz="2000" kern="0" baseline="0" dirty="0" smtClean="0">
              <a:solidFill>
                <a:srgbClr val="000000"/>
              </a:solidFill>
              <a:latin typeface="+mn-lt"/>
              <a:cs typeface="+mn-cs"/>
            </a:endParaRPr>
          </a:p>
          <a:p>
            <a:pPr marL="261938" marR="0" lvl="0" indent="-261938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60000"/>
              <a:buFontTx/>
              <a:buBlip>
                <a:blip r:embed="rId5"/>
              </a:buBlip>
              <a:tabLst/>
              <a:defRPr/>
            </a:pPr>
            <a:endParaRPr kumimoji="0" lang="nl-NL" sz="2000" b="0" i="0" u="none" strike="noStrike" kern="0" cap="none" spc="0" normalizeH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61938" marR="0" lvl="0" indent="-261938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60000"/>
              <a:buFontTx/>
              <a:buBlip>
                <a:blip r:embed="rId5"/>
              </a:buBlip>
              <a:tabLst/>
              <a:defRPr/>
            </a:pPr>
            <a:endParaRPr lang="nl-NL" sz="2000" kern="0" baseline="0" dirty="0" smtClean="0">
              <a:solidFill>
                <a:srgbClr val="000000"/>
              </a:solidFill>
              <a:latin typeface="+mn-lt"/>
              <a:cs typeface="+mn-cs"/>
            </a:endParaRPr>
          </a:p>
          <a:p>
            <a:pPr marL="261938" lvl="0" indent="-261938">
              <a:spcBef>
                <a:spcPct val="20000"/>
              </a:spcBef>
              <a:buSzPct val="60000"/>
              <a:buBlip>
                <a:blip r:embed="rId5"/>
              </a:buBlip>
            </a:pPr>
            <a:r>
              <a:rPr lang="nl-NL" sz="2000" kern="0" dirty="0" smtClean="0">
                <a:solidFill>
                  <a:srgbClr val="000000"/>
                </a:solidFill>
              </a:rPr>
              <a:t>In het lab maken we </a:t>
            </a:r>
            <a:r>
              <a:rPr lang="nl-NL" sz="2000" i="1" kern="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altijd</a:t>
            </a:r>
            <a:r>
              <a:rPr lang="nl-NL" sz="2000" kern="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nl-NL" sz="2000" kern="0" dirty="0" smtClean="0">
                <a:solidFill>
                  <a:srgbClr val="000000"/>
                </a:solidFill>
              </a:rPr>
              <a:t>gelijke hoeveelheden:</a:t>
            </a:r>
            <a:endParaRPr kumimoji="0" lang="nl-NL" sz="2000" b="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61938" marR="0" lvl="0" indent="-261938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60000"/>
              <a:buFontTx/>
              <a:buBlip>
                <a:blip r:embed="rId5"/>
              </a:buBlip>
              <a:tabLst/>
              <a:defRPr/>
            </a:pPr>
            <a:endParaRPr kumimoji="0" lang="nl-NL" sz="2000" b="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49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659 -0.00347 L 0.64375 -0.09828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900" y="-47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2.98797E-6 C 0.02518 -0.00787 -0.00121 -0.00047 0.06164 -0.00463 C 0.07848 -0.00555 0.09514 -0.0111 0.11181 -0.01342 C 0.14375 -0.01712 0.12553 -0.01295 0.14358 -0.01758 C 0.18021 -0.01712 0.21684 -0.01758 0.25348 -0.01573 C 0.2632 -0.01527 0.27396 -0.02128 0.2816 -0.01157 C 0.28855 -0.00833 0.29566 -0.01249 0.30174 -0.00694 C 0.30487 -0.00417 0.30868 -0.0074 0.31181 -0.00463 C 0.31233 -0.01295 0.31059 0.00092 0.31528 -0.00463 C 0.31997 -0.00972 0.32761 -0.00324 0.33368 -0.00232 C 0.3415 -0.00093 0.34931 0.00046 0.35695 0.00231 C 0.36042 0.00277 0.36702 0.00647 0.36719 0.00647 " pathEditMode="relative" rAng="16200000" ptsTypes="ffffffffffff">
                                      <p:cBhvr>
                                        <p:cTn id="20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300" y="-700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52 -0.00092 C 0.01441 -0.00162 0.04497 -0.00902 0.06494 -0.01503 C 0.08421 -0.02104 0.10799 -0.03191 0.12223 -0.03654 C 0.1323 -0.04116 0.14254 -0.03423 0.15035 -0.04301 C 0.16042 -0.04556 0.17466 -0.05411 0.18421 -0.05805 C 0.21146 -0.05943 0.24792 -0.0673 0.27188 -0.08557 C 0.28473 -0.08904 0.29132 -0.09089 0.30191 -0.09898 C 0.31858 -0.10337 0.30191 -0.09782 0.3158 -0.10569 C 0.32709 -0.11193 0.34184 -0.11378 0.35382 -0.11656 C 0.35921 -0.11794 0.36285 -0.1235 0.36771 -0.1235 " pathEditMode="relative" rAng="16200000" ptsTypes="faffffffff">
                                      <p:cBhvr>
                                        <p:cTn id="22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200" y="-6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4000"/>
                            </p:stCondLst>
                            <p:childTnLst>
                              <p:par>
                                <p:cTn id="24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000"/>
                            </p:stCondLst>
                            <p:childTnLst>
                              <p:par>
                                <p:cTn id="27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27" grpId="1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Blue-Planet-Earth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326524" y="36486"/>
            <a:ext cx="695459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2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Waar is de </a:t>
            </a:r>
            <a:r>
              <a:rPr lang="nl-NL" sz="28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anti-materie</a:t>
            </a:r>
            <a:r>
              <a:rPr lang="nl-NL" sz="2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gebleven?</a:t>
            </a:r>
            <a:endParaRPr lang="nl-NL" sz="2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649640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81115" y="1657595"/>
            <a:ext cx="8353177" cy="492443"/>
          </a:xfrm>
        </p:spPr>
        <p:txBody>
          <a:bodyPr/>
          <a:lstStyle/>
          <a:p>
            <a:r>
              <a:rPr lang="en-GB" sz="3200" b="0" u="sng" dirty="0" smtClean="0"/>
              <a:t>Hoe de Higgs het </a:t>
            </a:r>
            <a:r>
              <a:rPr lang="en-GB" sz="3200" i="1" u="sng" dirty="0" err="1" smtClean="0"/>
              <a:t>verschil</a:t>
            </a:r>
            <a:r>
              <a:rPr lang="en-GB" sz="3200" b="0" u="sng" dirty="0" smtClean="0"/>
              <a:t> </a:t>
            </a:r>
            <a:r>
              <a:rPr lang="en-GB" sz="3200" b="0" u="sng" dirty="0" err="1" smtClean="0"/>
              <a:t>maakt</a:t>
            </a:r>
            <a:endParaRPr lang="en-GB" sz="3200" b="0" u="sng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2"/>
          </p:nvPr>
        </p:nvSpPr>
        <p:spPr>
          <a:xfrm>
            <a:off x="419100" y="2890618"/>
            <a:ext cx="8326967" cy="3360920"/>
          </a:xfrm>
        </p:spPr>
        <p:txBody>
          <a:bodyPr/>
          <a:lstStyle/>
          <a:p>
            <a:r>
              <a:rPr lang="nl-NL" sz="2400" dirty="0" smtClean="0">
                <a:solidFill>
                  <a:schemeClr val="bg1">
                    <a:lumMod val="50000"/>
                  </a:schemeClr>
                </a:solidFill>
              </a:rPr>
              <a:t>Waarom is het </a:t>
            </a:r>
            <a:r>
              <a:rPr lang="nl-NL" sz="2400" dirty="0" err="1" smtClean="0">
                <a:solidFill>
                  <a:schemeClr val="bg1">
                    <a:lumMod val="50000"/>
                  </a:schemeClr>
                </a:solidFill>
              </a:rPr>
              <a:t>Higgs</a:t>
            </a:r>
            <a:r>
              <a:rPr lang="nl-NL" sz="2400" dirty="0" smtClean="0">
                <a:solidFill>
                  <a:schemeClr val="bg1">
                    <a:lumMod val="50000"/>
                  </a:schemeClr>
                </a:solidFill>
              </a:rPr>
              <a:t> deeltje zo bijzonder?</a:t>
            </a:r>
          </a:p>
          <a:p>
            <a:endParaRPr lang="nl-NL" sz="2400" dirty="0" smtClean="0"/>
          </a:p>
          <a:p>
            <a:endParaRPr lang="nl-NL" sz="2400" dirty="0" smtClean="0"/>
          </a:p>
          <a:p>
            <a:r>
              <a:rPr lang="nl-NL" sz="2400" dirty="0" smtClean="0"/>
              <a:t>De verdwenen </a:t>
            </a:r>
            <a:r>
              <a:rPr lang="nl-NL" sz="2400" dirty="0" err="1" smtClean="0"/>
              <a:t>anti-materie</a:t>
            </a:r>
            <a:endParaRPr lang="nl-NL" sz="2400" dirty="0" smtClean="0"/>
          </a:p>
          <a:p>
            <a:endParaRPr lang="nl-NL" sz="2400" dirty="0">
              <a:solidFill>
                <a:schemeClr val="bg1">
                  <a:lumMod val="50000"/>
                </a:schemeClr>
              </a:solidFill>
            </a:endParaRPr>
          </a:p>
          <a:p>
            <a:endParaRPr lang="nl-NL" sz="2400" dirty="0" smtClean="0">
              <a:solidFill>
                <a:schemeClr val="bg1">
                  <a:lumMod val="50000"/>
                </a:schemeClr>
              </a:solidFill>
            </a:endParaRPr>
          </a:p>
          <a:p>
            <a:r>
              <a:rPr lang="nl-NL" sz="2400" dirty="0" smtClean="0">
                <a:solidFill>
                  <a:schemeClr val="bg1">
                    <a:lumMod val="50000"/>
                  </a:schemeClr>
                </a:solidFill>
              </a:rPr>
              <a:t>Inflatie</a:t>
            </a:r>
          </a:p>
          <a:p>
            <a:endParaRPr lang="nl-NL" dirty="0"/>
          </a:p>
        </p:txBody>
      </p:sp>
      <p:sp>
        <p:nvSpPr>
          <p:cNvPr id="4" name="Striped Right Arrow 3"/>
          <p:cNvSpPr/>
          <p:nvPr/>
        </p:nvSpPr>
        <p:spPr>
          <a:xfrm flipH="1">
            <a:off x="8165206" y="1674253"/>
            <a:ext cx="540913" cy="484632"/>
          </a:xfrm>
          <a:prstGeom prst="stripedRightArrow">
            <a:avLst/>
          </a:prstGeom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669"/>
          <a:stretch>
            <a:fillRect/>
          </a:stretch>
        </p:blipFill>
        <p:spPr>
          <a:xfrm>
            <a:off x="859110" y="154547"/>
            <a:ext cx="7705346" cy="6575072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5879490" y="4475432"/>
            <a:ext cx="3092787" cy="677108"/>
          </a:xfrm>
          <a:prstGeom prst="rect">
            <a:avLst/>
          </a:prstGeom>
          <a:solidFill>
            <a:schemeClr val="bg1">
              <a:alpha val="69000"/>
            </a:schemeClr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r"/>
            <a:r>
              <a:rPr lang="nl-NL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Symbol"/>
              </a:rPr>
              <a:t>      </a:t>
            </a:r>
            <a:r>
              <a:rPr lang="nl-NL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Massa</a:t>
            </a:r>
            <a:r>
              <a:rPr lang="nl-NL" sz="1400" dirty="0" smtClean="0"/>
              <a:t> </a:t>
            </a:r>
          </a:p>
          <a:p>
            <a:pPr algn="r"/>
            <a:r>
              <a:rPr lang="nl-NL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(voor de “gewone” deeltjes)</a:t>
            </a:r>
            <a:endParaRPr lang="nl-NL" sz="24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Rounded Rectangle 12"/>
          <p:cNvSpPr/>
          <p:nvPr/>
        </p:nvSpPr>
        <p:spPr>
          <a:xfrm>
            <a:off x="4900414" y="2569340"/>
            <a:ext cx="1603417" cy="673995"/>
          </a:xfrm>
          <a:prstGeom prst="roundRect">
            <a:avLst/>
          </a:prstGeom>
          <a:solidFill>
            <a:schemeClr val="bg1">
              <a:alpha val="8000"/>
            </a:schemeClr>
          </a:solidFill>
          <a:ln w="508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cxnSp>
        <p:nvCxnSpPr>
          <p:cNvPr id="28" name="Curved Connector 15"/>
          <p:cNvCxnSpPr/>
          <p:nvPr/>
        </p:nvCxnSpPr>
        <p:spPr>
          <a:xfrm>
            <a:off x="6503831" y="2893459"/>
            <a:ext cx="1279586" cy="1598937"/>
          </a:xfrm>
          <a:prstGeom prst="curvedConnector2">
            <a:avLst/>
          </a:prstGeom>
          <a:ln w="50800"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Rounded Rectangle 17"/>
          <p:cNvSpPr/>
          <p:nvPr/>
        </p:nvSpPr>
        <p:spPr>
          <a:xfrm>
            <a:off x="5323271" y="2580073"/>
            <a:ext cx="575254" cy="673995"/>
          </a:xfrm>
          <a:prstGeom prst="roundRect">
            <a:avLst/>
          </a:prstGeom>
          <a:solidFill>
            <a:schemeClr val="bg1">
              <a:alpha val="8000"/>
            </a:schemeClr>
          </a:solidFill>
          <a:ln w="508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2" name="TextBox 21"/>
          <p:cNvSpPr txBox="1"/>
          <p:nvPr/>
        </p:nvSpPr>
        <p:spPr>
          <a:xfrm>
            <a:off x="592428" y="5619505"/>
            <a:ext cx="4919730" cy="1015663"/>
          </a:xfrm>
          <a:prstGeom prst="rect">
            <a:avLst/>
          </a:prstGeom>
          <a:solidFill>
            <a:schemeClr val="bg1">
              <a:alpha val="69000"/>
            </a:schemeClr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r"/>
            <a:r>
              <a:rPr lang="nl-NL" sz="3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Symbol"/>
              </a:rPr>
              <a:t>Y</a:t>
            </a:r>
            <a:r>
              <a:rPr lang="nl-NL" sz="3600" baseline="-250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Symbol"/>
              </a:rPr>
              <a:t>ij</a:t>
            </a:r>
            <a:r>
              <a:rPr lang="nl-NL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Symbol"/>
              </a:rPr>
              <a:t>   </a:t>
            </a:r>
            <a:r>
              <a:rPr lang="nl-NL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Verschil tussen materie en </a:t>
            </a:r>
            <a:r>
              <a:rPr lang="nl-NL" sz="24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anti-materie</a:t>
            </a:r>
            <a:r>
              <a:rPr lang="nl-NL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!</a:t>
            </a:r>
            <a:endParaRPr lang="nl-NL" sz="1400" dirty="0" smtClean="0"/>
          </a:p>
        </p:txBody>
      </p:sp>
      <p:cxnSp>
        <p:nvCxnSpPr>
          <p:cNvPr id="24" name="Straight Arrow Connector 23"/>
          <p:cNvCxnSpPr>
            <a:endCxn id="22" idx="0"/>
          </p:cNvCxnSpPr>
          <p:nvPr/>
        </p:nvCxnSpPr>
        <p:spPr>
          <a:xfrm flipH="1">
            <a:off x="3052293" y="3245476"/>
            <a:ext cx="2343955" cy="2374029"/>
          </a:xfrm>
          <a:prstGeom prst="straightConnector1">
            <a:avLst/>
          </a:prstGeom>
          <a:ln w="50800"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81115" y="1657595"/>
            <a:ext cx="8353177" cy="492443"/>
          </a:xfrm>
        </p:spPr>
        <p:txBody>
          <a:bodyPr/>
          <a:lstStyle/>
          <a:p>
            <a:r>
              <a:rPr lang="en-GB" sz="3200" b="0" u="sng" dirty="0" smtClean="0"/>
              <a:t>Hoe de Higgs het </a:t>
            </a:r>
            <a:r>
              <a:rPr lang="en-GB" sz="3200" i="1" u="sng" dirty="0" err="1" smtClean="0"/>
              <a:t>verschil</a:t>
            </a:r>
            <a:r>
              <a:rPr lang="en-GB" sz="3200" b="0" u="sng" dirty="0" smtClean="0"/>
              <a:t> </a:t>
            </a:r>
            <a:r>
              <a:rPr lang="en-GB" sz="3200" b="0" u="sng" dirty="0" err="1" smtClean="0"/>
              <a:t>maakt</a:t>
            </a:r>
            <a:endParaRPr lang="en-GB" sz="3200" b="0" u="sng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2"/>
          </p:nvPr>
        </p:nvSpPr>
        <p:spPr>
          <a:xfrm>
            <a:off x="419100" y="2607280"/>
            <a:ext cx="8326967" cy="701731"/>
          </a:xfrm>
        </p:spPr>
        <p:txBody>
          <a:bodyPr/>
          <a:lstStyle/>
          <a:p>
            <a:r>
              <a:rPr lang="nl-NL" sz="2400" dirty="0" smtClean="0"/>
              <a:t>Hoe onderzoeken wij dit verschil?</a:t>
            </a:r>
          </a:p>
          <a:p>
            <a:endParaRPr lang="nl-NL" dirty="0"/>
          </a:p>
        </p:txBody>
      </p:sp>
      <p:sp>
        <p:nvSpPr>
          <p:cNvPr id="4" name="Striped Right Arrow 3"/>
          <p:cNvSpPr/>
          <p:nvPr/>
        </p:nvSpPr>
        <p:spPr>
          <a:xfrm flipH="1">
            <a:off x="8165206" y="1674253"/>
            <a:ext cx="540913" cy="484632"/>
          </a:xfrm>
          <a:prstGeom prst="stripedRightArrow">
            <a:avLst/>
          </a:prstGeom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lhc2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56" r="6985"/>
          <a:stretch/>
        </p:blipFill>
        <p:spPr>
          <a:xfrm>
            <a:off x="-12565" y="0"/>
            <a:ext cx="925401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1116625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93"/>
          <p:cNvGrpSpPr/>
          <p:nvPr/>
        </p:nvGrpSpPr>
        <p:grpSpPr>
          <a:xfrm>
            <a:off x="1375893" y="450763"/>
            <a:ext cx="6895073" cy="3578351"/>
            <a:chOff x="654676" y="1429555"/>
            <a:chExt cx="6895073" cy="3578351"/>
          </a:xfrm>
        </p:grpSpPr>
        <p:grpSp>
          <p:nvGrpSpPr>
            <p:cNvPr id="7" name="Group 92"/>
            <p:cNvGrpSpPr/>
            <p:nvPr/>
          </p:nvGrpSpPr>
          <p:grpSpPr>
            <a:xfrm>
              <a:off x="654676" y="1429555"/>
              <a:ext cx="6895073" cy="3460125"/>
              <a:chOff x="654676" y="1429555"/>
              <a:chExt cx="6895073" cy="3460125"/>
            </a:xfrm>
          </p:grpSpPr>
          <p:pic>
            <p:nvPicPr>
              <p:cNvPr id="4" name="Picture 3" descr="gluon_fusion.PNG"/>
              <p:cNvPicPr>
                <a:picLocks noChangeAspect="1"/>
              </p:cNvPicPr>
              <p:nvPr/>
            </p:nvPicPr>
            <p:blipFill>
              <a:blip r:embed="rId2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 l="12677" t="5378" r="67761" b="79698"/>
              <a:stretch>
                <a:fillRect/>
              </a:stretch>
            </p:blipFill>
            <p:spPr>
              <a:xfrm rot="1612982">
                <a:off x="2961381" y="2627972"/>
                <a:ext cx="896451" cy="329608"/>
              </a:xfrm>
              <a:prstGeom prst="rect">
                <a:avLst/>
              </a:prstGeom>
            </p:spPr>
          </p:pic>
          <p:pic>
            <p:nvPicPr>
              <p:cNvPr id="6" name="Picture 5" descr="gluon_fusion.PNG"/>
              <p:cNvPicPr>
                <a:picLocks noChangeAspect="1"/>
              </p:cNvPicPr>
              <p:nvPr/>
            </p:nvPicPr>
            <p:blipFill>
              <a:blip r:embed="rId2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 l="12677" t="5378" r="67139" b="79665"/>
              <a:stretch>
                <a:fillRect/>
              </a:stretch>
            </p:blipFill>
            <p:spPr>
              <a:xfrm rot="1458238">
                <a:off x="4232543" y="3289053"/>
                <a:ext cx="924940" cy="330315"/>
              </a:xfrm>
              <a:prstGeom prst="rect">
                <a:avLst/>
              </a:prstGeom>
            </p:spPr>
          </p:pic>
          <p:cxnSp>
            <p:nvCxnSpPr>
              <p:cNvPr id="8" name="Straight Connector 7"/>
              <p:cNvCxnSpPr/>
              <p:nvPr/>
            </p:nvCxnSpPr>
            <p:spPr>
              <a:xfrm>
                <a:off x="3773509" y="3000777"/>
                <a:ext cx="487141" cy="250213"/>
              </a:xfrm>
              <a:prstGeom prst="line">
                <a:avLst/>
              </a:prstGeom>
              <a:ln w="254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Straight Connector 9"/>
              <p:cNvCxnSpPr/>
              <p:nvPr/>
            </p:nvCxnSpPr>
            <p:spPr>
              <a:xfrm flipH="1">
                <a:off x="3812146" y="3256208"/>
                <a:ext cx="435735" cy="749122"/>
              </a:xfrm>
              <a:prstGeom prst="line">
                <a:avLst/>
              </a:prstGeom>
              <a:ln w="254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Straight Connector 11"/>
              <p:cNvCxnSpPr/>
              <p:nvPr/>
            </p:nvCxnSpPr>
            <p:spPr>
              <a:xfrm flipH="1">
                <a:off x="2975020" y="3009363"/>
                <a:ext cx="845713" cy="326265"/>
              </a:xfrm>
              <a:prstGeom prst="line">
                <a:avLst/>
              </a:prstGeom>
              <a:ln w="254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Straight Connector 13"/>
              <p:cNvCxnSpPr/>
              <p:nvPr/>
            </p:nvCxnSpPr>
            <p:spPr>
              <a:xfrm flipH="1" flipV="1">
                <a:off x="3101664" y="1942564"/>
                <a:ext cx="1302911" cy="2146"/>
              </a:xfrm>
              <a:prstGeom prst="line">
                <a:avLst/>
              </a:prstGeom>
              <a:ln w="254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Straight Connector 15"/>
              <p:cNvCxnSpPr/>
              <p:nvPr/>
            </p:nvCxnSpPr>
            <p:spPr>
              <a:xfrm flipH="1" flipV="1">
                <a:off x="3099516" y="2120722"/>
                <a:ext cx="1302911" cy="2146"/>
              </a:xfrm>
              <a:prstGeom prst="line">
                <a:avLst/>
              </a:prstGeom>
              <a:ln w="254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Straight Connector 16"/>
              <p:cNvCxnSpPr/>
              <p:nvPr/>
            </p:nvCxnSpPr>
            <p:spPr>
              <a:xfrm flipH="1" flipV="1">
                <a:off x="3110247" y="2298880"/>
                <a:ext cx="1302911" cy="2146"/>
              </a:xfrm>
              <a:prstGeom prst="line">
                <a:avLst/>
              </a:prstGeom>
              <a:ln w="254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Straight Connector 17"/>
              <p:cNvCxnSpPr/>
              <p:nvPr/>
            </p:nvCxnSpPr>
            <p:spPr>
              <a:xfrm flipH="1" flipV="1">
                <a:off x="4503316" y="3885131"/>
                <a:ext cx="1302911" cy="2146"/>
              </a:xfrm>
              <a:prstGeom prst="line">
                <a:avLst/>
              </a:prstGeom>
              <a:ln w="254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Straight Connector 18"/>
              <p:cNvCxnSpPr/>
              <p:nvPr/>
            </p:nvCxnSpPr>
            <p:spPr>
              <a:xfrm flipH="1" flipV="1">
                <a:off x="4501168" y="4063289"/>
                <a:ext cx="1302911" cy="2146"/>
              </a:xfrm>
              <a:prstGeom prst="line">
                <a:avLst/>
              </a:prstGeom>
              <a:ln w="254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Straight Connector 19"/>
              <p:cNvCxnSpPr/>
              <p:nvPr/>
            </p:nvCxnSpPr>
            <p:spPr>
              <a:xfrm flipH="1" flipV="1">
                <a:off x="4511899" y="4241447"/>
                <a:ext cx="1302911" cy="2146"/>
              </a:xfrm>
              <a:prstGeom prst="line">
                <a:avLst/>
              </a:prstGeom>
              <a:ln w="254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Straight Connector 20"/>
              <p:cNvCxnSpPr/>
              <p:nvPr/>
            </p:nvCxnSpPr>
            <p:spPr>
              <a:xfrm flipH="1" flipV="1">
                <a:off x="663262" y="2195848"/>
                <a:ext cx="1302911" cy="2146"/>
              </a:xfrm>
              <a:prstGeom prst="line">
                <a:avLst/>
              </a:prstGeom>
              <a:ln w="254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Straight Connector 21"/>
              <p:cNvCxnSpPr/>
              <p:nvPr/>
            </p:nvCxnSpPr>
            <p:spPr>
              <a:xfrm flipH="1" flipV="1">
                <a:off x="6237668" y="3996744"/>
                <a:ext cx="1302911" cy="2146"/>
              </a:xfrm>
              <a:prstGeom prst="line">
                <a:avLst/>
              </a:prstGeom>
              <a:ln w="254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pic>
            <p:nvPicPr>
              <p:cNvPr id="2" name="Picture 1" descr="proton_hr.jpg"/>
              <p:cNvPicPr>
                <a:picLocks noChangeAspect="1"/>
              </p:cNvPicPr>
              <p:nvPr/>
            </p:nvPicPr>
            <p:blipFill>
              <a:blip r:embed="rId3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1613163" y="1429555"/>
                <a:ext cx="1571135" cy="1571135"/>
              </a:xfrm>
              <a:prstGeom prst="rect">
                <a:avLst/>
              </a:prstGeom>
            </p:spPr>
          </p:pic>
          <p:pic>
            <p:nvPicPr>
              <p:cNvPr id="3" name="Picture 2" descr="proton_hr.jpg"/>
              <p:cNvPicPr>
                <a:picLocks noChangeAspect="1"/>
              </p:cNvPicPr>
              <p:nvPr/>
            </p:nvPicPr>
            <p:blipFill>
              <a:blip r:embed="rId3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5023920" y="3127421"/>
                <a:ext cx="1571135" cy="1571135"/>
              </a:xfrm>
              <a:prstGeom prst="rect">
                <a:avLst/>
              </a:prstGeom>
            </p:spPr>
          </p:pic>
          <p:sp>
            <p:nvSpPr>
              <p:cNvPr id="25" name="Arc 24"/>
              <p:cNvSpPr/>
              <p:nvPr/>
            </p:nvSpPr>
            <p:spPr>
              <a:xfrm rot="2744745">
                <a:off x="3139424" y="3320441"/>
                <a:ext cx="392809" cy="914400"/>
              </a:xfrm>
              <a:prstGeom prst="arc">
                <a:avLst>
                  <a:gd name="adj1" fmla="val 12564093"/>
                  <a:gd name="adj2" fmla="val 19608691"/>
                </a:avLst>
              </a:prstGeom>
              <a:ln w="254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nl-NL"/>
              </a:p>
            </p:txBody>
          </p:sp>
          <p:cxnSp>
            <p:nvCxnSpPr>
              <p:cNvPr id="26" name="Straight Connector 25"/>
              <p:cNvCxnSpPr/>
              <p:nvPr/>
            </p:nvCxnSpPr>
            <p:spPr>
              <a:xfrm flipH="1">
                <a:off x="2292440" y="3354947"/>
                <a:ext cx="624625" cy="225380"/>
              </a:xfrm>
              <a:prstGeom prst="line">
                <a:avLst/>
              </a:prstGeom>
              <a:ln w="254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Straight Connector 26"/>
              <p:cNvCxnSpPr>
                <a:endCxn id="35" idx="5"/>
              </p:cNvCxnSpPr>
              <p:nvPr/>
            </p:nvCxnSpPr>
            <p:spPr>
              <a:xfrm flipH="1">
                <a:off x="2465918" y="3610378"/>
                <a:ext cx="693699" cy="262461"/>
              </a:xfrm>
              <a:prstGeom prst="line">
                <a:avLst/>
              </a:prstGeom>
              <a:ln w="254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Straight Connector 28"/>
              <p:cNvCxnSpPr/>
              <p:nvPr/>
            </p:nvCxnSpPr>
            <p:spPr>
              <a:xfrm flipH="1">
                <a:off x="3464417" y="4065431"/>
                <a:ext cx="304800" cy="545205"/>
              </a:xfrm>
              <a:prstGeom prst="line">
                <a:avLst/>
              </a:prstGeom>
              <a:ln w="254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Straight Connector 30"/>
              <p:cNvCxnSpPr/>
              <p:nvPr/>
            </p:nvCxnSpPr>
            <p:spPr>
              <a:xfrm flipH="1">
                <a:off x="3193961" y="3895856"/>
                <a:ext cx="302649" cy="495840"/>
              </a:xfrm>
              <a:prstGeom prst="line">
                <a:avLst/>
              </a:prstGeom>
              <a:ln w="254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3" name="Oval 32"/>
              <p:cNvSpPr/>
              <p:nvPr/>
            </p:nvSpPr>
            <p:spPr>
              <a:xfrm>
                <a:off x="3554568" y="3786389"/>
                <a:ext cx="193184" cy="347729"/>
              </a:xfrm>
              <a:prstGeom prst="ellipse">
                <a:avLst/>
              </a:prstGeom>
              <a:solidFill>
                <a:schemeClr val="bg1">
                  <a:lumMod val="50000"/>
                </a:schemeClr>
              </a:solidFill>
              <a:ln>
                <a:solidFill>
                  <a:srgbClr val="000000"/>
                </a:solidFill>
              </a:ln>
              <a:scene3d>
                <a:camera prst="orthographicFront">
                  <a:rot lat="0" lon="0" rev="3600000"/>
                </a:camera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nl-NL"/>
              </a:p>
            </p:txBody>
          </p:sp>
          <p:sp>
            <p:nvSpPr>
              <p:cNvPr id="34" name="Oval 33"/>
              <p:cNvSpPr/>
              <p:nvPr/>
            </p:nvSpPr>
            <p:spPr>
              <a:xfrm>
                <a:off x="2998630" y="3294845"/>
                <a:ext cx="193184" cy="347729"/>
              </a:xfrm>
              <a:prstGeom prst="ellipse">
                <a:avLst/>
              </a:prstGeom>
              <a:solidFill>
                <a:schemeClr val="bg1">
                  <a:lumMod val="50000"/>
                </a:schemeClr>
              </a:solidFill>
              <a:ln>
                <a:solidFill>
                  <a:srgbClr val="000000"/>
                </a:solidFill>
              </a:ln>
              <a:scene3d>
                <a:camera prst="orthographicFront">
                  <a:rot lat="0" lon="0" rev="2700000"/>
                </a:camera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nl-NL"/>
              </a:p>
            </p:txBody>
          </p:sp>
          <p:sp>
            <p:nvSpPr>
              <p:cNvPr id="35" name="Oval 34"/>
              <p:cNvSpPr/>
              <p:nvPr/>
            </p:nvSpPr>
            <p:spPr>
              <a:xfrm>
                <a:off x="2301025" y="3576034"/>
                <a:ext cx="193184" cy="347729"/>
              </a:xfrm>
              <a:prstGeom prst="ellipse">
                <a:avLst/>
              </a:prstGeom>
              <a:solidFill>
                <a:schemeClr val="bg1">
                  <a:lumMod val="50000"/>
                </a:schemeClr>
              </a:solidFill>
              <a:ln>
                <a:solidFill>
                  <a:srgbClr val="000000"/>
                </a:solidFill>
              </a:ln>
              <a:scene3d>
                <a:camera prst="orthographicFront">
                  <a:rot lat="0" lon="0" rev="2700000"/>
                </a:camera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nl-NL"/>
              </a:p>
            </p:txBody>
          </p:sp>
          <p:sp>
            <p:nvSpPr>
              <p:cNvPr id="36" name="Oval 35"/>
              <p:cNvSpPr/>
              <p:nvPr/>
            </p:nvSpPr>
            <p:spPr>
              <a:xfrm>
                <a:off x="3269086" y="4325156"/>
                <a:ext cx="193184" cy="347729"/>
              </a:xfrm>
              <a:prstGeom prst="ellipse">
                <a:avLst/>
              </a:prstGeom>
              <a:solidFill>
                <a:schemeClr val="bg1">
                  <a:lumMod val="50000"/>
                </a:schemeClr>
              </a:solidFill>
              <a:ln>
                <a:solidFill>
                  <a:srgbClr val="000000"/>
                </a:solidFill>
              </a:ln>
              <a:scene3d>
                <a:camera prst="orthographicFront">
                  <a:rot lat="0" lon="0" rev="3600000"/>
                </a:camera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nl-NL"/>
              </a:p>
            </p:txBody>
          </p:sp>
          <p:sp>
            <p:nvSpPr>
              <p:cNvPr id="39" name="Oval 38"/>
              <p:cNvSpPr/>
              <p:nvPr/>
            </p:nvSpPr>
            <p:spPr>
              <a:xfrm>
                <a:off x="3730579" y="4541951"/>
                <a:ext cx="193184" cy="347729"/>
              </a:xfrm>
              <a:prstGeom prst="ellipse">
                <a:avLst/>
              </a:prstGeom>
              <a:solidFill>
                <a:schemeClr val="bg1">
                  <a:lumMod val="50000"/>
                </a:schemeClr>
              </a:solidFill>
              <a:ln>
                <a:solidFill>
                  <a:srgbClr val="000000"/>
                </a:solidFill>
              </a:ln>
              <a:scene3d>
                <a:camera prst="orthographicFront">
                  <a:rot lat="0" lon="0" rev="3600000"/>
                </a:camera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nl-NL"/>
              </a:p>
            </p:txBody>
          </p:sp>
          <p:sp>
            <p:nvSpPr>
              <p:cNvPr id="40" name="Oval 39"/>
              <p:cNvSpPr/>
              <p:nvPr/>
            </p:nvSpPr>
            <p:spPr>
              <a:xfrm>
                <a:off x="2067058" y="3148884"/>
                <a:ext cx="193184" cy="347729"/>
              </a:xfrm>
              <a:prstGeom prst="ellipse">
                <a:avLst/>
              </a:prstGeom>
              <a:solidFill>
                <a:schemeClr val="bg1">
                  <a:lumMod val="50000"/>
                </a:schemeClr>
              </a:solidFill>
              <a:ln>
                <a:solidFill>
                  <a:srgbClr val="000000"/>
                </a:solidFill>
              </a:ln>
              <a:scene3d>
                <a:camera prst="orthographicFront">
                  <a:rot lat="0" lon="0" rev="2700000"/>
                </a:camera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nl-NL"/>
              </a:p>
            </p:txBody>
          </p:sp>
          <p:cxnSp>
            <p:nvCxnSpPr>
              <p:cNvPr id="41" name="Straight Connector 40"/>
              <p:cNvCxnSpPr/>
              <p:nvPr/>
            </p:nvCxnSpPr>
            <p:spPr>
              <a:xfrm flipH="1" flipV="1">
                <a:off x="3711264" y="4213542"/>
                <a:ext cx="178156" cy="178154"/>
              </a:xfrm>
              <a:prstGeom prst="line">
                <a:avLst/>
              </a:prstGeom>
              <a:ln w="25400">
                <a:solidFill>
                  <a:srgbClr val="000000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5" name="Straight Connector 44"/>
              <p:cNvCxnSpPr/>
              <p:nvPr/>
            </p:nvCxnSpPr>
            <p:spPr>
              <a:xfrm flipH="1" flipV="1">
                <a:off x="2511380" y="3258355"/>
                <a:ext cx="281190" cy="139522"/>
              </a:xfrm>
              <a:prstGeom prst="line">
                <a:avLst/>
              </a:prstGeom>
              <a:ln w="25400">
                <a:solidFill>
                  <a:srgbClr val="000000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" name="Straight Connector 46"/>
              <p:cNvCxnSpPr/>
              <p:nvPr/>
            </p:nvCxnSpPr>
            <p:spPr>
              <a:xfrm flipH="1" flipV="1">
                <a:off x="3902302" y="4404580"/>
                <a:ext cx="90149" cy="399240"/>
              </a:xfrm>
              <a:prstGeom prst="line">
                <a:avLst/>
              </a:prstGeom>
              <a:ln w="25400">
                <a:solidFill>
                  <a:srgbClr val="000000"/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" name="Straight Connector 49"/>
              <p:cNvCxnSpPr/>
              <p:nvPr/>
            </p:nvCxnSpPr>
            <p:spPr>
              <a:xfrm flipV="1">
                <a:off x="3657600" y="4481851"/>
                <a:ext cx="270458" cy="115907"/>
              </a:xfrm>
              <a:prstGeom prst="line">
                <a:avLst/>
              </a:prstGeom>
              <a:ln w="25400">
                <a:solidFill>
                  <a:srgbClr val="000000"/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7" name="Straight Connector 56"/>
              <p:cNvCxnSpPr/>
              <p:nvPr/>
            </p:nvCxnSpPr>
            <p:spPr>
              <a:xfrm flipV="1">
                <a:off x="2244830" y="3256214"/>
                <a:ext cx="264408" cy="215233"/>
              </a:xfrm>
              <a:prstGeom prst="line">
                <a:avLst/>
              </a:prstGeom>
              <a:ln w="25400">
                <a:solidFill>
                  <a:srgbClr val="000000"/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9" name="Straight Connector 58"/>
              <p:cNvCxnSpPr/>
              <p:nvPr/>
            </p:nvCxnSpPr>
            <p:spPr>
              <a:xfrm>
                <a:off x="2086377" y="3142445"/>
                <a:ext cx="433594" cy="124503"/>
              </a:xfrm>
              <a:prstGeom prst="line">
                <a:avLst/>
              </a:prstGeom>
              <a:ln w="25400">
                <a:solidFill>
                  <a:srgbClr val="000000"/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1" name="TextBox 60"/>
              <p:cNvSpPr txBox="1"/>
              <p:nvPr/>
            </p:nvSpPr>
            <p:spPr>
              <a:xfrm>
                <a:off x="3825023" y="3245474"/>
                <a:ext cx="32893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nl-NL" dirty="0" smtClean="0">
                    <a:solidFill>
                      <a:srgbClr val="000000"/>
                    </a:solidFill>
                  </a:rPr>
                  <a:t>b</a:t>
                </a:r>
                <a:endParaRPr lang="nl-NL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62" name="TextBox 61"/>
              <p:cNvSpPr txBox="1"/>
              <p:nvPr/>
            </p:nvSpPr>
            <p:spPr>
              <a:xfrm>
                <a:off x="3024386" y="2921356"/>
                <a:ext cx="32893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nl-NL" dirty="0" smtClean="0">
                    <a:solidFill>
                      <a:srgbClr val="000000"/>
                    </a:solidFill>
                  </a:rPr>
                  <a:t>b</a:t>
                </a:r>
                <a:endParaRPr lang="nl-NL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66" name="TextBox 65"/>
              <p:cNvSpPr txBox="1"/>
              <p:nvPr/>
            </p:nvSpPr>
            <p:spPr>
              <a:xfrm>
                <a:off x="3333479" y="4144849"/>
                <a:ext cx="30489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nl-NL" dirty="0" smtClean="0">
                    <a:solidFill>
                      <a:srgbClr val="000000"/>
                    </a:solidFill>
                  </a:rPr>
                  <a:t>c</a:t>
                </a:r>
                <a:endParaRPr lang="nl-NL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67" name="TextBox 66"/>
              <p:cNvSpPr txBox="1"/>
              <p:nvPr/>
            </p:nvSpPr>
            <p:spPr>
              <a:xfrm>
                <a:off x="2429811" y="3395727"/>
                <a:ext cx="330540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nl-NL" dirty="0" smtClean="0">
                    <a:solidFill>
                      <a:srgbClr val="000000"/>
                    </a:solidFill>
                  </a:rPr>
                  <a:t>u</a:t>
                </a:r>
                <a:endParaRPr lang="nl-NL" dirty="0">
                  <a:solidFill>
                    <a:srgbClr val="000000"/>
                  </a:solidFill>
                </a:endParaRPr>
              </a:p>
            </p:txBody>
          </p:sp>
          <p:cxnSp>
            <p:nvCxnSpPr>
              <p:cNvPr id="68" name="Straight Connector 67"/>
              <p:cNvCxnSpPr/>
              <p:nvPr/>
            </p:nvCxnSpPr>
            <p:spPr>
              <a:xfrm flipH="1">
                <a:off x="3915178" y="3296991"/>
                <a:ext cx="154548" cy="0"/>
              </a:xfrm>
              <a:prstGeom prst="line">
                <a:avLst/>
              </a:prstGeom>
              <a:ln w="254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4" name="Straight Connector 73"/>
              <p:cNvCxnSpPr/>
              <p:nvPr/>
            </p:nvCxnSpPr>
            <p:spPr>
              <a:xfrm flipH="1">
                <a:off x="3423628" y="4247889"/>
                <a:ext cx="154548" cy="0"/>
              </a:xfrm>
              <a:prstGeom prst="line">
                <a:avLst/>
              </a:prstGeom>
              <a:ln w="254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5" name="Oval 74"/>
              <p:cNvSpPr/>
              <p:nvPr/>
            </p:nvSpPr>
            <p:spPr>
              <a:xfrm flipH="1">
                <a:off x="3618964" y="4134119"/>
                <a:ext cx="141667" cy="154548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nl-NL"/>
              </a:p>
            </p:txBody>
          </p:sp>
          <p:sp>
            <p:nvSpPr>
              <p:cNvPr id="76" name="Oval 75"/>
              <p:cNvSpPr/>
              <p:nvPr/>
            </p:nvSpPr>
            <p:spPr>
              <a:xfrm flipH="1">
                <a:off x="2689539" y="3320604"/>
                <a:ext cx="141667" cy="154548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nl-NL"/>
              </a:p>
            </p:txBody>
          </p:sp>
          <p:cxnSp>
            <p:nvCxnSpPr>
              <p:cNvPr id="78" name="Straight Arrow Connector 77"/>
              <p:cNvCxnSpPr/>
              <p:nvPr/>
            </p:nvCxnSpPr>
            <p:spPr>
              <a:xfrm flipH="1">
                <a:off x="6980349" y="3992451"/>
                <a:ext cx="347729" cy="0"/>
              </a:xfrm>
              <a:prstGeom prst="straightConnector1">
                <a:avLst/>
              </a:prstGeom>
              <a:ln w="25400">
                <a:solidFill>
                  <a:srgbClr val="000000"/>
                </a:solidFill>
                <a:tailEnd type="triangle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9" name="Straight Arrow Connector 78"/>
              <p:cNvCxnSpPr/>
              <p:nvPr/>
            </p:nvCxnSpPr>
            <p:spPr>
              <a:xfrm flipH="1">
                <a:off x="899374" y="2200141"/>
                <a:ext cx="347729" cy="0"/>
              </a:xfrm>
              <a:prstGeom prst="straightConnector1">
                <a:avLst/>
              </a:prstGeom>
              <a:ln w="25400">
                <a:solidFill>
                  <a:srgbClr val="000000"/>
                </a:solidFill>
                <a:headEnd type="triangle" w="lg" len="lg"/>
                <a:tailEnd type="none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80" name="TextBox 79"/>
              <p:cNvSpPr txBox="1"/>
              <p:nvPr/>
            </p:nvSpPr>
            <p:spPr>
              <a:xfrm>
                <a:off x="6606862" y="3606085"/>
                <a:ext cx="942887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nl-NL" dirty="0" smtClean="0">
                    <a:solidFill>
                      <a:srgbClr val="000000"/>
                    </a:solidFill>
                  </a:rPr>
                  <a:t>proton</a:t>
                </a:r>
                <a:endParaRPr lang="nl-NL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81" name="TextBox 80"/>
              <p:cNvSpPr txBox="1"/>
              <p:nvPr/>
            </p:nvSpPr>
            <p:spPr>
              <a:xfrm>
                <a:off x="654676" y="1813775"/>
                <a:ext cx="942887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nl-NL" dirty="0" smtClean="0">
                    <a:solidFill>
                      <a:srgbClr val="000000"/>
                    </a:solidFill>
                  </a:rPr>
                  <a:t>proton</a:t>
                </a:r>
                <a:endParaRPr lang="nl-NL" dirty="0">
                  <a:solidFill>
                    <a:srgbClr val="000000"/>
                  </a:solidFill>
                </a:endParaRPr>
              </a:p>
            </p:txBody>
          </p:sp>
        </p:grpSp>
        <p:sp>
          <p:nvSpPr>
            <p:cNvPr id="82" name="TextBox 81"/>
            <p:cNvSpPr txBox="1"/>
            <p:nvPr/>
          </p:nvSpPr>
          <p:spPr>
            <a:xfrm>
              <a:off x="2807592" y="4546241"/>
              <a:ext cx="63030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nl-NL" sz="2400" dirty="0" err="1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V</a:t>
              </a:r>
              <a:r>
                <a:rPr lang="nl-NL" sz="2400" baseline="-25000" dirty="0" err="1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cb</a:t>
              </a:r>
              <a:endParaRPr lang="nl-NL" sz="2400" baseline="-25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83" name="TextBox 82"/>
            <p:cNvSpPr txBox="1"/>
            <p:nvPr/>
          </p:nvSpPr>
          <p:spPr>
            <a:xfrm>
              <a:off x="1684984" y="3629694"/>
              <a:ext cx="64370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nl-NL" sz="2400" dirty="0" err="1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V</a:t>
              </a:r>
              <a:r>
                <a:rPr lang="nl-NL" sz="2400" baseline="-25000" dirty="0" err="1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ub</a:t>
              </a:r>
              <a:endParaRPr lang="nl-NL" sz="2400" baseline="-25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91" name="Curved Right Arrow 90"/>
            <p:cNvSpPr/>
            <p:nvPr/>
          </p:nvSpPr>
          <p:spPr>
            <a:xfrm rot="3297623">
              <a:off x="2926954" y="3761165"/>
              <a:ext cx="391628" cy="932817"/>
            </a:xfrm>
            <a:prstGeom prst="curvedRightArrow">
              <a:avLst>
                <a:gd name="adj1" fmla="val 20515"/>
                <a:gd name="adj2" fmla="val 50000"/>
                <a:gd name="adj3" fmla="val 25000"/>
              </a:avLst>
            </a:prstGeom>
            <a:noFill/>
            <a:ln w="127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>
                <a:solidFill>
                  <a:schemeClr val="tx1"/>
                </a:solidFill>
              </a:endParaRPr>
            </a:p>
          </p:txBody>
        </p:sp>
        <p:sp>
          <p:nvSpPr>
            <p:cNvPr id="92" name="Curved Right Arrow 91"/>
            <p:cNvSpPr/>
            <p:nvPr/>
          </p:nvSpPr>
          <p:spPr>
            <a:xfrm rot="2665800" flipH="1">
              <a:off x="2431623" y="3488557"/>
              <a:ext cx="358207" cy="932817"/>
            </a:xfrm>
            <a:prstGeom prst="curvedRightArrow">
              <a:avLst>
                <a:gd name="adj1" fmla="val 20515"/>
                <a:gd name="adj2" fmla="val 50000"/>
                <a:gd name="adj3" fmla="val 25000"/>
              </a:avLst>
            </a:prstGeom>
            <a:noFill/>
            <a:ln w="127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>
                <a:solidFill>
                  <a:schemeClr val="tx1"/>
                </a:solidFill>
              </a:endParaRPr>
            </a:p>
          </p:txBody>
        </p:sp>
      </p:grpSp>
      <p:pic>
        <p:nvPicPr>
          <p:cNvPr id="95" name="Picture 9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500" t="13037" r="17383" b="50025"/>
          <a:stretch>
            <a:fillRect/>
          </a:stretch>
        </p:blipFill>
        <p:spPr>
          <a:xfrm>
            <a:off x="244698" y="4237149"/>
            <a:ext cx="2723795" cy="2446986"/>
          </a:xfrm>
          <a:prstGeom prst="rect">
            <a:avLst/>
          </a:prstGeom>
        </p:spPr>
      </p:pic>
      <p:sp>
        <p:nvSpPr>
          <p:cNvPr id="96" name="TextBox 95"/>
          <p:cNvSpPr txBox="1"/>
          <p:nvPr/>
        </p:nvSpPr>
        <p:spPr>
          <a:xfrm>
            <a:off x="3915178" y="4730862"/>
            <a:ext cx="4919730" cy="1754326"/>
          </a:xfrm>
          <a:prstGeom prst="rect">
            <a:avLst/>
          </a:prstGeom>
          <a:solidFill>
            <a:schemeClr val="bg1">
              <a:alpha val="69000"/>
            </a:schemeClr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nl-NL" sz="3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Symbol"/>
              </a:rPr>
              <a:t>Y</a:t>
            </a:r>
            <a:r>
              <a:rPr lang="nl-NL" sz="3600" baseline="-250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Symbol"/>
              </a:rPr>
              <a:t>ij</a:t>
            </a:r>
            <a:r>
              <a:rPr lang="nl-NL" sz="3600" baseline="-25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Symbol"/>
              </a:rPr>
              <a:t>      </a:t>
            </a:r>
            <a:r>
              <a:rPr lang="nl-NL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Wingdings" pitchFamily="2" charset="2"/>
              </a:rPr>
              <a:t>     </a:t>
            </a:r>
            <a:r>
              <a:rPr lang="nl-NL" sz="3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Wingdings" pitchFamily="2" charset="2"/>
              </a:rPr>
              <a:t>V</a:t>
            </a:r>
            <a:r>
              <a:rPr lang="nl-NL" sz="3600" baseline="-250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Wingdings" pitchFamily="2" charset="2"/>
              </a:rPr>
              <a:t>cb</a:t>
            </a:r>
            <a:r>
              <a:rPr lang="nl-NL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Wingdings" pitchFamily="2" charset="2"/>
              </a:rPr>
              <a:t>, </a:t>
            </a:r>
            <a:r>
              <a:rPr lang="nl-NL" sz="3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Wingdings" pitchFamily="2" charset="2"/>
              </a:rPr>
              <a:t>V</a:t>
            </a:r>
            <a:r>
              <a:rPr lang="nl-NL" sz="3600" baseline="-250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Wingdings" pitchFamily="2" charset="2"/>
              </a:rPr>
              <a:t>ub</a:t>
            </a:r>
            <a:endParaRPr lang="nl-NL" sz="3600" baseline="-250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sym typeface="Symbol"/>
            </a:endParaRPr>
          </a:p>
          <a:p>
            <a:r>
              <a:rPr lang="nl-NL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Symbol"/>
              </a:rPr>
              <a:t>   </a:t>
            </a:r>
          </a:p>
          <a:p>
            <a:r>
              <a:rPr lang="nl-NL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Verschil tussen materie en </a:t>
            </a:r>
            <a:r>
              <a:rPr lang="nl-NL" sz="24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anti-materie</a:t>
            </a:r>
            <a:endParaRPr lang="nl-NL" sz="1400" dirty="0" smtClean="0"/>
          </a:p>
        </p:txBody>
      </p:sp>
      <p:sp>
        <p:nvSpPr>
          <p:cNvPr id="97" name="Rounded Rectangle 96"/>
          <p:cNvSpPr/>
          <p:nvPr/>
        </p:nvSpPr>
        <p:spPr>
          <a:xfrm>
            <a:off x="817808" y="5389815"/>
            <a:ext cx="1603417" cy="673995"/>
          </a:xfrm>
          <a:prstGeom prst="roundRect">
            <a:avLst/>
          </a:prstGeom>
          <a:solidFill>
            <a:schemeClr val="bg1">
              <a:alpha val="8000"/>
            </a:schemeClr>
          </a:solidFill>
          <a:ln w="508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cxnSp>
        <p:nvCxnSpPr>
          <p:cNvPr id="98" name="Straight Arrow Connector 97"/>
          <p:cNvCxnSpPr/>
          <p:nvPr/>
        </p:nvCxnSpPr>
        <p:spPr>
          <a:xfrm>
            <a:off x="2421228" y="5589431"/>
            <a:ext cx="1506828" cy="0"/>
          </a:xfrm>
          <a:prstGeom prst="straightConnector1">
            <a:avLst/>
          </a:prstGeom>
          <a:ln w="50800"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9144000" cy="6852827"/>
          </a:xfrm>
          <a:prstGeom prst="rect">
            <a:avLst/>
          </a:prstGeom>
        </p:spPr>
      </p:pic>
      <p:sp>
        <p:nvSpPr>
          <p:cNvPr id="53" name="Oval 52"/>
          <p:cNvSpPr/>
          <p:nvPr/>
        </p:nvSpPr>
        <p:spPr>
          <a:xfrm flipH="1">
            <a:off x="5447765" y="2871989"/>
            <a:ext cx="141667" cy="154548"/>
          </a:xfrm>
          <a:prstGeom prst="ellipse">
            <a:avLst/>
          </a:prstGeom>
          <a:solidFill>
            <a:srgbClr val="FF0000"/>
          </a:solidFill>
          <a:ln w="12700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54" name="TextBox 53"/>
          <p:cNvSpPr txBox="1"/>
          <p:nvPr/>
        </p:nvSpPr>
        <p:spPr>
          <a:xfrm>
            <a:off x="3747752" y="3103809"/>
            <a:ext cx="263084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24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LHCb</a:t>
            </a:r>
            <a:r>
              <a:rPr lang="nl-NL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detector</a:t>
            </a:r>
            <a:endParaRPr lang="nl-NL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56" name="Straight Arrow Connector 55"/>
          <p:cNvCxnSpPr/>
          <p:nvPr/>
        </p:nvCxnSpPr>
        <p:spPr>
          <a:xfrm>
            <a:off x="4816699" y="2756079"/>
            <a:ext cx="605307" cy="38636"/>
          </a:xfrm>
          <a:prstGeom prst="straightConnector1">
            <a:avLst/>
          </a:prstGeom>
          <a:ln w="25400">
            <a:solidFill>
              <a:srgbClr val="000000"/>
            </a:solidFill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Straight Arrow Connector 56"/>
          <p:cNvCxnSpPr/>
          <p:nvPr/>
        </p:nvCxnSpPr>
        <p:spPr>
          <a:xfrm>
            <a:off x="5664565" y="2818326"/>
            <a:ext cx="605307" cy="38636"/>
          </a:xfrm>
          <a:prstGeom prst="straightConnector1">
            <a:avLst/>
          </a:prstGeom>
          <a:ln w="25400">
            <a:solidFill>
              <a:srgbClr val="000000"/>
            </a:solidFill>
            <a:headEnd type="triangle" w="lg" len="med"/>
            <a:tailEnd type="non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TextBox 58"/>
          <p:cNvSpPr txBox="1"/>
          <p:nvPr/>
        </p:nvSpPr>
        <p:spPr>
          <a:xfrm rot="254858">
            <a:off x="5685665" y="2529278"/>
            <a:ext cx="77617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1400" dirty="0" smtClean="0">
                <a:solidFill>
                  <a:srgbClr val="000000"/>
                </a:solidFill>
              </a:rPr>
              <a:t>proton</a:t>
            </a:r>
            <a:endParaRPr lang="nl-NL" sz="1400" dirty="0">
              <a:solidFill>
                <a:srgbClr val="000000"/>
              </a:solidFill>
            </a:endParaRPr>
          </a:p>
        </p:txBody>
      </p:sp>
      <p:sp>
        <p:nvSpPr>
          <p:cNvPr id="60" name="TextBox 59"/>
          <p:cNvSpPr txBox="1"/>
          <p:nvPr/>
        </p:nvSpPr>
        <p:spPr>
          <a:xfrm rot="254858">
            <a:off x="4627439" y="2462735"/>
            <a:ext cx="77617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1400" dirty="0" smtClean="0">
                <a:solidFill>
                  <a:srgbClr val="000000"/>
                </a:solidFill>
              </a:rPr>
              <a:t>proton</a:t>
            </a:r>
            <a:endParaRPr lang="nl-NL" sz="1400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article_event_full_ns.avi">
            <a:hlinkClick r:id="" action="ppaction://media"/>
          </p:cNvPr>
          <p:cNvPicPr>
            <a:picLocks noRot="1" noChangeAspect="1" noChangeArrowheads="1"/>
          </p:cNvPicPr>
          <p:nvPr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6743" y="109761"/>
            <a:ext cx="6658310" cy="66583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275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>
                <p:cTn id="1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93"/>
          <p:cNvGrpSpPr/>
          <p:nvPr/>
        </p:nvGrpSpPr>
        <p:grpSpPr>
          <a:xfrm>
            <a:off x="1375893" y="450763"/>
            <a:ext cx="6895073" cy="3578351"/>
            <a:chOff x="654676" y="1429555"/>
            <a:chExt cx="6895073" cy="3578351"/>
          </a:xfrm>
        </p:grpSpPr>
        <p:grpSp>
          <p:nvGrpSpPr>
            <p:cNvPr id="7" name="Group 92"/>
            <p:cNvGrpSpPr/>
            <p:nvPr/>
          </p:nvGrpSpPr>
          <p:grpSpPr>
            <a:xfrm>
              <a:off x="654676" y="1429555"/>
              <a:ext cx="6895073" cy="3460125"/>
              <a:chOff x="654676" y="1429555"/>
              <a:chExt cx="6895073" cy="3460125"/>
            </a:xfrm>
          </p:grpSpPr>
          <p:pic>
            <p:nvPicPr>
              <p:cNvPr id="4" name="Picture 3" descr="gluon_fusion.PNG"/>
              <p:cNvPicPr>
                <a:picLocks noChangeAspect="1"/>
              </p:cNvPicPr>
              <p:nvPr/>
            </p:nvPicPr>
            <p:blipFill>
              <a:blip r:embed="rId2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 l="12677" t="5378" r="67761" b="79698"/>
              <a:stretch>
                <a:fillRect/>
              </a:stretch>
            </p:blipFill>
            <p:spPr>
              <a:xfrm rot="1612982">
                <a:off x="2961381" y="2627972"/>
                <a:ext cx="896451" cy="329608"/>
              </a:xfrm>
              <a:prstGeom prst="rect">
                <a:avLst/>
              </a:prstGeom>
            </p:spPr>
          </p:pic>
          <p:pic>
            <p:nvPicPr>
              <p:cNvPr id="6" name="Picture 5" descr="gluon_fusion.PNG"/>
              <p:cNvPicPr>
                <a:picLocks noChangeAspect="1"/>
              </p:cNvPicPr>
              <p:nvPr/>
            </p:nvPicPr>
            <p:blipFill>
              <a:blip r:embed="rId2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 l="12677" t="5378" r="67139" b="79665"/>
              <a:stretch>
                <a:fillRect/>
              </a:stretch>
            </p:blipFill>
            <p:spPr>
              <a:xfrm rot="1458238">
                <a:off x="4232543" y="3289053"/>
                <a:ext cx="924940" cy="330315"/>
              </a:xfrm>
              <a:prstGeom prst="rect">
                <a:avLst/>
              </a:prstGeom>
            </p:spPr>
          </p:pic>
          <p:cxnSp>
            <p:nvCxnSpPr>
              <p:cNvPr id="8" name="Straight Connector 7"/>
              <p:cNvCxnSpPr/>
              <p:nvPr/>
            </p:nvCxnSpPr>
            <p:spPr>
              <a:xfrm>
                <a:off x="3773509" y="3000777"/>
                <a:ext cx="487141" cy="250213"/>
              </a:xfrm>
              <a:prstGeom prst="line">
                <a:avLst/>
              </a:prstGeom>
              <a:ln w="254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Straight Connector 9"/>
              <p:cNvCxnSpPr/>
              <p:nvPr/>
            </p:nvCxnSpPr>
            <p:spPr>
              <a:xfrm flipH="1">
                <a:off x="3812146" y="3256208"/>
                <a:ext cx="435735" cy="749122"/>
              </a:xfrm>
              <a:prstGeom prst="line">
                <a:avLst/>
              </a:prstGeom>
              <a:ln w="254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Straight Connector 11"/>
              <p:cNvCxnSpPr/>
              <p:nvPr/>
            </p:nvCxnSpPr>
            <p:spPr>
              <a:xfrm flipH="1">
                <a:off x="2975020" y="3009363"/>
                <a:ext cx="845713" cy="326265"/>
              </a:xfrm>
              <a:prstGeom prst="line">
                <a:avLst/>
              </a:prstGeom>
              <a:ln w="254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Straight Connector 13"/>
              <p:cNvCxnSpPr/>
              <p:nvPr/>
            </p:nvCxnSpPr>
            <p:spPr>
              <a:xfrm flipH="1" flipV="1">
                <a:off x="3101664" y="1942564"/>
                <a:ext cx="1302911" cy="2146"/>
              </a:xfrm>
              <a:prstGeom prst="line">
                <a:avLst/>
              </a:prstGeom>
              <a:ln w="254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Straight Connector 15"/>
              <p:cNvCxnSpPr/>
              <p:nvPr/>
            </p:nvCxnSpPr>
            <p:spPr>
              <a:xfrm flipH="1" flipV="1">
                <a:off x="3099516" y="2120722"/>
                <a:ext cx="1302911" cy="2146"/>
              </a:xfrm>
              <a:prstGeom prst="line">
                <a:avLst/>
              </a:prstGeom>
              <a:ln w="254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Straight Connector 16"/>
              <p:cNvCxnSpPr/>
              <p:nvPr/>
            </p:nvCxnSpPr>
            <p:spPr>
              <a:xfrm flipH="1" flipV="1">
                <a:off x="3110247" y="2298880"/>
                <a:ext cx="1302911" cy="2146"/>
              </a:xfrm>
              <a:prstGeom prst="line">
                <a:avLst/>
              </a:prstGeom>
              <a:ln w="254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Straight Connector 17"/>
              <p:cNvCxnSpPr/>
              <p:nvPr/>
            </p:nvCxnSpPr>
            <p:spPr>
              <a:xfrm flipH="1" flipV="1">
                <a:off x="4503316" y="3885131"/>
                <a:ext cx="1302911" cy="2146"/>
              </a:xfrm>
              <a:prstGeom prst="line">
                <a:avLst/>
              </a:prstGeom>
              <a:ln w="254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Straight Connector 18"/>
              <p:cNvCxnSpPr/>
              <p:nvPr/>
            </p:nvCxnSpPr>
            <p:spPr>
              <a:xfrm flipH="1" flipV="1">
                <a:off x="4501168" y="4063289"/>
                <a:ext cx="1302911" cy="2146"/>
              </a:xfrm>
              <a:prstGeom prst="line">
                <a:avLst/>
              </a:prstGeom>
              <a:ln w="254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Straight Connector 19"/>
              <p:cNvCxnSpPr/>
              <p:nvPr/>
            </p:nvCxnSpPr>
            <p:spPr>
              <a:xfrm flipH="1" flipV="1">
                <a:off x="4511899" y="4241447"/>
                <a:ext cx="1302911" cy="2146"/>
              </a:xfrm>
              <a:prstGeom prst="line">
                <a:avLst/>
              </a:prstGeom>
              <a:ln w="254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Straight Connector 20"/>
              <p:cNvCxnSpPr/>
              <p:nvPr/>
            </p:nvCxnSpPr>
            <p:spPr>
              <a:xfrm flipH="1" flipV="1">
                <a:off x="663262" y="2195848"/>
                <a:ext cx="1302911" cy="2146"/>
              </a:xfrm>
              <a:prstGeom prst="line">
                <a:avLst/>
              </a:prstGeom>
              <a:ln w="254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Straight Connector 21"/>
              <p:cNvCxnSpPr/>
              <p:nvPr/>
            </p:nvCxnSpPr>
            <p:spPr>
              <a:xfrm flipH="1" flipV="1">
                <a:off x="6237668" y="3996744"/>
                <a:ext cx="1302911" cy="2146"/>
              </a:xfrm>
              <a:prstGeom prst="line">
                <a:avLst/>
              </a:prstGeom>
              <a:ln w="254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pic>
            <p:nvPicPr>
              <p:cNvPr id="2" name="Picture 1" descr="proton_hr.jpg"/>
              <p:cNvPicPr>
                <a:picLocks noChangeAspect="1"/>
              </p:cNvPicPr>
              <p:nvPr/>
            </p:nvPicPr>
            <p:blipFill>
              <a:blip r:embed="rId3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1613163" y="1429555"/>
                <a:ext cx="1571135" cy="1571135"/>
              </a:xfrm>
              <a:prstGeom prst="rect">
                <a:avLst/>
              </a:prstGeom>
            </p:spPr>
          </p:pic>
          <p:pic>
            <p:nvPicPr>
              <p:cNvPr id="3" name="Picture 2" descr="proton_hr.jpg"/>
              <p:cNvPicPr>
                <a:picLocks noChangeAspect="1"/>
              </p:cNvPicPr>
              <p:nvPr/>
            </p:nvPicPr>
            <p:blipFill>
              <a:blip r:embed="rId3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5023920" y="3127421"/>
                <a:ext cx="1571135" cy="1571135"/>
              </a:xfrm>
              <a:prstGeom prst="rect">
                <a:avLst/>
              </a:prstGeom>
            </p:spPr>
          </p:pic>
          <p:sp>
            <p:nvSpPr>
              <p:cNvPr id="25" name="Arc 24"/>
              <p:cNvSpPr/>
              <p:nvPr/>
            </p:nvSpPr>
            <p:spPr>
              <a:xfrm rot="2744745">
                <a:off x="3139424" y="3320441"/>
                <a:ext cx="392809" cy="914400"/>
              </a:xfrm>
              <a:prstGeom prst="arc">
                <a:avLst>
                  <a:gd name="adj1" fmla="val 12564093"/>
                  <a:gd name="adj2" fmla="val 19608691"/>
                </a:avLst>
              </a:prstGeom>
              <a:ln w="254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nl-NL"/>
              </a:p>
            </p:txBody>
          </p:sp>
          <p:cxnSp>
            <p:nvCxnSpPr>
              <p:cNvPr id="26" name="Straight Connector 25"/>
              <p:cNvCxnSpPr/>
              <p:nvPr/>
            </p:nvCxnSpPr>
            <p:spPr>
              <a:xfrm flipH="1">
                <a:off x="2292440" y="3354947"/>
                <a:ext cx="624625" cy="225380"/>
              </a:xfrm>
              <a:prstGeom prst="line">
                <a:avLst/>
              </a:prstGeom>
              <a:ln w="254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Straight Connector 26"/>
              <p:cNvCxnSpPr>
                <a:endCxn id="35" idx="5"/>
              </p:cNvCxnSpPr>
              <p:nvPr/>
            </p:nvCxnSpPr>
            <p:spPr>
              <a:xfrm flipH="1">
                <a:off x="2465918" y="3610378"/>
                <a:ext cx="693699" cy="262461"/>
              </a:xfrm>
              <a:prstGeom prst="line">
                <a:avLst/>
              </a:prstGeom>
              <a:ln w="254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Straight Connector 28"/>
              <p:cNvCxnSpPr/>
              <p:nvPr/>
            </p:nvCxnSpPr>
            <p:spPr>
              <a:xfrm flipH="1">
                <a:off x="3464417" y="4065431"/>
                <a:ext cx="304800" cy="545205"/>
              </a:xfrm>
              <a:prstGeom prst="line">
                <a:avLst/>
              </a:prstGeom>
              <a:ln w="254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Straight Connector 30"/>
              <p:cNvCxnSpPr/>
              <p:nvPr/>
            </p:nvCxnSpPr>
            <p:spPr>
              <a:xfrm flipH="1">
                <a:off x="3193961" y="3895856"/>
                <a:ext cx="302649" cy="495840"/>
              </a:xfrm>
              <a:prstGeom prst="line">
                <a:avLst/>
              </a:prstGeom>
              <a:ln w="254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3" name="Oval 32"/>
              <p:cNvSpPr/>
              <p:nvPr/>
            </p:nvSpPr>
            <p:spPr>
              <a:xfrm>
                <a:off x="3554568" y="3786389"/>
                <a:ext cx="193184" cy="347729"/>
              </a:xfrm>
              <a:prstGeom prst="ellipse">
                <a:avLst/>
              </a:prstGeom>
              <a:solidFill>
                <a:schemeClr val="bg1">
                  <a:lumMod val="50000"/>
                </a:schemeClr>
              </a:solidFill>
              <a:ln>
                <a:solidFill>
                  <a:srgbClr val="000000"/>
                </a:solidFill>
              </a:ln>
              <a:scene3d>
                <a:camera prst="orthographicFront">
                  <a:rot lat="0" lon="0" rev="3600000"/>
                </a:camera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nl-NL"/>
              </a:p>
            </p:txBody>
          </p:sp>
          <p:sp>
            <p:nvSpPr>
              <p:cNvPr id="34" name="Oval 33"/>
              <p:cNvSpPr/>
              <p:nvPr/>
            </p:nvSpPr>
            <p:spPr>
              <a:xfrm>
                <a:off x="2998630" y="3294845"/>
                <a:ext cx="193184" cy="347729"/>
              </a:xfrm>
              <a:prstGeom prst="ellipse">
                <a:avLst/>
              </a:prstGeom>
              <a:solidFill>
                <a:schemeClr val="bg1">
                  <a:lumMod val="50000"/>
                </a:schemeClr>
              </a:solidFill>
              <a:ln>
                <a:solidFill>
                  <a:srgbClr val="000000"/>
                </a:solidFill>
              </a:ln>
              <a:scene3d>
                <a:camera prst="orthographicFront">
                  <a:rot lat="0" lon="0" rev="2700000"/>
                </a:camera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nl-NL"/>
              </a:p>
            </p:txBody>
          </p:sp>
          <p:sp>
            <p:nvSpPr>
              <p:cNvPr id="35" name="Oval 34"/>
              <p:cNvSpPr/>
              <p:nvPr/>
            </p:nvSpPr>
            <p:spPr>
              <a:xfrm>
                <a:off x="2301025" y="3576034"/>
                <a:ext cx="193184" cy="347729"/>
              </a:xfrm>
              <a:prstGeom prst="ellipse">
                <a:avLst/>
              </a:prstGeom>
              <a:solidFill>
                <a:schemeClr val="bg1">
                  <a:lumMod val="50000"/>
                </a:schemeClr>
              </a:solidFill>
              <a:ln>
                <a:solidFill>
                  <a:srgbClr val="000000"/>
                </a:solidFill>
              </a:ln>
              <a:scene3d>
                <a:camera prst="orthographicFront">
                  <a:rot lat="0" lon="0" rev="2700000"/>
                </a:camera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nl-NL"/>
              </a:p>
            </p:txBody>
          </p:sp>
          <p:sp>
            <p:nvSpPr>
              <p:cNvPr id="36" name="Oval 35"/>
              <p:cNvSpPr/>
              <p:nvPr/>
            </p:nvSpPr>
            <p:spPr>
              <a:xfrm>
                <a:off x="3269086" y="4325156"/>
                <a:ext cx="193184" cy="347729"/>
              </a:xfrm>
              <a:prstGeom prst="ellipse">
                <a:avLst/>
              </a:prstGeom>
              <a:solidFill>
                <a:schemeClr val="bg1">
                  <a:lumMod val="50000"/>
                </a:schemeClr>
              </a:solidFill>
              <a:ln>
                <a:solidFill>
                  <a:srgbClr val="000000"/>
                </a:solidFill>
              </a:ln>
              <a:scene3d>
                <a:camera prst="orthographicFront">
                  <a:rot lat="0" lon="0" rev="3600000"/>
                </a:camera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nl-NL"/>
              </a:p>
            </p:txBody>
          </p:sp>
          <p:sp>
            <p:nvSpPr>
              <p:cNvPr id="39" name="Oval 38"/>
              <p:cNvSpPr/>
              <p:nvPr/>
            </p:nvSpPr>
            <p:spPr>
              <a:xfrm>
                <a:off x="3730579" y="4541951"/>
                <a:ext cx="193184" cy="347729"/>
              </a:xfrm>
              <a:prstGeom prst="ellipse">
                <a:avLst/>
              </a:prstGeom>
              <a:solidFill>
                <a:schemeClr val="bg1">
                  <a:lumMod val="50000"/>
                </a:schemeClr>
              </a:solidFill>
              <a:ln>
                <a:solidFill>
                  <a:srgbClr val="000000"/>
                </a:solidFill>
              </a:ln>
              <a:scene3d>
                <a:camera prst="orthographicFront">
                  <a:rot lat="0" lon="0" rev="3600000"/>
                </a:camera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nl-NL"/>
              </a:p>
            </p:txBody>
          </p:sp>
          <p:sp>
            <p:nvSpPr>
              <p:cNvPr id="40" name="Oval 39"/>
              <p:cNvSpPr/>
              <p:nvPr/>
            </p:nvSpPr>
            <p:spPr>
              <a:xfrm>
                <a:off x="2067058" y="3148884"/>
                <a:ext cx="193184" cy="347729"/>
              </a:xfrm>
              <a:prstGeom prst="ellipse">
                <a:avLst/>
              </a:prstGeom>
              <a:solidFill>
                <a:schemeClr val="bg1">
                  <a:lumMod val="50000"/>
                </a:schemeClr>
              </a:solidFill>
              <a:ln>
                <a:solidFill>
                  <a:srgbClr val="000000"/>
                </a:solidFill>
              </a:ln>
              <a:scene3d>
                <a:camera prst="orthographicFront">
                  <a:rot lat="0" lon="0" rev="2700000"/>
                </a:camera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nl-NL"/>
              </a:p>
            </p:txBody>
          </p:sp>
          <p:cxnSp>
            <p:nvCxnSpPr>
              <p:cNvPr id="41" name="Straight Connector 40"/>
              <p:cNvCxnSpPr/>
              <p:nvPr/>
            </p:nvCxnSpPr>
            <p:spPr>
              <a:xfrm flipH="1" flipV="1">
                <a:off x="3711264" y="4213542"/>
                <a:ext cx="178156" cy="178154"/>
              </a:xfrm>
              <a:prstGeom prst="line">
                <a:avLst/>
              </a:prstGeom>
              <a:ln w="25400">
                <a:solidFill>
                  <a:srgbClr val="000000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5" name="Straight Connector 44"/>
              <p:cNvCxnSpPr/>
              <p:nvPr/>
            </p:nvCxnSpPr>
            <p:spPr>
              <a:xfrm flipH="1" flipV="1">
                <a:off x="2511380" y="3258355"/>
                <a:ext cx="281190" cy="139522"/>
              </a:xfrm>
              <a:prstGeom prst="line">
                <a:avLst/>
              </a:prstGeom>
              <a:ln w="25400">
                <a:solidFill>
                  <a:srgbClr val="000000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" name="Straight Connector 46"/>
              <p:cNvCxnSpPr/>
              <p:nvPr/>
            </p:nvCxnSpPr>
            <p:spPr>
              <a:xfrm flipH="1" flipV="1">
                <a:off x="3902302" y="4404580"/>
                <a:ext cx="90149" cy="399240"/>
              </a:xfrm>
              <a:prstGeom prst="line">
                <a:avLst/>
              </a:prstGeom>
              <a:ln w="25400">
                <a:solidFill>
                  <a:srgbClr val="000000"/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" name="Straight Connector 49"/>
              <p:cNvCxnSpPr/>
              <p:nvPr/>
            </p:nvCxnSpPr>
            <p:spPr>
              <a:xfrm flipV="1">
                <a:off x="3657600" y="4481851"/>
                <a:ext cx="270458" cy="115907"/>
              </a:xfrm>
              <a:prstGeom prst="line">
                <a:avLst/>
              </a:prstGeom>
              <a:ln w="25400">
                <a:solidFill>
                  <a:srgbClr val="000000"/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7" name="Straight Connector 56"/>
              <p:cNvCxnSpPr/>
              <p:nvPr/>
            </p:nvCxnSpPr>
            <p:spPr>
              <a:xfrm flipV="1">
                <a:off x="2244830" y="3256214"/>
                <a:ext cx="264408" cy="215233"/>
              </a:xfrm>
              <a:prstGeom prst="line">
                <a:avLst/>
              </a:prstGeom>
              <a:ln w="25400">
                <a:solidFill>
                  <a:srgbClr val="000000"/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9" name="Straight Connector 58"/>
              <p:cNvCxnSpPr/>
              <p:nvPr/>
            </p:nvCxnSpPr>
            <p:spPr>
              <a:xfrm>
                <a:off x="2086377" y="3142445"/>
                <a:ext cx="433594" cy="124503"/>
              </a:xfrm>
              <a:prstGeom prst="line">
                <a:avLst/>
              </a:prstGeom>
              <a:ln w="25400">
                <a:solidFill>
                  <a:srgbClr val="000000"/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1" name="TextBox 60"/>
              <p:cNvSpPr txBox="1"/>
              <p:nvPr/>
            </p:nvSpPr>
            <p:spPr>
              <a:xfrm>
                <a:off x="3825023" y="3245474"/>
                <a:ext cx="32893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nl-NL" dirty="0" smtClean="0">
                    <a:solidFill>
                      <a:srgbClr val="000000"/>
                    </a:solidFill>
                  </a:rPr>
                  <a:t>b</a:t>
                </a:r>
                <a:endParaRPr lang="nl-NL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62" name="TextBox 61"/>
              <p:cNvSpPr txBox="1"/>
              <p:nvPr/>
            </p:nvSpPr>
            <p:spPr>
              <a:xfrm>
                <a:off x="3024386" y="2921356"/>
                <a:ext cx="32893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nl-NL" dirty="0" smtClean="0">
                    <a:solidFill>
                      <a:srgbClr val="000000"/>
                    </a:solidFill>
                  </a:rPr>
                  <a:t>b</a:t>
                </a:r>
                <a:endParaRPr lang="nl-NL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66" name="TextBox 65"/>
              <p:cNvSpPr txBox="1"/>
              <p:nvPr/>
            </p:nvSpPr>
            <p:spPr>
              <a:xfrm>
                <a:off x="3333479" y="4144849"/>
                <a:ext cx="30489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nl-NL" dirty="0" smtClean="0">
                    <a:solidFill>
                      <a:srgbClr val="000000"/>
                    </a:solidFill>
                  </a:rPr>
                  <a:t>c</a:t>
                </a:r>
                <a:endParaRPr lang="nl-NL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67" name="TextBox 66"/>
              <p:cNvSpPr txBox="1"/>
              <p:nvPr/>
            </p:nvSpPr>
            <p:spPr>
              <a:xfrm>
                <a:off x="2429811" y="3395727"/>
                <a:ext cx="330540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nl-NL" dirty="0" smtClean="0">
                    <a:solidFill>
                      <a:srgbClr val="000000"/>
                    </a:solidFill>
                  </a:rPr>
                  <a:t>u</a:t>
                </a:r>
                <a:endParaRPr lang="nl-NL" dirty="0">
                  <a:solidFill>
                    <a:srgbClr val="000000"/>
                  </a:solidFill>
                </a:endParaRPr>
              </a:p>
            </p:txBody>
          </p:sp>
          <p:cxnSp>
            <p:nvCxnSpPr>
              <p:cNvPr id="68" name="Straight Connector 67"/>
              <p:cNvCxnSpPr/>
              <p:nvPr/>
            </p:nvCxnSpPr>
            <p:spPr>
              <a:xfrm flipH="1">
                <a:off x="3915178" y="3296991"/>
                <a:ext cx="154548" cy="0"/>
              </a:xfrm>
              <a:prstGeom prst="line">
                <a:avLst/>
              </a:prstGeom>
              <a:ln w="254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4" name="Straight Connector 73"/>
              <p:cNvCxnSpPr/>
              <p:nvPr/>
            </p:nvCxnSpPr>
            <p:spPr>
              <a:xfrm flipH="1">
                <a:off x="3423628" y="4247889"/>
                <a:ext cx="154548" cy="0"/>
              </a:xfrm>
              <a:prstGeom prst="line">
                <a:avLst/>
              </a:prstGeom>
              <a:ln w="254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5" name="Oval 74"/>
              <p:cNvSpPr/>
              <p:nvPr/>
            </p:nvSpPr>
            <p:spPr>
              <a:xfrm flipH="1">
                <a:off x="3618964" y="4134119"/>
                <a:ext cx="141667" cy="154548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nl-NL"/>
              </a:p>
            </p:txBody>
          </p:sp>
          <p:sp>
            <p:nvSpPr>
              <p:cNvPr id="76" name="Oval 75"/>
              <p:cNvSpPr/>
              <p:nvPr/>
            </p:nvSpPr>
            <p:spPr>
              <a:xfrm flipH="1">
                <a:off x="2689539" y="3320604"/>
                <a:ext cx="141667" cy="154548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nl-NL"/>
              </a:p>
            </p:txBody>
          </p:sp>
          <p:cxnSp>
            <p:nvCxnSpPr>
              <p:cNvPr id="78" name="Straight Arrow Connector 77"/>
              <p:cNvCxnSpPr/>
              <p:nvPr/>
            </p:nvCxnSpPr>
            <p:spPr>
              <a:xfrm flipH="1">
                <a:off x="6980349" y="3992451"/>
                <a:ext cx="347729" cy="0"/>
              </a:xfrm>
              <a:prstGeom prst="straightConnector1">
                <a:avLst/>
              </a:prstGeom>
              <a:ln w="25400">
                <a:solidFill>
                  <a:srgbClr val="000000"/>
                </a:solidFill>
                <a:tailEnd type="triangle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9" name="Straight Arrow Connector 78"/>
              <p:cNvCxnSpPr/>
              <p:nvPr/>
            </p:nvCxnSpPr>
            <p:spPr>
              <a:xfrm flipH="1">
                <a:off x="899374" y="2200141"/>
                <a:ext cx="347729" cy="0"/>
              </a:xfrm>
              <a:prstGeom prst="straightConnector1">
                <a:avLst/>
              </a:prstGeom>
              <a:ln w="25400">
                <a:solidFill>
                  <a:srgbClr val="000000"/>
                </a:solidFill>
                <a:headEnd type="triangle" w="lg" len="lg"/>
                <a:tailEnd type="none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80" name="TextBox 79"/>
              <p:cNvSpPr txBox="1"/>
              <p:nvPr/>
            </p:nvSpPr>
            <p:spPr>
              <a:xfrm>
                <a:off x="6606862" y="3606085"/>
                <a:ext cx="942887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nl-NL" dirty="0" smtClean="0">
                    <a:solidFill>
                      <a:srgbClr val="000000"/>
                    </a:solidFill>
                  </a:rPr>
                  <a:t>proton</a:t>
                </a:r>
                <a:endParaRPr lang="nl-NL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81" name="TextBox 80"/>
              <p:cNvSpPr txBox="1"/>
              <p:nvPr/>
            </p:nvSpPr>
            <p:spPr>
              <a:xfrm>
                <a:off x="654676" y="1813775"/>
                <a:ext cx="942887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nl-NL" dirty="0" smtClean="0">
                    <a:solidFill>
                      <a:srgbClr val="000000"/>
                    </a:solidFill>
                  </a:rPr>
                  <a:t>proton</a:t>
                </a:r>
                <a:endParaRPr lang="nl-NL" dirty="0">
                  <a:solidFill>
                    <a:srgbClr val="000000"/>
                  </a:solidFill>
                </a:endParaRPr>
              </a:p>
            </p:txBody>
          </p:sp>
        </p:grpSp>
        <p:sp>
          <p:nvSpPr>
            <p:cNvPr id="82" name="TextBox 81"/>
            <p:cNvSpPr txBox="1"/>
            <p:nvPr/>
          </p:nvSpPr>
          <p:spPr>
            <a:xfrm>
              <a:off x="2807592" y="4546241"/>
              <a:ext cx="63030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nl-NL" sz="2400" dirty="0" err="1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V</a:t>
              </a:r>
              <a:r>
                <a:rPr lang="nl-NL" sz="2400" baseline="-25000" dirty="0" err="1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cb</a:t>
              </a:r>
              <a:endParaRPr lang="nl-NL" sz="2400" baseline="-25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83" name="TextBox 82"/>
            <p:cNvSpPr txBox="1"/>
            <p:nvPr/>
          </p:nvSpPr>
          <p:spPr>
            <a:xfrm>
              <a:off x="1684984" y="3629694"/>
              <a:ext cx="64370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nl-NL" sz="2400" dirty="0" err="1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V</a:t>
              </a:r>
              <a:r>
                <a:rPr lang="nl-NL" sz="2400" baseline="-25000" dirty="0" err="1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ub</a:t>
              </a:r>
              <a:endParaRPr lang="nl-NL" sz="2400" baseline="-25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91" name="Curved Right Arrow 90"/>
            <p:cNvSpPr/>
            <p:nvPr/>
          </p:nvSpPr>
          <p:spPr>
            <a:xfrm rot="3297623">
              <a:off x="2926954" y="3761165"/>
              <a:ext cx="391628" cy="932817"/>
            </a:xfrm>
            <a:prstGeom prst="curvedRightArrow">
              <a:avLst>
                <a:gd name="adj1" fmla="val 20515"/>
                <a:gd name="adj2" fmla="val 50000"/>
                <a:gd name="adj3" fmla="val 25000"/>
              </a:avLst>
            </a:prstGeom>
            <a:noFill/>
            <a:ln w="127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>
                <a:solidFill>
                  <a:schemeClr val="tx1"/>
                </a:solidFill>
              </a:endParaRPr>
            </a:p>
          </p:txBody>
        </p:sp>
        <p:sp>
          <p:nvSpPr>
            <p:cNvPr id="92" name="Curved Right Arrow 91"/>
            <p:cNvSpPr/>
            <p:nvPr/>
          </p:nvSpPr>
          <p:spPr>
            <a:xfrm rot="2665800" flipH="1">
              <a:off x="2431623" y="3488557"/>
              <a:ext cx="358207" cy="932817"/>
            </a:xfrm>
            <a:prstGeom prst="curvedRightArrow">
              <a:avLst>
                <a:gd name="adj1" fmla="val 20515"/>
                <a:gd name="adj2" fmla="val 50000"/>
                <a:gd name="adj3" fmla="val 25000"/>
              </a:avLst>
            </a:prstGeom>
            <a:noFill/>
            <a:ln w="127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>
                <a:solidFill>
                  <a:schemeClr val="tx1"/>
                </a:solidFill>
              </a:endParaRPr>
            </a:p>
          </p:txBody>
        </p:sp>
      </p:grpSp>
      <p:pic>
        <p:nvPicPr>
          <p:cNvPr id="95" name="Picture 9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500" t="13037" r="17383" b="50025"/>
          <a:stretch>
            <a:fillRect/>
          </a:stretch>
        </p:blipFill>
        <p:spPr>
          <a:xfrm>
            <a:off x="244698" y="4237149"/>
            <a:ext cx="2723795" cy="2446986"/>
          </a:xfrm>
          <a:prstGeom prst="rect">
            <a:avLst/>
          </a:prstGeom>
        </p:spPr>
      </p:pic>
      <p:sp>
        <p:nvSpPr>
          <p:cNvPr id="96" name="TextBox 95"/>
          <p:cNvSpPr txBox="1"/>
          <p:nvPr/>
        </p:nvSpPr>
        <p:spPr>
          <a:xfrm>
            <a:off x="3915178" y="4730862"/>
            <a:ext cx="4919730" cy="1754326"/>
          </a:xfrm>
          <a:prstGeom prst="rect">
            <a:avLst/>
          </a:prstGeom>
          <a:solidFill>
            <a:schemeClr val="bg1">
              <a:alpha val="69000"/>
            </a:schemeClr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nl-NL" sz="3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Symbol"/>
              </a:rPr>
              <a:t>Y</a:t>
            </a:r>
            <a:r>
              <a:rPr lang="nl-NL" sz="3600" baseline="-250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Symbol"/>
              </a:rPr>
              <a:t>ij</a:t>
            </a:r>
            <a:r>
              <a:rPr lang="nl-NL" sz="3600" baseline="-25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Symbol"/>
              </a:rPr>
              <a:t>      </a:t>
            </a:r>
            <a:r>
              <a:rPr lang="nl-NL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Wingdings" pitchFamily="2" charset="2"/>
              </a:rPr>
              <a:t>     </a:t>
            </a:r>
            <a:r>
              <a:rPr lang="nl-NL" sz="3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Wingdings" pitchFamily="2" charset="2"/>
              </a:rPr>
              <a:t>V</a:t>
            </a:r>
            <a:r>
              <a:rPr lang="nl-NL" sz="3600" baseline="-250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Wingdings" pitchFamily="2" charset="2"/>
              </a:rPr>
              <a:t>cb</a:t>
            </a:r>
            <a:r>
              <a:rPr lang="nl-NL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Wingdings" pitchFamily="2" charset="2"/>
              </a:rPr>
              <a:t>, </a:t>
            </a:r>
            <a:r>
              <a:rPr lang="nl-NL" sz="3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Wingdings" pitchFamily="2" charset="2"/>
              </a:rPr>
              <a:t>V</a:t>
            </a:r>
            <a:r>
              <a:rPr lang="nl-NL" sz="3600" baseline="-250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Wingdings" pitchFamily="2" charset="2"/>
              </a:rPr>
              <a:t>ub</a:t>
            </a:r>
            <a:endParaRPr lang="nl-NL" sz="3600" baseline="-250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sym typeface="Symbol"/>
            </a:endParaRPr>
          </a:p>
          <a:p>
            <a:r>
              <a:rPr lang="nl-NL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Symbol"/>
              </a:rPr>
              <a:t>   </a:t>
            </a:r>
          </a:p>
          <a:p>
            <a:r>
              <a:rPr lang="nl-NL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Verschil tussen materie en </a:t>
            </a:r>
            <a:r>
              <a:rPr lang="nl-NL" sz="24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anti-materie</a:t>
            </a:r>
            <a:endParaRPr lang="nl-NL" sz="1400" dirty="0" smtClean="0"/>
          </a:p>
        </p:txBody>
      </p:sp>
      <p:sp>
        <p:nvSpPr>
          <p:cNvPr id="97" name="Rounded Rectangle 96"/>
          <p:cNvSpPr/>
          <p:nvPr/>
        </p:nvSpPr>
        <p:spPr>
          <a:xfrm>
            <a:off x="817808" y="5389815"/>
            <a:ext cx="1603417" cy="673995"/>
          </a:xfrm>
          <a:prstGeom prst="roundRect">
            <a:avLst/>
          </a:prstGeom>
          <a:solidFill>
            <a:schemeClr val="bg1">
              <a:alpha val="8000"/>
            </a:schemeClr>
          </a:solidFill>
          <a:ln w="508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cxnSp>
        <p:nvCxnSpPr>
          <p:cNvPr id="98" name="Straight Arrow Connector 97"/>
          <p:cNvCxnSpPr/>
          <p:nvPr/>
        </p:nvCxnSpPr>
        <p:spPr>
          <a:xfrm>
            <a:off x="2421228" y="5589431"/>
            <a:ext cx="1506828" cy="0"/>
          </a:xfrm>
          <a:prstGeom prst="straightConnector1">
            <a:avLst/>
          </a:prstGeom>
          <a:ln w="50800"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81115" y="1657595"/>
            <a:ext cx="8353177" cy="492443"/>
          </a:xfrm>
        </p:spPr>
        <p:txBody>
          <a:bodyPr/>
          <a:lstStyle/>
          <a:p>
            <a:r>
              <a:rPr lang="en-GB" sz="3200" b="0" u="sng" dirty="0" smtClean="0"/>
              <a:t>Hoe de Higgs het </a:t>
            </a:r>
            <a:r>
              <a:rPr lang="en-GB" sz="3200" i="1" u="sng" dirty="0" err="1" smtClean="0"/>
              <a:t>verschil</a:t>
            </a:r>
            <a:r>
              <a:rPr lang="en-GB" sz="3200" b="0" u="sng" dirty="0" smtClean="0"/>
              <a:t> </a:t>
            </a:r>
            <a:r>
              <a:rPr lang="en-GB" sz="3200" b="0" u="sng" dirty="0" err="1" smtClean="0"/>
              <a:t>maakt</a:t>
            </a:r>
            <a:endParaRPr lang="en-GB" sz="3200" b="0" u="sng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2"/>
          </p:nvPr>
        </p:nvSpPr>
        <p:spPr>
          <a:xfrm>
            <a:off x="419100" y="2890618"/>
            <a:ext cx="8326967" cy="3360920"/>
          </a:xfrm>
        </p:spPr>
        <p:txBody>
          <a:bodyPr/>
          <a:lstStyle/>
          <a:p>
            <a:r>
              <a:rPr lang="nl-NL" sz="2400" dirty="0" smtClean="0">
                <a:solidFill>
                  <a:schemeClr val="bg1">
                    <a:lumMod val="50000"/>
                  </a:schemeClr>
                </a:solidFill>
              </a:rPr>
              <a:t>Waarom is het </a:t>
            </a:r>
            <a:r>
              <a:rPr lang="nl-NL" sz="2400" dirty="0" err="1" smtClean="0">
                <a:solidFill>
                  <a:schemeClr val="bg1">
                    <a:lumMod val="50000"/>
                  </a:schemeClr>
                </a:solidFill>
              </a:rPr>
              <a:t>Higgs</a:t>
            </a:r>
            <a:r>
              <a:rPr lang="nl-NL" sz="2400" dirty="0" smtClean="0">
                <a:solidFill>
                  <a:schemeClr val="bg1">
                    <a:lumMod val="50000"/>
                  </a:schemeClr>
                </a:solidFill>
              </a:rPr>
              <a:t> deeltje zo bijzonder?</a:t>
            </a:r>
          </a:p>
          <a:p>
            <a:endParaRPr lang="nl-NL" sz="2400" dirty="0" smtClean="0"/>
          </a:p>
          <a:p>
            <a:endParaRPr lang="nl-NL" sz="2400" dirty="0" smtClean="0">
              <a:solidFill>
                <a:srgbClr val="808080"/>
              </a:solidFill>
            </a:endParaRPr>
          </a:p>
          <a:p>
            <a:r>
              <a:rPr lang="nl-NL" sz="2400" dirty="0" smtClean="0">
                <a:solidFill>
                  <a:srgbClr val="808080"/>
                </a:solidFill>
              </a:rPr>
              <a:t>De verdwenen </a:t>
            </a:r>
            <a:r>
              <a:rPr lang="nl-NL" sz="2400" dirty="0" err="1" smtClean="0">
                <a:solidFill>
                  <a:srgbClr val="808080"/>
                </a:solidFill>
              </a:rPr>
              <a:t>anti-materie</a:t>
            </a:r>
            <a:endParaRPr lang="nl-NL" sz="2400" dirty="0" smtClean="0">
              <a:solidFill>
                <a:srgbClr val="808080"/>
              </a:solidFill>
            </a:endParaRPr>
          </a:p>
          <a:p>
            <a:endParaRPr lang="nl-NL" sz="2400" dirty="0">
              <a:solidFill>
                <a:schemeClr val="bg1">
                  <a:lumMod val="50000"/>
                </a:schemeClr>
              </a:solidFill>
            </a:endParaRPr>
          </a:p>
          <a:p>
            <a:endParaRPr lang="nl-NL" sz="2400" dirty="0" smtClean="0">
              <a:solidFill>
                <a:schemeClr val="bg1">
                  <a:lumMod val="50000"/>
                </a:schemeClr>
              </a:solidFill>
            </a:endParaRPr>
          </a:p>
          <a:p>
            <a:r>
              <a:rPr lang="nl-NL" sz="2400" dirty="0" smtClean="0"/>
              <a:t>Inflatie</a:t>
            </a:r>
          </a:p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40438465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Higgs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2"/>
          </p:nvPr>
        </p:nvSpPr>
        <p:spPr>
          <a:xfrm>
            <a:off x="419100" y="2478490"/>
            <a:ext cx="8326967" cy="1255728"/>
          </a:xfrm>
        </p:spPr>
        <p:txBody>
          <a:bodyPr/>
          <a:lstStyle/>
          <a:p>
            <a:r>
              <a:rPr lang="en-US" sz="2400" dirty="0"/>
              <a:t>H</a:t>
            </a:r>
            <a:r>
              <a:rPr lang="en-US" sz="2400" dirty="0" smtClean="0"/>
              <a:t>et Begin?</a:t>
            </a:r>
          </a:p>
          <a:p>
            <a:endParaRPr lang="en-US" sz="2400" dirty="0"/>
          </a:p>
          <a:p>
            <a:r>
              <a:rPr lang="en-US" sz="2400" dirty="0" smtClean="0"/>
              <a:t>Het </a:t>
            </a:r>
            <a:r>
              <a:rPr lang="en-US" sz="2400" dirty="0" err="1" smtClean="0"/>
              <a:t>Einde</a:t>
            </a:r>
            <a:r>
              <a:rPr lang="en-US" sz="2400" dirty="0" smtClean="0"/>
              <a:t>?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577437693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Higgs: Het Begin?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51649586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Higgs: Het Begin?</a:t>
            </a:r>
            <a:endParaRPr lang="en-US" dirty="0"/>
          </a:p>
        </p:txBody>
      </p:sp>
      <p:sp>
        <p:nvSpPr>
          <p:cNvPr id="4" name="Rectangle 22"/>
          <p:cNvSpPr>
            <a:spLocks noChangeArrowheads="1"/>
          </p:cNvSpPr>
          <p:nvPr/>
        </p:nvSpPr>
        <p:spPr bwMode="auto">
          <a:xfrm>
            <a:off x="508913" y="2198596"/>
            <a:ext cx="7574764" cy="16312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buFontTx/>
              <a:buNone/>
            </a:pPr>
            <a:r>
              <a:rPr lang="en-US" sz="2000" dirty="0" err="1"/>
              <a:t>Een</a:t>
            </a:r>
            <a:r>
              <a:rPr lang="en-US" sz="2000" dirty="0"/>
              <a:t> van </a:t>
            </a:r>
            <a:r>
              <a:rPr lang="en-US" sz="2000" dirty="0">
                <a:solidFill>
                  <a:schemeClr val="bg1"/>
                </a:solidFill>
              </a:rPr>
              <a:t>Higgs</a:t>
            </a:r>
            <a:r>
              <a:rPr lang="ja-JP" altLang="en-US" sz="2000" dirty="0"/>
              <a:t>’</a:t>
            </a:r>
            <a:r>
              <a:rPr lang="en-US" sz="2000" dirty="0"/>
              <a:t> </a:t>
            </a:r>
            <a:r>
              <a:rPr lang="en-US" sz="2000" dirty="0" err="1"/>
              <a:t>eigenschappen</a:t>
            </a:r>
            <a:r>
              <a:rPr lang="en-US" sz="2000" dirty="0"/>
              <a:t> </a:t>
            </a:r>
            <a:r>
              <a:rPr lang="en-US" sz="2000" dirty="0" err="1"/>
              <a:t>komt</a:t>
            </a:r>
            <a:r>
              <a:rPr lang="en-US" sz="2000" dirty="0"/>
              <a:t> </a:t>
            </a:r>
            <a:r>
              <a:rPr lang="en-US" sz="2000" dirty="0" err="1"/>
              <a:t>overeen</a:t>
            </a:r>
            <a:r>
              <a:rPr lang="en-US" sz="2000" dirty="0"/>
              <a:t> met </a:t>
            </a:r>
            <a:r>
              <a:rPr lang="en-US" sz="2000" dirty="0" err="1"/>
              <a:t>een</a:t>
            </a:r>
            <a:r>
              <a:rPr lang="en-US" sz="2000" dirty="0"/>
              <a:t> </a:t>
            </a:r>
            <a:r>
              <a:rPr lang="en-US" sz="2000" dirty="0" err="1"/>
              <a:t>ander</a:t>
            </a:r>
            <a:r>
              <a:rPr lang="en-US" sz="2000" dirty="0"/>
              <a:t> veld…</a:t>
            </a:r>
          </a:p>
          <a:p>
            <a:pPr>
              <a:buFontTx/>
              <a:buNone/>
            </a:pPr>
            <a:endParaRPr lang="en-US" sz="2000" dirty="0"/>
          </a:p>
          <a:p>
            <a:pPr>
              <a:buFontTx/>
              <a:buNone/>
            </a:pPr>
            <a:r>
              <a:rPr lang="en-US" sz="2000" dirty="0"/>
              <a:t>Het </a:t>
            </a:r>
            <a:r>
              <a:rPr lang="en-US" sz="2000" i="1" dirty="0" err="1">
                <a:solidFill>
                  <a:schemeClr val="bg1"/>
                </a:solidFill>
              </a:rPr>
              <a:t>inflaton</a:t>
            </a:r>
            <a:r>
              <a:rPr lang="en-US" sz="2000" dirty="0"/>
              <a:t> </a:t>
            </a:r>
            <a:r>
              <a:rPr lang="en-US" sz="2000" dirty="0" err="1"/>
              <a:t>dat</a:t>
            </a:r>
            <a:r>
              <a:rPr lang="en-US" sz="2000" dirty="0"/>
              <a:t> de het </a:t>
            </a:r>
            <a:r>
              <a:rPr lang="en-US" sz="2000" dirty="0" err="1"/>
              <a:t>heelal</a:t>
            </a:r>
            <a:r>
              <a:rPr lang="en-US" sz="2000" dirty="0"/>
              <a:t> </a:t>
            </a:r>
            <a:r>
              <a:rPr lang="en-US" sz="2000" dirty="0" err="1"/>
              <a:t>opblies</a:t>
            </a:r>
            <a:r>
              <a:rPr lang="en-US" sz="2000" dirty="0"/>
              <a:t> </a:t>
            </a:r>
            <a:r>
              <a:rPr lang="en-US" sz="2000" dirty="0" err="1"/>
              <a:t>tussen</a:t>
            </a:r>
            <a:r>
              <a:rPr lang="en-US" sz="2000" dirty="0"/>
              <a:t> 10</a:t>
            </a:r>
            <a:r>
              <a:rPr lang="en-US" sz="2000" baseline="30000" dirty="0"/>
              <a:t>-33</a:t>
            </a:r>
            <a:r>
              <a:rPr lang="en-US" sz="2000" dirty="0"/>
              <a:t> en 10</a:t>
            </a:r>
            <a:r>
              <a:rPr lang="en-US" sz="2000" baseline="30000" dirty="0"/>
              <a:t>-32</a:t>
            </a:r>
            <a:r>
              <a:rPr lang="en-US" sz="2000" dirty="0"/>
              <a:t> </a:t>
            </a:r>
            <a:r>
              <a:rPr lang="en-US" sz="2000" dirty="0" err="1"/>
              <a:t>seconde</a:t>
            </a:r>
            <a:r>
              <a:rPr lang="en-US" sz="2000" dirty="0"/>
              <a:t> </a:t>
            </a:r>
            <a:r>
              <a:rPr lang="en-US" sz="2000" dirty="0" err="1"/>
              <a:t>na</a:t>
            </a:r>
            <a:r>
              <a:rPr lang="en-US" sz="2000" dirty="0"/>
              <a:t> de Big Bang</a:t>
            </a:r>
          </a:p>
        </p:txBody>
      </p:sp>
      <p:pic>
        <p:nvPicPr>
          <p:cNvPr id="5" name="Picture 4" descr="inflatonpot.jp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3628794"/>
            <a:ext cx="5581405" cy="29180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66521755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Higgs: Het </a:t>
            </a:r>
            <a:r>
              <a:rPr lang="en-US" dirty="0" err="1" smtClean="0"/>
              <a:t>Einde</a:t>
            </a:r>
            <a:r>
              <a:rPr lang="en-US" dirty="0" smtClean="0"/>
              <a:t>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6819239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76759" y="2498733"/>
            <a:ext cx="6378094" cy="352698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Higgs: Het </a:t>
            </a:r>
            <a:r>
              <a:rPr lang="en-US" dirty="0" err="1" smtClean="0"/>
              <a:t>Einde</a:t>
            </a:r>
            <a:r>
              <a:rPr lang="en-US" dirty="0" smtClean="0"/>
              <a:t>?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611908" y="5576453"/>
            <a:ext cx="5557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Wij</a:t>
            </a:r>
            <a:endParaRPr lang="en-US" dirty="0"/>
          </a:p>
        </p:txBody>
      </p:sp>
      <p:sp>
        <p:nvSpPr>
          <p:cNvPr id="8" name="Sun 7"/>
          <p:cNvSpPr/>
          <p:nvPr/>
        </p:nvSpPr>
        <p:spPr>
          <a:xfrm>
            <a:off x="2609273" y="4941454"/>
            <a:ext cx="184727" cy="175490"/>
          </a:xfrm>
          <a:prstGeom prst="sun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0" name="Straight Arrow Connector 9"/>
          <p:cNvCxnSpPr/>
          <p:nvPr/>
        </p:nvCxnSpPr>
        <p:spPr>
          <a:xfrm flipV="1">
            <a:off x="1258455" y="5149273"/>
            <a:ext cx="1304636" cy="519545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691018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LHC-Underground-Layout.png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38" r="2922"/>
          <a:stretch/>
        </p:blipFill>
        <p:spPr>
          <a:xfrm>
            <a:off x="0" y="0"/>
            <a:ext cx="91937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6215893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Higgs: Het </a:t>
            </a:r>
            <a:r>
              <a:rPr lang="en-US" dirty="0" err="1" smtClean="0"/>
              <a:t>Einde</a:t>
            </a:r>
            <a:r>
              <a:rPr lang="en-US" dirty="0" smtClean="0"/>
              <a:t>?</a:t>
            </a:r>
            <a:endParaRPr lang="en-US" dirty="0"/>
          </a:p>
        </p:txBody>
      </p:sp>
      <p:pic>
        <p:nvPicPr>
          <p:cNvPr id="3" name="Picture 2" descr="Higgs-Meta-stability-top-quark.png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12" b="2217"/>
          <a:stretch/>
        </p:blipFill>
        <p:spPr>
          <a:xfrm>
            <a:off x="1213341" y="2131958"/>
            <a:ext cx="6648112" cy="4706193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611908" y="5576453"/>
            <a:ext cx="5557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Wij</a:t>
            </a:r>
            <a:endParaRPr lang="en-US" dirty="0"/>
          </a:p>
        </p:txBody>
      </p:sp>
      <p:sp>
        <p:nvSpPr>
          <p:cNvPr id="8" name="Sun 7"/>
          <p:cNvSpPr/>
          <p:nvPr/>
        </p:nvSpPr>
        <p:spPr>
          <a:xfrm>
            <a:off x="2609273" y="4941454"/>
            <a:ext cx="184727" cy="175490"/>
          </a:xfrm>
          <a:prstGeom prst="sun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0" name="Straight Arrow Connector 9"/>
          <p:cNvCxnSpPr/>
          <p:nvPr/>
        </p:nvCxnSpPr>
        <p:spPr>
          <a:xfrm flipV="1">
            <a:off x="1258455" y="5149273"/>
            <a:ext cx="1304636" cy="519545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70074459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Higgs: Het </a:t>
            </a:r>
            <a:r>
              <a:rPr lang="en-US" dirty="0" err="1" smtClean="0"/>
              <a:t>Einde</a:t>
            </a:r>
            <a:r>
              <a:rPr lang="en-US" dirty="0" smtClean="0"/>
              <a:t>?</a:t>
            </a:r>
            <a:endParaRPr lang="en-US" dirty="0"/>
          </a:p>
        </p:txBody>
      </p:sp>
      <p:pic>
        <p:nvPicPr>
          <p:cNvPr id="3" name="Picture 2" descr="Higgs-Meta-stability-top-quark.png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12" b="2217"/>
          <a:stretch/>
        </p:blipFill>
        <p:spPr>
          <a:xfrm>
            <a:off x="1213341" y="2131958"/>
            <a:ext cx="6648112" cy="4706193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138582" y="923330"/>
            <a:ext cx="500541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i="1" dirty="0"/>
              <a:t>Vacuum decay is the ultimate ecological catastrophe; </a:t>
            </a:r>
            <a:endParaRPr lang="en-US" sz="1200" i="1" dirty="0" smtClean="0"/>
          </a:p>
          <a:p>
            <a:r>
              <a:rPr lang="en-US" sz="1200" i="1" dirty="0" smtClean="0"/>
              <a:t>in </a:t>
            </a:r>
            <a:r>
              <a:rPr lang="en-US" sz="1200" i="1" dirty="0"/>
              <a:t>the new vacuum there are new constants of nature; </a:t>
            </a:r>
            <a:endParaRPr lang="en-US" sz="1200" i="1" dirty="0" smtClean="0"/>
          </a:p>
          <a:p>
            <a:r>
              <a:rPr lang="en-US" sz="1200" i="1" dirty="0" smtClean="0"/>
              <a:t>after </a:t>
            </a:r>
            <a:r>
              <a:rPr lang="en-US" sz="1200" i="1" dirty="0"/>
              <a:t>vacuum decay, </a:t>
            </a:r>
            <a:r>
              <a:rPr lang="en-US" sz="1200" i="1" dirty="0" smtClean="0"/>
              <a:t>not </a:t>
            </a:r>
            <a:r>
              <a:rPr lang="en-US" sz="1200" i="1" dirty="0"/>
              <a:t>only is life as we know it impossible, </a:t>
            </a:r>
            <a:endParaRPr lang="en-US" sz="1200" i="1" dirty="0" smtClean="0"/>
          </a:p>
          <a:p>
            <a:r>
              <a:rPr lang="en-US" sz="1200" i="1" dirty="0" smtClean="0"/>
              <a:t>so </a:t>
            </a:r>
            <a:r>
              <a:rPr lang="en-US" sz="1200" i="1" dirty="0"/>
              <a:t>is chemistry as we know it. </a:t>
            </a:r>
            <a:r>
              <a:rPr lang="en-US" sz="1200" i="1" dirty="0" smtClean="0"/>
              <a:t>                    </a:t>
            </a:r>
            <a:r>
              <a:rPr lang="en-US" sz="1200" dirty="0" smtClean="0">
                <a:solidFill>
                  <a:srgbClr val="000000"/>
                </a:solidFill>
              </a:rPr>
              <a:t>Sidney Coleman</a:t>
            </a:r>
            <a:endParaRPr lang="en-US" sz="1200" dirty="0">
              <a:solidFill>
                <a:srgbClr val="00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11908" y="5576453"/>
            <a:ext cx="5557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Wij</a:t>
            </a:r>
            <a:endParaRPr lang="en-US" dirty="0"/>
          </a:p>
        </p:txBody>
      </p:sp>
      <p:sp>
        <p:nvSpPr>
          <p:cNvPr id="8" name="Sun 7"/>
          <p:cNvSpPr/>
          <p:nvPr/>
        </p:nvSpPr>
        <p:spPr>
          <a:xfrm>
            <a:off x="2609273" y="4941454"/>
            <a:ext cx="184727" cy="175490"/>
          </a:xfrm>
          <a:prstGeom prst="sun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0" name="Straight Arrow Connector 9"/>
          <p:cNvCxnSpPr/>
          <p:nvPr/>
        </p:nvCxnSpPr>
        <p:spPr>
          <a:xfrm flipV="1">
            <a:off x="1258455" y="5149273"/>
            <a:ext cx="1304636" cy="519545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0" y="6396335"/>
            <a:ext cx="42459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i="1" dirty="0" err="1" smtClean="0"/>
              <a:t>Tunnelen</a:t>
            </a:r>
            <a:r>
              <a:rPr lang="en-US" sz="1200" i="1" dirty="0" smtClean="0"/>
              <a:t> </a:t>
            </a:r>
            <a:r>
              <a:rPr lang="en-US" sz="1200" i="1" dirty="0" err="1" smtClean="0"/>
              <a:t>naar</a:t>
            </a:r>
            <a:r>
              <a:rPr lang="en-US" sz="1200" i="1" dirty="0" smtClean="0"/>
              <a:t> </a:t>
            </a:r>
            <a:r>
              <a:rPr lang="en-US" sz="1200" i="1" dirty="0" err="1" smtClean="0"/>
              <a:t>ander</a:t>
            </a:r>
            <a:r>
              <a:rPr lang="en-US" sz="1200" i="1" dirty="0" smtClean="0"/>
              <a:t> vacuum?!</a:t>
            </a:r>
          </a:p>
          <a:p>
            <a:r>
              <a:rPr lang="en-US" sz="1200" i="1" dirty="0" smtClean="0">
                <a:solidFill>
                  <a:srgbClr val="000000"/>
                </a:solidFill>
              </a:rPr>
              <a:t>“You don’t want to be around when that happens…”</a:t>
            </a:r>
            <a:endParaRPr lang="en-US" sz="12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8841534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81115" y="1657595"/>
            <a:ext cx="8353177" cy="492443"/>
          </a:xfrm>
        </p:spPr>
        <p:txBody>
          <a:bodyPr/>
          <a:lstStyle/>
          <a:p>
            <a:r>
              <a:rPr lang="en-GB" sz="3200" b="0" u="sng" dirty="0" smtClean="0"/>
              <a:t>Hoe de Higgs het </a:t>
            </a:r>
            <a:r>
              <a:rPr lang="en-GB" sz="3200" i="1" u="sng" dirty="0" err="1" smtClean="0"/>
              <a:t>verschil</a:t>
            </a:r>
            <a:r>
              <a:rPr lang="en-GB" sz="3200" b="0" u="sng" dirty="0" smtClean="0"/>
              <a:t> </a:t>
            </a:r>
            <a:r>
              <a:rPr lang="en-GB" sz="3200" b="0" u="sng" dirty="0" err="1" smtClean="0"/>
              <a:t>maakt</a:t>
            </a:r>
            <a:endParaRPr lang="en-GB" sz="3200" b="0" u="sng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2"/>
          </p:nvPr>
        </p:nvSpPr>
        <p:spPr>
          <a:xfrm>
            <a:off x="419100" y="2890618"/>
            <a:ext cx="8326967" cy="3360920"/>
          </a:xfrm>
        </p:spPr>
        <p:txBody>
          <a:bodyPr/>
          <a:lstStyle/>
          <a:p>
            <a:r>
              <a:rPr lang="nl-NL" sz="2400" dirty="0" err="1" smtClean="0"/>
              <a:t>Higgs</a:t>
            </a:r>
            <a:r>
              <a:rPr lang="nl-NL" sz="2400" dirty="0"/>
              <a:t> </a:t>
            </a:r>
            <a:r>
              <a:rPr lang="nl-NL" sz="2400" dirty="0" smtClean="0"/>
              <a:t>onmisbaar om alle deeltjes te begrijpen</a:t>
            </a:r>
          </a:p>
          <a:p>
            <a:pPr marL="0" indent="0">
              <a:buNone/>
            </a:pPr>
            <a:endParaRPr lang="nl-NL" sz="2400" dirty="0" smtClean="0"/>
          </a:p>
          <a:p>
            <a:r>
              <a:rPr lang="nl-NL" sz="2400" dirty="0" err="1" smtClean="0"/>
              <a:t>Higgs</a:t>
            </a:r>
            <a:r>
              <a:rPr lang="nl-NL" sz="2400" dirty="0" smtClean="0"/>
              <a:t> is gelinkt aan de verdwenen </a:t>
            </a:r>
            <a:r>
              <a:rPr lang="nl-NL" sz="2400" dirty="0" err="1" smtClean="0"/>
              <a:t>anti-materie</a:t>
            </a:r>
            <a:endParaRPr lang="nl-NL" sz="2400" dirty="0" smtClean="0"/>
          </a:p>
          <a:p>
            <a:pPr marL="0" indent="0">
              <a:buNone/>
            </a:pPr>
            <a:endParaRPr lang="nl-NL" sz="2400" dirty="0" smtClean="0"/>
          </a:p>
          <a:p>
            <a:r>
              <a:rPr lang="nl-NL" sz="2400" dirty="0" err="1" smtClean="0"/>
              <a:t>Higgs</a:t>
            </a:r>
            <a:r>
              <a:rPr lang="nl-NL" sz="2400" dirty="0" smtClean="0"/>
              <a:t> lijkt op </a:t>
            </a:r>
            <a:r>
              <a:rPr lang="nl-NL" sz="2400" dirty="0" err="1" smtClean="0"/>
              <a:t>inflaton</a:t>
            </a:r>
            <a:r>
              <a:rPr lang="nl-NL" sz="2400" dirty="0" smtClean="0"/>
              <a:t>: Begin</a:t>
            </a:r>
          </a:p>
          <a:p>
            <a:endParaRPr lang="nl-NL" sz="2400" dirty="0"/>
          </a:p>
          <a:p>
            <a:r>
              <a:rPr lang="nl-NL" sz="2400" dirty="0" err="1" smtClean="0"/>
              <a:t>Higgs</a:t>
            </a:r>
            <a:r>
              <a:rPr lang="nl-NL" sz="2400" dirty="0" smtClean="0"/>
              <a:t> massa suggereert instabiel heelal: Einde?</a:t>
            </a:r>
          </a:p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6278401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MB timeline background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9806" y="-63623"/>
            <a:ext cx="9865350" cy="7103052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 flipH="1">
            <a:off x="2237617" y="-36285"/>
            <a:ext cx="46929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>
                <a:solidFill>
                  <a:srgbClr val="FFFFFF"/>
                </a:solidFill>
              </a:rPr>
              <a:t>Higgs?</a:t>
            </a:r>
            <a:endParaRPr lang="en-US" sz="2800" dirty="0">
              <a:solidFill>
                <a:srgbClr val="FFFFFF"/>
              </a:solidFill>
            </a:endParaRPr>
          </a:p>
        </p:txBody>
      </p:sp>
      <p:cxnSp>
        <p:nvCxnSpPr>
          <p:cNvPr id="5" name="Straight Arrow Connector 4"/>
          <p:cNvCxnSpPr/>
          <p:nvPr/>
        </p:nvCxnSpPr>
        <p:spPr>
          <a:xfrm>
            <a:off x="3459234" y="6797514"/>
            <a:ext cx="2527905" cy="0"/>
          </a:xfrm>
          <a:prstGeom prst="straightConnector1">
            <a:avLst/>
          </a:prstGeom>
          <a:ln>
            <a:solidFill>
              <a:schemeClr val="bg1"/>
            </a:solidFill>
            <a:tailEnd type="arrow" w="lg" len="lg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4463138" y="6386276"/>
            <a:ext cx="5622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>
                <a:solidFill>
                  <a:srgbClr val="FFFFFF"/>
                </a:solidFill>
              </a:rPr>
              <a:t>tijd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38593" y="828498"/>
            <a:ext cx="11287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>
                <a:solidFill>
                  <a:schemeClr val="bg1"/>
                </a:solidFill>
              </a:rPr>
              <a:t>Inflatie</a:t>
            </a:r>
            <a:r>
              <a:rPr lang="en-US" dirty="0" smtClean="0">
                <a:solidFill>
                  <a:schemeClr val="bg1"/>
                </a:solidFill>
              </a:rPr>
              <a:t>?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868549" y="820710"/>
            <a:ext cx="163864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Anti-</a:t>
            </a:r>
            <a:r>
              <a:rPr lang="en-US" dirty="0" err="1" smtClean="0">
                <a:solidFill>
                  <a:schemeClr val="bg1"/>
                </a:solidFill>
              </a:rPr>
              <a:t>materie</a:t>
            </a:r>
            <a:endParaRPr lang="en-US" dirty="0" smtClean="0">
              <a:solidFill>
                <a:schemeClr val="bg1"/>
              </a:solidFill>
            </a:endParaRPr>
          </a:p>
          <a:p>
            <a:r>
              <a:rPr lang="en-US" dirty="0" err="1" smtClean="0">
                <a:solidFill>
                  <a:schemeClr val="bg1"/>
                </a:solidFill>
              </a:rPr>
              <a:t>verschil</a:t>
            </a:r>
            <a:r>
              <a:rPr lang="en-US" dirty="0" smtClean="0">
                <a:solidFill>
                  <a:schemeClr val="bg1"/>
                </a:solidFill>
              </a:rPr>
              <a:t>?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755270" y="824364"/>
            <a:ext cx="23004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>
                <a:solidFill>
                  <a:schemeClr val="bg1"/>
                </a:solidFill>
              </a:rPr>
              <a:t>Instabiel</a:t>
            </a:r>
            <a:r>
              <a:rPr lang="en-US" dirty="0" smtClean="0">
                <a:solidFill>
                  <a:schemeClr val="bg1"/>
                </a:solidFill>
              </a:rPr>
              <a:t> vacuum?</a:t>
            </a:r>
            <a:endParaRPr lang="en-US" dirty="0">
              <a:solidFill>
                <a:schemeClr val="bg1"/>
              </a:solidFill>
            </a:endParaRPr>
          </a:p>
        </p:txBody>
      </p:sp>
      <p:cxnSp>
        <p:nvCxnSpPr>
          <p:cNvPr id="10" name="Straight Arrow Connector 9"/>
          <p:cNvCxnSpPr/>
          <p:nvPr/>
        </p:nvCxnSpPr>
        <p:spPr>
          <a:xfrm>
            <a:off x="1350006" y="1361588"/>
            <a:ext cx="972461" cy="1212844"/>
          </a:xfrm>
          <a:prstGeom prst="straightConnector1">
            <a:avLst/>
          </a:prstGeom>
          <a:ln>
            <a:solidFill>
              <a:schemeClr val="bg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/>
          <p:nvPr/>
        </p:nvCxnSpPr>
        <p:spPr>
          <a:xfrm flipH="1">
            <a:off x="2860181" y="1373030"/>
            <a:ext cx="995344" cy="915354"/>
          </a:xfrm>
          <a:prstGeom prst="straightConnector1">
            <a:avLst/>
          </a:prstGeom>
          <a:ln>
            <a:solidFill>
              <a:schemeClr val="bg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/>
          <p:nvPr/>
        </p:nvCxnSpPr>
        <p:spPr>
          <a:xfrm>
            <a:off x="7905541" y="1258611"/>
            <a:ext cx="297459" cy="389025"/>
          </a:xfrm>
          <a:prstGeom prst="straightConnector1">
            <a:avLst/>
          </a:prstGeom>
          <a:ln>
            <a:solidFill>
              <a:schemeClr val="bg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Right Brace 22"/>
          <p:cNvSpPr/>
          <p:nvPr/>
        </p:nvSpPr>
        <p:spPr>
          <a:xfrm>
            <a:off x="8294528" y="1750614"/>
            <a:ext cx="491952" cy="3627087"/>
          </a:xfrm>
          <a:prstGeom prst="rightBrace">
            <a:avLst/>
          </a:prstGeom>
          <a:ln>
            <a:solidFill>
              <a:schemeClr val="bg1"/>
            </a:solidFill>
            <a:prstDash val="sys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27325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Bedankt</a:t>
            </a:r>
            <a:r>
              <a:rPr lang="en-US" dirty="0" smtClean="0"/>
              <a:t> </a:t>
            </a:r>
            <a:r>
              <a:rPr lang="en-US" dirty="0" err="1" smtClean="0"/>
              <a:t>voor</a:t>
            </a:r>
            <a:r>
              <a:rPr lang="en-US" dirty="0" smtClean="0"/>
              <a:t> </a:t>
            </a:r>
            <a:r>
              <a:rPr lang="en-US" dirty="0" err="1" smtClean="0"/>
              <a:t>uw</a:t>
            </a:r>
            <a:r>
              <a:rPr lang="en-US" dirty="0" smtClean="0"/>
              <a:t> </a:t>
            </a:r>
            <a:r>
              <a:rPr lang="en-US" dirty="0" err="1" smtClean="0"/>
              <a:t>aandacht</a:t>
            </a:r>
            <a:r>
              <a:rPr lang="en-US" dirty="0" smtClean="0"/>
              <a:t>!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0233643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81115" y="1594720"/>
            <a:ext cx="8353177" cy="492443"/>
          </a:xfrm>
        </p:spPr>
        <p:txBody>
          <a:bodyPr/>
          <a:lstStyle/>
          <a:p>
            <a:r>
              <a:rPr lang="en-GB" sz="3200" dirty="0" smtClean="0"/>
              <a:t>LHC: live</a:t>
            </a:r>
            <a:endParaRPr lang="en-GB" sz="2400" dirty="0"/>
          </a:p>
        </p:txBody>
      </p:sp>
      <p:sp>
        <p:nvSpPr>
          <p:cNvPr id="3" name="Content Placeholder 4"/>
          <p:cNvSpPr>
            <a:spLocks noGrp="1"/>
          </p:cNvSpPr>
          <p:nvPr>
            <p:ph sz="quarter" idx="12"/>
          </p:nvPr>
        </p:nvSpPr>
        <p:spPr>
          <a:xfrm>
            <a:off x="419100" y="2940918"/>
            <a:ext cx="8326967" cy="1575816"/>
          </a:xfrm>
        </p:spPr>
        <p:txBody>
          <a:bodyPr/>
          <a:lstStyle/>
          <a:p>
            <a:r>
              <a:rPr lang="nl-NL" sz="1600" dirty="0">
                <a:hlinkClick r:id="rId2"/>
              </a:rPr>
              <a:t>http://op-webtools.web.cern.ch/op-webtools/vistar/vistars.php?usr=</a:t>
            </a:r>
            <a:r>
              <a:rPr lang="nl-NL" sz="1600" dirty="0" smtClean="0">
                <a:hlinkClick r:id="rId2"/>
              </a:rPr>
              <a:t>LHC1</a:t>
            </a:r>
            <a:endParaRPr lang="nl-NL" sz="1600" dirty="0" smtClean="0"/>
          </a:p>
          <a:p>
            <a:endParaRPr lang="nl-NL" sz="1600" dirty="0"/>
          </a:p>
          <a:p>
            <a:r>
              <a:rPr lang="nl-NL" sz="1600" dirty="0">
                <a:hlinkClick r:id="rId3"/>
              </a:rPr>
              <a:t>https://www.i2u2.org/elab/cms/event-display</a:t>
            </a:r>
            <a:r>
              <a:rPr lang="nl-NL" sz="1600" dirty="0" smtClean="0">
                <a:hlinkClick r:id="rId3"/>
              </a:rPr>
              <a:t>/</a:t>
            </a:r>
            <a:endParaRPr lang="nl-NL" sz="1600" dirty="0" smtClean="0"/>
          </a:p>
          <a:p>
            <a:pPr marL="0" indent="0">
              <a:buNone/>
            </a:pPr>
            <a:endParaRPr lang="nl-NL" sz="1600" dirty="0" smtClean="0"/>
          </a:p>
          <a:p>
            <a:pPr marL="0" indent="0">
              <a:buNone/>
            </a:pPr>
            <a:endParaRPr lang="nl-NL" sz="2400" dirty="0" smtClean="0"/>
          </a:p>
        </p:txBody>
      </p:sp>
    </p:spTree>
    <p:extLst>
      <p:ext uri="{BB962C8B-B14F-4D97-AF65-F5344CB8AC3E}">
        <p14:creationId xmlns:p14="http://schemas.microsoft.com/office/powerpoint/2010/main" val="607277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LHC in </a:t>
            </a:r>
            <a:r>
              <a:rPr lang="en-US" dirty="0" err="1" smtClean="0"/>
              <a:t>getallen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2"/>
          </p:nvPr>
        </p:nvSpPr>
        <p:spPr>
          <a:xfrm>
            <a:off x="419100" y="2478490"/>
            <a:ext cx="8326967" cy="3600987"/>
          </a:xfrm>
        </p:spPr>
        <p:txBody>
          <a:bodyPr/>
          <a:lstStyle/>
          <a:p>
            <a:r>
              <a:rPr lang="en-US" dirty="0" smtClean="0"/>
              <a:t>1232 “</a:t>
            </a:r>
            <a:r>
              <a:rPr lang="en-US" dirty="0" err="1" smtClean="0"/>
              <a:t>dipool</a:t>
            </a:r>
            <a:r>
              <a:rPr lang="en-US" dirty="0" smtClean="0"/>
              <a:t>” </a:t>
            </a:r>
            <a:r>
              <a:rPr lang="en-US" dirty="0" err="1" smtClean="0"/>
              <a:t>magneten</a:t>
            </a:r>
            <a:r>
              <a:rPr lang="en-US" dirty="0" smtClean="0"/>
              <a:t> (</a:t>
            </a:r>
            <a:r>
              <a:rPr lang="en-US" dirty="0" err="1" smtClean="0"/>
              <a:t>totaal</a:t>
            </a:r>
            <a:r>
              <a:rPr lang="en-US" dirty="0" smtClean="0"/>
              <a:t> 9300)</a:t>
            </a:r>
          </a:p>
          <a:p>
            <a:endParaRPr lang="en-US" dirty="0" smtClean="0"/>
          </a:p>
          <a:p>
            <a:r>
              <a:rPr lang="en-US" dirty="0" smtClean="0"/>
              <a:t>99.9999991% van </a:t>
            </a:r>
            <a:r>
              <a:rPr lang="en-US" dirty="0" err="1" smtClean="0"/>
              <a:t>lichtsnelheid</a:t>
            </a:r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2808 “bunches” met elk 10</a:t>
            </a:r>
            <a:r>
              <a:rPr lang="en-US" baseline="30000" dirty="0" smtClean="0"/>
              <a:t>12</a:t>
            </a:r>
            <a:r>
              <a:rPr lang="en-US" dirty="0" smtClean="0"/>
              <a:t> </a:t>
            </a:r>
            <a:r>
              <a:rPr lang="en-US" dirty="0" err="1" smtClean="0"/>
              <a:t>protonen</a:t>
            </a:r>
            <a:r>
              <a:rPr lang="en-US" dirty="0" smtClean="0"/>
              <a:t> (</a:t>
            </a:r>
            <a:r>
              <a:rPr lang="en-US" dirty="0" err="1" smtClean="0"/>
              <a:t>elke</a:t>
            </a:r>
            <a:r>
              <a:rPr lang="en-US" dirty="0" smtClean="0"/>
              <a:t> 8m)</a:t>
            </a:r>
          </a:p>
          <a:p>
            <a:endParaRPr lang="en-US" dirty="0"/>
          </a:p>
          <a:p>
            <a:r>
              <a:rPr lang="en-US" dirty="0" err="1" smtClean="0"/>
              <a:t>Energieverbruik</a:t>
            </a:r>
            <a:r>
              <a:rPr lang="en-US" dirty="0"/>
              <a:t> </a:t>
            </a:r>
            <a:r>
              <a:rPr lang="en-US" dirty="0" smtClean="0"/>
              <a:t>120 MW</a:t>
            </a:r>
          </a:p>
          <a:p>
            <a:endParaRPr lang="en-US" dirty="0"/>
          </a:p>
          <a:p>
            <a:r>
              <a:rPr lang="en-US" dirty="0" err="1" smtClean="0"/>
              <a:t>Opgeslagen</a:t>
            </a:r>
            <a:r>
              <a:rPr lang="en-US" dirty="0" smtClean="0"/>
              <a:t> </a:t>
            </a:r>
            <a:r>
              <a:rPr lang="en-US" dirty="0" err="1" smtClean="0"/>
              <a:t>energie</a:t>
            </a:r>
            <a:r>
              <a:rPr lang="en-US" dirty="0" smtClean="0"/>
              <a:t>: 362 MJ</a:t>
            </a:r>
          </a:p>
          <a:p>
            <a:endParaRPr lang="en-US" dirty="0"/>
          </a:p>
          <a:p>
            <a:r>
              <a:rPr lang="en-US" dirty="0" err="1" smtClean="0"/>
              <a:t>Bouwkosten</a:t>
            </a:r>
            <a:r>
              <a:rPr lang="en-US" dirty="0" smtClean="0"/>
              <a:t>: $ 4.1 </a:t>
            </a:r>
            <a:r>
              <a:rPr lang="en-US" dirty="0" err="1" smtClean="0"/>
              <a:t>miljard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47303" y="2855944"/>
            <a:ext cx="2748339" cy="30786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140676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LHC in </a:t>
            </a:r>
            <a:r>
              <a:rPr lang="en-US" dirty="0" err="1" smtClean="0"/>
              <a:t>getallen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2"/>
          </p:nvPr>
        </p:nvSpPr>
        <p:spPr>
          <a:xfrm>
            <a:off x="419100" y="2478490"/>
            <a:ext cx="8326967" cy="3600987"/>
          </a:xfrm>
        </p:spPr>
        <p:txBody>
          <a:bodyPr/>
          <a:lstStyle/>
          <a:p>
            <a:r>
              <a:rPr lang="en-US" dirty="0" smtClean="0"/>
              <a:t>1232 “</a:t>
            </a:r>
            <a:r>
              <a:rPr lang="en-US" dirty="0" err="1" smtClean="0"/>
              <a:t>dipool</a:t>
            </a:r>
            <a:r>
              <a:rPr lang="en-US" dirty="0" smtClean="0"/>
              <a:t>” </a:t>
            </a:r>
            <a:r>
              <a:rPr lang="en-US" dirty="0" err="1" smtClean="0"/>
              <a:t>magneten</a:t>
            </a:r>
            <a:r>
              <a:rPr lang="en-US" dirty="0" smtClean="0"/>
              <a:t> (</a:t>
            </a:r>
            <a:r>
              <a:rPr lang="en-US" dirty="0" err="1" smtClean="0"/>
              <a:t>totaal</a:t>
            </a:r>
            <a:r>
              <a:rPr lang="en-US" dirty="0" smtClean="0"/>
              <a:t> 9300)</a:t>
            </a:r>
          </a:p>
          <a:p>
            <a:endParaRPr lang="en-US" dirty="0" smtClean="0"/>
          </a:p>
          <a:p>
            <a:r>
              <a:rPr lang="en-US" dirty="0" smtClean="0"/>
              <a:t>99.9999991% van </a:t>
            </a:r>
            <a:r>
              <a:rPr lang="en-US" dirty="0" err="1" smtClean="0"/>
              <a:t>lichtsnelheid</a:t>
            </a:r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2808 “bunches” met elk 10</a:t>
            </a:r>
            <a:r>
              <a:rPr lang="en-US" baseline="30000" dirty="0" smtClean="0"/>
              <a:t>12</a:t>
            </a:r>
            <a:r>
              <a:rPr lang="en-US" dirty="0" smtClean="0"/>
              <a:t> </a:t>
            </a:r>
            <a:r>
              <a:rPr lang="en-US" dirty="0" err="1" smtClean="0"/>
              <a:t>protonen</a:t>
            </a:r>
            <a:r>
              <a:rPr lang="en-US" dirty="0" smtClean="0"/>
              <a:t> (</a:t>
            </a:r>
            <a:r>
              <a:rPr lang="en-US" dirty="0" err="1" smtClean="0"/>
              <a:t>elke</a:t>
            </a:r>
            <a:r>
              <a:rPr lang="en-US" dirty="0" smtClean="0"/>
              <a:t> 8m)</a:t>
            </a:r>
          </a:p>
          <a:p>
            <a:endParaRPr lang="en-US" dirty="0"/>
          </a:p>
          <a:p>
            <a:r>
              <a:rPr lang="en-US" dirty="0" err="1" smtClean="0"/>
              <a:t>Energieverbruik</a:t>
            </a:r>
            <a:r>
              <a:rPr lang="en-US" dirty="0"/>
              <a:t> </a:t>
            </a:r>
            <a:r>
              <a:rPr lang="en-US" dirty="0" smtClean="0"/>
              <a:t>120 MW</a:t>
            </a:r>
          </a:p>
          <a:p>
            <a:endParaRPr lang="en-US" dirty="0"/>
          </a:p>
          <a:p>
            <a:r>
              <a:rPr lang="en-US" dirty="0" err="1" smtClean="0"/>
              <a:t>Opgeslagen</a:t>
            </a:r>
            <a:r>
              <a:rPr lang="en-US" dirty="0" smtClean="0"/>
              <a:t> </a:t>
            </a:r>
            <a:r>
              <a:rPr lang="en-US" dirty="0" err="1" smtClean="0"/>
              <a:t>energie</a:t>
            </a:r>
            <a:r>
              <a:rPr lang="en-US" dirty="0" smtClean="0"/>
              <a:t>: 362 MJ</a:t>
            </a:r>
          </a:p>
          <a:p>
            <a:endParaRPr lang="en-US" dirty="0"/>
          </a:p>
          <a:p>
            <a:r>
              <a:rPr lang="en-US" dirty="0" err="1" smtClean="0"/>
              <a:t>Bouwkosten</a:t>
            </a:r>
            <a:r>
              <a:rPr lang="en-US" dirty="0" smtClean="0"/>
              <a:t>: $ 4.1 </a:t>
            </a:r>
            <a:r>
              <a:rPr lang="en-US" dirty="0" err="1" smtClean="0"/>
              <a:t>miljard</a:t>
            </a:r>
            <a:endParaRPr lang="en-US" dirty="0"/>
          </a:p>
        </p:txBody>
      </p:sp>
      <p:pic>
        <p:nvPicPr>
          <p:cNvPr id="4" name="Picture 3" descr="headreagan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749" b="11111"/>
          <a:stretch/>
        </p:blipFill>
        <p:spPr>
          <a:xfrm>
            <a:off x="4501275" y="4199992"/>
            <a:ext cx="4464001" cy="2546769"/>
          </a:xfrm>
          <a:prstGeom prst="rect">
            <a:avLst/>
          </a:prstGeom>
        </p:spPr>
      </p:pic>
      <p:sp>
        <p:nvSpPr>
          <p:cNvPr id="5" name="Right Brace 4"/>
          <p:cNvSpPr/>
          <p:nvPr/>
        </p:nvSpPr>
        <p:spPr>
          <a:xfrm>
            <a:off x="4149220" y="5055084"/>
            <a:ext cx="201174" cy="1257482"/>
          </a:xfrm>
          <a:prstGeom prst="rightBrace">
            <a:avLst/>
          </a:prstGeom>
          <a:ln w="63500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1315568"/>
      </p:ext>
    </p:extLst>
  </p:cSld>
  <p:clrMapOvr>
    <a:masterClrMapping/>
  </p:clrMapOvr>
</p:sld>
</file>

<file path=ppt/theme/theme1.xml><?xml version="1.0" encoding="utf-8"?>
<a:theme xmlns:a="http://schemas.openxmlformats.org/drawingml/2006/main" name="NWO standaardpowerpoint Engels">
  <a:themeElements>
    <a:clrScheme name="NWO">
      <a:dk1>
        <a:srgbClr val="ED1C24"/>
      </a:dk1>
      <a:lt1>
        <a:sysClr val="window" lastClr="FFFFFF"/>
      </a:lt1>
      <a:dk2>
        <a:srgbClr val="ED1C24"/>
      </a:dk2>
      <a:lt2>
        <a:srgbClr val="DDDEDF"/>
      </a:lt2>
      <a:accent1>
        <a:srgbClr val="ED1C24"/>
      </a:accent1>
      <a:accent2>
        <a:srgbClr val="FCAF17"/>
      </a:accent2>
      <a:accent3>
        <a:srgbClr val="F47920"/>
      </a:accent3>
      <a:accent4>
        <a:srgbClr val="17B009"/>
      </a:accent4>
      <a:accent5>
        <a:srgbClr val="279E8F"/>
      </a:accent5>
      <a:accent6>
        <a:srgbClr val="3E4E54"/>
      </a:accent6>
      <a:hlink>
        <a:srgbClr val="EB8803"/>
      </a:hlink>
      <a:folHlink>
        <a:srgbClr val="5F7791"/>
      </a:folHlink>
    </a:clrScheme>
    <a:fontScheme name="NWO - Tekstpagina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NWO - Tekstpagina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WO - Tekstpagina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WO - Tekstpagina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WO - Tekstpagina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WO - Tekstpagina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WO - Tekstpagina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WO - Tekstpagina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WO - Tekstpagina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WO - Tekstpagina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WO - Tekstpagina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WO - Tekstpagina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WO - Tekstpagina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Blank">
  <a:themeElements>
    <a:clrScheme name="NWO">
      <a:dk1>
        <a:srgbClr val="ED1C24"/>
      </a:dk1>
      <a:lt1>
        <a:sysClr val="window" lastClr="FFFFFF"/>
      </a:lt1>
      <a:dk2>
        <a:srgbClr val="ED1C24"/>
      </a:dk2>
      <a:lt2>
        <a:srgbClr val="DDDEDF"/>
      </a:lt2>
      <a:accent1>
        <a:srgbClr val="ED1C24"/>
      </a:accent1>
      <a:accent2>
        <a:srgbClr val="FCAF17"/>
      </a:accent2>
      <a:accent3>
        <a:srgbClr val="F47920"/>
      </a:accent3>
      <a:accent4>
        <a:srgbClr val="17B009"/>
      </a:accent4>
      <a:accent5>
        <a:srgbClr val="279E8F"/>
      </a:accent5>
      <a:accent6>
        <a:srgbClr val="3E4E54"/>
      </a:accent6>
      <a:hlink>
        <a:srgbClr val="EB8803"/>
      </a:hlink>
      <a:folHlink>
        <a:srgbClr val="5F7791"/>
      </a:folHlink>
    </a:clrScheme>
    <a:fontScheme name="NWO - Tekstpagina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NWO - Tekstpagina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WO - Tekstpagina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WO - Tekstpagina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WO - Tekstpagina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WO - Tekstpagina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WO - Tekstpagina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WO - Tekstpagina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WO - Tekstpagina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WO - Tekstpagina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WO - Tekstpagina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WO - Tekstpagina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WO - Tekstpagina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Kantoorth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Kanto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Kantoorth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Kanto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NWO Corporate met intro en voorbeeld mei 2011</Template>
  <TotalTime>2082</TotalTime>
  <Words>994</Words>
  <Application>Microsoft Office PowerPoint</Application>
  <PresentationFormat>On-screen Show (4:3)</PresentationFormat>
  <Paragraphs>335</Paragraphs>
  <Slides>64</Slides>
  <Notes>0</Notes>
  <HiddenSlides>0</HiddenSlides>
  <MMClips>1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64</vt:i4>
      </vt:variant>
    </vt:vector>
  </HeadingPairs>
  <TitlesOfParts>
    <vt:vector size="66" baseType="lpstr">
      <vt:lpstr>NWO standaardpowerpoint Engels</vt:lpstr>
      <vt:lpstr>Blank</vt:lpstr>
      <vt:lpstr>Alles en Niks</vt:lpstr>
      <vt:lpstr>Alles en niks  wat leert het allerkleinste ons                                              over het allergrootste</vt:lpstr>
      <vt:lpstr>Alles en niks  wat leert het allerkleinste ons                                              over het allergrootste</vt:lpstr>
      <vt:lpstr>PowerPoint Presentation</vt:lpstr>
      <vt:lpstr>PowerPoint Presentation</vt:lpstr>
      <vt:lpstr>PowerPoint Presentation</vt:lpstr>
      <vt:lpstr>LHC: live</vt:lpstr>
      <vt:lpstr>LHC in getallen</vt:lpstr>
      <vt:lpstr>LHC in getallen</vt:lpstr>
      <vt:lpstr>LHC in getallen</vt:lpstr>
      <vt:lpstr>Waarom?</vt:lpstr>
      <vt:lpstr>Waarom?</vt:lpstr>
      <vt:lpstr>Waarom?</vt:lpstr>
      <vt:lpstr>PowerPoint Presentation</vt:lpstr>
      <vt:lpstr>PowerPoint Presentation</vt:lpstr>
      <vt:lpstr>PowerPoint Presentation</vt:lpstr>
      <vt:lpstr>Big Bang</vt:lpstr>
      <vt:lpstr>PowerPoint Presentation</vt:lpstr>
      <vt:lpstr>Uitdijing</vt:lpstr>
      <vt:lpstr>Wat als we “de film terugdraaien” … ?!</vt:lpstr>
      <vt:lpstr>PowerPoint Presentation</vt:lpstr>
      <vt:lpstr>PowerPoint Presentation</vt:lpstr>
      <vt:lpstr>“Kosmische Achtergrond Straling”</vt:lpstr>
      <vt:lpstr>“Kosmische Achtergrond Straling”</vt:lpstr>
      <vt:lpstr>PowerPoint Presentation</vt:lpstr>
      <vt:lpstr>Big Bang</vt:lpstr>
      <vt:lpstr>Big Bang: OK</vt:lpstr>
      <vt:lpstr>Big Bang: OK</vt:lpstr>
      <vt:lpstr>Wat weten we wel</vt:lpstr>
      <vt:lpstr>Wat weten we wel</vt:lpstr>
      <vt:lpstr>PowerPoint Presentation</vt:lpstr>
      <vt:lpstr>PowerPoint Presentation</vt:lpstr>
      <vt:lpstr>Hoe de Higgs het verschil maakt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Massa?</vt:lpstr>
      <vt:lpstr>PowerPoint Presentation</vt:lpstr>
      <vt:lpstr>Hoe de Higgs het verschil maakt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Hoe de Higgs het verschil maakt</vt:lpstr>
      <vt:lpstr>PowerPoint Presentation</vt:lpstr>
      <vt:lpstr>Hoe de Higgs het verschil maakt</vt:lpstr>
      <vt:lpstr>PowerPoint Presentation</vt:lpstr>
      <vt:lpstr>PowerPoint Presentation</vt:lpstr>
      <vt:lpstr>PowerPoint Presentation</vt:lpstr>
      <vt:lpstr>PowerPoint Presentation</vt:lpstr>
      <vt:lpstr>Hoe de Higgs het verschil maakt</vt:lpstr>
      <vt:lpstr>Higgs</vt:lpstr>
      <vt:lpstr>Higgs: Het Begin?</vt:lpstr>
      <vt:lpstr>Higgs: Het Begin?</vt:lpstr>
      <vt:lpstr>Higgs: Het Einde?</vt:lpstr>
      <vt:lpstr>Higgs: Het Einde?</vt:lpstr>
      <vt:lpstr>Higgs: Het Einde?</vt:lpstr>
      <vt:lpstr>Higgs: Het Einde?</vt:lpstr>
      <vt:lpstr>Hoe de Higgs het verschil maakt</vt:lpstr>
      <vt:lpstr>PowerPoint Presentation</vt:lpstr>
      <vt:lpstr>Bedankt voor uw aandacht!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PowerPoint-presentatie</dc:title>
  <dc:creator>Knaake, T.M. [Tessa]</dc:creator>
  <cp:lastModifiedBy>Niels Tuning</cp:lastModifiedBy>
  <cp:revision>251</cp:revision>
  <cp:lastPrinted>2013-02-25T13:45:01Z</cp:lastPrinted>
  <dcterms:created xsi:type="dcterms:W3CDTF">2011-05-24T10:17:03Z</dcterms:created>
  <dcterms:modified xsi:type="dcterms:W3CDTF">2015-05-15T15:17:08Z</dcterms:modified>
  <cp:contentStatus>niet definitief</cp:contentStatus>
</cp:coreProperties>
</file>