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7B1"/>
    <a:srgbClr val="FFFFFF"/>
    <a:srgbClr val="F2F2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D07F86A-DFEA-4F35-81AE-2689E2EC4557}" type="datetimeFigureOut">
              <a:rPr lang="en-GB"/>
              <a:pPr>
                <a:defRPr/>
              </a:pPr>
              <a:t>07/10/2011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8B3858B5-5560-460A-89F3-AFF764B70C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3FCC94-11D6-454B-8871-B223D8872341}" type="datetimeFigureOut">
              <a:rPr lang="en-US"/>
              <a:pPr>
                <a:defRPr/>
              </a:pPr>
              <a:t>2011-10-07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783B9B-A822-4367-A15B-6EBCF7079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latin typeface="Calibri" pitchFamily="34" charset="0"/>
              <a:cs typeface="+mn-cs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Calibri" pitchFamily="34" charset="0"/>
                <a:cs typeface="+mn-cs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Calibri" pitchFamily="34" charset="0"/>
                <a:cs typeface="+mn-cs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 algn="r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</a:t>
              </a:r>
              <a:endParaRPr lang="en-GB" sz="3200" b="1">
                <a:solidFill>
                  <a:srgbClr val="FFFFFF"/>
                </a:solidFill>
                <a:ea typeface="SimSun" pitchFamily="2" charset="-122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200">
                <a:solidFill>
                  <a:srgbClr val="FFFFFF"/>
                </a:solidFill>
                <a:ea typeface="SimSun" pitchFamily="2" charset="-122"/>
              </a:rPr>
              <a:t>www.egi.eu</a:t>
            </a:r>
            <a:endParaRPr lang="en-GB" sz="1200">
              <a:solidFill>
                <a:srgbClr val="FFFFFF"/>
              </a:solidFill>
              <a:ea typeface="SimSun" pitchFamily="2" charset="-122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  <a:endParaRPr lang="en-GB" sz="1200">
              <a:solidFill>
                <a:srgbClr val="FFFFFF"/>
              </a:solidFill>
              <a:ea typeface="SimSun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smtClean="0"/>
              <a:t>Click to edit Master subtitle style</a:t>
            </a:r>
            <a:endParaRPr lang="en-GB" noProof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2010-11-25</a:t>
            </a:r>
            <a:endParaRPr lang="en-GB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Establishing identity in EGI</a:t>
            </a:r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65B124F-1039-434D-956D-B18C1CC436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2010-11-25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Establishing identity in EGI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C7353-5651-4CDE-9F9F-FF66207F21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2010-11-25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Establishing identity in EGI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E8D6-095F-43F9-94E7-D7EB780DE9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>
              <a:latin typeface="Calibri" pitchFamily="34" charset="0"/>
              <a:cs typeface="+mn-cs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Calibri" pitchFamily="34" charset="0"/>
                <a:cs typeface="+mn-cs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Calibri" pitchFamily="34" charset="0"/>
                <a:cs typeface="+mn-cs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2010-11-25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Establishing identity in EGI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79C4AC4-F1F8-4922-919D-2B793BF894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200">
                <a:solidFill>
                  <a:srgbClr val="FFFFFF"/>
                </a:solidFill>
                <a:ea typeface="SimSun" pitchFamily="2" charset="-122"/>
              </a:rPr>
              <a:t>www.egi.eu</a:t>
            </a:r>
            <a:endParaRPr lang="en-GB" sz="1200">
              <a:solidFill>
                <a:srgbClr val="FFFFFF"/>
              </a:solidFill>
              <a:ea typeface="SimSun" pitchFamily="2" charset="-122"/>
            </a:endParaRP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  <a:endParaRPr lang="en-GB" sz="1200">
              <a:solidFill>
                <a:srgbClr val="FFFFFF"/>
              </a:solidFill>
              <a:ea typeface="SimSun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9" r:id="rId3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r>
              <a:rPr lang="en-GB" dirty="0" err="1" smtClean="0">
                <a:latin typeface="Arial" charset="0"/>
                <a:cs typeface="Arial" charset="0"/>
              </a:rPr>
              <a:t>AuthN</a:t>
            </a:r>
            <a:r>
              <a:rPr lang="en-GB" dirty="0" smtClean="0">
                <a:latin typeface="Arial" charset="0"/>
                <a:cs typeface="Arial" charset="0"/>
              </a:rPr>
              <a:t> Middleware Requests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5123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r>
              <a:rPr lang="en-GB" i="1" dirty="0" smtClean="0">
                <a:latin typeface="Arial" charset="0"/>
                <a:cs typeface="Arial" charset="0"/>
              </a:rPr>
              <a:t>compiling the wish list for </a:t>
            </a:r>
            <a:r>
              <a:rPr lang="en-GB" i="1" dirty="0" err="1" smtClean="0">
                <a:latin typeface="Arial" charset="0"/>
                <a:cs typeface="Arial" charset="0"/>
              </a:rPr>
              <a:t>authN</a:t>
            </a:r>
            <a:r>
              <a:rPr lang="en-GB" i="1" dirty="0" smtClean="0">
                <a:latin typeface="Arial" charset="0"/>
                <a:cs typeface="Arial" charset="0"/>
              </a:rPr>
              <a:t> functionality for EGI</a:t>
            </a:r>
            <a:endParaRPr lang="en-GB" i="1" dirty="0" smtClean="0">
              <a:latin typeface="Arial" charset="0"/>
              <a:cs typeface="Arial" charset="0"/>
            </a:endParaRP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1476375" y="5848350"/>
            <a:ext cx="47942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 i="1"/>
              <a:t>David Groep,  FOM-Nikhef and NL-NGI for EGI  global task O-E-15</a:t>
            </a:r>
          </a:p>
          <a:p>
            <a:r>
              <a:rPr lang="en-GB" sz="1200" i="1"/>
              <a:t>This work is supported by EGI-InSPIRE under NA2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Why, and Why 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Trust anchor releases repeatedly run into ‘trouble’ in deployment</a:t>
            </a:r>
          </a:p>
          <a:p>
            <a:pPr lvl="1"/>
            <a:r>
              <a:rPr lang="en-GB" dirty="0" smtClean="0"/>
              <a:t>inconsistencies in the distribution itself (1.39/1.41)</a:t>
            </a:r>
          </a:p>
          <a:p>
            <a:pPr lvl="1"/>
            <a:r>
              <a:rPr lang="en-GB" dirty="0" smtClean="0"/>
              <a:t>increasing number of trust anchors</a:t>
            </a:r>
          </a:p>
          <a:p>
            <a:pPr lvl="1"/>
            <a:r>
              <a:rPr lang="en-GB" dirty="0" smtClean="0"/>
              <a:t>supposedly-standard features not supported in M/W</a:t>
            </a:r>
          </a:p>
          <a:p>
            <a:r>
              <a:rPr lang="en-GB" dirty="0" smtClean="0"/>
              <a:t>Middleware behaviour ‘suddenly’ changes</a:t>
            </a:r>
          </a:p>
          <a:p>
            <a:pPr lvl="1"/>
            <a:r>
              <a:rPr lang="en-GB" dirty="0" smtClean="0"/>
              <a:t>use of namespaces RPDNC format in VOMS/Admin implemented in 2009 appeared in production in 2011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1200" i="1" dirty="0" smtClean="0">
                <a:solidFill>
                  <a:srgbClr val="002060"/>
                </a:solidFill>
              </a:rPr>
              <a:t>http://indico.cern.ch/getFile.py/access?contribId=16&amp;resId=9&amp;materialId=slides&amp;confId=73381</a:t>
            </a:r>
            <a:endParaRPr lang="en-GB" i="1" dirty="0" smtClean="0">
              <a:solidFill>
                <a:srgbClr val="002060"/>
              </a:solidFill>
            </a:endParaRPr>
          </a:p>
          <a:p>
            <a:pPr lvl="1"/>
            <a:r>
              <a:rPr lang="en-GB" dirty="0" smtClean="0"/>
              <a:t>changes are useful, but not always sufficiently-well advertised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2010-11-25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Establishing identity in EGI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9C7353-5651-4CDE-9F9F-FF66207F21D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reasons why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Operational issues</a:t>
            </a:r>
          </a:p>
          <a:p>
            <a:pPr lvl="1"/>
            <a:r>
              <a:rPr lang="en-GB" dirty="0" smtClean="0"/>
              <a:t>CRL downloading </a:t>
            </a:r>
            <a:r>
              <a:rPr lang="en-GB" i="1" dirty="0" smtClean="0"/>
              <a:t>and checking </a:t>
            </a:r>
            <a:r>
              <a:rPr lang="en-GB" dirty="0" smtClean="0"/>
              <a:t>is not reliable</a:t>
            </a:r>
          </a:p>
          <a:p>
            <a:pPr lvl="1"/>
            <a:r>
              <a:rPr lang="en-GB" dirty="0" smtClean="0"/>
              <a:t>lots of superfluous downloads</a:t>
            </a:r>
          </a:p>
          <a:p>
            <a:pPr lvl="1"/>
            <a:r>
              <a:rPr lang="en-GB" dirty="0" smtClean="0"/>
              <a:t>in recent EGI ops VO incident, revocation did not take effect at some sites even after 18 hours</a:t>
            </a:r>
          </a:p>
          <a:p>
            <a:r>
              <a:rPr lang="en-GB" dirty="0" smtClean="0"/>
              <a:t>Future hazards</a:t>
            </a:r>
          </a:p>
          <a:p>
            <a:pPr lvl="1"/>
            <a:r>
              <a:rPr lang="en-GB" dirty="0" smtClean="0"/>
              <a:t>try to prevent spreading of NSS library use in m/w</a:t>
            </a:r>
            <a:br>
              <a:rPr lang="en-GB" dirty="0" smtClean="0"/>
            </a:br>
            <a:r>
              <a:rPr lang="en-GB" dirty="0" smtClean="0"/>
              <a:t>since this is dangerous for scalability and stability</a:t>
            </a:r>
          </a:p>
          <a:p>
            <a:pPr lvl="1"/>
            <a:r>
              <a:rPr lang="en-GB" dirty="0" smtClean="0"/>
              <a:t>re-confirm adherence to CBP’s and standards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2010-11-25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Establishing identity in EGI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9C7353-5651-4CDE-9F9F-FF66207F21D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Wish List: functionality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</a:t>
            </a:r>
            <a:r>
              <a:rPr lang="en-US" dirty="0" smtClean="0"/>
              <a:t>throughout all middleware for </a:t>
            </a:r>
            <a:r>
              <a:rPr lang="en-US" dirty="0" smtClean="0"/>
              <a:t> SHA-2</a:t>
            </a:r>
          </a:p>
          <a:p>
            <a:pPr lvl="1"/>
            <a:r>
              <a:rPr lang="en-US" dirty="0" smtClean="0"/>
              <a:t>starting </a:t>
            </a:r>
            <a:r>
              <a:rPr lang="en-US" dirty="0" smtClean="0"/>
              <a:t>December 2012, SHA-2 based </a:t>
            </a:r>
            <a:r>
              <a:rPr lang="en-US" dirty="0" err="1" smtClean="0"/>
              <a:t>certs</a:t>
            </a:r>
            <a:r>
              <a:rPr lang="en-US" dirty="0" smtClean="0"/>
              <a:t> may start to appear 'in the wild' without further </a:t>
            </a:r>
            <a:r>
              <a:rPr lang="en-US" dirty="0" smtClean="0"/>
              <a:t>warning…</a:t>
            </a:r>
          </a:p>
          <a:p>
            <a:r>
              <a:rPr lang="en-US" dirty="0" smtClean="0"/>
              <a:t>Support </a:t>
            </a:r>
            <a:r>
              <a:rPr lang="en-US" dirty="0" smtClean="0"/>
              <a:t>for OCSP </a:t>
            </a:r>
            <a:r>
              <a:rPr lang="en-US" dirty="0" smtClean="0"/>
              <a:t>allowing </a:t>
            </a:r>
            <a:r>
              <a:rPr lang="en-US" dirty="0" smtClean="0"/>
              <a:t>for </a:t>
            </a:r>
            <a:r>
              <a:rPr lang="en-US" b="1" dirty="0" smtClean="0"/>
              <a:t>*both*</a:t>
            </a:r>
            <a:r>
              <a:rPr lang="en-US" dirty="0" smtClean="0"/>
              <a:t> use </a:t>
            </a:r>
            <a:r>
              <a:rPr lang="en-US" dirty="0" smtClean="0"/>
              <a:t>of</a:t>
            </a:r>
          </a:p>
          <a:p>
            <a:pPr lvl="1"/>
            <a:r>
              <a:rPr lang="en-US" dirty="0" smtClean="0"/>
              <a:t>AIA </a:t>
            </a:r>
            <a:r>
              <a:rPr lang="en-US" dirty="0" smtClean="0"/>
              <a:t>in the EE certificates itself, and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 smtClean="0"/>
              <a:t>site-configured trusted </a:t>
            </a:r>
            <a:r>
              <a:rPr lang="en-US" dirty="0" smtClean="0"/>
              <a:t>responders</a:t>
            </a:r>
            <a:endParaRPr lang="en-US" dirty="0" smtClean="0"/>
          </a:p>
          <a:p>
            <a:r>
              <a:rPr lang="en-US" dirty="0" smtClean="0"/>
              <a:t>Support any number of CAs</a:t>
            </a:r>
            <a:endParaRPr lang="en-GB" dirty="0" smtClean="0"/>
          </a:p>
          <a:p>
            <a:r>
              <a:rPr lang="en-US" dirty="0" smtClean="0"/>
              <a:t>Failures </a:t>
            </a:r>
            <a:r>
              <a:rPr lang="en-US" dirty="0" smtClean="0"/>
              <a:t>should be </a:t>
            </a:r>
            <a:r>
              <a:rPr lang="en-US" dirty="0" smtClean="0"/>
              <a:t>graceful</a:t>
            </a:r>
          </a:p>
          <a:p>
            <a:pPr lvl="1"/>
            <a:r>
              <a:rPr lang="en-US" dirty="0" smtClean="0"/>
              <a:t>incorrect </a:t>
            </a:r>
            <a:r>
              <a:rPr lang="en-US" dirty="0" smtClean="0"/>
              <a:t>or expired data for a single trust anchor MUST NOT affect the other trust anchors in the set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2010-11-25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Establishing identity in EGI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9C7353-5651-4CDE-9F9F-FF66207F21D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Wish List: compliance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honour</a:t>
            </a:r>
            <a:r>
              <a:rPr lang="en-US" dirty="0" smtClean="0"/>
              <a:t> meaning and scope </a:t>
            </a:r>
            <a:r>
              <a:rPr lang="en-US" dirty="0" smtClean="0"/>
              <a:t>on extensions</a:t>
            </a:r>
          </a:p>
          <a:p>
            <a:pPr lvl="1"/>
            <a:r>
              <a:rPr lang="en-US" dirty="0" smtClean="0"/>
              <a:t>an </a:t>
            </a:r>
            <a:r>
              <a:rPr lang="en-US" dirty="0" smtClean="0"/>
              <a:t>attribute that says </a:t>
            </a:r>
            <a:r>
              <a:rPr lang="en-US" dirty="0" err="1" smtClean="0"/>
              <a:t>emailProtection</a:t>
            </a:r>
            <a:r>
              <a:rPr lang="en-US" dirty="0" smtClean="0"/>
              <a:t> is to protect email, not for signing </a:t>
            </a:r>
            <a:r>
              <a:rPr lang="en-US" dirty="0" smtClean="0"/>
              <a:t>documents, etc.</a:t>
            </a:r>
          </a:p>
          <a:p>
            <a:r>
              <a:rPr lang="en-US" dirty="0" smtClean="0"/>
              <a:t>accept RFC3820 proxies </a:t>
            </a:r>
            <a:r>
              <a:rPr lang="en-US" dirty="0" smtClean="0"/>
              <a:t>everywhere</a:t>
            </a:r>
          </a:p>
          <a:p>
            <a:pPr lvl="1"/>
            <a:r>
              <a:rPr lang="en-US" dirty="0" smtClean="0"/>
              <a:t>and do the proper thing for </a:t>
            </a:r>
            <a:r>
              <a:rPr lang="en-US" dirty="0" err="1" smtClean="0"/>
              <a:t>proxyPathLen</a:t>
            </a:r>
            <a:r>
              <a:rPr lang="en-US" dirty="0" smtClean="0"/>
              <a:t> </a:t>
            </a:r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beware of NSS again!</a:t>
            </a:r>
          </a:p>
          <a:p>
            <a:r>
              <a:rPr lang="en-US" dirty="0" smtClean="0"/>
              <a:t>allow CRL files to be updated on a file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be </a:t>
            </a:r>
            <a:r>
              <a:rPr lang="en-US" dirty="0" smtClean="0"/>
              <a:t>prepared to re-read such files and implement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new </a:t>
            </a:r>
            <a:r>
              <a:rPr lang="en-US" dirty="0" smtClean="0"/>
              <a:t>CRL contents at any time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2010-11-25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Establishing identity in EGI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9C7353-5651-4CDE-9F9F-FF66207F21D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Wish List: don’t break it!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68760"/>
            <a:ext cx="8075612" cy="4525963"/>
          </a:xfrm>
        </p:spPr>
        <p:txBody>
          <a:bodyPr/>
          <a:lstStyle/>
          <a:p>
            <a:r>
              <a:rPr lang="en-US" dirty="0" smtClean="0"/>
              <a:t>Support </a:t>
            </a:r>
            <a:r>
              <a:rPr lang="en-US" dirty="0" smtClean="0"/>
              <a:t>drop-in </a:t>
            </a:r>
            <a:r>
              <a:rPr lang="en-US" dirty="0" smtClean="0"/>
              <a:t>(directory </a:t>
            </a:r>
            <a:r>
              <a:rPr lang="en-US" dirty="0" smtClean="0"/>
              <a:t>based) trust anchor </a:t>
            </a:r>
            <a:r>
              <a:rPr lang="en-US" dirty="0" smtClean="0"/>
              <a:t>distributions, and continue </a:t>
            </a:r>
            <a:r>
              <a:rPr lang="en-US" dirty="0" smtClean="0"/>
              <a:t>to do </a:t>
            </a:r>
            <a:r>
              <a:rPr lang="en-US" dirty="0" smtClean="0"/>
              <a:t>so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monolithic databases </a:t>
            </a:r>
            <a:r>
              <a:rPr lang="en-US" dirty="0" smtClean="0"/>
              <a:t>please, no NSS on disk</a:t>
            </a:r>
          </a:p>
          <a:p>
            <a:r>
              <a:rPr lang="en-US" dirty="0" smtClean="0"/>
              <a:t>Announce semantic changes to EGI/NGI&amp;IGTF</a:t>
            </a:r>
          </a:p>
          <a:p>
            <a:pPr lvl="1"/>
            <a:r>
              <a:rPr lang="en-US" dirty="0" smtClean="0"/>
              <a:t>e.g. moving to namespaces needs prep for RPs</a:t>
            </a:r>
          </a:p>
          <a:p>
            <a:pPr lvl="1"/>
            <a:r>
              <a:rPr lang="en-US" dirty="0" smtClean="0"/>
              <a:t>document, and tell which component does what</a:t>
            </a:r>
          </a:p>
          <a:p>
            <a:r>
              <a:rPr lang="en-US" dirty="0" smtClean="0"/>
              <a:t>contribute to the drafting of a new standard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smtClean="0"/>
              <a:t>an RPDNC language, </a:t>
            </a:r>
            <a:endParaRPr lang="en-US" dirty="0" smtClean="0"/>
          </a:p>
          <a:p>
            <a:pPr lvl="1"/>
            <a:r>
              <a:rPr lang="en-US" dirty="0" smtClean="0"/>
              <a:t>based </a:t>
            </a:r>
            <a:r>
              <a:rPr lang="en-US" dirty="0" smtClean="0"/>
              <a:t>on the GFD.189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participate in CAOPS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2010-11-25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Establishing identity in EGI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9C7353-5651-4CDE-9F9F-FF66207F21D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does the </a:t>
            </a:r>
            <a:r>
              <a:rPr lang="en-GB" smtClean="0"/>
              <a:t>wish list go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via EGI TCB to the middleware providers with which EGI has an </a:t>
            </a:r>
            <a:r>
              <a:rPr lang="en-GB" dirty="0" err="1" smtClean="0"/>
              <a:t>MoU</a:t>
            </a:r>
            <a:endParaRPr lang="en-GB" dirty="0" smtClean="0"/>
          </a:p>
          <a:p>
            <a:pPr lvl="1"/>
            <a:r>
              <a:rPr lang="en-GB" dirty="0" smtClean="0"/>
              <a:t>EMI – harmonize the stack, and define functional unity in any Common Authentication Library</a:t>
            </a:r>
          </a:p>
          <a:p>
            <a:pPr lvl="1"/>
            <a:r>
              <a:rPr lang="en-GB" dirty="0" smtClean="0"/>
              <a:t>IGE – is consistent, but needs OCSP support; </a:t>
            </a:r>
            <a:br>
              <a:rPr lang="en-GB" dirty="0" smtClean="0"/>
            </a:br>
            <a:r>
              <a:rPr lang="en-GB" dirty="0" smtClean="0"/>
              <a:t>and beware of NSS in moving to Fedora</a:t>
            </a:r>
          </a:p>
          <a:p>
            <a:endParaRPr lang="en-GB" dirty="0" smtClean="0"/>
          </a:p>
          <a:p>
            <a:r>
              <a:rPr lang="en-GB" dirty="0" smtClean="0"/>
              <a:t>discuss next week at EMI All Hands meeting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2010-11-25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Establishing identity in EGI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9C7353-5651-4CDE-9F9F-FF66207F21D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Did I miss something?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add Real Soon,</a:t>
            </a:r>
            <a:br>
              <a:rPr lang="en-GB" dirty="0" smtClean="0"/>
            </a:br>
            <a:r>
              <a:rPr lang="en-GB" dirty="0" smtClean="0"/>
              <a:t>so that it can be considered by EGI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2010-11-25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Establishing identity in EGI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9C7353-5651-4CDE-9F9F-FF66207F21D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8633</TotalTime>
  <Words>435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SimSun</vt:lpstr>
      <vt:lpstr>EGI-InSPIRE-Slide-Template_v4</vt:lpstr>
      <vt:lpstr>AuthN Middleware Requests</vt:lpstr>
      <vt:lpstr>Why, and Why Now?</vt:lpstr>
      <vt:lpstr>More reasons why</vt:lpstr>
      <vt:lpstr>My Wish List: functionality</vt:lpstr>
      <vt:lpstr>Wish List: compliance</vt:lpstr>
      <vt:lpstr>Wish List: don’t break it!</vt:lpstr>
      <vt:lpstr>Where does the wish list go?</vt:lpstr>
      <vt:lpstr>Did I miss something?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davidg</dc:creator>
  <cp:lastModifiedBy>davidg</cp:lastModifiedBy>
  <cp:revision>146</cp:revision>
  <dcterms:created xsi:type="dcterms:W3CDTF">2010-11-05T09:14:57Z</dcterms:created>
  <dcterms:modified xsi:type="dcterms:W3CDTF">2011-10-07T11:49:31Z</dcterms:modified>
</cp:coreProperties>
</file>