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20"/>
  </p:notesMasterIdLst>
  <p:sldIdLst>
    <p:sldId id="279" r:id="rId6"/>
    <p:sldId id="280" r:id="rId7"/>
    <p:sldId id="285" r:id="rId8"/>
    <p:sldId id="284" r:id="rId9"/>
    <p:sldId id="286" r:id="rId10"/>
    <p:sldId id="287" r:id="rId11"/>
    <p:sldId id="283" r:id="rId12"/>
    <p:sldId id="290" r:id="rId13"/>
    <p:sldId id="292" r:id="rId14"/>
    <p:sldId id="293" r:id="rId15"/>
    <p:sldId id="291" r:id="rId16"/>
    <p:sldId id="288" r:id="rId17"/>
    <p:sldId id="289" r:id="rId18"/>
    <p:sldId id="282" r:id="rId19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161"/>
    <a:srgbClr val="EC0E51"/>
    <a:srgbClr val="ED1556"/>
    <a:srgbClr val="004361"/>
    <a:srgbClr val="003F5E"/>
    <a:srgbClr val="013F5E"/>
    <a:srgbClr val="FFFFFF"/>
    <a:srgbClr val="0043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92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5163B5-2DA3-4C79-89B0-9A2ACE03B8C9}" type="doc">
      <dgm:prSet loTypeId="urn:microsoft.com/office/officeart/2008/layout/CircleAccentTimeline" loCatId="process" qsTypeId="urn:microsoft.com/office/officeart/2005/8/quickstyle/3d5" qsCatId="3D" csTypeId="urn:microsoft.com/office/officeart/2005/8/colors/accent0_3" csCatId="mainScheme" phldr="1"/>
      <dgm:spPr/>
    </dgm:pt>
    <dgm:pt modelId="{BE83E120-F176-45C2-85C3-92B411FE7599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1C4161"/>
              </a:solidFill>
            </a:rPr>
            <a:t>2004</a:t>
          </a:r>
          <a:endParaRPr lang="en-US" sz="1800" b="1" dirty="0">
            <a:solidFill>
              <a:srgbClr val="1C4161"/>
            </a:solidFill>
          </a:endParaRPr>
        </a:p>
      </dgm:t>
    </dgm:pt>
    <dgm:pt modelId="{60161520-36C4-4D03-BDE8-A5ED2B060428}" type="parTrans" cxnId="{7F24DCB9-E083-4EA2-88BA-76CE1862B3E9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1E249C82-4AD9-4D3E-BFDD-22B195891F54}" type="sibTrans" cxnId="{7F24DCB9-E083-4EA2-88BA-76CE1862B3E9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C1335F7D-50DB-404B-92E6-5C9E0C44CAAC}">
      <dgm:prSet phldrT="[Text]" custT="1"/>
      <dgm:spPr/>
      <dgm:t>
        <a:bodyPr/>
        <a:lstStyle/>
        <a:p>
          <a:r>
            <a:rPr lang="en-US" sz="1800" b="1" smtClean="0">
              <a:solidFill>
                <a:srgbClr val="1C4161"/>
              </a:solidFill>
            </a:rPr>
            <a:t>2005</a:t>
          </a:r>
          <a:endParaRPr lang="en-US" sz="1800" b="1" dirty="0">
            <a:solidFill>
              <a:srgbClr val="1C4161"/>
            </a:solidFill>
          </a:endParaRPr>
        </a:p>
      </dgm:t>
    </dgm:pt>
    <dgm:pt modelId="{F1D0BF95-1421-42B9-A3AD-C2BEDCF5F125}" type="parTrans" cxnId="{FDF78ED4-4992-4BF1-B08C-C2CE14DA7A77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ED2262D4-7B24-4B93-A970-FF64E231A070}" type="sibTrans" cxnId="{FDF78ED4-4992-4BF1-B08C-C2CE14DA7A77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4BC81684-5A02-448F-8896-C18865A6B2AA}">
      <dgm:prSet phldrT="[Text]" custT="1"/>
      <dgm:spPr/>
      <dgm:t>
        <a:bodyPr/>
        <a:lstStyle/>
        <a:p>
          <a:r>
            <a:rPr lang="en-US" sz="1800" b="1" smtClean="0">
              <a:solidFill>
                <a:srgbClr val="1C4161"/>
              </a:solidFill>
            </a:rPr>
            <a:t>2006</a:t>
          </a:r>
          <a:endParaRPr lang="en-US" sz="1800" b="1" dirty="0">
            <a:solidFill>
              <a:srgbClr val="1C4161"/>
            </a:solidFill>
          </a:endParaRPr>
        </a:p>
      </dgm:t>
    </dgm:pt>
    <dgm:pt modelId="{6187DC14-20BC-4F48-A057-096F190168F6}" type="parTrans" cxnId="{B4C598CE-49A6-417C-A49E-2061BA50B15F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C12139C1-549D-4458-B68D-6693F1BCF9DD}" type="sibTrans" cxnId="{B4C598CE-49A6-417C-A49E-2061BA50B15F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2E31F5CA-5FDC-4521-883B-761B8486E4D1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1C4161"/>
              </a:solidFill>
            </a:rPr>
            <a:t> </a:t>
          </a:r>
          <a:endParaRPr lang="en-US" sz="1600" b="1" dirty="0">
            <a:solidFill>
              <a:srgbClr val="1C4161"/>
            </a:solidFill>
          </a:endParaRPr>
        </a:p>
      </dgm:t>
    </dgm:pt>
    <dgm:pt modelId="{6264B090-FB3D-4226-9BCA-8076FE92E726}" type="parTrans" cxnId="{7A09A27C-72C8-4698-8609-4165DDD31657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703C09BA-B198-418D-B29F-4453B17CD9B0}" type="sibTrans" cxnId="{7A09A27C-72C8-4698-8609-4165DDD31657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FFAAA8E8-7206-424F-A263-7C77E727DBFA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1C4161"/>
              </a:solidFill>
            </a:rPr>
            <a:t>2009</a:t>
          </a:r>
          <a:endParaRPr lang="en-US" sz="1800" b="1" dirty="0">
            <a:solidFill>
              <a:srgbClr val="1C4161"/>
            </a:solidFill>
          </a:endParaRPr>
        </a:p>
      </dgm:t>
    </dgm:pt>
    <dgm:pt modelId="{EE3A6895-5657-441F-8147-4D43EBC3FC54}" type="parTrans" cxnId="{25FB2AA4-C046-4B2B-AF45-DDA719534ED5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2B2622A0-3867-4C8A-A0C7-3279B4D72D6D}" type="sibTrans" cxnId="{25FB2AA4-C046-4B2B-AF45-DDA719534ED5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10295BC9-9423-4938-A45A-149716AE1F77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1C4161"/>
              </a:solidFill>
            </a:rPr>
            <a:t> </a:t>
          </a:r>
          <a:endParaRPr lang="en-US" sz="1600" b="1" dirty="0">
            <a:solidFill>
              <a:srgbClr val="1C4161"/>
            </a:solidFill>
          </a:endParaRPr>
        </a:p>
      </dgm:t>
    </dgm:pt>
    <dgm:pt modelId="{7D9EFA96-01D2-42A7-AD11-B70F1DF6BCF1}" type="parTrans" cxnId="{6B825301-3982-4E53-8072-38423E45E65C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8646AE6A-3B91-4362-9221-407B961DB0E7}" type="sibTrans" cxnId="{6B825301-3982-4E53-8072-38423E45E65C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63A215CB-6887-4492-B680-0CCF0FEC449B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1C4161"/>
              </a:solidFill>
            </a:rPr>
            <a:t> </a:t>
          </a:r>
          <a:endParaRPr lang="en-US" sz="1600" b="1" dirty="0">
            <a:solidFill>
              <a:srgbClr val="1C4161"/>
            </a:solidFill>
          </a:endParaRPr>
        </a:p>
      </dgm:t>
    </dgm:pt>
    <dgm:pt modelId="{A35D1E5C-6949-4968-883B-FC5DD72F829D}" type="parTrans" cxnId="{1DC4B401-6911-4D49-B834-9BD86B22A105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0EE091A4-5F59-4CC5-BB14-B1DA39B409F2}" type="sibTrans" cxnId="{1DC4B401-6911-4D49-B834-9BD86B22A105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588C8304-7F68-4DCF-AF21-A39D7EA73A22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1C4161"/>
              </a:solidFill>
            </a:rPr>
            <a:t> </a:t>
          </a:r>
          <a:endParaRPr lang="en-US" sz="1600" b="1" dirty="0">
            <a:solidFill>
              <a:srgbClr val="1C4161"/>
            </a:solidFill>
          </a:endParaRPr>
        </a:p>
      </dgm:t>
    </dgm:pt>
    <dgm:pt modelId="{00B54C9B-FA14-4A4E-B0F5-35FB509E811E}" type="parTrans" cxnId="{B4DC7776-E88E-412F-8787-DE57D122CB5B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95EE50F2-1A21-49C0-9B2C-44044C8894B6}" type="sibTrans" cxnId="{B4DC7776-E88E-412F-8787-DE57D122CB5B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8FD78184-2559-4891-94B9-B15468A0AACD}">
      <dgm:prSet phldrT="[Text]" custT="1"/>
      <dgm:spPr/>
      <dgm:t>
        <a:bodyPr/>
        <a:lstStyle/>
        <a:p>
          <a:endParaRPr lang="en-US" sz="1600" b="1" dirty="0">
            <a:solidFill>
              <a:srgbClr val="1C4161"/>
            </a:solidFill>
          </a:endParaRPr>
        </a:p>
      </dgm:t>
    </dgm:pt>
    <dgm:pt modelId="{260DBAA3-65A1-4E60-B7C7-9734CAD2EE59}" type="parTrans" cxnId="{06CE1ABD-DCC6-4517-8ACF-F4F5B64A1487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A4A1D784-4141-4244-BAF8-0CC5E9C30FF5}" type="sibTrans" cxnId="{06CE1ABD-DCC6-4517-8ACF-F4F5B64A1487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F2E5B33C-D56F-4807-ABA4-D1BE5990C4F9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1C4161"/>
              </a:solidFill>
            </a:rPr>
            <a:t>2015</a:t>
          </a:r>
          <a:endParaRPr lang="en-US" sz="1800" b="1" dirty="0">
            <a:solidFill>
              <a:srgbClr val="1C4161"/>
            </a:solidFill>
          </a:endParaRPr>
        </a:p>
      </dgm:t>
    </dgm:pt>
    <dgm:pt modelId="{16F7326F-FA11-4465-9D69-75CEA4AA1BAD}" type="parTrans" cxnId="{172D0E8F-FF67-437A-8E43-3B7EAF66F7DE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4AF8E7A8-8CB9-4BAE-9974-12F9CD5547F2}" type="sibTrans" cxnId="{172D0E8F-FF67-437A-8E43-3B7EAF66F7DE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F8B5F449-B31A-447C-9427-CE76F8C96DB0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1C4161"/>
              </a:solidFill>
            </a:rPr>
            <a:t> </a:t>
          </a:r>
          <a:endParaRPr lang="en-US" sz="1600" b="1" dirty="0">
            <a:solidFill>
              <a:srgbClr val="1C4161"/>
            </a:solidFill>
          </a:endParaRPr>
        </a:p>
      </dgm:t>
    </dgm:pt>
    <dgm:pt modelId="{D3D6BB9A-6BED-48E7-A5E4-5F007BB700AA}" type="parTrans" cxnId="{1B3E9FDC-5C7C-4D9F-A6CA-CFEB75B35EF5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0B1FD4D4-5590-4D49-ABA8-8F2114F7C79E}" type="sibTrans" cxnId="{1B3E9FDC-5C7C-4D9F-A6CA-CFEB75B35EF5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761D5237-30BB-4FFA-9E91-D056370F1BD5}">
      <dgm:prSet phldrT="[Text]" custT="1"/>
      <dgm:spPr/>
      <dgm:t>
        <a:bodyPr/>
        <a:lstStyle/>
        <a:p>
          <a:endParaRPr lang="en-US" sz="1600" b="1" dirty="0">
            <a:solidFill>
              <a:srgbClr val="1C4161"/>
            </a:solidFill>
          </a:endParaRPr>
        </a:p>
      </dgm:t>
    </dgm:pt>
    <dgm:pt modelId="{C5975587-DF04-4739-A07C-F08E7A512336}" type="parTrans" cxnId="{1D4BC942-81E8-466B-B6DF-11F92E66F2E4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2C211FEC-A286-44C6-B931-7D9C7CB852D5}" type="sibTrans" cxnId="{1D4BC942-81E8-466B-B6DF-11F92E66F2E4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5796C383-F02D-4EBC-8F5F-D5E89A32676D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1C4161"/>
              </a:solidFill>
            </a:rPr>
            <a:t>2019</a:t>
          </a:r>
          <a:endParaRPr lang="en-US" sz="1800" b="1" dirty="0">
            <a:solidFill>
              <a:srgbClr val="1C4161"/>
            </a:solidFill>
          </a:endParaRPr>
        </a:p>
      </dgm:t>
    </dgm:pt>
    <dgm:pt modelId="{98CF9012-BA8B-4079-81FD-26FAE92E3EB1}" type="parTrans" cxnId="{78D32ED1-2B46-441E-BC3C-D6A894EB6FCD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7B62404F-4F68-441D-9060-5E0732099848}" type="sibTrans" cxnId="{78D32ED1-2B46-441E-BC3C-D6A894EB6FCD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94F5B72E-F90E-493C-B453-46E2629274B8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1C4161"/>
              </a:solidFill>
            </a:rPr>
            <a:t>2020</a:t>
          </a:r>
          <a:endParaRPr lang="en-US" sz="1800" b="1" dirty="0">
            <a:solidFill>
              <a:srgbClr val="1C4161"/>
            </a:solidFill>
          </a:endParaRPr>
        </a:p>
      </dgm:t>
    </dgm:pt>
    <dgm:pt modelId="{68991649-7959-49F4-8975-AF4BEBF44171}" type="parTrans" cxnId="{0154227F-E58D-405E-9599-3917B663507B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AC31EC48-4647-4A17-B940-055C1137071A}" type="sibTrans" cxnId="{0154227F-E58D-405E-9599-3917B663507B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21DBF9F5-777B-4DFF-ABA3-304CEF221A63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1C4161"/>
              </a:solidFill>
            </a:rPr>
            <a:t> </a:t>
          </a:r>
          <a:endParaRPr lang="en-US" sz="1600" b="1" dirty="0">
            <a:solidFill>
              <a:srgbClr val="1C4161"/>
            </a:solidFill>
          </a:endParaRPr>
        </a:p>
      </dgm:t>
    </dgm:pt>
    <dgm:pt modelId="{CEF01128-4F8E-434C-9EC4-FE40D69C902D}" type="parTrans" cxnId="{66F71BFE-3472-46FB-B6C9-20F345E41145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60499992-EC97-43F9-A993-19A6267272CB}" type="sibTrans" cxnId="{66F71BFE-3472-46FB-B6C9-20F345E41145}">
      <dgm:prSet/>
      <dgm:spPr/>
      <dgm:t>
        <a:bodyPr/>
        <a:lstStyle/>
        <a:p>
          <a:endParaRPr lang="en-US" sz="1600" b="1">
            <a:solidFill>
              <a:srgbClr val="1C4161"/>
            </a:solidFill>
          </a:endParaRPr>
        </a:p>
      </dgm:t>
    </dgm:pt>
    <dgm:pt modelId="{D076AA8B-299F-4321-89F9-E69A7D55DF87}">
      <dgm:prSet phldrT="[Text]" custT="1"/>
      <dgm:spPr/>
      <dgm:t>
        <a:bodyPr/>
        <a:lstStyle/>
        <a:p>
          <a:endParaRPr lang="en-US" sz="1600" b="1" dirty="0">
            <a:solidFill>
              <a:srgbClr val="1C4161"/>
            </a:solidFill>
          </a:endParaRPr>
        </a:p>
      </dgm:t>
    </dgm:pt>
    <dgm:pt modelId="{5DB725CA-8762-4ACD-9B97-C123CB414A4D}" type="parTrans" cxnId="{9E7FB6C1-7BDB-4FA4-B6E5-39B7B1CCA8D1}">
      <dgm:prSet/>
      <dgm:spPr/>
      <dgm:t>
        <a:bodyPr/>
        <a:lstStyle/>
        <a:p>
          <a:endParaRPr lang="en-US" b="1">
            <a:solidFill>
              <a:srgbClr val="1C4161"/>
            </a:solidFill>
          </a:endParaRPr>
        </a:p>
      </dgm:t>
    </dgm:pt>
    <dgm:pt modelId="{5DD0030D-F3DB-44CA-927E-988F7DF1B72F}" type="sibTrans" cxnId="{9E7FB6C1-7BDB-4FA4-B6E5-39B7B1CCA8D1}">
      <dgm:prSet/>
      <dgm:spPr/>
      <dgm:t>
        <a:bodyPr/>
        <a:lstStyle/>
        <a:p>
          <a:endParaRPr lang="en-US" b="1">
            <a:solidFill>
              <a:srgbClr val="1C4161"/>
            </a:solidFill>
          </a:endParaRPr>
        </a:p>
      </dgm:t>
    </dgm:pt>
    <dgm:pt modelId="{DBC9FA44-1982-448B-9423-918AE053E38C}">
      <dgm:prSet phldrT="[Text]" custT="1"/>
      <dgm:spPr/>
      <dgm:t>
        <a:bodyPr/>
        <a:lstStyle/>
        <a:p>
          <a:endParaRPr lang="en-US" sz="1600" b="1" dirty="0">
            <a:solidFill>
              <a:srgbClr val="1C4161"/>
            </a:solidFill>
          </a:endParaRPr>
        </a:p>
      </dgm:t>
    </dgm:pt>
    <dgm:pt modelId="{0DC35636-F780-484C-91CD-D68D862DB2F0}" type="parTrans" cxnId="{ABC72DDD-9575-4563-9E6E-F0FA957DDECE}">
      <dgm:prSet/>
      <dgm:spPr/>
      <dgm:t>
        <a:bodyPr/>
        <a:lstStyle/>
        <a:p>
          <a:endParaRPr lang="en-US" b="1">
            <a:solidFill>
              <a:srgbClr val="1C4161"/>
            </a:solidFill>
          </a:endParaRPr>
        </a:p>
      </dgm:t>
    </dgm:pt>
    <dgm:pt modelId="{86E1D4B5-E31B-4AC8-8B0E-90630B1A447F}" type="sibTrans" cxnId="{ABC72DDD-9575-4563-9E6E-F0FA957DDECE}">
      <dgm:prSet/>
      <dgm:spPr/>
      <dgm:t>
        <a:bodyPr/>
        <a:lstStyle/>
        <a:p>
          <a:endParaRPr lang="en-US" b="1">
            <a:solidFill>
              <a:srgbClr val="1C4161"/>
            </a:solidFill>
          </a:endParaRPr>
        </a:p>
      </dgm:t>
    </dgm:pt>
    <dgm:pt modelId="{5C54CF18-BC18-4C02-8344-1769722D5C5D}" type="pres">
      <dgm:prSet presAssocID="{6A5163B5-2DA3-4C79-89B0-9A2ACE03B8C9}" presName="Name0" presStyleCnt="0">
        <dgm:presLayoutVars>
          <dgm:dir/>
        </dgm:presLayoutVars>
      </dgm:prSet>
      <dgm:spPr/>
    </dgm:pt>
    <dgm:pt modelId="{F79F2B98-7B2C-401A-8C7E-5079825ABE26}" type="pres">
      <dgm:prSet presAssocID="{BE83E120-F176-45C2-85C3-92B411FE7599}" presName="parComposite" presStyleCnt="0"/>
      <dgm:spPr/>
    </dgm:pt>
    <dgm:pt modelId="{4B969477-2139-408E-AF4F-65B955E3C729}" type="pres">
      <dgm:prSet presAssocID="{BE83E120-F176-45C2-85C3-92B411FE7599}" presName="parBigCircle" presStyleLbl="node0" presStyleIdx="0" presStyleCnt="7"/>
      <dgm:spPr>
        <a:solidFill>
          <a:srgbClr val="ED1556"/>
        </a:solidFill>
      </dgm:spPr>
    </dgm:pt>
    <dgm:pt modelId="{047A43E5-4304-48AE-8174-F47C5BA9AEE1}" type="pres">
      <dgm:prSet presAssocID="{BE83E120-F176-45C2-85C3-92B411FE7599}" presName="parTx" presStyleLbl="revTx" presStyleIdx="0" presStyleCnt="27" custLinFactNeighborY="-1151"/>
      <dgm:spPr/>
      <dgm:t>
        <a:bodyPr/>
        <a:lstStyle/>
        <a:p>
          <a:endParaRPr lang="en-US"/>
        </a:p>
      </dgm:t>
    </dgm:pt>
    <dgm:pt modelId="{0F1A83A1-FAC9-4442-A0AF-3DD7807A4555}" type="pres">
      <dgm:prSet presAssocID="{BE83E120-F176-45C2-85C3-92B411FE7599}" presName="bSpace" presStyleCnt="0"/>
      <dgm:spPr/>
    </dgm:pt>
    <dgm:pt modelId="{48021410-85F4-4670-9957-02CEB960F307}" type="pres">
      <dgm:prSet presAssocID="{BE83E120-F176-45C2-85C3-92B411FE7599}" presName="parBackupNorm" presStyleCnt="0"/>
      <dgm:spPr/>
    </dgm:pt>
    <dgm:pt modelId="{64336A86-E68E-47B3-BFB8-8315B7D9BCF3}" type="pres">
      <dgm:prSet presAssocID="{1E249C82-4AD9-4D3E-BFDD-22B195891F54}" presName="parSpace" presStyleCnt="0"/>
      <dgm:spPr/>
    </dgm:pt>
    <dgm:pt modelId="{5D01915E-50DB-4882-955A-BE5FFEA60970}" type="pres">
      <dgm:prSet presAssocID="{C1335F7D-50DB-404B-92E6-5C9E0C44CAAC}" presName="parComposite" presStyleCnt="0"/>
      <dgm:spPr/>
    </dgm:pt>
    <dgm:pt modelId="{C120D572-ED28-47A0-9285-754ED90F6C35}" type="pres">
      <dgm:prSet presAssocID="{C1335F7D-50DB-404B-92E6-5C9E0C44CAAC}" presName="parBigCircle" presStyleLbl="node0" presStyleIdx="1" presStyleCnt="7"/>
      <dgm:spPr>
        <a:solidFill>
          <a:srgbClr val="ED1556"/>
        </a:solidFill>
      </dgm:spPr>
    </dgm:pt>
    <dgm:pt modelId="{5C562A88-F104-4EFC-8B3E-4D191404E1A4}" type="pres">
      <dgm:prSet presAssocID="{C1335F7D-50DB-404B-92E6-5C9E0C44CAAC}" presName="parTx" presStyleLbl="revTx" presStyleIdx="1" presStyleCnt="27" custLinFactNeighborY="-1151"/>
      <dgm:spPr/>
      <dgm:t>
        <a:bodyPr/>
        <a:lstStyle/>
        <a:p>
          <a:endParaRPr lang="en-US"/>
        </a:p>
      </dgm:t>
    </dgm:pt>
    <dgm:pt modelId="{D324CE09-79AA-40E4-BDD2-E6CE9E6C6225}" type="pres">
      <dgm:prSet presAssocID="{C1335F7D-50DB-404B-92E6-5C9E0C44CAAC}" presName="bSpace" presStyleCnt="0"/>
      <dgm:spPr/>
    </dgm:pt>
    <dgm:pt modelId="{523D1E79-AA1B-4762-A5C5-7DD6CC87A55C}" type="pres">
      <dgm:prSet presAssocID="{C1335F7D-50DB-404B-92E6-5C9E0C44CAAC}" presName="parBackupNorm" presStyleCnt="0"/>
      <dgm:spPr/>
    </dgm:pt>
    <dgm:pt modelId="{C8B69F91-E3AE-4B9A-9209-F798E8C8E08A}" type="pres">
      <dgm:prSet presAssocID="{ED2262D4-7B24-4B93-A970-FF64E231A070}" presName="parSpace" presStyleCnt="0"/>
      <dgm:spPr/>
    </dgm:pt>
    <dgm:pt modelId="{522D17D5-FD94-415E-967C-4989E1B1ACB4}" type="pres">
      <dgm:prSet presAssocID="{4BC81684-5A02-448F-8896-C18865A6B2AA}" presName="parComposite" presStyleCnt="0"/>
      <dgm:spPr/>
    </dgm:pt>
    <dgm:pt modelId="{CD0386F6-FEB6-4293-B80A-47E5C7F5C45C}" type="pres">
      <dgm:prSet presAssocID="{4BC81684-5A02-448F-8896-C18865A6B2AA}" presName="parBigCircle" presStyleLbl="node0" presStyleIdx="2" presStyleCnt="7"/>
      <dgm:spPr>
        <a:solidFill>
          <a:srgbClr val="ED1556"/>
        </a:solidFill>
      </dgm:spPr>
    </dgm:pt>
    <dgm:pt modelId="{CDAE3591-B324-4E9B-8166-B6EE4C633DCA}" type="pres">
      <dgm:prSet presAssocID="{4BC81684-5A02-448F-8896-C18865A6B2AA}" presName="parTx" presStyleLbl="revTx" presStyleIdx="2" presStyleCnt="27" custLinFactNeighborY="-1151"/>
      <dgm:spPr/>
      <dgm:t>
        <a:bodyPr/>
        <a:lstStyle/>
        <a:p>
          <a:endParaRPr lang="en-US"/>
        </a:p>
      </dgm:t>
    </dgm:pt>
    <dgm:pt modelId="{5F17D3ED-70A2-4E47-80A1-DB2BC0F31512}" type="pres">
      <dgm:prSet presAssocID="{4BC81684-5A02-448F-8896-C18865A6B2AA}" presName="bSpace" presStyleCnt="0"/>
      <dgm:spPr/>
    </dgm:pt>
    <dgm:pt modelId="{2CEC324F-7BFE-48B8-91F9-2C14E16FC6E8}" type="pres">
      <dgm:prSet presAssocID="{4BC81684-5A02-448F-8896-C18865A6B2AA}" presName="parBackupNorm" presStyleCnt="0"/>
      <dgm:spPr/>
    </dgm:pt>
    <dgm:pt modelId="{FAEEF88C-CF77-4FCE-91EB-97F1C9938136}" type="pres">
      <dgm:prSet presAssocID="{C12139C1-549D-4458-B68D-6693F1BCF9DD}" presName="parSpace" presStyleCnt="0"/>
      <dgm:spPr/>
    </dgm:pt>
    <dgm:pt modelId="{A4CB9D8D-5088-49F3-8E98-F27A005FDDAF}" type="pres">
      <dgm:prSet presAssocID="{D076AA8B-299F-4321-89F9-E69A7D55DF87}" presName="desBackupLeftNorm" presStyleCnt="0"/>
      <dgm:spPr/>
    </dgm:pt>
    <dgm:pt modelId="{5722FA50-12AE-4D27-96FB-80FF8ED64151}" type="pres">
      <dgm:prSet presAssocID="{D076AA8B-299F-4321-89F9-E69A7D55DF87}" presName="desComposite" presStyleCnt="0"/>
      <dgm:spPr/>
    </dgm:pt>
    <dgm:pt modelId="{BDFBDA32-2135-4D63-A582-14C81498D7AB}" type="pres">
      <dgm:prSet presAssocID="{D076AA8B-299F-4321-89F9-E69A7D55DF87}" presName="desCircle" presStyleLbl="node1" presStyleIdx="0" presStyleCnt="10"/>
      <dgm:spPr>
        <a:solidFill>
          <a:srgbClr val="ED1556"/>
        </a:solidFill>
      </dgm:spPr>
    </dgm:pt>
    <dgm:pt modelId="{45EB5FF3-DDB2-4B31-8155-2998C3C7F182}" type="pres">
      <dgm:prSet presAssocID="{D076AA8B-299F-4321-89F9-E69A7D55DF87}" presName="chTx" presStyleLbl="revTx" presStyleIdx="3" presStyleCnt="27"/>
      <dgm:spPr/>
      <dgm:t>
        <a:bodyPr/>
        <a:lstStyle/>
        <a:p>
          <a:endParaRPr lang="en-US"/>
        </a:p>
      </dgm:t>
    </dgm:pt>
    <dgm:pt modelId="{90929F41-55E7-4ACE-8306-1F10AE5B89FD}" type="pres">
      <dgm:prSet presAssocID="{D076AA8B-299F-4321-89F9-E69A7D55DF87}" presName="desTx" presStyleLbl="revTx" presStyleIdx="4" presStyleCnt="27">
        <dgm:presLayoutVars>
          <dgm:bulletEnabled val="1"/>
        </dgm:presLayoutVars>
      </dgm:prSet>
      <dgm:spPr/>
    </dgm:pt>
    <dgm:pt modelId="{3984ED95-D4B5-4290-90C3-F179A9F71303}" type="pres">
      <dgm:prSet presAssocID="{D076AA8B-299F-4321-89F9-E69A7D55DF87}" presName="desBackupRightNorm" presStyleCnt="0"/>
      <dgm:spPr/>
    </dgm:pt>
    <dgm:pt modelId="{D99978E1-71BD-4F84-AFA8-8630792DD346}" type="pres">
      <dgm:prSet presAssocID="{5DD0030D-F3DB-44CA-927E-988F7DF1B72F}" presName="desSpace" presStyleCnt="0"/>
      <dgm:spPr/>
    </dgm:pt>
    <dgm:pt modelId="{129B1626-5BF3-4479-A9B9-C0951EE2A148}" type="pres">
      <dgm:prSet presAssocID="{2E31F5CA-5FDC-4521-883B-761B8486E4D1}" presName="desBackupLeftNorm" presStyleCnt="0"/>
      <dgm:spPr/>
    </dgm:pt>
    <dgm:pt modelId="{ABF265EA-791E-40E2-A8D1-A07992BF7BBC}" type="pres">
      <dgm:prSet presAssocID="{2E31F5CA-5FDC-4521-883B-761B8486E4D1}" presName="desComposite" presStyleCnt="0"/>
      <dgm:spPr/>
    </dgm:pt>
    <dgm:pt modelId="{E934E256-994B-4968-A36F-547C7E24B224}" type="pres">
      <dgm:prSet presAssocID="{2E31F5CA-5FDC-4521-883B-761B8486E4D1}" presName="desCircle" presStyleLbl="node1" presStyleIdx="1" presStyleCnt="10"/>
      <dgm:spPr>
        <a:solidFill>
          <a:srgbClr val="ED1556"/>
        </a:solidFill>
      </dgm:spPr>
    </dgm:pt>
    <dgm:pt modelId="{4D6F506E-3353-4AE4-B8F6-858257E12486}" type="pres">
      <dgm:prSet presAssocID="{2E31F5CA-5FDC-4521-883B-761B8486E4D1}" presName="chTx" presStyleLbl="revTx" presStyleIdx="5" presStyleCnt="27"/>
      <dgm:spPr/>
      <dgm:t>
        <a:bodyPr/>
        <a:lstStyle/>
        <a:p>
          <a:endParaRPr lang="en-US"/>
        </a:p>
      </dgm:t>
    </dgm:pt>
    <dgm:pt modelId="{F1501C64-463A-4A76-BA86-F6552AE6FDC8}" type="pres">
      <dgm:prSet presAssocID="{2E31F5CA-5FDC-4521-883B-761B8486E4D1}" presName="desTx" presStyleLbl="revTx" presStyleIdx="6" presStyleCnt="27">
        <dgm:presLayoutVars>
          <dgm:bulletEnabled val="1"/>
        </dgm:presLayoutVars>
      </dgm:prSet>
      <dgm:spPr/>
    </dgm:pt>
    <dgm:pt modelId="{B3169FD8-DB4B-4382-9413-A3B1E1C81921}" type="pres">
      <dgm:prSet presAssocID="{2E31F5CA-5FDC-4521-883B-761B8486E4D1}" presName="desBackupRightNorm" presStyleCnt="0"/>
      <dgm:spPr/>
    </dgm:pt>
    <dgm:pt modelId="{5403562D-E8D3-45AB-976F-543A1B7B5E57}" type="pres">
      <dgm:prSet presAssocID="{703C09BA-B198-418D-B29F-4453B17CD9B0}" presName="desSpace" presStyleCnt="0"/>
      <dgm:spPr/>
    </dgm:pt>
    <dgm:pt modelId="{1C3E0600-EE64-4350-BD1A-C56A5AF6717A}" type="pres">
      <dgm:prSet presAssocID="{FFAAA8E8-7206-424F-A263-7C77E727DBFA}" presName="parComposite" presStyleCnt="0"/>
      <dgm:spPr/>
    </dgm:pt>
    <dgm:pt modelId="{71D2B6C0-FD40-4FF1-894C-496393C9A336}" type="pres">
      <dgm:prSet presAssocID="{FFAAA8E8-7206-424F-A263-7C77E727DBFA}" presName="parBigCircle" presStyleLbl="node0" presStyleIdx="3" presStyleCnt="7"/>
      <dgm:spPr>
        <a:solidFill>
          <a:srgbClr val="ED1556"/>
        </a:solidFill>
      </dgm:spPr>
    </dgm:pt>
    <dgm:pt modelId="{3478FF2E-7C23-4AB3-B3CB-4A5BA8A7B460}" type="pres">
      <dgm:prSet presAssocID="{FFAAA8E8-7206-424F-A263-7C77E727DBFA}" presName="parTx" presStyleLbl="revTx" presStyleIdx="7" presStyleCnt="27" custLinFactNeighborY="-1151"/>
      <dgm:spPr/>
      <dgm:t>
        <a:bodyPr/>
        <a:lstStyle/>
        <a:p>
          <a:endParaRPr lang="en-US"/>
        </a:p>
      </dgm:t>
    </dgm:pt>
    <dgm:pt modelId="{0B175FBA-010E-4B0D-A272-72C973EC1EBB}" type="pres">
      <dgm:prSet presAssocID="{FFAAA8E8-7206-424F-A263-7C77E727DBFA}" presName="bSpace" presStyleCnt="0"/>
      <dgm:spPr/>
    </dgm:pt>
    <dgm:pt modelId="{F72E2D87-7C6F-4F05-8727-BCAE0F648F72}" type="pres">
      <dgm:prSet presAssocID="{FFAAA8E8-7206-424F-A263-7C77E727DBFA}" presName="parBackupNorm" presStyleCnt="0"/>
      <dgm:spPr/>
    </dgm:pt>
    <dgm:pt modelId="{40395480-F666-4A18-AB11-AA0C2E662A54}" type="pres">
      <dgm:prSet presAssocID="{2B2622A0-3867-4C8A-A0C7-3279B4D72D6D}" presName="parSpace" presStyleCnt="0"/>
      <dgm:spPr/>
    </dgm:pt>
    <dgm:pt modelId="{D693F083-7E82-413C-8439-D9C827DCAB2C}" type="pres">
      <dgm:prSet presAssocID="{21DBF9F5-777B-4DFF-ABA3-304CEF221A63}" presName="desBackupLeftNorm" presStyleCnt="0"/>
      <dgm:spPr/>
    </dgm:pt>
    <dgm:pt modelId="{834CB959-2ADA-4ABE-A271-51D5086C364D}" type="pres">
      <dgm:prSet presAssocID="{21DBF9F5-777B-4DFF-ABA3-304CEF221A63}" presName="desComposite" presStyleCnt="0"/>
      <dgm:spPr/>
    </dgm:pt>
    <dgm:pt modelId="{BDF45B25-4061-49CE-826B-14C4B48E6B82}" type="pres">
      <dgm:prSet presAssocID="{21DBF9F5-777B-4DFF-ABA3-304CEF221A63}" presName="desCircle" presStyleLbl="node1" presStyleIdx="2" presStyleCnt="10"/>
      <dgm:spPr>
        <a:solidFill>
          <a:srgbClr val="ED1556"/>
        </a:solidFill>
      </dgm:spPr>
    </dgm:pt>
    <dgm:pt modelId="{444BFF18-1A31-427F-9656-A40C49914165}" type="pres">
      <dgm:prSet presAssocID="{21DBF9F5-777B-4DFF-ABA3-304CEF221A63}" presName="chTx" presStyleLbl="revTx" presStyleIdx="8" presStyleCnt="27"/>
      <dgm:spPr/>
      <dgm:t>
        <a:bodyPr/>
        <a:lstStyle/>
        <a:p>
          <a:endParaRPr lang="en-US"/>
        </a:p>
      </dgm:t>
    </dgm:pt>
    <dgm:pt modelId="{B63A670D-98C9-44B0-A4BF-F00E43F71EF7}" type="pres">
      <dgm:prSet presAssocID="{21DBF9F5-777B-4DFF-ABA3-304CEF221A63}" presName="desTx" presStyleLbl="revTx" presStyleIdx="9" presStyleCnt="27">
        <dgm:presLayoutVars>
          <dgm:bulletEnabled val="1"/>
        </dgm:presLayoutVars>
      </dgm:prSet>
      <dgm:spPr/>
    </dgm:pt>
    <dgm:pt modelId="{E9C49DB9-81DE-410E-A67A-C366B3A04CCB}" type="pres">
      <dgm:prSet presAssocID="{21DBF9F5-777B-4DFF-ABA3-304CEF221A63}" presName="desBackupRightNorm" presStyleCnt="0"/>
      <dgm:spPr/>
    </dgm:pt>
    <dgm:pt modelId="{30209B22-D9B9-437C-908C-D9996AC8074C}" type="pres">
      <dgm:prSet presAssocID="{60499992-EC97-43F9-A993-19A6267272CB}" presName="desSpace" presStyleCnt="0"/>
      <dgm:spPr/>
    </dgm:pt>
    <dgm:pt modelId="{8D995152-AD07-4896-92AC-767CB4D10C74}" type="pres">
      <dgm:prSet presAssocID="{10295BC9-9423-4938-A45A-149716AE1F77}" presName="desBackupLeftNorm" presStyleCnt="0"/>
      <dgm:spPr/>
    </dgm:pt>
    <dgm:pt modelId="{31A3D861-A935-4FA7-BE7F-142341573E86}" type="pres">
      <dgm:prSet presAssocID="{10295BC9-9423-4938-A45A-149716AE1F77}" presName="desComposite" presStyleCnt="0"/>
      <dgm:spPr/>
    </dgm:pt>
    <dgm:pt modelId="{455AD213-C13E-4E64-8B9C-25D2BECCDDB2}" type="pres">
      <dgm:prSet presAssocID="{10295BC9-9423-4938-A45A-149716AE1F77}" presName="desCircle" presStyleLbl="node1" presStyleIdx="3" presStyleCnt="10"/>
      <dgm:spPr>
        <a:solidFill>
          <a:srgbClr val="ED1556"/>
        </a:solidFill>
      </dgm:spPr>
    </dgm:pt>
    <dgm:pt modelId="{7E75BF1C-6A18-4C73-8C81-C179F994C1D5}" type="pres">
      <dgm:prSet presAssocID="{10295BC9-9423-4938-A45A-149716AE1F77}" presName="chTx" presStyleLbl="revTx" presStyleIdx="10" presStyleCnt="27"/>
      <dgm:spPr/>
      <dgm:t>
        <a:bodyPr/>
        <a:lstStyle/>
        <a:p>
          <a:endParaRPr lang="en-US"/>
        </a:p>
      </dgm:t>
    </dgm:pt>
    <dgm:pt modelId="{DD727A46-ED6B-47EF-9DCC-0DC42DBF3A72}" type="pres">
      <dgm:prSet presAssocID="{10295BC9-9423-4938-A45A-149716AE1F77}" presName="desTx" presStyleLbl="revTx" presStyleIdx="11" presStyleCnt="27">
        <dgm:presLayoutVars>
          <dgm:bulletEnabled val="1"/>
        </dgm:presLayoutVars>
      </dgm:prSet>
      <dgm:spPr/>
    </dgm:pt>
    <dgm:pt modelId="{2B48BBC2-B862-4E47-971C-63676B1813B4}" type="pres">
      <dgm:prSet presAssocID="{10295BC9-9423-4938-A45A-149716AE1F77}" presName="desBackupRightNorm" presStyleCnt="0"/>
      <dgm:spPr/>
    </dgm:pt>
    <dgm:pt modelId="{4F73D631-4B35-4D3E-B1BA-BBD549156990}" type="pres">
      <dgm:prSet presAssocID="{8646AE6A-3B91-4362-9221-407B961DB0E7}" presName="desSpace" presStyleCnt="0"/>
      <dgm:spPr/>
    </dgm:pt>
    <dgm:pt modelId="{44F4B84F-019E-476C-B8D7-34730D97BF36}" type="pres">
      <dgm:prSet presAssocID="{63A215CB-6887-4492-B680-0CCF0FEC449B}" presName="desBackupLeftNorm" presStyleCnt="0"/>
      <dgm:spPr/>
    </dgm:pt>
    <dgm:pt modelId="{46647ACB-49DB-43FB-844A-CE83D50776CA}" type="pres">
      <dgm:prSet presAssocID="{63A215CB-6887-4492-B680-0CCF0FEC449B}" presName="desComposite" presStyleCnt="0"/>
      <dgm:spPr/>
    </dgm:pt>
    <dgm:pt modelId="{A81547EB-BA91-44D4-868C-5A3AC8FE296B}" type="pres">
      <dgm:prSet presAssocID="{63A215CB-6887-4492-B680-0CCF0FEC449B}" presName="desCircle" presStyleLbl="node1" presStyleIdx="4" presStyleCnt="10"/>
      <dgm:spPr>
        <a:solidFill>
          <a:srgbClr val="ED1556"/>
        </a:solidFill>
      </dgm:spPr>
    </dgm:pt>
    <dgm:pt modelId="{23A6A0CF-ED97-4550-8D69-94E46D5CFEB8}" type="pres">
      <dgm:prSet presAssocID="{63A215CB-6887-4492-B680-0CCF0FEC449B}" presName="chTx" presStyleLbl="revTx" presStyleIdx="12" presStyleCnt="27"/>
      <dgm:spPr/>
      <dgm:t>
        <a:bodyPr/>
        <a:lstStyle/>
        <a:p>
          <a:endParaRPr lang="en-US"/>
        </a:p>
      </dgm:t>
    </dgm:pt>
    <dgm:pt modelId="{6221DC2B-ED5C-4A78-BF99-6B04996CC076}" type="pres">
      <dgm:prSet presAssocID="{63A215CB-6887-4492-B680-0CCF0FEC449B}" presName="desTx" presStyleLbl="revTx" presStyleIdx="13" presStyleCnt="27">
        <dgm:presLayoutVars>
          <dgm:bulletEnabled val="1"/>
        </dgm:presLayoutVars>
      </dgm:prSet>
      <dgm:spPr/>
    </dgm:pt>
    <dgm:pt modelId="{D755EF9F-0305-4903-8324-575485D6CD8A}" type="pres">
      <dgm:prSet presAssocID="{63A215CB-6887-4492-B680-0CCF0FEC449B}" presName="desBackupRightNorm" presStyleCnt="0"/>
      <dgm:spPr/>
    </dgm:pt>
    <dgm:pt modelId="{E5CC7325-A421-41D4-95B4-064F21C66D7E}" type="pres">
      <dgm:prSet presAssocID="{0EE091A4-5F59-4CC5-BB14-B1DA39B409F2}" presName="desSpace" presStyleCnt="0"/>
      <dgm:spPr/>
    </dgm:pt>
    <dgm:pt modelId="{E72279CE-3B87-4711-B11F-74BCED1ABC14}" type="pres">
      <dgm:prSet presAssocID="{588C8304-7F68-4DCF-AF21-A39D7EA73A22}" presName="desBackupLeftNorm" presStyleCnt="0"/>
      <dgm:spPr/>
    </dgm:pt>
    <dgm:pt modelId="{BC7BFBE9-83B0-4D89-BD0E-1737F1E40ABC}" type="pres">
      <dgm:prSet presAssocID="{588C8304-7F68-4DCF-AF21-A39D7EA73A22}" presName="desComposite" presStyleCnt="0"/>
      <dgm:spPr/>
    </dgm:pt>
    <dgm:pt modelId="{DB2B16C0-A380-4BB1-A3A9-141354DA3689}" type="pres">
      <dgm:prSet presAssocID="{588C8304-7F68-4DCF-AF21-A39D7EA73A22}" presName="desCircle" presStyleLbl="node1" presStyleIdx="5" presStyleCnt="10"/>
      <dgm:spPr>
        <a:solidFill>
          <a:srgbClr val="ED1556"/>
        </a:solidFill>
      </dgm:spPr>
    </dgm:pt>
    <dgm:pt modelId="{190CE9E3-CAAD-4C04-8FE9-74FEA068925E}" type="pres">
      <dgm:prSet presAssocID="{588C8304-7F68-4DCF-AF21-A39D7EA73A22}" presName="chTx" presStyleLbl="revTx" presStyleIdx="14" presStyleCnt="27"/>
      <dgm:spPr/>
      <dgm:t>
        <a:bodyPr/>
        <a:lstStyle/>
        <a:p>
          <a:endParaRPr lang="en-US"/>
        </a:p>
      </dgm:t>
    </dgm:pt>
    <dgm:pt modelId="{DBD6D791-4CCF-4484-A42C-53A3CCBCEEEE}" type="pres">
      <dgm:prSet presAssocID="{588C8304-7F68-4DCF-AF21-A39D7EA73A22}" presName="desTx" presStyleLbl="revTx" presStyleIdx="15" presStyleCnt="27">
        <dgm:presLayoutVars>
          <dgm:bulletEnabled val="1"/>
        </dgm:presLayoutVars>
      </dgm:prSet>
      <dgm:spPr/>
    </dgm:pt>
    <dgm:pt modelId="{1E8BE9B5-2104-4C5E-A756-8F88A4A74190}" type="pres">
      <dgm:prSet presAssocID="{588C8304-7F68-4DCF-AF21-A39D7EA73A22}" presName="desBackupRightNorm" presStyleCnt="0"/>
      <dgm:spPr/>
    </dgm:pt>
    <dgm:pt modelId="{02C8E6E4-4029-4C22-89AC-64D12DF47110}" type="pres">
      <dgm:prSet presAssocID="{95EE50F2-1A21-49C0-9B2C-44044C8894B6}" presName="desSpace" presStyleCnt="0"/>
      <dgm:spPr/>
    </dgm:pt>
    <dgm:pt modelId="{075E13DA-6E34-4495-87D7-965E0954A7FB}" type="pres">
      <dgm:prSet presAssocID="{8FD78184-2559-4891-94B9-B15468A0AACD}" presName="desBackupLeftNorm" presStyleCnt="0"/>
      <dgm:spPr/>
    </dgm:pt>
    <dgm:pt modelId="{0443A71C-4D26-455C-A83C-EE0EDB92A9C5}" type="pres">
      <dgm:prSet presAssocID="{8FD78184-2559-4891-94B9-B15468A0AACD}" presName="desComposite" presStyleCnt="0"/>
      <dgm:spPr/>
    </dgm:pt>
    <dgm:pt modelId="{E85904C5-B587-4C26-8B88-17E6DA08345F}" type="pres">
      <dgm:prSet presAssocID="{8FD78184-2559-4891-94B9-B15468A0AACD}" presName="desCircle" presStyleLbl="node1" presStyleIdx="6" presStyleCnt="10"/>
      <dgm:spPr>
        <a:solidFill>
          <a:srgbClr val="ED1556"/>
        </a:solidFill>
      </dgm:spPr>
    </dgm:pt>
    <dgm:pt modelId="{ABEE02C1-9720-42AD-99B1-10ACFA3CD8E9}" type="pres">
      <dgm:prSet presAssocID="{8FD78184-2559-4891-94B9-B15468A0AACD}" presName="chTx" presStyleLbl="revTx" presStyleIdx="16" presStyleCnt="27"/>
      <dgm:spPr/>
      <dgm:t>
        <a:bodyPr/>
        <a:lstStyle/>
        <a:p>
          <a:endParaRPr lang="en-US"/>
        </a:p>
      </dgm:t>
    </dgm:pt>
    <dgm:pt modelId="{815A388F-6A15-48DE-947F-F8E1F9BC36E6}" type="pres">
      <dgm:prSet presAssocID="{8FD78184-2559-4891-94B9-B15468A0AACD}" presName="desTx" presStyleLbl="revTx" presStyleIdx="17" presStyleCnt="27">
        <dgm:presLayoutVars>
          <dgm:bulletEnabled val="1"/>
        </dgm:presLayoutVars>
      </dgm:prSet>
      <dgm:spPr/>
    </dgm:pt>
    <dgm:pt modelId="{5F58A701-8738-447A-8DED-1455EFDBC536}" type="pres">
      <dgm:prSet presAssocID="{8FD78184-2559-4891-94B9-B15468A0AACD}" presName="desBackupRightNorm" presStyleCnt="0"/>
      <dgm:spPr/>
    </dgm:pt>
    <dgm:pt modelId="{F2A269EC-342D-40F2-B2DD-B465CEE3297D}" type="pres">
      <dgm:prSet presAssocID="{A4A1D784-4141-4244-BAF8-0CC5E9C30FF5}" presName="desSpace" presStyleCnt="0"/>
      <dgm:spPr/>
    </dgm:pt>
    <dgm:pt modelId="{5EA99F5F-B50A-41CF-A35C-525E0AC4E503}" type="pres">
      <dgm:prSet presAssocID="{F2E5B33C-D56F-4807-ABA4-D1BE5990C4F9}" presName="parComposite" presStyleCnt="0"/>
      <dgm:spPr/>
    </dgm:pt>
    <dgm:pt modelId="{EF6A0E40-0FA3-4D24-988D-C6F8A7645B25}" type="pres">
      <dgm:prSet presAssocID="{F2E5B33C-D56F-4807-ABA4-D1BE5990C4F9}" presName="parBigCircle" presStyleLbl="node0" presStyleIdx="4" presStyleCnt="7"/>
      <dgm:spPr>
        <a:solidFill>
          <a:srgbClr val="ED1556"/>
        </a:solidFill>
      </dgm:spPr>
    </dgm:pt>
    <dgm:pt modelId="{5E2FA720-1C9E-47FB-B161-8DDF539B062A}" type="pres">
      <dgm:prSet presAssocID="{F2E5B33C-D56F-4807-ABA4-D1BE5990C4F9}" presName="parTx" presStyleLbl="revTx" presStyleIdx="18" presStyleCnt="27" custLinFactNeighborY="-1151"/>
      <dgm:spPr/>
      <dgm:t>
        <a:bodyPr/>
        <a:lstStyle/>
        <a:p>
          <a:endParaRPr lang="en-US"/>
        </a:p>
      </dgm:t>
    </dgm:pt>
    <dgm:pt modelId="{64E870BD-EBED-4BB0-AB4E-2C5B9E01F3D0}" type="pres">
      <dgm:prSet presAssocID="{F2E5B33C-D56F-4807-ABA4-D1BE5990C4F9}" presName="bSpace" presStyleCnt="0"/>
      <dgm:spPr/>
    </dgm:pt>
    <dgm:pt modelId="{FEDCC30A-397A-4763-86FD-7B255F32FC45}" type="pres">
      <dgm:prSet presAssocID="{F2E5B33C-D56F-4807-ABA4-D1BE5990C4F9}" presName="parBackupNorm" presStyleCnt="0"/>
      <dgm:spPr/>
    </dgm:pt>
    <dgm:pt modelId="{B7CE1B97-B99A-4B15-91AF-E4989A4A3F98}" type="pres">
      <dgm:prSet presAssocID="{4AF8E7A8-8CB9-4BAE-9974-12F9CD5547F2}" presName="parSpace" presStyleCnt="0"/>
      <dgm:spPr/>
    </dgm:pt>
    <dgm:pt modelId="{BF9EEFF0-9F61-41D1-A37D-417F868B9767}" type="pres">
      <dgm:prSet presAssocID="{F8B5F449-B31A-447C-9427-CE76F8C96DB0}" presName="desBackupLeftNorm" presStyleCnt="0"/>
      <dgm:spPr/>
    </dgm:pt>
    <dgm:pt modelId="{1052173A-8C51-4F57-AEB8-BF53FD7E94E0}" type="pres">
      <dgm:prSet presAssocID="{F8B5F449-B31A-447C-9427-CE76F8C96DB0}" presName="desComposite" presStyleCnt="0"/>
      <dgm:spPr/>
    </dgm:pt>
    <dgm:pt modelId="{0FF4A092-9BE5-4747-9017-B8124A93DF24}" type="pres">
      <dgm:prSet presAssocID="{F8B5F449-B31A-447C-9427-CE76F8C96DB0}" presName="desCircle" presStyleLbl="node1" presStyleIdx="7" presStyleCnt="10"/>
      <dgm:spPr>
        <a:solidFill>
          <a:srgbClr val="ED1556"/>
        </a:solidFill>
      </dgm:spPr>
    </dgm:pt>
    <dgm:pt modelId="{3DA0EB2C-5B1B-47F1-ABDF-A11CF639D27B}" type="pres">
      <dgm:prSet presAssocID="{F8B5F449-B31A-447C-9427-CE76F8C96DB0}" presName="chTx" presStyleLbl="revTx" presStyleIdx="19" presStyleCnt="27"/>
      <dgm:spPr/>
      <dgm:t>
        <a:bodyPr/>
        <a:lstStyle/>
        <a:p>
          <a:endParaRPr lang="en-US"/>
        </a:p>
      </dgm:t>
    </dgm:pt>
    <dgm:pt modelId="{B1630D47-64D5-4379-9AA3-1595ABA3A7C2}" type="pres">
      <dgm:prSet presAssocID="{F8B5F449-B31A-447C-9427-CE76F8C96DB0}" presName="desTx" presStyleLbl="revTx" presStyleIdx="20" presStyleCnt="27">
        <dgm:presLayoutVars>
          <dgm:bulletEnabled val="1"/>
        </dgm:presLayoutVars>
      </dgm:prSet>
      <dgm:spPr/>
    </dgm:pt>
    <dgm:pt modelId="{83A9DD18-2222-445F-8535-2BE637BC7C08}" type="pres">
      <dgm:prSet presAssocID="{F8B5F449-B31A-447C-9427-CE76F8C96DB0}" presName="desBackupRightNorm" presStyleCnt="0"/>
      <dgm:spPr/>
    </dgm:pt>
    <dgm:pt modelId="{D4F16C82-3C65-4474-93D9-686CDF863C12}" type="pres">
      <dgm:prSet presAssocID="{0B1FD4D4-5590-4D49-ABA8-8F2114F7C79E}" presName="desSpace" presStyleCnt="0"/>
      <dgm:spPr/>
    </dgm:pt>
    <dgm:pt modelId="{6E3C01FE-D46C-4955-98EC-99DB3232320E}" type="pres">
      <dgm:prSet presAssocID="{761D5237-30BB-4FFA-9E91-D056370F1BD5}" presName="desBackupLeftNorm" presStyleCnt="0"/>
      <dgm:spPr/>
    </dgm:pt>
    <dgm:pt modelId="{9131352C-7C2C-44C7-963D-9295BF9D63AE}" type="pres">
      <dgm:prSet presAssocID="{761D5237-30BB-4FFA-9E91-D056370F1BD5}" presName="desComposite" presStyleCnt="0"/>
      <dgm:spPr/>
    </dgm:pt>
    <dgm:pt modelId="{E5BBA99C-B691-4BE3-94B0-8268865C435A}" type="pres">
      <dgm:prSet presAssocID="{761D5237-30BB-4FFA-9E91-D056370F1BD5}" presName="desCircle" presStyleLbl="node1" presStyleIdx="8" presStyleCnt="10"/>
      <dgm:spPr>
        <a:solidFill>
          <a:srgbClr val="ED1556"/>
        </a:solidFill>
      </dgm:spPr>
    </dgm:pt>
    <dgm:pt modelId="{3DCF9623-E775-400A-8510-2219D8103327}" type="pres">
      <dgm:prSet presAssocID="{761D5237-30BB-4FFA-9E91-D056370F1BD5}" presName="chTx" presStyleLbl="revTx" presStyleIdx="21" presStyleCnt="27"/>
      <dgm:spPr/>
      <dgm:t>
        <a:bodyPr/>
        <a:lstStyle/>
        <a:p>
          <a:endParaRPr lang="en-US"/>
        </a:p>
      </dgm:t>
    </dgm:pt>
    <dgm:pt modelId="{AC085791-81BE-45EC-83C5-222511A1430A}" type="pres">
      <dgm:prSet presAssocID="{761D5237-30BB-4FFA-9E91-D056370F1BD5}" presName="desTx" presStyleLbl="revTx" presStyleIdx="22" presStyleCnt="27">
        <dgm:presLayoutVars>
          <dgm:bulletEnabled val="1"/>
        </dgm:presLayoutVars>
      </dgm:prSet>
      <dgm:spPr/>
    </dgm:pt>
    <dgm:pt modelId="{08D76755-7C2E-470E-BDAA-197A94094A6C}" type="pres">
      <dgm:prSet presAssocID="{761D5237-30BB-4FFA-9E91-D056370F1BD5}" presName="desBackupRightNorm" presStyleCnt="0"/>
      <dgm:spPr/>
    </dgm:pt>
    <dgm:pt modelId="{C798C2EC-E3A1-49AF-830C-55384F053DAD}" type="pres">
      <dgm:prSet presAssocID="{2C211FEC-A286-44C6-B931-7D9C7CB852D5}" presName="desSpace" presStyleCnt="0"/>
      <dgm:spPr/>
    </dgm:pt>
    <dgm:pt modelId="{B47304DC-7416-463A-836E-8CF1C2C90C70}" type="pres">
      <dgm:prSet presAssocID="{DBC9FA44-1982-448B-9423-918AE053E38C}" presName="desBackupLeftNorm" presStyleCnt="0"/>
      <dgm:spPr/>
    </dgm:pt>
    <dgm:pt modelId="{958E5643-85B6-4DBC-85B6-CE5BD5052BCC}" type="pres">
      <dgm:prSet presAssocID="{DBC9FA44-1982-448B-9423-918AE053E38C}" presName="desComposite" presStyleCnt="0"/>
      <dgm:spPr/>
    </dgm:pt>
    <dgm:pt modelId="{5D73A417-81C8-4F00-AF17-05A27EB51271}" type="pres">
      <dgm:prSet presAssocID="{DBC9FA44-1982-448B-9423-918AE053E38C}" presName="desCircle" presStyleLbl="node1" presStyleIdx="9" presStyleCnt="10"/>
      <dgm:spPr>
        <a:solidFill>
          <a:srgbClr val="ED1556"/>
        </a:solidFill>
      </dgm:spPr>
    </dgm:pt>
    <dgm:pt modelId="{81842D8B-73CA-4C17-B1DD-358549B7FE01}" type="pres">
      <dgm:prSet presAssocID="{DBC9FA44-1982-448B-9423-918AE053E38C}" presName="chTx" presStyleLbl="revTx" presStyleIdx="23" presStyleCnt="27"/>
      <dgm:spPr/>
      <dgm:t>
        <a:bodyPr/>
        <a:lstStyle/>
        <a:p>
          <a:endParaRPr lang="en-US"/>
        </a:p>
      </dgm:t>
    </dgm:pt>
    <dgm:pt modelId="{8F4F423D-4321-44D8-A982-585F7E75E1FC}" type="pres">
      <dgm:prSet presAssocID="{DBC9FA44-1982-448B-9423-918AE053E38C}" presName="desTx" presStyleLbl="revTx" presStyleIdx="24" presStyleCnt="27">
        <dgm:presLayoutVars>
          <dgm:bulletEnabled val="1"/>
        </dgm:presLayoutVars>
      </dgm:prSet>
      <dgm:spPr/>
    </dgm:pt>
    <dgm:pt modelId="{B22303AA-1BBB-423A-9295-5DD983220AB7}" type="pres">
      <dgm:prSet presAssocID="{DBC9FA44-1982-448B-9423-918AE053E38C}" presName="desBackupRightNorm" presStyleCnt="0"/>
      <dgm:spPr/>
    </dgm:pt>
    <dgm:pt modelId="{8BAD815F-33B2-489F-9645-6255440467B4}" type="pres">
      <dgm:prSet presAssocID="{86E1D4B5-E31B-4AC8-8B0E-90630B1A447F}" presName="desSpace" presStyleCnt="0"/>
      <dgm:spPr/>
    </dgm:pt>
    <dgm:pt modelId="{81E8867C-C8B4-4B8C-9F4E-F4E1EEADAB36}" type="pres">
      <dgm:prSet presAssocID="{5796C383-F02D-4EBC-8F5F-D5E89A32676D}" presName="parComposite" presStyleCnt="0"/>
      <dgm:spPr/>
    </dgm:pt>
    <dgm:pt modelId="{4821523E-37EF-49D5-A594-B293C0E80520}" type="pres">
      <dgm:prSet presAssocID="{5796C383-F02D-4EBC-8F5F-D5E89A32676D}" presName="parBigCircle" presStyleLbl="node0" presStyleIdx="5" presStyleCnt="7"/>
      <dgm:spPr>
        <a:solidFill>
          <a:srgbClr val="ED1556"/>
        </a:solidFill>
      </dgm:spPr>
    </dgm:pt>
    <dgm:pt modelId="{FF8D7120-76D5-4182-95A5-1BE163150FA4}" type="pres">
      <dgm:prSet presAssocID="{5796C383-F02D-4EBC-8F5F-D5E89A32676D}" presName="parTx" presStyleLbl="revTx" presStyleIdx="25" presStyleCnt="27" custLinFactNeighborY="-1151"/>
      <dgm:spPr/>
      <dgm:t>
        <a:bodyPr/>
        <a:lstStyle/>
        <a:p>
          <a:endParaRPr lang="en-US"/>
        </a:p>
      </dgm:t>
    </dgm:pt>
    <dgm:pt modelId="{6708C5EC-544A-488C-AB14-F23526081B47}" type="pres">
      <dgm:prSet presAssocID="{5796C383-F02D-4EBC-8F5F-D5E89A32676D}" presName="bSpace" presStyleCnt="0"/>
      <dgm:spPr/>
    </dgm:pt>
    <dgm:pt modelId="{55EC88C7-6BE1-45AF-AAB2-83B821BC22E2}" type="pres">
      <dgm:prSet presAssocID="{5796C383-F02D-4EBC-8F5F-D5E89A32676D}" presName="parBackupNorm" presStyleCnt="0"/>
      <dgm:spPr/>
    </dgm:pt>
    <dgm:pt modelId="{22BC3E24-4D66-4869-A7E2-844E34EED7D1}" type="pres">
      <dgm:prSet presAssocID="{7B62404F-4F68-441D-9060-5E0732099848}" presName="parSpace" presStyleCnt="0"/>
      <dgm:spPr/>
    </dgm:pt>
    <dgm:pt modelId="{5A4B0734-394A-4714-8B0A-DA4066191AA4}" type="pres">
      <dgm:prSet presAssocID="{94F5B72E-F90E-493C-B453-46E2629274B8}" presName="parComposite" presStyleCnt="0"/>
      <dgm:spPr/>
    </dgm:pt>
    <dgm:pt modelId="{B590494E-6C26-4291-A7E2-4B8AC1C4F6AB}" type="pres">
      <dgm:prSet presAssocID="{94F5B72E-F90E-493C-B453-46E2629274B8}" presName="parBigCircle" presStyleLbl="node0" presStyleIdx="6" presStyleCnt="7"/>
      <dgm:spPr>
        <a:solidFill>
          <a:srgbClr val="ED1556"/>
        </a:solidFill>
      </dgm:spPr>
    </dgm:pt>
    <dgm:pt modelId="{DD9D376D-EB67-422D-8AAD-D6296FA6C880}" type="pres">
      <dgm:prSet presAssocID="{94F5B72E-F90E-493C-B453-46E2629274B8}" presName="parTx" presStyleLbl="revTx" presStyleIdx="26" presStyleCnt="27" custLinFactNeighborY="-1151"/>
      <dgm:spPr/>
      <dgm:t>
        <a:bodyPr/>
        <a:lstStyle/>
        <a:p>
          <a:endParaRPr lang="en-US"/>
        </a:p>
      </dgm:t>
    </dgm:pt>
    <dgm:pt modelId="{5F756BA1-F26D-40FA-85FA-C5CDA7F2D316}" type="pres">
      <dgm:prSet presAssocID="{94F5B72E-F90E-493C-B453-46E2629274B8}" presName="bSpace" presStyleCnt="0"/>
      <dgm:spPr/>
    </dgm:pt>
    <dgm:pt modelId="{C58E2053-F8AB-444D-A23E-8C9DEBDC0649}" type="pres">
      <dgm:prSet presAssocID="{94F5B72E-F90E-493C-B453-46E2629274B8}" presName="parBackupNorm" presStyleCnt="0"/>
      <dgm:spPr/>
    </dgm:pt>
    <dgm:pt modelId="{FBA371F9-ADD4-4DDF-A987-21BECF440472}" type="pres">
      <dgm:prSet presAssocID="{AC31EC48-4647-4A17-B940-055C1137071A}" presName="parSpace" presStyleCnt="0"/>
      <dgm:spPr/>
    </dgm:pt>
  </dgm:ptLst>
  <dgm:cxnLst>
    <dgm:cxn modelId="{0154227F-E58D-405E-9599-3917B663507B}" srcId="{6A5163B5-2DA3-4C79-89B0-9A2ACE03B8C9}" destId="{94F5B72E-F90E-493C-B453-46E2629274B8}" srcOrd="6" destOrd="0" parTransId="{68991649-7959-49F4-8975-AF4BEBF44171}" sibTransId="{AC31EC48-4647-4A17-B940-055C1137071A}"/>
    <dgm:cxn modelId="{B4C598CE-49A6-417C-A49E-2061BA50B15F}" srcId="{6A5163B5-2DA3-4C79-89B0-9A2ACE03B8C9}" destId="{4BC81684-5A02-448F-8896-C18865A6B2AA}" srcOrd="2" destOrd="0" parTransId="{6187DC14-20BC-4F48-A057-096F190168F6}" sibTransId="{C12139C1-549D-4458-B68D-6693F1BCF9DD}"/>
    <dgm:cxn modelId="{66F71BFE-3472-46FB-B6C9-20F345E41145}" srcId="{FFAAA8E8-7206-424F-A263-7C77E727DBFA}" destId="{21DBF9F5-777B-4DFF-ABA3-304CEF221A63}" srcOrd="0" destOrd="0" parTransId="{CEF01128-4F8E-434C-9EC4-FE40D69C902D}" sibTransId="{60499992-EC97-43F9-A993-19A6267272CB}"/>
    <dgm:cxn modelId="{B4DC7776-E88E-412F-8787-DE57D122CB5B}" srcId="{FFAAA8E8-7206-424F-A263-7C77E727DBFA}" destId="{588C8304-7F68-4DCF-AF21-A39D7EA73A22}" srcOrd="3" destOrd="0" parTransId="{00B54C9B-FA14-4A4E-B0F5-35FB509E811E}" sibTransId="{95EE50F2-1A21-49C0-9B2C-44044C8894B6}"/>
    <dgm:cxn modelId="{78D32ED1-2B46-441E-BC3C-D6A894EB6FCD}" srcId="{6A5163B5-2DA3-4C79-89B0-9A2ACE03B8C9}" destId="{5796C383-F02D-4EBC-8F5F-D5E89A32676D}" srcOrd="5" destOrd="0" parTransId="{98CF9012-BA8B-4079-81FD-26FAE92E3EB1}" sibTransId="{7B62404F-4F68-441D-9060-5E0732099848}"/>
    <dgm:cxn modelId="{1D4BC942-81E8-466B-B6DF-11F92E66F2E4}" srcId="{F2E5B33C-D56F-4807-ABA4-D1BE5990C4F9}" destId="{761D5237-30BB-4FFA-9E91-D056370F1BD5}" srcOrd="1" destOrd="0" parTransId="{C5975587-DF04-4739-A07C-F08E7A512336}" sibTransId="{2C211FEC-A286-44C6-B931-7D9C7CB852D5}"/>
    <dgm:cxn modelId="{10BE69D7-7A86-4538-9168-5ED7921310D8}" type="presOf" srcId="{588C8304-7F68-4DCF-AF21-A39D7EA73A22}" destId="{190CE9E3-CAAD-4C04-8FE9-74FEA068925E}" srcOrd="0" destOrd="0" presId="urn:microsoft.com/office/officeart/2008/layout/CircleAccentTimeline"/>
    <dgm:cxn modelId="{20B537B5-226A-40D0-836D-EB0A6E50FF6D}" type="presOf" srcId="{10295BC9-9423-4938-A45A-149716AE1F77}" destId="{7E75BF1C-6A18-4C73-8C81-C179F994C1D5}" srcOrd="0" destOrd="0" presId="urn:microsoft.com/office/officeart/2008/layout/CircleAccentTimeline"/>
    <dgm:cxn modelId="{1DC4B401-6911-4D49-B834-9BD86B22A105}" srcId="{FFAAA8E8-7206-424F-A263-7C77E727DBFA}" destId="{63A215CB-6887-4492-B680-0CCF0FEC449B}" srcOrd="2" destOrd="0" parTransId="{A35D1E5C-6949-4968-883B-FC5DD72F829D}" sibTransId="{0EE091A4-5F59-4CC5-BB14-B1DA39B409F2}"/>
    <dgm:cxn modelId="{83715537-2DB6-48F0-B718-4893B2BC76B4}" type="presOf" srcId="{2E31F5CA-5FDC-4521-883B-761B8486E4D1}" destId="{4D6F506E-3353-4AE4-B8F6-858257E12486}" srcOrd="0" destOrd="0" presId="urn:microsoft.com/office/officeart/2008/layout/CircleAccentTimeline"/>
    <dgm:cxn modelId="{3379F50A-CF86-4FFF-94F1-C1177223C99D}" type="presOf" srcId="{8FD78184-2559-4891-94B9-B15468A0AACD}" destId="{ABEE02C1-9720-42AD-99B1-10ACFA3CD8E9}" srcOrd="0" destOrd="0" presId="urn:microsoft.com/office/officeart/2008/layout/CircleAccentTimeline"/>
    <dgm:cxn modelId="{9E7FB6C1-7BDB-4FA4-B6E5-39B7B1CCA8D1}" srcId="{4BC81684-5A02-448F-8896-C18865A6B2AA}" destId="{D076AA8B-299F-4321-89F9-E69A7D55DF87}" srcOrd="0" destOrd="0" parTransId="{5DB725CA-8762-4ACD-9B97-C123CB414A4D}" sibTransId="{5DD0030D-F3DB-44CA-927E-988F7DF1B72F}"/>
    <dgm:cxn modelId="{B04DDD32-84CF-47DD-88A5-8E06132DCBAD}" type="presOf" srcId="{63A215CB-6887-4492-B680-0CCF0FEC449B}" destId="{23A6A0CF-ED97-4550-8D69-94E46D5CFEB8}" srcOrd="0" destOrd="0" presId="urn:microsoft.com/office/officeart/2008/layout/CircleAccentTimeline"/>
    <dgm:cxn modelId="{9A6FBA8B-AA3D-464F-AA90-3548A2B862CD}" type="presOf" srcId="{5796C383-F02D-4EBC-8F5F-D5E89A32676D}" destId="{FF8D7120-76D5-4182-95A5-1BE163150FA4}" srcOrd="0" destOrd="0" presId="urn:microsoft.com/office/officeart/2008/layout/CircleAccentTimeline"/>
    <dgm:cxn modelId="{9AD5FF29-C972-4A58-9574-6CF4DE138927}" type="presOf" srcId="{FFAAA8E8-7206-424F-A263-7C77E727DBFA}" destId="{3478FF2E-7C23-4AB3-B3CB-4A5BA8A7B460}" srcOrd="0" destOrd="0" presId="urn:microsoft.com/office/officeart/2008/layout/CircleAccentTimeline"/>
    <dgm:cxn modelId="{7F24DCB9-E083-4EA2-88BA-76CE1862B3E9}" srcId="{6A5163B5-2DA3-4C79-89B0-9A2ACE03B8C9}" destId="{BE83E120-F176-45C2-85C3-92B411FE7599}" srcOrd="0" destOrd="0" parTransId="{60161520-36C4-4D03-BDE8-A5ED2B060428}" sibTransId="{1E249C82-4AD9-4D3E-BFDD-22B195891F54}"/>
    <dgm:cxn modelId="{25FB2AA4-C046-4B2B-AF45-DDA719534ED5}" srcId="{6A5163B5-2DA3-4C79-89B0-9A2ACE03B8C9}" destId="{FFAAA8E8-7206-424F-A263-7C77E727DBFA}" srcOrd="3" destOrd="0" parTransId="{EE3A6895-5657-441F-8147-4D43EBC3FC54}" sibTransId="{2B2622A0-3867-4C8A-A0C7-3279B4D72D6D}"/>
    <dgm:cxn modelId="{D5170A23-A44D-4AA6-8F68-96184EF80464}" type="presOf" srcId="{DBC9FA44-1982-448B-9423-918AE053E38C}" destId="{81842D8B-73CA-4C17-B1DD-358549B7FE01}" srcOrd="0" destOrd="0" presId="urn:microsoft.com/office/officeart/2008/layout/CircleAccentTimeline"/>
    <dgm:cxn modelId="{60D18FFE-97F7-4D9E-A8EE-695BD6B1F1AB}" type="presOf" srcId="{D076AA8B-299F-4321-89F9-E69A7D55DF87}" destId="{45EB5FF3-DDB2-4B31-8155-2998C3C7F182}" srcOrd="0" destOrd="0" presId="urn:microsoft.com/office/officeart/2008/layout/CircleAccentTimeline"/>
    <dgm:cxn modelId="{63286443-A2EA-41FF-9D62-765A74562728}" type="presOf" srcId="{C1335F7D-50DB-404B-92E6-5C9E0C44CAAC}" destId="{5C562A88-F104-4EFC-8B3E-4D191404E1A4}" srcOrd="0" destOrd="0" presId="urn:microsoft.com/office/officeart/2008/layout/CircleAccentTimeline"/>
    <dgm:cxn modelId="{1382B842-407B-4046-9C8E-2FD7F05D4E2D}" type="presOf" srcId="{6A5163B5-2DA3-4C79-89B0-9A2ACE03B8C9}" destId="{5C54CF18-BC18-4C02-8344-1769722D5C5D}" srcOrd="0" destOrd="0" presId="urn:microsoft.com/office/officeart/2008/layout/CircleAccentTimeline"/>
    <dgm:cxn modelId="{DA5797F4-6FB7-456F-958E-62CFEF99FB20}" type="presOf" srcId="{4BC81684-5A02-448F-8896-C18865A6B2AA}" destId="{CDAE3591-B324-4E9B-8166-B6EE4C633DCA}" srcOrd="0" destOrd="0" presId="urn:microsoft.com/office/officeart/2008/layout/CircleAccentTimeline"/>
    <dgm:cxn modelId="{2C46A491-8C22-48AF-A511-B0DED8416191}" type="presOf" srcId="{BE83E120-F176-45C2-85C3-92B411FE7599}" destId="{047A43E5-4304-48AE-8174-F47C5BA9AEE1}" srcOrd="0" destOrd="0" presId="urn:microsoft.com/office/officeart/2008/layout/CircleAccentTimeline"/>
    <dgm:cxn modelId="{7A09A27C-72C8-4698-8609-4165DDD31657}" srcId="{4BC81684-5A02-448F-8896-C18865A6B2AA}" destId="{2E31F5CA-5FDC-4521-883B-761B8486E4D1}" srcOrd="1" destOrd="0" parTransId="{6264B090-FB3D-4226-9BCA-8076FE92E726}" sibTransId="{703C09BA-B198-418D-B29F-4453B17CD9B0}"/>
    <dgm:cxn modelId="{6B825301-3982-4E53-8072-38423E45E65C}" srcId="{FFAAA8E8-7206-424F-A263-7C77E727DBFA}" destId="{10295BC9-9423-4938-A45A-149716AE1F77}" srcOrd="1" destOrd="0" parTransId="{7D9EFA96-01D2-42A7-AD11-B70F1DF6BCF1}" sibTransId="{8646AE6A-3B91-4362-9221-407B961DB0E7}"/>
    <dgm:cxn modelId="{1BA83F57-21CC-4496-A4F4-45AA8DE8B143}" type="presOf" srcId="{761D5237-30BB-4FFA-9E91-D056370F1BD5}" destId="{3DCF9623-E775-400A-8510-2219D8103327}" srcOrd="0" destOrd="0" presId="urn:microsoft.com/office/officeart/2008/layout/CircleAccentTimeline"/>
    <dgm:cxn modelId="{C6D41F4B-4FFF-4761-8C32-E216CD60BC52}" type="presOf" srcId="{F8B5F449-B31A-447C-9427-CE76F8C96DB0}" destId="{3DA0EB2C-5B1B-47F1-ABDF-A11CF639D27B}" srcOrd="0" destOrd="0" presId="urn:microsoft.com/office/officeart/2008/layout/CircleAccentTimeline"/>
    <dgm:cxn modelId="{172D0E8F-FF67-437A-8E43-3B7EAF66F7DE}" srcId="{6A5163B5-2DA3-4C79-89B0-9A2ACE03B8C9}" destId="{F2E5B33C-D56F-4807-ABA4-D1BE5990C4F9}" srcOrd="4" destOrd="0" parTransId="{16F7326F-FA11-4465-9D69-75CEA4AA1BAD}" sibTransId="{4AF8E7A8-8CB9-4BAE-9974-12F9CD5547F2}"/>
    <dgm:cxn modelId="{74F02993-273F-4FDD-86A2-EEDEBF7B91B2}" type="presOf" srcId="{94F5B72E-F90E-493C-B453-46E2629274B8}" destId="{DD9D376D-EB67-422D-8AAD-D6296FA6C880}" srcOrd="0" destOrd="0" presId="urn:microsoft.com/office/officeart/2008/layout/CircleAccentTimeline"/>
    <dgm:cxn modelId="{06CE1ABD-DCC6-4517-8ACF-F4F5B64A1487}" srcId="{FFAAA8E8-7206-424F-A263-7C77E727DBFA}" destId="{8FD78184-2559-4891-94B9-B15468A0AACD}" srcOrd="4" destOrd="0" parTransId="{260DBAA3-65A1-4E60-B7C7-9734CAD2EE59}" sibTransId="{A4A1D784-4141-4244-BAF8-0CC5E9C30FF5}"/>
    <dgm:cxn modelId="{ABC72DDD-9575-4563-9E6E-F0FA957DDECE}" srcId="{F2E5B33C-D56F-4807-ABA4-D1BE5990C4F9}" destId="{DBC9FA44-1982-448B-9423-918AE053E38C}" srcOrd="2" destOrd="0" parTransId="{0DC35636-F780-484C-91CD-D68D862DB2F0}" sibTransId="{86E1D4B5-E31B-4AC8-8B0E-90630B1A447F}"/>
    <dgm:cxn modelId="{1B3E9FDC-5C7C-4D9F-A6CA-CFEB75B35EF5}" srcId="{F2E5B33C-D56F-4807-ABA4-D1BE5990C4F9}" destId="{F8B5F449-B31A-447C-9427-CE76F8C96DB0}" srcOrd="0" destOrd="0" parTransId="{D3D6BB9A-6BED-48E7-A5E4-5F007BB700AA}" sibTransId="{0B1FD4D4-5590-4D49-ABA8-8F2114F7C79E}"/>
    <dgm:cxn modelId="{FDF78ED4-4992-4BF1-B08C-C2CE14DA7A77}" srcId="{6A5163B5-2DA3-4C79-89B0-9A2ACE03B8C9}" destId="{C1335F7D-50DB-404B-92E6-5C9E0C44CAAC}" srcOrd="1" destOrd="0" parTransId="{F1D0BF95-1421-42B9-A3AD-C2BEDCF5F125}" sibTransId="{ED2262D4-7B24-4B93-A970-FF64E231A070}"/>
    <dgm:cxn modelId="{490618E6-179C-4ECA-84A7-164537F31440}" type="presOf" srcId="{F2E5B33C-D56F-4807-ABA4-D1BE5990C4F9}" destId="{5E2FA720-1C9E-47FB-B161-8DDF539B062A}" srcOrd="0" destOrd="0" presId="urn:microsoft.com/office/officeart/2008/layout/CircleAccentTimeline"/>
    <dgm:cxn modelId="{11EF383E-1894-490D-9B1F-45EFCECFFC9C}" type="presOf" srcId="{21DBF9F5-777B-4DFF-ABA3-304CEF221A63}" destId="{444BFF18-1A31-427F-9656-A40C49914165}" srcOrd="0" destOrd="0" presId="urn:microsoft.com/office/officeart/2008/layout/CircleAccentTimeline"/>
    <dgm:cxn modelId="{AA764AC9-EDF7-46A7-A425-0AEEA72801B9}" type="presParOf" srcId="{5C54CF18-BC18-4C02-8344-1769722D5C5D}" destId="{F79F2B98-7B2C-401A-8C7E-5079825ABE26}" srcOrd="0" destOrd="0" presId="urn:microsoft.com/office/officeart/2008/layout/CircleAccentTimeline"/>
    <dgm:cxn modelId="{BF373AD3-C47B-4CFB-BED8-E9E1DBDF5C84}" type="presParOf" srcId="{F79F2B98-7B2C-401A-8C7E-5079825ABE26}" destId="{4B969477-2139-408E-AF4F-65B955E3C729}" srcOrd="0" destOrd="0" presId="urn:microsoft.com/office/officeart/2008/layout/CircleAccentTimeline"/>
    <dgm:cxn modelId="{57922604-60F4-4C13-80C4-FFB2CA5DAEE0}" type="presParOf" srcId="{F79F2B98-7B2C-401A-8C7E-5079825ABE26}" destId="{047A43E5-4304-48AE-8174-F47C5BA9AEE1}" srcOrd="1" destOrd="0" presId="urn:microsoft.com/office/officeart/2008/layout/CircleAccentTimeline"/>
    <dgm:cxn modelId="{65599569-D8A3-42C0-AC24-C1E6D000DC5A}" type="presParOf" srcId="{F79F2B98-7B2C-401A-8C7E-5079825ABE26}" destId="{0F1A83A1-FAC9-4442-A0AF-3DD7807A4555}" srcOrd="2" destOrd="0" presId="urn:microsoft.com/office/officeart/2008/layout/CircleAccentTimeline"/>
    <dgm:cxn modelId="{75D54F28-818F-4436-BEB4-A043C831A004}" type="presParOf" srcId="{5C54CF18-BC18-4C02-8344-1769722D5C5D}" destId="{48021410-85F4-4670-9957-02CEB960F307}" srcOrd="1" destOrd="0" presId="urn:microsoft.com/office/officeart/2008/layout/CircleAccentTimeline"/>
    <dgm:cxn modelId="{9AB9213E-DE48-440D-A5F1-0B5CD84E5953}" type="presParOf" srcId="{5C54CF18-BC18-4C02-8344-1769722D5C5D}" destId="{64336A86-E68E-47B3-BFB8-8315B7D9BCF3}" srcOrd="2" destOrd="0" presId="urn:microsoft.com/office/officeart/2008/layout/CircleAccentTimeline"/>
    <dgm:cxn modelId="{2A7832B3-C267-49F2-9B27-EF937EE43D18}" type="presParOf" srcId="{5C54CF18-BC18-4C02-8344-1769722D5C5D}" destId="{5D01915E-50DB-4882-955A-BE5FFEA60970}" srcOrd="3" destOrd="0" presId="urn:microsoft.com/office/officeart/2008/layout/CircleAccentTimeline"/>
    <dgm:cxn modelId="{8F209E31-C25D-40E2-88BD-6A809E7FE0E5}" type="presParOf" srcId="{5D01915E-50DB-4882-955A-BE5FFEA60970}" destId="{C120D572-ED28-47A0-9285-754ED90F6C35}" srcOrd="0" destOrd="0" presId="urn:microsoft.com/office/officeart/2008/layout/CircleAccentTimeline"/>
    <dgm:cxn modelId="{4057B928-9B49-4F24-B3E4-355D3EEB3219}" type="presParOf" srcId="{5D01915E-50DB-4882-955A-BE5FFEA60970}" destId="{5C562A88-F104-4EFC-8B3E-4D191404E1A4}" srcOrd="1" destOrd="0" presId="urn:microsoft.com/office/officeart/2008/layout/CircleAccentTimeline"/>
    <dgm:cxn modelId="{8E4567CB-85AE-41AB-9324-217A1D7188C8}" type="presParOf" srcId="{5D01915E-50DB-4882-955A-BE5FFEA60970}" destId="{D324CE09-79AA-40E4-BDD2-E6CE9E6C6225}" srcOrd="2" destOrd="0" presId="urn:microsoft.com/office/officeart/2008/layout/CircleAccentTimeline"/>
    <dgm:cxn modelId="{296381CE-99FC-4A61-844B-8BB8A719DF1F}" type="presParOf" srcId="{5C54CF18-BC18-4C02-8344-1769722D5C5D}" destId="{523D1E79-AA1B-4762-A5C5-7DD6CC87A55C}" srcOrd="4" destOrd="0" presId="urn:microsoft.com/office/officeart/2008/layout/CircleAccentTimeline"/>
    <dgm:cxn modelId="{F43D6A77-9882-4399-9391-28D67E8D6966}" type="presParOf" srcId="{5C54CF18-BC18-4C02-8344-1769722D5C5D}" destId="{C8B69F91-E3AE-4B9A-9209-F798E8C8E08A}" srcOrd="5" destOrd="0" presId="urn:microsoft.com/office/officeart/2008/layout/CircleAccentTimeline"/>
    <dgm:cxn modelId="{29FADC3F-2D32-4FE0-85A6-7DCAA36D06E0}" type="presParOf" srcId="{5C54CF18-BC18-4C02-8344-1769722D5C5D}" destId="{522D17D5-FD94-415E-967C-4989E1B1ACB4}" srcOrd="6" destOrd="0" presId="urn:microsoft.com/office/officeart/2008/layout/CircleAccentTimeline"/>
    <dgm:cxn modelId="{E637EAE7-D1AF-47F8-8539-1ADA81D3A39B}" type="presParOf" srcId="{522D17D5-FD94-415E-967C-4989E1B1ACB4}" destId="{CD0386F6-FEB6-4293-B80A-47E5C7F5C45C}" srcOrd="0" destOrd="0" presId="urn:microsoft.com/office/officeart/2008/layout/CircleAccentTimeline"/>
    <dgm:cxn modelId="{65F8E7EF-CFA6-4DC6-B43B-6B88E0FDCE54}" type="presParOf" srcId="{522D17D5-FD94-415E-967C-4989E1B1ACB4}" destId="{CDAE3591-B324-4E9B-8166-B6EE4C633DCA}" srcOrd="1" destOrd="0" presId="urn:microsoft.com/office/officeart/2008/layout/CircleAccentTimeline"/>
    <dgm:cxn modelId="{014B9609-7EB8-41E7-982D-6CC8754432A0}" type="presParOf" srcId="{522D17D5-FD94-415E-967C-4989E1B1ACB4}" destId="{5F17D3ED-70A2-4E47-80A1-DB2BC0F31512}" srcOrd="2" destOrd="0" presId="urn:microsoft.com/office/officeart/2008/layout/CircleAccentTimeline"/>
    <dgm:cxn modelId="{2D15E069-8B87-4E11-9CFD-B8A3286BA977}" type="presParOf" srcId="{5C54CF18-BC18-4C02-8344-1769722D5C5D}" destId="{2CEC324F-7BFE-48B8-91F9-2C14E16FC6E8}" srcOrd="7" destOrd="0" presId="urn:microsoft.com/office/officeart/2008/layout/CircleAccentTimeline"/>
    <dgm:cxn modelId="{9A18A171-7329-48B9-9073-4A04BD87172E}" type="presParOf" srcId="{5C54CF18-BC18-4C02-8344-1769722D5C5D}" destId="{FAEEF88C-CF77-4FCE-91EB-97F1C9938136}" srcOrd="8" destOrd="0" presId="urn:microsoft.com/office/officeart/2008/layout/CircleAccentTimeline"/>
    <dgm:cxn modelId="{A287AA31-CC3B-45BE-A722-5A44BEAF2E62}" type="presParOf" srcId="{5C54CF18-BC18-4C02-8344-1769722D5C5D}" destId="{A4CB9D8D-5088-49F3-8E98-F27A005FDDAF}" srcOrd="9" destOrd="0" presId="urn:microsoft.com/office/officeart/2008/layout/CircleAccentTimeline"/>
    <dgm:cxn modelId="{AB140B3A-F67F-4993-A383-C419A5D65F97}" type="presParOf" srcId="{5C54CF18-BC18-4C02-8344-1769722D5C5D}" destId="{5722FA50-12AE-4D27-96FB-80FF8ED64151}" srcOrd="10" destOrd="0" presId="urn:microsoft.com/office/officeart/2008/layout/CircleAccentTimeline"/>
    <dgm:cxn modelId="{D17798EE-347E-427B-8D1B-3E8C6AA64F2C}" type="presParOf" srcId="{5722FA50-12AE-4D27-96FB-80FF8ED64151}" destId="{BDFBDA32-2135-4D63-A582-14C81498D7AB}" srcOrd="0" destOrd="0" presId="urn:microsoft.com/office/officeart/2008/layout/CircleAccentTimeline"/>
    <dgm:cxn modelId="{821B5F36-E462-43BC-B9FE-C73C36C45EE4}" type="presParOf" srcId="{5722FA50-12AE-4D27-96FB-80FF8ED64151}" destId="{45EB5FF3-DDB2-4B31-8155-2998C3C7F182}" srcOrd="1" destOrd="0" presId="urn:microsoft.com/office/officeart/2008/layout/CircleAccentTimeline"/>
    <dgm:cxn modelId="{5A21C4DE-9035-4DB2-97D4-58F0025950BF}" type="presParOf" srcId="{5722FA50-12AE-4D27-96FB-80FF8ED64151}" destId="{90929F41-55E7-4ACE-8306-1F10AE5B89FD}" srcOrd="2" destOrd="0" presId="urn:microsoft.com/office/officeart/2008/layout/CircleAccentTimeline"/>
    <dgm:cxn modelId="{39A5249A-337E-41F2-9C7C-6670341A1580}" type="presParOf" srcId="{5C54CF18-BC18-4C02-8344-1769722D5C5D}" destId="{3984ED95-D4B5-4290-90C3-F179A9F71303}" srcOrd="11" destOrd="0" presId="urn:microsoft.com/office/officeart/2008/layout/CircleAccentTimeline"/>
    <dgm:cxn modelId="{7AA5B3AC-C334-4F51-BFBA-19E217CEB5FA}" type="presParOf" srcId="{5C54CF18-BC18-4C02-8344-1769722D5C5D}" destId="{D99978E1-71BD-4F84-AFA8-8630792DD346}" srcOrd="12" destOrd="0" presId="urn:microsoft.com/office/officeart/2008/layout/CircleAccentTimeline"/>
    <dgm:cxn modelId="{7498FFFF-1E06-4BF7-8DC3-5718DF495D5B}" type="presParOf" srcId="{5C54CF18-BC18-4C02-8344-1769722D5C5D}" destId="{129B1626-5BF3-4479-A9B9-C0951EE2A148}" srcOrd="13" destOrd="0" presId="urn:microsoft.com/office/officeart/2008/layout/CircleAccentTimeline"/>
    <dgm:cxn modelId="{3C9C41F5-3C95-465F-8C1F-FFB41CFF7002}" type="presParOf" srcId="{5C54CF18-BC18-4C02-8344-1769722D5C5D}" destId="{ABF265EA-791E-40E2-A8D1-A07992BF7BBC}" srcOrd="14" destOrd="0" presId="urn:microsoft.com/office/officeart/2008/layout/CircleAccentTimeline"/>
    <dgm:cxn modelId="{62EC1169-6232-4506-B0BF-FDB2005AAFF3}" type="presParOf" srcId="{ABF265EA-791E-40E2-A8D1-A07992BF7BBC}" destId="{E934E256-994B-4968-A36F-547C7E24B224}" srcOrd="0" destOrd="0" presId="urn:microsoft.com/office/officeart/2008/layout/CircleAccentTimeline"/>
    <dgm:cxn modelId="{3F75FD0B-6533-40C1-B519-C12C1EAC96C0}" type="presParOf" srcId="{ABF265EA-791E-40E2-A8D1-A07992BF7BBC}" destId="{4D6F506E-3353-4AE4-B8F6-858257E12486}" srcOrd="1" destOrd="0" presId="urn:microsoft.com/office/officeart/2008/layout/CircleAccentTimeline"/>
    <dgm:cxn modelId="{41B2D110-74DA-4EE0-8A9B-09FB85802B01}" type="presParOf" srcId="{ABF265EA-791E-40E2-A8D1-A07992BF7BBC}" destId="{F1501C64-463A-4A76-BA86-F6552AE6FDC8}" srcOrd="2" destOrd="0" presId="urn:microsoft.com/office/officeart/2008/layout/CircleAccentTimeline"/>
    <dgm:cxn modelId="{9105FF56-7C9E-4CD5-82BF-041CDE5682BA}" type="presParOf" srcId="{5C54CF18-BC18-4C02-8344-1769722D5C5D}" destId="{B3169FD8-DB4B-4382-9413-A3B1E1C81921}" srcOrd="15" destOrd="0" presId="urn:microsoft.com/office/officeart/2008/layout/CircleAccentTimeline"/>
    <dgm:cxn modelId="{1FCF0F00-6BEF-4A67-A165-9C8BBDF730F6}" type="presParOf" srcId="{5C54CF18-BC18-4C02-8344-1769722D5C5D}" destId="{5403562D-E8D3-45AB-976F-543A1B7B5E57}" srcOrd="16" destOrd="0" presId="urn:microsoft.com/office/officeart/2008/layout/CircleAccentTimeline"/>
    <dgm:cxn modelId="{875DB9EF-CB03-4721-A7E2-C05BF1162759}" type="presParOf" srcId="{5C54CF18-BC18-4C02-8344-1769722D5C5D}" destId="{1C3E0600-EE64-4350-BD1A-C56A5AF6717A}" srcOrd="17" destOrd="0" presId="urn:microsoft.com/office/officeart/2008/layout/CircleAccentTimeline"/>
    <dgm:cxn modelId="{D01534AD-CDAA-43F0-ACB9-B940B881F5F1}" type="presParOf" srcId="{1C3E0600-EE64-4350-BD1A-C56A5AF6717A}" destId="{71D2B6C0-FD40-4FF1-894C-496393C9A336}" srcOrd="0" destOrd="0" presId="urn:microsoft.com/office/officeart/2008/layout/CircleAccentTimeline"/>
    <dgm:cxn modelId="{07666076-2034-47A4-BCA0-09B06E415786}" type="presParOf" srcId="{1C3E0600-EE64-4350-BD1A-C56A5AF6717A}" destId="{3478FF2E-7C23-4AB3-B3CB-4A5BA8A7B460}" srcOrd="1" destOrd="0" presId="urn:microsoft.com/office/officeart/2008/layout/CircleAccentTimeline"/>
    <dgm:cxn modelId="{8448ED38-C3F7-41A0-87DB-14FE66957675}" type="presParOf" srcId="{1C3E0600-EE64-4350-BD1A-C56A5AF6717A}" destId="{0B175FBA-010E-4B0D-A272-72C973EC1EBB}" srcOrd="2" destOrd="0" presId="urn:microsoft.com/office/officeart/2008/layout/CircleAccentTimeline"/>
    <dgm:cxn modelId="{9BD7D17D-4C64-4893-9C90-1CDC575D7E78}" type="presParOf" srcId="{5C54CF18-BC18-4C02-8344-1769722D5C5D}" destId="{F72E2D87-7C6F-4F05-8727-BCAE0F648F72}" srcOrd="18" destOrd="0" presId="urn:microsoft.com/office/officeart/2008/layout/CircleAccentTimeline"/>
    <dgm:cxn modelId="{932B97B3-FB42-4A4F-AECA-34BBE193CA0B}" type="presParOf" srcId="{5C54CF18-BC18-4C02-8344-1769722D5C5D}" destId="{40395480-F666-4A18-AB11-AA0C2E662A54}" srcOrd="19" destOrd="0" presId="urn:microsoft.com/office/officeart/2008/layout/CircleAccentTimeline"/>
    <dgm:cxn modelId="{FEEF22B5-931C-4899-A59B-38C2B0937621}" type="presParOf" srcId="{5C54CF18-BC18-4C02-8344-1769722D5C5D}" destId="{D693F083-7E82-413C-8439-D9C827DCAB2C}" srcOrd="20" destOrd="0" presId="urn:microsoft.com/office/officeart/2008/layout/CircleAccentTimeline"/>
    <dgm:cxn modelId="{5E4F4274-455D-4CFD-BFAC-4E5A40083868}" type="presParOf" srcId="{5C54CF18-BC18-4C02-8344-1769722D5C5D}" destId="{834CB959-2ADA-4ABE-A271-51D5086C364D}" srcOrd="21" destOrd="0" presId="urn:microsoft.com/office/officeart/2008/layout/CircleAccentTimeline"/>
    <dgm:cxn modelId="{D05D6080-C849-4E83-A466-031106AC5D1C}" type="presParOf" srcId="{834CB959-2ADA-4ABE-A271-51D5086C364D}" destId="{BDF45B25-4061-49CE-826B-14C4B48E6B82}" srcOrd="0" destOrd="0" presId="urn:microsoft.com/office/officeart/2008/layout/CircleAccentTimeline"/>
    <dgm:cxn modelId="{27A4ABE6-D6E3-4CC1-B234-A428B53DA92A}" type="presParOf" srcId="{834CB959-2ADA-4ABE-A271-51D5086C364D}" destId="{444BFF18-1A31-427F-9656-A40C49914165}" srcOrd="1" destOrd="0" presId="urn:microsoft.com/office/officeart/2008/layout/CircleAccentTimeline"/>
    <dgm:cxn modelId="{2DC09EEB-8C1C-449A-9A93-2F3B143E63FC}" type="presParOf" srcId="{834CB959-2ADA-4ABE-A271-51D5086C364D}" destId="{B63A670D-98C9-44B0-A4BF-F00E43F71EF7}" srcOrd="2" destOrd="0" presId="urn:microsoft.com/office/officeart/2008/layout/CircleAccentTimeline"/>
    <dgm:cxn modelId="{4EFAB627-E2E3-4305-B6DC-A790C9870C3D}" type="presParOf" srcId="{5C54CF18-BC18-4C02-8344-1769722D5C5D}" destId="{E9C49DB9-81DE-410E-A67A-C366B3A04CCB}" srcOrd="22" destOrd="0" presId="urn:microsoft.com/office/officeart/2008/layout/CircleAccentTimeline"/>
    <dgm:cxn modelId="{1A8321D3-7991-4500-88BF-6BB91D436E9E}" type="presParOf" srcId="{5C54CF18-BC18-4C02-8344-1769722D5C5D}" destId="{30209B22-D9B9-437C-908C-D9996AC8074C}" srcOrd="23" destOrd="0" presId="urn:microsoft.com/office/officeart/2008/layout/CircleAccentTimeline"/>
    <dgm:cxn modelId="{855ECB10-467E-410D-AFF7-46E02115E8DC}" type="presParOf" srcId="{5C54CF18-BC18-4C02-8344-1769722D5C5D}" destId="{8D995152-AD07-4896-92AC-767CB4D10C74}" srcOrd="24" destOrd="0" presId="urn:microsoft.com/office/officeart/2008/layout/CircleAccentTimeline"/>
    <dgm:cxn modelId="{ABDE3F4A-5870-42F2-B5CB-60AF15EB738B}" type="presParOf" srcId="{5C54CF18-BC18-4C02-8344-1769722D5C5D}" destId="{31A3D861-A935-4FA7-BE7F-142341573E86}" srcOrd="25" destOrd="0" presId="urn:microsoft.com/office/officeart/2008/layout/CircleAccentTimeline"/>
    <dgm:cxn modelId="{B81A94AB-986F-4E82-8DC5-99EBC6EE5985}" type="presParOf" srcId="{31A3D861-A935-4FA7-BE7F-142341573E86}" destId="{455AD213-C13E-4E64-8B9C-25D2BECCDDB2}" srcOrd="0" destOrd="0" presId="urn:microsoft.com/office/officeart/2008/layout/CircleAccentTimeline"/>
    <dgm:cxn modelId="{F00024AE-EECA-44D9-A09C-720FD41EB7FD}" type="presParOf" srcId="{31A3D861-A935-4FA7-BE7F-142341573E86}" destId="{7E75BF1C-6A18-4C73-8C81-C179F994C1D5}" srcOrd="1" destOrd="0" presId="urn:microsoft.com/office/officeart/2008/layout/CircleAccentTimeline"/>
    <dgm:cxn modelId="{417EEB47-8776-40A0-A4C1-690FD4E5F6B9}" type="presParOf" srcId="{31A3D861-A935-4FA7-BE7F-142341573E86}" destId="{DD727A46-ED6B-47EF-9DCC-0DC42DBF3A72}" srcOrd="2" destOrd="0" presId="urn:microsoft.com/office/officeart/2008/layout/CircleAccentTimeline"/>
    <dgm:cxn modelId="{F400D11F-EF91-4F3B-8FE5-A92B8CB9CF74}" type="presParOf" srcId="{5C54CF18-BC18-4C02-8344-1769722D5C5D}" destId="{2B48BBC2-B862-4E47-971C-63676B1813B4}" srcOrd="26" destOrd="0" presId="urn:microsoft.com/office/officeart/2008/layout/CircleAccentTimeline"/>
    <dgm:cxn modelId="{7B1053B5-0648-4709-8D0C-FF140C981E45}" type="presParOf" srcId="{5C54CF18-BC18-4C02-8344-1769722D5C5D}" destId="{4F73D631-4B35-4D3E-B1BA-BBD549156990}" srcOrd="27" destOrd="0" presId="urn:microsoft.com/office/officeart/2008/layout/CircleAccentTimeline"/>
    <dgm:cxn modelId="{43A92F75-FBDC-41CC-B073-688403120DA0}" type="presParOf" srcId="{5C54CF18-BC18-4C02-8344-1769722D5C5D}" destId="{44F4B84F-019E-476C-B8D7-34730D97BF36}" srcOrd="28" destOrd="0" presId="urn:microsoft.com/office/officeart/2008/layout/CircleAccentTimeline"/>
    <dgm:cxn modelId="{97BB86BF-285B-433D-B573-30175D7C523B}" type="presParOf" srcId="{5C54CF18-BC18-4C02-8344-1769722D5C5D}" destId="{46647ACB-49DB-43FB-844A-CE83D50776CA}" srcOrd="29" destOrd="0" presId="urn:microsoft.com/office/officeart/2008/layout/CircleAccentTimeline"/>
    <dgm:cxn modelId="{C632736D-9BD0-49CA-9ED6-C2211B5BFF20}" type="presParOf" srcId="{46647ACB-49DB-43FB-844A-CE83D50776CA}" destId="{A81547EB-BA91-44D4-868C-5A3AC8FE296B}" srcOrd="0" destOrd="0" presId="urn:microsoft.com/office/officeart/2008/layout/CircleAccentTimeline"/>
    <dgm:cxn modelId="{7425805D-C53D-4DB7-8258-63BEC08E9F56}" type="presParOf" srcId="{46647ACB-49DB-43FB-844A-CE83D50776CA}" destId="{23A6A0CF-ED97-4550-8D69-94E46D5CFEB8}" srcOrd="1" destOrd="0" presId="urn:microsoft.com/office/officeart/2008/layout/CircleAccentTimeline"/>
    <dgm:cxn modelId="{9ADB56A0-FE05-41EF-BAA9-6D45FC795461}" type="presParOf" srcId="{46647ACB-49DB-43FB-844A-CE83D50776CA}" destId="{6221DC2B-ED5C-4A78-BF99-6B04996CC076}" srcOrd="2" destOrd="0" presId="urn:microsoft.com/office/officeart/2008/layout/CircleAccentTimeline"/>
    <dgm:cxn modelId="{F96B69DE-B3AB-4055-A7E1-DB831C1E6385}" type="presParOf" srcId="{5C54CF18-BC18-4C02-8344-1769722D5C5D}" destId="{D755EF9F-0305-4903-8324-575485D6CD8A}" srcOrd="30" destOrd="0" presId="urn:microsoft.com/office/officeart/2008/layout/CircleAccentTimeline"/>
    <dgm:cxn modelId="{BB38B4AA-039A-48A3-8058-3158FCE00756}" type="presParOf" srcId="{5C54CF18-BC18-4C02-8344-1769722D5C5D}" destId="{E5CC7325-A421-41D4-95B4-064F21C66D7E}" srcOrd="31" destOrd="0" presId="urn:microsoft.com/office/officeart/2008/layout/CircleAccentTimeline"/>
    <dgm:cxn modelId="{55E097C5-4F08-4494-86BD-09666966E8A9}" type="presParOf" srcId="{5C54CF18-BC18-4C02-8344-1769722D5C5D}" destId="{E72279CE-3B87-4711-B11F-74BCED1ABC14}" srcOrd="32" destOrd="0" presId="urn:microsoft.com/office/officeart/2008/layout/CircleAccentTimeline"/>
    <dgm:cxn modelId="{4EA79DE6-DB87-4995-883D-BAF151F8FFCC}" type="presParOf" srcId="{5C54CF18-BC18-4C02-8344-1769722D5C5D}" destId="{BC7BFBE9-83B0-4D89-BD0E-1737F1E40ABC}" srcOrd="33" destOrd="0" presId="urn:microsoft.com/office/officeart/2008/layout/CircleAccentTimeline"/>
    <dgm:cxn modelId="{AFA80964-2D52-4EDA-ADB0-048FD35D12E9}" type="presParOf" srcId="{BC7BFBE9-83B0-4D89-BD0E-1737F1E40ABC}" destId="{DB2B16C0-A380-4BB1-A3A9-141354DA3689}" srcOrd="0" destOrd="0" presId="urn:microsoft.com/office/officeart/2008/layout/CircleAccentTimeline"/>
    <dgm:cxn modelId="{D8EAF567-EE8D-4734-BF8A-D05B5BD1336C}" type="presParOf" srcId="{BC7BFBE9-83B0-4D89-BD0E-1737F1E40ABC}" destId="{190CE9E3-CAAD-4C04-8FE9-74FEA068925E}" srcOrd="1" destOrd="0" presId="urn:microsoft.com/office/officeart/2008/layout/CircleAccentTimeline"/>
    <dgm:cxn modelId="{B96EDE31-CA56-4D51-9C08-FF3E499F59D6}" type="presParOf" srcId="{BC7BFBE9-83B0-4D89-BD0E-1737F1E40ABC}" destId="{DBD6D791-4CCF-4484-A42C-53A3CCBCEEEE}" srcOrd="2" destOrd="0" presId="urn:microsoft.com/office/officeart/2008/layout/CircleAccentTimeline"/>
    <dgm:cxn modelId="{5A906A3C-D5E6-412F-8C22-BDD9C7543F70}" type="presParOf" srcId="{5C54CF18-BC18-4C02-8344-1769722D5C5D}" destId="{1E8BE9B5-2104-4C5E-A756-8F88A4A74190}" srcOrd="34" destOrd="0" presId="urn:microsoft.com/office/officeart/2008/layout/CircleAccentTimeline"/>
    <dgm:cxn modelId="{DDC45697-F04B-4380-863D-468F463F251E}" type="presParOf" srcId="{5C54CF18-BC18-4C02-8344-1769722D5C5D}" destId="{02C8E6E4-4029-4C22-89AC-64D12DF47110}" srcOrd="35" destOrd="0" presId="urn:microsoft.com/office/officeart/2008/layout/CircleAccentTimeline"/>
    <dgm:cxn modelId="{A13D4B50-C2C0-4413-939F-DBA880658C20}" type="presParOf" srcId="{5C54CF18-BC18-4C02-8344-1769722D5C5D}" destId="{075E13DA-6E34-4495-87D7-965E0954A7FB}" srcOrd="36" destOrd="0" presId="urn:microsoft.com/office/officeart/2008/layout/CircleAccentTimeline"/>
    <dgm:cxn modelId="{86CAEEA1-1AC3-493A-BA83-89C862456C68}" type="presParOf" srcId="{5C54CF18-BC18-4C02-8344-1769722D5C5D}" destId="{0443A71C-4D26-455C-A83C-EE0EDB92A9C5}" srcOrd="37" destOrd="0" presId="urn:microsoft.com/office/officeart/2008/layout/CircleAccentTimeline"/>
    <dgm:cxn modelId="{3D5E411C-C2D3-4CC5-BC36-DB53A57062CF}" type="presParOf" srcId="{0443A71C-4D26-455C-A83C-EE0EDB92A9C5}" destId="{E85904C5-B587-4C26-8B88-17E6DA08345F}" srcOrd="0" destOrd="0" presId="urn:microsoft.com/office/officeart/2008/layout/CircleAccentTimeline"/>
    <dgm:cxn modelId="{91B3613C-9BA1-4DDC-8778-71A2C48C2F90}" type="presParOf" srcId="{0443A71C-4D26-455C-A83C-EE0EDB92A9C5}" destId="{ABEE02C1-9720-42AD-99B1-10ACFA3CD8E9}" srcOrd="1" destOrd="0" presId="urn:microsoft.com/office/officeart/2008/layout/CircleAccentTimeline"/>
    <dgm:cxn modelId="{1E76486D-263F-4745-A0A5-CC353C90602A}" type="presParOf" srcId="{0443A71C-4D26-455C-A83C-EE0EDB92A9C5}" destId="{815A388F-6A15-48DE-947F-F8E1F9BC36E6}" srcOrd="2" destOrd="0" presId="urn:microsoft.com/office/officeart/2008/layout/CircleAccentTimeline"/>
    <dgm:cxn modelId="{C6E514AF-2B02-441A-B645-1AB51D590D35}" type="presParOf" srcId="{5C54CF18-BC18-4C02-8344-1769722D5C5D}" destId="{5F58A701-8738-447A-8DED-1455EFDBC536}" srcOrd="38" destOrd="0" presId="urn:microsoft.com/office/officeart/2008/layout/CircleAccentTimeline"/>
    <dgm:cxn modelId="{823EEC71-7985-49C1-8BD1-0841A9CFAB5F}" type="presParOf" srcId="{5C54CF18-BC18-4C02-8344-1769722D5C5D}" destId="{F2A269EC-342D-40F2-B2DD-B465CEE3297D}" srcOrd="39" destOrd="0" presId="urn:microsoft.com/office/officeart/2008/layout/CircleAccentTimeline"/>
    <dgm:cxn modelId="{10E867C0-C69C-4A4F-B8D6-AF5520D3CFA7}" type="presParOf" srcId="{5C54CF18-BC18-4C02-8344-1769722D5C5D}" destId="{5EA99F5F-B50A-41CF-A35C-525E0AC4E503}" srcOrd="40" destOrd="0" presId="urn:microsoft.com/office/officeart/2008/layout/CircleAccentTimeline"/>
    <dgm:cxn modelId="{1A246137-90F0-4F82-ACF8-43F67A230AC3}" type="presParOf" srcId="{5EA99F5F-B50A-41CF-A35C-525E0AC4E503}" destId="{EF6A0E40-0FA3-4D24-988D-C6F8A7645B25}" srcOrd="0" destOrd="0" presId="urn:microsoft.com/office/officeart/2008/layout/CircleAccentTimeline"/>
    <dgm:cxn modelId="{4FB75014-9741-4A70-B3F3-FEE75A1A9253}" type="presParOf" srcId="{5EA99F5F-B50A-41CF-A35C-525E0AC4E503}" destId="{5E2FA720-1C9E-47FB-B161-8DDF539B062A}" srcOrd="1" destOrd="0" presId="urn:microsoft.com/office/officeart/2008/layout/CircleAccentTimeline"/>
    <dgm:cxn modelId="{E47FD1C4-A142-4B3C-A9CE-A2F221E59131}" type="presParOf" srcId="{5EA99F5F-B50A-41CF-A35C-525E0AC4E503}" destId="{64E870BD-EBED-4BB0-AB4E-2C5B9E01F3D0}" srcOrd="2" destOrd="0" presId="urn:microsoft.com/office/officeart/2008/layout/CircleAccentTimeline"/>
    <dgm:cxn modelId="{07C3E8D5-4605-4384-B2E3-0EAAB51E58B4}" type="presParOf" srcId="{5C54CF18-BC18-4C02-8344-1769722D5C5D}" destId="{FEDCC30A-397A-4763-86FD-7B255F32FC45}" srcOrd="41" destOrd="0" presId="urn:microsoft.com/office/officeart/2008/layout/CircleAccentTimeline"/>
    <dgm:cxn modelId="{73126BD7-C35B-4C86-ADC8-D369C6BACECC}" type="presParOf" srcId="{5C54CF18-BC18-4C02-8344-1769722D5C5D}" destId="{B7CE1B97-B99A-4B15-91AF-E4989A4A3F98}" srcOrd="42" destOrd="0" presId="urn:microsoft.com/office/officeart/2008/layout/CircleAccentTimeline"/>
    <dgm:cxn modelId="{BDEE2FC4-662F-42DF-9C16-A00AFA49DB42}" type="presParOf" srcId="{5C54CF18-BC18-4C02-8344-1769722D5C5D}" destId="{BF9EEFF0-9F61-41D1-A37D-417F868B9767}" srcOrd="43" destOrd="0" presId="urn:microsoft.com/office/officeart/2008/layout/CircleAccentTimeline"/>
    <dgm:cxn modelId="{495BDEE8-FBB3-4B49-B5A9-9FE542C4671E}" type="presParOf" srcId="{5C54CF18-BC18-4C02-8344-1769722D5C5D}" destId="{1052173A-8C51-4F57-AEB8-BF53FD7E94E0}" srcOrd="44" destOrd="0" presId="urn:microsoft.com/office/officeart/2008/layout/CircleAccentTimeline"/>
    <dgm:cxn modelId="{E293AC6F-F281-4D05-AE5D-F86E34494FFB}" type="presParOf" srcId="{1052173A-8C51-4F57-AEB8-BF53FD7E94E0}" destId="{0FF4A092-9BE5-4747-9017-B8124A93DF24}" srcOrd="0" destOrd="0" presId="urn:microsoft.com/office/officeart/2008/layout/CircleAccentTimeline"/>
    <dgm:cxn modelId="{9766BF6E-9385-45A2-BDBB-9C6F84EE054A}" type="presParOf" srcId="{1052173A-8C51-4F57-AEB8-BF53FD7E94E0}" destId="{3DA0EB2C-5B1B-47F1-ABDF-A11CF639D27B}" srcOrd="1" destOrd="0" presId="urn:microsoft.com/office/officeart/2008/layout/CircleAccentTimeline"/>
    <dgm:cxn modelId="{18E59C13-EFA8-4ECF-8EB5-732AC0B1FB42}" type="presParOf" srcId="{1052173A-8C51-4F57-AEB8-BF53FD7E94E0}" destId="{B1630D47-64D5-4379-9AA3-1595ABA3A7C2}" srcOrd="2" destOrd="0" presId="urn:microsoft.com/office/officeart/2008/layout/CircleAccentTimeline"/>
    <dgm:cxn modelId="{30F7F199-7F5D-4CCA-8FA8-02DC640CC4B8}" type="presParOf" srcId="{5C54CF18-BC18-4C02-8344-1769722D5C5D}" destId="{83A9DD18-2222-445F-8535-2BE637BC7C08}" srcOrd="45" destOrd="0" presId="urn:microsoft.com/office/officeart/2008/layout/CircleAccentTimeline"/>
    <dgm:cxn modelId="{26B7DA25-04DE-469C-948B-A911A1705A94}" type="presParOf" srcId="{5C54CF18-BC18-4C02-8344-1769722D5C5D}" destId="{D4F16C82-3C65-4474-93D9-686CDF863C12}" srcOrd="46" destOrd="0" presId="urn:microsoft.com/office/officeart/2008/layout/CircleAccentTimeline"/>
    <dgm:cxn modelId="{56AEEA79-7F14-4D81-B174-008567F5D0EF}" type="presParOf" srcId="{5C54CF18-BC18-4C02-8344-1769722D5C5D}" destId="{6E3C01FE-D46C-4955-98EC-99DB3232320E}" srcOrd="47" destOrd="0" presId="urn:microsoft.com/office/officeart/2008/layout/CircleAccentTimeline"/>
    <dgm:cxn modelId="{469217B5-F2C2-4FCB-A201-F4BB2278890D}" type="presParOf" srcId="{5C54CF18-BC18-4C02-8344-1769722D5C5D}" destId="{9131352C-7C2C-44C7-963D-9295BF9D63AE}" srcOrd="48" destOrd="0" presId="urn:microsoft.com/office/officeart/2008/layout/CircleAccentTimeline"/>
    <dgm:cxn modelId="{E1312DF9-306C-4791-BBED-1EC75BD4E2AB}" type="presParOf" srcId="{9131352C-7C2C-44C7-963D-9295BF9D63AE}" destId="{E5BBA99C-B691-4BE3-94B0-8268865C435A}" srcOrd="0" destOrd="0" presId="urn:microsoft.com/office/officeart/2008/layout/CircleAccentTimeline"/>
    <dgm:cxn modelId="{7A2DE006-6404-401F-8679-17FAA5F3DB19}" type="presParOf" srcId="{9131352C-7C2C-44C7-963D-9295BF9D63AE}" destId="{3DCF9623-E775-400A-8510-2219D8103327}" srcOrd="1" destOrd="0" presId="urn:microsoft.com/office/officeart/2008/layout/CircleAccentTimeline"/>
    <dgm:cxn modelId="{3C626A39-C15D-4806-8B72-8A3C6E367CD3}" type="presParOf" srcId="{9131352C-7C2C-44C7-963D-9295BF9D63AE}" destId="{AC085791-81BE-45EC-83C5-222511A1430A}" srcOrd="2" destOrd="0" presId="urn:microsoft.com/office/officeart/2008/layout/CircleAccentTimeline"/>
    <dgm:cxn modelId="{F42E3F3B-53BF-487C-98BD-DF25C5FF5AB6}" type="presParOf" srcId="{5C54CF18-BC18-4C02-8344-1769722D5C5D}" destId="{08D76755-7C2E-470E-BDAA-197A94094A6C}" srcOrd="49" destOrd="0" presId="urn:microsoft.com/office/officeart/2008/layout/CircleAccentTimeline"/>
    <dgm:cxn modelId="{935DC1F5-A3D5-45F0-8EBB-CEFF6012D7BC}" type="presParOf" srcId="{5C54CF18-BC18-4C02-8344-1769722D5C5D}" destId="{C798C2EC-E3A1-49AF-830C-55384F053DAD}" srcOrd="50" destOrd="0" presId="urn:microsoft.com/office/officeart/2008/layout/CircleAccentTimeline"/>
    <dgm:cxn modelId="{6087BF1B-A1AA-4E86-9CCC-B051DA575371}" type="presParOf" srcId="{5C54CF18-BC18-4C02-8344-1769722D5C5D}" destId="{B47304DC-7416-463A-836E-8CF1C2C90C70}" srcOrd="51" destOrd="0" presId="urn:microsoft.com/office/officeart/2008/layout/CircleAccentTimeline"/>
    <dgm:cxn modelId="{B6798214-BCE6-4C31-A77C-935F3D761C12}" type="presParOf" srcId="{5C54CF18-BC18-4C02-8344-1769722D5C5D}" destId="{958E5643-85B6-4DBC-85B6-CE5BD5052BCC}" srcOrd="52" destOrd="0" presId="urn:microsoft.com/office/officeart/2008/layout/CircleAccentTimeline"/>
    <dgm:cxn modelId="{69155215-C29F-44A8-A432-5EB0799547E6}" type="presParOf" srcId="{958E5643-85B6-4DBC-85B6-CE5BD5052BCC}" destId="{5D73A417-81C8-4F00-AF17-05A27EB51271}" srcOrd="0" destOrd="0" presId="urn:microsoft.com/office/officeart/2008/layout/CircleAccentTimeline"/>
    <dgm:cxn modelId="{C5FDF0F9-5F51-460B-BB3E-9E10649C043D}" type="presParOf" srcId="{958E5643-85B6-4DBC-85B6-CE5BD5052BCC}" destId="{81842D8B-73CA-4C17-B1DD-358549B7FE01}" srcOrd="1" destOrd="0" presId="urn:microsoft.com/office/officeart/2008/layout/CircleAccentTimeline"/>
    <dgm:cxn modelId="{09B30181-2F7E-4E1B-BDCC-E5B517120CEA}" type="presParOf" srcId="{958E5643-85B6-4DBC-85B6-CE5BD5052BCC}" destId="{8F4F423D-4321-44D8-A982-585F7E75E1FC}" srcOrd="2" destOrd="0" presId="urn:microsoft.com/office/officeart/2008/layout/CircleAccentTimeline"/>
    <dgm:cxn modelId="{A6AE4DB3-CD52-4B11-B6EC-AE708EAD541A}" type="presParOf" srcId="{5C54CF18-BC18-4C02-8344-1769722D5C5D}" destId="{B22303AA-1BBB-423A-9295-5DD983220AB7}" srcOrd="53" destOrd="0" presId="urn:microsoft.com/office/officeart/2008/layout/CircleAccentTimeline"/>
    <dgm:cxn modelId="{3EEC5CD2-AAF9-4771-A975-8A20C87EF616}" type="presParOf" srcId="{5C54CF18-BC18-4C02-8344-1769722D5C5D}" destId="{8BAD815F-33B2-489F-9645-6255440467B4}" srcOrd="54" destOrd="0" presId="urn:microsoft.com/office/officeart/2008/layout/CircleAccentTimeline"/>
    <dgm:cxn modelId="{275F0F9C-B0FE-4478-AB41-75DD2BB639D7}" type="presParOf" srcId="{5C54CF18-BC18-4C02-8344-1769722D5C5D}" destId="{81E8867C-C8B4-4B8C-9F4E-F4E1EEADAB36}" srcOrd="55" destOrd="0" presId="urn:microsoft.com/office/officeart/2008/layout/CircleAccentTimeline"/>
    <dgm:cxn modelId="{97F76636-F9E1-4FBE-943E-D22641EB3F2C}" type="presParOf" srcId="{81E8867C-C8B4-4B8C-9F4E-F4E1EEADAB36}" destId="{4821523E-37EF-49D5-A594-B293C0E80520}" srcOrd="0" destOrd="0" presId="urn:microsoft.com/office/officeart/2008/layout/CircleAccentTimeline"/>
    <dgm:cxn modelId="{57A776EB-2E36-4013-8EA0-022196B29FE1}" type="presParOf" srcId="{81E8867C-C8B4-4B8C-9F4E-F4E1EEADAB36}" destId="{FF8D7120-76D5-4182-95A5-1BE163150FA4}" srcOrd="1" destOrd="0" presId="urn:microsoft.com/office/officeart/2008/layout/CircleAccentTimeline"/>
    <dgm:cxn modelId="{C7CD8F03-8514-42CF-A941-146110D1588D}" type="presParOf" srcId="{81E8867C-C8B4-4B8C-9F4E-F4E1EEADAB36}" destId="{6708C5EC-544A-488C-AB14-F23526081B47}" srcOrd="2" destOrd="0" presId="urn:microsoft.com/office/officeart/2008/layout/CircleAccentTimeline"/>
    <dgm:cxn modelId="{95A45A7C-53CE-48CA-91E2-9ADAD79A2515}" type="presParOf" srcId="{5C54CF18-BC18-4C02-8344-1769722D5C5D}" destId="{55EC88C7-6BE1-45AF-AAB2-83B821BC22E2}" srcOrd="56" destOrd="0" presId="urn:microsoft.com/office/officeart/2008/layout/CircleAccentTimeline"/>
    <dgm:cxn modelId="{A8A5DD5B-AD35-44EF-9D72-9CFF37AC1345}" type="presParOf" srcId="{5C54CF18-BC18-4C02-8344-1769722D5C5D}" destId="{22BC3E24-4D66-4869-A7E2-844E34EED7D1}" srcOrd="57" destOrd="0" presId="urn:microsoft.com/office/officeart/2008/layout/CircleAccentTimeline"/>
    <dgm:cxn modelId="{8EC8682A-12BB-402A-A160-79EF43EEDE95}" type="presParOf" srcId="{5C54CF18-BC18-4C02-8344-1769722D5C5D}" destId="{5A4B0734-394A-4714-8B0A-DA4066191AA4}" srcOrd="58" destOrd="0" presId="urn:microsoft.com/office/officeart/2008/layout/CircleAccentTimeline"/>
    <dgm:cxn modelId="{7CB73951-2CD0-46BB-95F3-253EDF4E3C2C}" type="presParOf" srcId="{5A4B0734-394A-4714-8B0A-DA4066191AA4}" destId="{B590494E-6C26-4291-A7E2-4B8AC1C4F6AB}" srcOrd="0" destOrd="0" presId="urn:microsoft.com/office/officeart/2008/layout/CircleAccentTimeline"/>
    <dgm:cxn modelId="{1DD3B07B-1687-4FF7-84A1-B1802CB20B62}" type="presParOf" srcId="{5A4B0734-394A-4714-8B0A-DA4066191AA4}" destId="{DD9D376D-EB67-422D-8AAD-D6296FA6C880}" srcOrd="1" destOrd="0" presId="urn:microsoft.com/office/officeart/2008/layout/CircleAccentTimeline"/>
    <dgm:cxn modelId="{C66B9AEB-F2EB-4896-992A-366963B5EDE1}" type="presParOf" srcId="{5A4B0734-394A-4714-8B0A-DA4066191AA4}" destId="{5F756BA1-F26D-40FA-85FA-C5CDA7F2D316}" srcOrd="2" destOrd="0" presId="urn:microsoft.com/office/officeart/2008/layout/CircleAccentTimeline"/>
    <dgm:cxn modelId="{AC7BA200-EABC-4C04-8AAB-5ECF284662FC}" type="presParOf" srcId="{5C54CF18-BC18-4C02-8344-1769722D5C5D}" destId="{C58E2053-F8AB-444D-A23E-8C9DEBDC0649}" srcOrd="59" destOrd="0" presId="urn:microsoft.com/office/officeart/2008/layout/CircleAccentTimeline"/>
    <dgm:cxn modelId="{FDC11084-07B4-4DD3-B8A2-96DE35F9BE0C}" type="presParOf" srcId="{5C54CF18-BC18-4C02-8344-1769722D5C5D}" destId="{FBA371F9-ADD4-4DDF-A987-21BECF440472}" srcOrd="60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69477-2139-408E-AF4F-65B955E3C729}">
      <dsp:nvSpPr>
        <dsp:cNvPr id="0" name=""/>
        <dsp:cNvSpPr/>
      </dsp:nvSpPr>
      <dsp:spPr>
        <a:xfrm>
          <a:off x="962722" y="542502"/>
          <a:ext cx="449994" cy="449994"/>
        </a:xfrm>
        <a:prstGeom prst="donut">
          <a:avLst>
            <a:gd name="adj" fmla="val 20000"/>
          </a:avLst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A43E5-4304-48AE-8174-F47C5BA9AEE1}">
      <dsp:nvSpPr>
        <dsp:cNvPr id="0" name=""/>
        <dsp:cNvSpPr/>
      </dsp:nvSpPr>
      <dsp:spPr>
        <a:xfrm rot="17700000">
          <a:off x="1121280" y="175664"/>
          <a:ext cx="559393" cy="269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1C4161"/>
              </a:solidFill>
            </a:rPr>
            <a:t>2004</a:t>
          </a:r>
          <a:endParaRPr lang="en-US" sz="1800" b="1" kern="1200" dirty="0">
            <a:solidFill>
              <a:srgbClr val="1C4161"/>
            </a:solidFill>
          </a:endParaRPr>
        </a:p>
      </dsp:txBody>
      <dsp:txXfrm>
        <a:off x="1121280" y="175664"/>
        <a:ext cx="559393" cy="269584"/>
      </dsp:txXfrm>
    </dsp:sp>
    <dsp:sp modelId="{C120D572-ED28-47A0-9285-754ED90F6C35}">
      <dsp:nvSpPr>
        <dsp:cNvPr id="0" name=""/>
        <dsp:cNvSpPr/>
      </dsp:nvSpPr>
      <dsp:spPr>
        <a:xfrm>
          <a:off x="1446648" y="542502"/>
          <a:ext cx="449994" cy="449994"/>
        </a:xfrm>
        <a:prstGeom prst="donut">
          <a:avLst>
            <a:gd name="adj" fmla="val 20000"/>
          </a:avLst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62A88-F104-4EFC-8B3E-4D191404E1A4}">
      <dsp:nvSpPr>
        <dsp:cNvPr id="0" name=""/>
        <dsp:cNvSpPr/>
      </dsp:nvSpPr>
      <dsp:spPr>
        <a:xfrm rot="17700000">
          <a:off x="1605206" y="175664"/>
          <a:ext cx="559393" cy="269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rgbClr val="1C4161"/>
              </a:solidFill>
            </a:rPr>
            <a:t>2005</a:t>
          </a:r>
          <a:endParaRPr lang="en-US" sz="1800" b="1" kern="1200" dirty="0">
            <a:solidFill>
              <a:srgbClr val="1C4161"/>
            </a:solidFill>
          </a:endParaRPr>
        </a:p>
      </dsp:txBody>
      <dsp:txXfrm>
        <a:off x="1605206" y="175664"/>
        <a:ext cx="559393" cy="269584"/>
      </dsp:txXfrm>
    </dsp:sp>
    <dsp:sp modelId="{CD0386F6-FEB6-4293-B80A-47E5C7F5C45C}">
      <dsp:nvSpPr>
        <dsp:cNvPr id="0" name=""/>
        <dsp:cNvSpPr/>
      </dsp:nvSpPr>
      <dsp:spPr>
        <a:xfrm>
          <a:off x="1930574" y="542502"/>
          <a:ext cx="449994" cy="449994"/>
        </a:xfrm>
        <a:prstGeom prst="donut">
          <a:avLst>
            <a:gd name="adj" fmla="val 20000"/>
          </a:avLst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E3591-B324-4E9B-8166-B6EE4C633DCA}">
      <dsp:nvSpPr>
        <dsp:cNvPr id="0" name=""/>
        <dsp:cNvSpPr/>
      </dsp:nvSpPr>
      <dsp:spPr>
        <a:xfrm rot="17700000">
          <a:off x="2089132" y="175664"/>
          <a:ext cx="559393" cy="269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rgbClr val="1C4161"/>
              </a:solidFill>
            </a:rPr>
            <a:t>2006</a:t>
          </a:r>
          <a:endParaRPr lang="en-US" sz="1800" b="1" kern="1200" dirty="0">
            <a:solidFill>
              <a:srgbClr val="1C4161"/>
            </a:solidFill>
          </a:endParaRPr>
        </a:p>
      </dsp:txBody>
      <dsp:txXfrm>
        <a:off x="2089132" y="175664"/>
        <a:ext cx="559393" cy="269584"/>
      </dsp:txXfrm>
    </dsp:sp>
    <dsp:sp modelId="{BDFBDA32-2135-4D63-A582-14C81498D7AB}">
      <dsp:nvSpPr>
        <dsp:cNvPr id="0" name=""/>
        <dsp:cNvSpPr/>
      </dsp:nvSpPr>
      <dsp:spPr>
        <a:xfrm>
          <a:off x="2414464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B5FF3-DDB2-4B31-8155-2998C3C7F182}">
      <dsp:nvSpPr>
        <dsp:cNvPr id="0" name=""/>
        <dsp:cNvSpPr/>
      </dsp:nvSpPr>
      <dsp:spPr>
        <a:xfrm rot="17700000">
          <a:off x="2137825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>
            <a:solidFill>
              <a:srgbClr val="1C4161"/>
            </a:solidFill>
          </a:endParaRPr>
        </a:p>
      </dsp:txBody>
      <dsp:txXfrm>
        <a:off x="2137825" y="975812"/>
        <a:ext cx="483901" cy="233319"/>
      </dsp:txXfrm>
    </dsp:sp>
    <dsp:sp modelId="{90929F41-55E7-4ACE-8306-1F10AE5B89FD}">
      <dsp:nvSpPr>
        <dsp:cNvPr id="0" name=""/>
        <dsp:cNvSpPr/>
      </dsp:nvSpPr>
      <dsp:spPr>
        <a:xfrm rot="17700000">
          <a:off x="2440777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4E256-994B-4968-A36F-547C7E24B224}">
      <dsp:nvSpPr>
        <dsp:cNvPr id="0" name=""/>
        <dsp:cNvSpPr/>
      </dsp:nvSpPr>
      <dsp:spPr>
        <a:xfrm>
          <a:off x="2681899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F506E-3353-4AE4-B8F6-858257E12486}">
      <dsp:nvSpPr>
        <dsp:cNvPr id="0" name=""/>
        <dsp:cNvSpPr/>
      </dsp:nvSpPr>
      <dsp:spPr>
        <a:xfrm rot="17700000">
          <a:off x="2405260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1C4161"/>
              </a:solidFill>
            </a:rPr>
            <a:t> </a:t>
          </a:r>
          <a:endParaRPr lang="en-US" sz="1600" b="1" kern="1200" dirty="0">
            <a:solidFill>
              <a:srgbClr val="1C4161"/>
            </a:solidFill>
          </a:endParaRPr>
        </a:p>
      </dsp:txBody>
      <dsp:txXfrm>
        <a:off x="2405260" y="975812"/>
        <a:ext cx="483901" cy="233319"/>
      </dsp:txXfrm>
    </dsp:sp>
    <dsp:sp modelId="{F1501C64-463A-4A76-BA86-F6552AE6FDC8}">
      <dsp:nvSpPr>
        <dsp:cNvPr id="0" name=""/>
        <dsp:cNvSpPr/>
      </dsp:nvSpPr>
      <dsp:spPr>
        <a:xfrm rot="17700000">
          <a:off x="2708212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2B6C0-FD40-4FF1-894C-496393C9A336}">
      <dsp:nvSpPr>
        <dsp:cNvPr id="0" name=""/>
        <dsp:cNvSpPr/>
      </dsp:nvSpPr>
      <dsp:spPr>
        <a:xfrm>
          <a:off x="2949370" y="542502"/>
          <a:ext cx="449994" cy="449994"/>
        </a:xfrm>
        <a:prstGeom prst="donut">
          <a:avLst>
            <a:gd name="adj" fmla="val 20000"/>
          </a:avLst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8FF2E-7C23-4AB3-B3CB-4A5BA8A7B460}">
      <dsp:nvSpPr>
        <dsp:cNvPr id="0" name=""/>
        <dsp:cNvSpPr/>
      </dsp:nvSpPr>
      <dsp:spPr>
        <a:xfrm rot="17700000">
          <a:off x="3107928" y="175664"/>
          <a:ext cx="559393" cy="269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1C4161"/>
              </a:solidFill>
            </a:rPr>
            <a:t>2009</a:t>
          </a:r>
          <a:endParaRPr lang="en-US" sz="1800" b="1" kern="1200" dirty="0">
            <a:solidFill>
              <a:srgbClr val="1C4161"/>
            </a:solidFill>
          </a:endParaRPr>
        </a:p>
      </dsp:txBody>
      <dsp:txXfrm>
        <a:off x="3107928" y="175664"/>
        <a:ext cx="559393" cy="269584"/>
      </dsp:txXfrm>
    </dsp:sp>
    <dsp:sp modelId="{BDF45B25-4061-49CE-826B-14C4B48E6B82}">
      <dsp:nvSpPr>
        <dsp:cNvPr id="0" name=""/>
        <dsp:cNvSpPr/>
      </dsp:nvSpPr>
      <dsp:spPr>
        <a:xfrm>
          <a:off x="3433260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BFF18-1A31-427F-9656-A40C49914165}">
      <dsp:nvSpPr>
        <dsp:cNvPr id="0" name=""/>
        <dsp:cNvSpPr/>
      </dsp:nvSpPr>
      <dsp:spPr>
        <a:xfrm rot="17700000">
          <a:off x="3156622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1C4161"/>
              </a:solidFill>
            </a:rPr>
            <a:t> </a:t>
          </a:r>
          <a:endParaRPr lang="en-US" sz="1600" b="1" kern="1200" dirty="0">
            <a:solidFill>
              <a:srgbClr val="1C4161"/>
            </a:solidFill>
          </a:endParaRPr>
        </a:p>
      </dsp:txBody>
      <dsp:txXfrm>
        <a:off x="3156622" y="975812"/>
        <a:ext cx="483901" cy="233319"/>
      </dsp:txXfrm>
    </dsp:sp>
    <dsp:sp modelId="{B63A670D-98C9-44B0-A4BF-F00E43F71EF7}">
      <dsp:nvSpPr>
        <dsp:cNvPr id="0" name=""/>
        <dsp:cNvSpPr/>
      </dsp:nvSpPr>
      <dsp:spPr>
        <a:xfrm rot="17700000">
          <a:off x="3459573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AD213-C13E-4E64-8B9C-25D2BECCDDB2}">
      <dsp:nvSpPr>
        <dsp:cNvPr id="0" name=""/>
        <dsp:cNvSpPr/>
      </dsp:nvSpPr>
      <dsp:spPr>
        <a:xfrm>
          <a:off x="3700695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75BF1C-6A18-4C73-8C81-C179F994C1D5}">
      <dsp:nvSpPr>
        <dsp:cNvPr id="0" name=""/>
        <dsp:cNvSpPr/>
      </dsp:nvSpPr>
      <dsp:spPr>
        <a:xfrm rot="17700000">
          <a:off x="3424057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1C4161"/>
              </a:solidFill>
            </a:rPr>
            <a:t> </a:t>
          </a:r>
          <a:endParaRPr lang="en-US" sz="1600" b="1" kern="1200" dirty="0">
            <a:solidFill>
              <a:srgbClr val="1C4161"/>
            </a:solidFill>
          </a:endParaRPr>
        </a:p>
      </dsp:txBody>
      <dsp:txXfrm>
        <a:off x="3424057" y="975812"/>
        <a:ext cx="483901" cy="233319"/>
      </dsp:txXfrm>
    </dsp:sp>
    <dsp:sp modelId="{DD727A46-ED6B-47EF-9DCC-0DC42DBF3A72}">
      <dsp:nvSpPr>
        <dsp:cNvPr id="0" name=""/>
        <dsp:cNvSpPr/>
      </dsp:nvSpPr>
      <dsp:spPr>
        <a:xfrm rot="17700000">
          <a:off x="3727008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547EB-BA91-44D4-868C-5A3AC8FE296B}">
      <dsp:nvSpPr>
        <dsp:cNvPr id="0" name=""/>
        <dsp:cNvSpPr/>
      </dsp:nvSpPr>
      <dsp:spPr>
        <a:xfrm>
          <a:off x="3968130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6A0CF-ED97-4550-8D69-94E46D5CFEB8}">
      <dsp:nvSpPr>
        <dsp:cNvPr id="0" name=""/>
        <dsp:cNvSpPr/>
      </dsp:nvSpPr>
      <dsp:spPr>
        <a:xfrm rot="17700000">
          <a:off x="3691492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1C4161"/>
              </a:solidFill>
            </a:rPr>
            <a:t> </a:t>
          </a:r>
          <a:endParaRPr lang="en-US" sz="1600" b="1" kern="1200" dirty="0">
            <a:solidFill>
              <a:srgbClr val="1C4161"/>
            </a:solidFill>
          </a:endParaRPr>
        </a:p>
      </dsp:txBody>
      <dsp:txXfrm>
        <a:off x="3691492" y="975812"/>
        <a:ext cx="483901" cy="233319"/>
      </dsp:txXfrm>
    </dsp:sp>
    <dsp:sp modelId="{6221DC2B-ED5C-4A78-BF99-6B04996CC076}">
      <dsp:nvSpPr>
        <dsp:cNvPr id="0" name=""/>
        <dsp:cNvSpPr/>
      </dsp:nvSpPr>
      <dsp:spPr>
        <a:xfrm rot="17700000">
          <a:off x="3994443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B16C0-A380-4BB1-A3A9-141354DA3689}">
      <dsp:nvSpPr>
        <dsp:cNvPr id="0" name=""/>
        <dsp:cNvSpPr/>
      </dsp:nvSpPr>
      <dsp:spPr>
        <a:xfrm>
          <a:off x="4235566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0CE9E3-CAAD-4C04-8FE9-74FEA068925E}">
      <dsp:nvSpPr>
        <dsp:cNvPr id="0" name=""/>
        <dsp:cNvSpPr/>
      </dsp:nvSpPr>
      <dsp:spPr>
        <a:xfrm rot="17700000">
          <a:off x="3958927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1C4161"/>
              </a:solidFill>
            </a:rPr>
            <a:t> </a:t>
          </a:r>
          <a:endParaRPr lang="en-US" sz="1600" b="1" kern="1200" dirty="0">
            <a:solidFill>
              <a:srgbClr val="1C4161"/>
            </a:solidFill>
          </a:endParaRPr>
        </a:p>
      </dsp:txBody>
      <dsp:txXfrm>
        <a:off x="3958927" y="975812"/>
        <a:ext cx="483901" cy="233319"/>
      </dsp:txXfrm>
    </dsp:sp>
    <dsp:sp modelId="{DBD6D791-4CCF-4484-A42C-53A3CCBCEEEE}">
      <dsp:nvSpPr>
        <dsp:cNvPr id="0" name=""/>
        <dsp:cNvSpPr/>
      </dsp:nvSpPr>
      <dsp:spPr>
        <a:xfrm rot="17700000">
          <a:off x="4261878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904C5-B587-4C26-8B88-17E6DA08345F}">
      <dsp:nvSpPr>
        <dsp:cNvPr id="0" name=""/>
        <dsp:cNvSpPr/>
      </dsp:nvSpPr>
      <dsp:spPr>
        <a:xfrm>
          <a:off x="4503001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EE02C1-9720-42AD-99B1-10ACFA3CD8E9}">
      <dsp:nvSpPr>
        <dsp:cNvPr id="0" name=""/>
        <dsp:cNvSpPr/>
      </dsp:nvSpPr>
      <dsp:spPr>
        <a:xfrm rot="17700000">
          <a:off x="4226362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>
            <a:solidFill>
              <a:srgbClr val="1C4161"/>
            </a:solidFill>
          </a:endParaRPr>
        </a:p>
      </dsp:txBody>
      <dsp:txXfrm>
        <a:off x="4226362" y="975812"/>
        <a:ext cx="483901" cy="233319"/>
      </dsp:txXfrm>
    </dsp:sp>
    <dsp:sp modelId="{815A388F-6A15-48DE-947F-F8E1F9BC36E6}">
      <dsp:nvSpPr>
        <dsp:cNvPr id="0" name=""/>
        <dsp:cNvSpPr/>
      </dsp:nvSpPr>
      <dsp:spPr>
        <a:xfrm rot="17700000">
          <a:off x="4529313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A0E40-0FA3-4D24-988D-C6F8A7645B25}">
      <dsp:nvSpPr>
        <dsp:cNvPr id="0" name=""/>
        <dsp:cNvSpPr/>
      </dsp:nvSpPr>
      <dsp:spPr>
        <a:xfrm>
          <a:off x="4770472" y="542502"/>
          <a:ext cx="449994" cy="449994"/>
        </a:xfrm>
        <a:prstGeom prst="donut">
          <a:avLst>
            <a:gd name="adj" fmla="val 20000"/>
          </a:avLst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FA720-1C9E-47FB-B161-8DDF539B062A}">
      <dsp:nvSpPr>
        <dsp:cNvPr id="0" name=""/>
        <dsp:cNvSpPr/>
      </dsp:nvSpPr>
      <dsp:spPr>
        <a:xfrm rot="17700000">
          <a:off x="4929030" y="175664"/>
          <a:ext cx="559393" cy="269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1C4161"/>
              </a:solidFill>
            </a:rPr>
            <a:t>2015</a:t>
          </a:r>
          <a:endParaRPr lang="en-US" sz="1800" b="1" kern="1200" dirty="0">
            <a:solidFill>
              <a:srgbClr val="1C4161"/>
            </a:solidFill>
          </a:endParaRPr>
        </a:p>
      </dsp:txBody>
      <dsp:txXfrm>
        <a:off x="4929030" y="175664"/>
        <a:ext cx="559393" cy="269584"/>
      </dsp:txXfrm>
    </dsp:sp>
    <dsp:sp modelId="{0FF4A092-9BE5-4747-9017-B8124A93DF24}">
      <dsp:nvSpPr>
        <dsp:cNvPr id="0" name=""/>
        <dsp:cNvSpPr/>
      </dsp:nvSpPr>
      <dsp:spPr>
        <a:xfrm>
          <a:off x="5254362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A0EB2C-5B1B-47F1-ABDF-A11CF639D27B}">
      <dsp:nvSpPr>
        <dsp:cNvPr id="0" name=""/>
        <dsp:cNvSpPr/>
      </dsp:nvSpPr>
      <dsp:spPr>
        <a:xfrm rot="17700000">
          <a:off x="4977723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1C4161"/>
              </a:solidFill>
            </a:rPr>
            <a:t> </a:t>
          </a:r>
          <a:endParaRPr lang="en-US" sz="1600" b="1" kern="1200" dirty="0">
            <a:solidFill>
              <a:srgbClr val="1C4161"/>
            </a:solidFill>
          </a:endParaRPr>
        </a:p>
      </dsp:txBody>
      <dsp:txXfrm>
        <a:off x="4977723" y="975812"/>
        <a:ext cx="483901" cy="233319"/>
      </dsp:txXfrm>
    </dsp:sp>
    <dsp:sp modelId="{B1630D47-64D5-4379-9AA3-1595ABA3A7C2}">
      <dsp:nvSpPr>
        <dsp:cNvPr id="0" name=""/>
        <dsp:cNvSpPr/>
      </dsp:nvSpPr>
      <dsp:spPr>
        <a:xfrm rot="17700000">
          <a:off x="5280675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BBA99C-B691-4BE3-94B0-8268865C435A}">
      <dsp:nvSpPr>
        <dsp:cNvPr id="0" name=""/>
        <dsp:cNvSpPr/>
      </dsp:nvSpPr>
      <dsp:spPr>
        <a:xfrm>
          <a:off x="5521797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F9623-E775-400A-8510-2219D8103327}">
      <dsp:nvSpPr>
        <dsp:cNvPr id="0" name=""/>
        <dsp:cNvSpPr/>
      </dsp:nvSpPr>
      <dsp:spPr>
        <a:xfrm rot="17700000">
          <a:off x="5245158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>
            <a:solidFill>
              <a:srgbClr val="1C4161"/>
            </a:solidFill>
          </a:endParaRPr>
        </a:p>
      </dsp:txBody>
      <dsp:txXfrm>
        <a:off x="5245158" y="975812"/>
        <a:ext cx="483901" cy="233319"/>
      </dsp:txXfrm>
    </dsp:sp>
    <dsp:sp modelId="{AC085791-81BE-45EC-83C5-222511A1430A}">
      <dsp:nvSpPr>
        <dsp:cNvPr id="0" name=""/>
        <dsp:cNvSpPr/>
      </dsp:nvSpPr>
      <dsp:spPr>
        <a:xfrm rot="17700000">
          <a:off x="5548110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3A417-81C8-4F00-AF17-05A27EB51271}">
      <dsp:nvSpPr>
        <dsp:cNvPr id="0" name=""/>
        <dsp:cNvSpPr/>
      </dsp:nvSpPr>
      <dsp:spPr>
        <a:xfrm>
          <a:off x="5789232" y="650712"/>
          <a:ext cx="233575" cy="233575"/>
        </a:xfrm>
        <a:prstGeom prst="ellipse">
          <a:avLst/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42D8B-73CA-4C17-B1DD-358549B7FE01}">
      <dsp:nvSpPr>
        <dsp:cNvPr id="0" name=""/>
        <dsp:cNvSpPr/>
      </dsp:nvSpPr>
      <dsp:spPr>
        <a:xfrm rot="17700000">
          <a:off x="5512594" y="975812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>
            <a:solidFill>
              <a:srgbClr val="1C4161"/>
            </a:solidFill>
          </a:endParaRPr>
        </a:p>
      </dsp:txBody>
      <dsp:txXfrm>
        <a:off x="5512594" y="975812"/>
        <a:ext cx="483901" cy="233319"/>
      </dsp:txXfrm>
    </dsp:sp>
    <dsp:sp modelId="{8F4F423D-4321-44D8-A982-585F7E75E1FC}">
      <dsp:nvSpPr>
        <dsp:cNvPr id="0" name=""/>
        <dsp:cNvSpPr/>
      </dsp:nvSpPr>
      <dsp:spPr>
        <a:xfrm rot="17700000">
          <a:off x="5815545" y="325867"/>
          <a:ext cx="483901" cy="23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1523E-37EF-49D5-A594-B293C0E80520}">
      <dsp:nvSpPr>
        <dsp:cNvPr id="0" name=""/>
        <dsp:cNvSpPr/>
      </dsp:nvSpPr>
      <dsp:spPr>
        <a:xfrm>
          <a:off x="6056703" y="542502"/>
          <a:ext cx="449994" cy="449994"/>
        </a:xfrm>
        <a:prstGeom prst="donut">
          <a:avLst>
            <a:gd name="adj" fmla="val 20000"/>
          </a:avLst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D7120-76D5-4182-95A5-1BE163150FA4}">
      <dsp:nvSpPr>
        <dsp:cNvPr id="0" name=""/>
        <dsp:cNvSpPr/>
      </dsp:nvSpPr>
      <dsp:spPr>
        <a:xfrm rot="17700000">
          <a:off x="6215261" y="175664"/>
          <a:ext cx="559393" cy="269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1C4161"/>
              </a:solidFill>
            </a:rPr>
            <a:t>2019</a:t>
          </a:r>
          <a:endParaRPr lang="en-US" sz="1800" b="1" kern="1200" dirty="0">
            <a:solidFill>
              <a:srgbClr val="1C4161"/>
            </a:solidFill>
          </a:endParaRPr>
        </a:p>
      </dsp:txBody>
      <dsp:txXfrm>
        <a:off x="6215261" y="175664"/>
        <a:ext cx="559393" cy="269584"/>
      </dsp:txXfrm>
    </dsp:sp>
    <dsp:sp modelId="{B590494E-6C26-4291-A7E2-4B8AC1C4F6AB}">
      <dsp:nvSpPr>
        <dsp:cNvPr id="0" name=""/>
        <dsp:cNvSpPr/>
      </dsp:nvSpPr>
      <dsp:spPr>
        <a:xfrm>
          <a:off x="6540629" y="542502"/>
          <a:ext cx="449994" cy="449994"/>
        </a:xfrm>
        <a:prstGeom prst="donut">
          <a:avLst>
            <a:gd name="adj" fmla="val 20000"/>
          </a:avLst>
        </a:prstGeom>
        <a:solidFill>
          <a:srgbClr val="ED1556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9D376D-EB67-422D-8AAD-D6296FA6C880}">
      <dsp:nvSpPr>
        <dsp:cNvPr id="0" name=""/>
        <dsp:cNvSpPr/>
      </dsp:nvSpPr>
      <dsp:spPr>
        <a:xfrm rot="17700000">
          <a:off x="6699187" y="175664"/>
          <a:ext cx="559393" cy="269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1C4161"/>
              </a:solidFill>
            </a:rPr>
            <a:t>2020</a:t>
          </a:r>
          <a:endParaRPr lang="en-US" sz="1800" b="1" kern="1200" dirty="0">
            <a:solidFill>
              <a:srgbClr val="1C4161"/>
            </a:solidFill>
          </a:endParaRPr>
        </a:p>
      </dsp:txBody>
      <dsp:txXfrm>
        <a:off x="6699187" y="175664"/>
        <a:ext cx="559393" cy="269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9"/>
          <a:stretch/>
        </p:blipFill>
        <p:spPr>
          <a:xfrm>
            <a:off x="0" y="1630656"/>
            <a:ext cx="9144000" cy="35128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64169" y="204538"/>
            <a:ext cx="9023685" cy="896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58388" y="475247"/>
            <a:ext cx="1568588" cy="836196"/>
          </a:xfrm>
          <a:prstGeom prst="rect">
            <a:avLst/>
          </a:prstGeom>
        </p:spPr>
      </p:pic>
      <p:sp>
        <p:nvSpPr>
          <p:cNvPr id="1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7644" y="1836091"/>
            <a:ext cx="3822700" cy="28146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97643" y="3414566"/>
            <a:ext cx="3752453" cy="32725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97644" y="1373001"/>
            <a:ext cx="3759596" cy="377594"/>
          </a:xfrm>
        </p:spPr>
        <p:txBody>
          <a:bodyPr>
            <a:normAutofit/>
          </a:bodyPr>
          <a:lstStyle>
            <a:lvl1pPr marL="0" indent="0">
              <a:buNone/>
              <a:defRPr sz="1950"/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97644" y="998621"/>
            <a:ext cx="3759596" cy="35493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697643" y="3691293"/>
            <a:ext cx="3752453" cy="32123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97644" y="2115826"/>
            <a:ext cx="3822700" cy="260411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pPr lvl="0"/>
            <a:r>
              <a:rPr lang="en-US" dirty="0" smtClean="0"/>
              <a:t>Role in Project, GÉANT Project (if applicable)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97643" y="2374505"/>
            <a:ext cx="5029917" cy="260411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pPr lvl="0"/>
            <a:r>
              <a:rPr lang="en-US" dirty="0" smtClean="0"/>
              <a:t>Role in  Home Organisation, Organisation Name (if applicable)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36320" y="2761626"/>
            <a:ext cx="685800" cy="1427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287628"/>
            <a:ext cx="4629150" cy="310816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287628"/>
            <a:ext cx="3236119" cy="311411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5" y="55987"/>
            <a:ext cx="720906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366964" y="228600"/>
            <a:ext cx="422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ED1556"/>
                </a:solidFill>
              </a:rPr>
              <a:t>A Guide to Using the New GÉANT Template</a:t>
            </a:r>
            <a:endParaRPr lang="en-GB" sz="1800" dirty="0">
              <a:solidFill>
                <a:srgbClr val="ED1556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438955" y="998625"/>
            <a:ext cx="78574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003F5D"/>
                </a:solidFill>
              </a:rPr>
              <a:t>This template is a dual purpose template for use both to</a:t>
            </a:r>
            <a:r>
              <a:rPr lang="en-GB" sz="1400" baseline="0" dirty="0" smtClean="0">
                <a:solidFill>
                  <a:srgbClr val="003F5D"/>
                </a:solidFill>
              </a:rPr>
              <a:t> present information on behalf of the GÉANT Project (GN4-1) and for the organisation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400" baseline="0" dirty="0" smtClean="0">
                <a:solidFill>
                  <a:srgbClr val="003F5D"/>
                </a:solidFill>
              </a:rPr>
              <a:t>Because of this there are two end slide versions: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GB" sz="1400" baseline="0" dirty="0" smtClean="0">
                <a:solidFill>
                  <a:srgbClr val="003F5D"/>
                </a:solidFill>
              </a:rPr>
              <a:t>One for Project (GN4-1) presentations which includes EU logo, copyright, and funding statement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GB" sz="1400" baseline="0" dirty="0" smtClean="0">
                <a:solidFill>
                  <a:srgbClr val="003F5D"/>
                </a:solidFill>
              </a:rPr>
              <a:t>One for when presenting on behalf of the organisation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b="1" baseline="0" dirty="0" smtClean="0">
                <a:solidFill>
                  <a:srgbClr val="003F5D"/>
                </a:solidFill>
              </a:rPr>
              <a:t>All slide packs MUST include the correct end slide. </a:t>
            </a:r>
            <a:r>
              <a:rPr lang="en-GB" sz="1400" b="0" baseline="0" dirty="0" smtClean="0">
                <a:solidFill>
                  <a:srgbClr val="003F5D"/>
                </a:solidFill>
              </a:rPr>
              <a:t>(This slide need not be shown during the presentation but must be included in any electronic or hard copies distributed/submitted)</a:t>
            </a:r>
          </a:p>
          <a:p>
            <a:pPr marL="557213" marR="0" lvl="1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baseline="0" dirty="0" smtClean="0">
                <a:solidFill>
                  <a:srgbClr val="003F5D"/>
                </a:solidFill>
              </a:rPr>
              <a:t>Project participants must use the GN4-1 version with the EU funding statement.  This is a requirement of the EU funding agreement</a:t>
            </a:r>
          </a:p>
          <a:p>
            <a:pPr marL="557213" marR="0" lvl="1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baseline="0" dirty="0" smtClean="0">
                <a:solidFill>
                  <a:srgbClr val="003F5D"/>
                </a:solidFill>
              </a:rPr>
              <a:t>Staff from the GÉANT offices should ensure the correct end slide is used. If in doubt contact your line manager/activity leader for clarification on which version to use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400" baseline="0" dirty="0" smtClean="0">
              <a:solidFill>
                <a:srgbClr val="003F5D"/>
              </a:solidFill>
            </a:endParaRP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baseline="0" dirty="0" smtClean="0">
                <a:solidFill>
                  <a:srgbClr val="003F5D"/>
                </a:solidFill>
              </a:rPr>
              <a:t>The title slide has space for the speaker’s own role in their organisation, organisation name and an optional organisation logo which should be no larger than the main GÉANT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4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400" baseline="0" dirty="0" smtClean="0">
                <a:solidFill>
                  <a:srgbClr val="ED1556"/>
                </a:solidFill>
              </a:rPr>
              <a:t>Subtitle colour is Crimson and should be used sparingly. </a:t>
            </a:r>
            <a:r>
              <a:rPr lang="en-GB" sz="1400" baseline="0" dirty="0" smtClean="0">
                <a:solidFill>
                  <a:srgbClr val="003F5D"/>
                </a:solidFill>
              </a:rPr>
              <a:t>If the colours are not shown in PowerPoint use the </a:t>
            </a:r>
            <a:r>
              <a:rPr lang="en-GB" sz="1400" baseline="0" dirty="0" err="1" smtClean="0">
                <a:solidFill>
                  <a:srgbClr val="003F5D"/>
                </a:solidFill>
              </a:rPr>
              <a:t>eyedrop</a:t>
            </a:r>
            <a:r>
              <a:rPr lang="en-GB" sz="1400" baseline="0" dirty="0" smtClean="0">
                <a:solidFill>
                  <a:srgbClr val="003F5D"/>
                </a:solidFill>
              </a:rPr>
              <a:t> colour picker to select the correct colour from these samples</a:t>
            </a:r>
            <a:endParaRPr lang="en-GB" sz="14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4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400" baseline="0" dirty="0" smtClean="0">
              <a:solidFill>
                <a:srgbClr val="003F5D"/>
              </a:solidFill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GB" sz="1400" baseline="0" dirty="0" smtClean="0">
                <a:solidFill>
                  <a:srgbClr val="003F5D"/>
                </a:solidFill>
              </a:rPr>
              <a:t>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8355189" y="4224431"/>
            <a:ext cx="496936" cy="482321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0" name="Oval 9"/>
          <p:cNvSpPr/>
          <p:nvPr userDrawn="1"/>
        </p:nvSpPr>
        <p:spPr>
          <a:xfrm>
            <a:off x="8355189" y="3587102"/>
            <a:ext cx="496936" cy="482321"/>
          </a:xfrm>
          <a:prstGeom prst="ellipse">
            <a:avLst/>
          </a:prstGeom>
          <a:solidFill>
            <a:srgbClr val="EC0E51"/>
          </a:solidFill>
          <a:ln>
            <a:solidFill>
              <a:srgbClr val="ED15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</p:spTree>
    <p:extLst>
      <p:ext uri="{BB962C8B-B14F-4D97-AF65-F5344CB8AC3E}">
        <p14:creationId xmlns:p14="http://schemas.microsoft.com/office/powerpoint/2010/main" val="1505946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for GN4 related present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C4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4" name="Title 3"/>
          <p:cNvSpPr txBox="1">
            <a:spLocks/>
          </p:cNvSpPr>
          <p:nvPr userDrawn="1"/>
        </p:nvSpPr>
        <p:spPr>
          <a:xfrm>
            <a:off x="0" y="2227694"/>
            <a:ext cx="9144000" cy="441921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 baseline="0">
                <a:solidFill>
                  <a:srgbClr val="004361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en-GB" sz="1575" b="0" dirty="0">
                <a:solidFill>
                  <a:schemeClr val="bg1"/>
                </a:solidFill>
              </a:rPr>
              <a:t>Thank </a:t>
            </a:r>
            <a:r>
              <a:rPr lang="en-GB" sz="1575" b="0" dirty="0" smtClean="0">
                <a:solidFill>
                  <a:schemeClr val="bg1"/>
                </a:solidFill>
              </a:rPr>
              <a:t>you</a:t>
            </a:r>
            <a:endParaRPr lang="en-GB" sz="1575" b="0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2470932" y="747920"/>
            <a:ext cx="4202136" cy="2988518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3014134" y="3580162"/>
            <a:ext cx="3115734" cy="898800"/>
            <a:chOff x="4003396" y="4773547"/>
            <a:chExt cx="4154312" cy="1198400"/>
          </a:xfrm>
        </p:grpSpPr>
        <p:sp>
          <p:nvSpPr>
            <p:cNvPr id="21" name="TextBox 20"/>
            <p:cNvSpPr txBox="1"/>
            <p:nvPr userDrawn="1"/>
          </p:nvSpPr>
          <p:spPr>
            <a:xfrm>
              <a:off x="4003396" y="5294839"/>
              <a:ext cx="415431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dirty="0" smtClean="0">
                  <a:solidFill>
                    <a:schemeClr val="bg1"/>
                  </a:solidFill>
                </a:rPr>
                <a:t>Networks </a:t>
              </a:r>
              <a:r>
                <a:rPr lang="en-GB" sz="900" baseline="0" dirty="0" smtClean="0">
                  <a:solidFill>
                    <a:schemeClr val="bg1"/>
                  </a:solidFill>
                </a:rPr>
                <a:t>∙ Services ∙ People         </a:t>
              </a:r>
            </a:p>
            <a:p>
              <a:pPr marL="0" marR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b="0" i="0" dirty="0" smtClean="0">
                  <a:solidFill>
                    <a:schemeClr val="bg1"/>
                  </a:solidFill>
                </a:rPr>
                <a:t>www.geant.org</a:t>
              </a:r>
            </a:p>
            <a:p>
              <a:pPr algn="ctr"/>
              <a:r>
                <a:rPr lang="en-GB" sz="900" i="0" baseline="0" dirty="0" smtClean="0">
                  <a:solidFill>
                    <a:schemeClr val="bg1"/>
                  </a:solidFill>
                </a:rPr>
                <a:t> </a:t>
              </a:r>
              <a:endParaRPr lang="en-GB" sz="900" i="0" dirty="0">
                <a:solidFill>
                  <a:schemeClr val="bg1"/>
                </a:solidFill>
              </a:endParaRPr>
            </a:p>
          </p:txBody>
        </p:sp>
        <p:pic>
          <p:nvPicPr>
            <p:cNvPr id="28" name="Picture 2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0880" y="4773547"/>
              <a:ext cx="1219200" cy="529760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 userDrawn="1"/>
        </p:nvGrpSpPr>
        <p:grpSpPr>
          <a:xfrm>
            <a:off x="1451592" y="4642549"/>
            <a:ext cx="6195932" cy="294664"/>
            <a:chOff x="1162308" y="4642549"/>
            <a:chExt cx="6195932" cy="294664"/>
          </a:xfrm>
        </p:grpSpPr>
        <p:sp>
          <p:nvSpPr>
            <p:cNvPr id="30" name="TextBox 29"/>
            <p:cNvSpPr txBox="1"/>
            <p:nvPr userDrawn="1"/>
          </p:nvSpPr>
          <p:spPr>
            <a:xfrm>
              <a:off x="1588712" y="4697548"/>
              <a:ext cx="576952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GB" sz="600" kern="1200" dirty="0" smtClean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This</a:t>
              </a:r>
              <a:r>
                <a:rPr lang="en-GB" sz="600" kern="1200" baseline="0" dirty="0" smtClean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 work is part of a project that has received </a:t>
              </a:r>
              <a:r>
                <a:rPr lang="en-GB" sz="600" kern="1200" dirty="0" smtClean="0">
                  <a:solidFill>
                    <a:schemeClr val="bg1"/>
                  </a:solidFill>
                  <a:effectLst/>
                  <a:latin typeface="+mn-lt"/>
                  <a:ea typeface="+mn-ea"/>
                  <a:cs typeface="+mn-cs"/>
                </a:rPr>
                <a:t>funding from the European Union’s Horizon 2020 research and innovation programme under Grant Agreement No. 856726  (GN4-3).</a:t>
              </a:r>
              <a:endParaRPr lang="en-GB" sz="600" dirty="0">
                <a:solidFill>
                  <a:schemeClr val="bg1"/>
                </a:solidFill>
              </a:endParaRPr>
            </a:p>
          </p:txBody>
        </p:sp>
        <p:pic>
          <p:nvPicPr>
            <p:cNvPr id="31" name="Picture 3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2308" y="4642549"/>
              <a:ext cx="433675" cy="294664"/>
            </a:xfrm>
            <a:prstGeom prst="rect">
              <a:avLst/>
            </a:prstGeom>
          </p:spPr>
        </p:pic>
      </p:grp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674018" y="3068125"/>
            <a:ext cx="3795964" cy="263127"/>
          </a:xfrm>
        </p:spPr>
        <p:txBody>
          <a:bodyPr>
            <a:normAutofit/>
          </a:bodyPr>
          <a:lstStyle>
            <a:lvl1pPr marL="0" indent="0" algn="ctr">
              <a:buNone/>
              <a:defRPr sz="9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Presenter email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2695575" y="2669381"/>
            <a:ext cx="3752850" cy="321469"/>
          </a:xfrm>
        </p:spPr>
        <p:txBody>
          <a:bodyPr>
            <a:noAutofit/>
          </a:bodyPr>
          <a:lstStyle>
            <a:lvl1pPr marL="0" indent="0" algn="ctr">
              <a:buNone/>
              <a:defRPr sz="15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Optional “Any Questions?” Text here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41313" y="241300"/>
            <a:ext cx="8510812" cy="3342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This end slide to be used for all GN4-1 Presentations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516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for non project present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-5"/>
            <a:ext cx="9144000" cy="5143500"/>
          </a:xfrm>
          <a:prstGeom prst="rect">
            <a:avLst/>
          </a:prstGeom>
          <a:solidFill>
            <a:srgbClr val="1C4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642938"/>
            <a:ext cx="9144000" cy="3857625"/>
          </a:xfrm>
          <a:prstGeom prst="rect">
            <a:avLst/>
          </a:prstGeom>
          <a:solidFill>
            <a:srgbClr val="1C4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4" name="Title 3"/>
          <p:cNvSpPr txBox="1">
            <a:spLocks/>
          </p:cNvSpPr>
          <p:nvPr userDrawn="1"/>
        </p:nvSpPr>
        <p:spPr>
          <a:xfrm>
            <a:off x="0" y="2227694"/>
            <a:ext cx="9144000" cy="441921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 baseline="0">
                <a:solidFill>
                  <a:srgbClr val="004361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en-GB" sz="1575" b="0" dirty="0">
                <a:solidFill>
                  <a:schemeClr val="bg1"/>
                </a:solidFill>
              </a:rPr>
              <a:t>Thank </a:t>
            </a:r>
            <a:r>
              <a:rPr lang="en-GB" sz="1575" b="0" dirty="0" smtClean="0">
                <a:solidFill>
                  <a:schemeClr val="bg1"/>
                </a:solidFill>
              </a:rPr>
              <a:t>you</a:t>
            </a:r>
            <a:endParaRPr lang="en-GB" sz="1575" b="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2470932" y="768140"/>
            <a:ext cx="4202136" cy="2988518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014133" y="3844855"/>
            <a:ext cx="3115734" cy="898800"/>
            <a:chOff x="4003396" y="5126471"/>
            <a:chExt cx="4154312" cy="1198400"/>
          </a:xfrm>
        </p:grpSpPr>
        <p:sp>
          <p:nvSpPr>
            <p:cNvPr id="18" name="TextBox 17"/>
            <p:cNvSpPr txBox="1"/>
            <p:nvPr userDrawn="1"/>
          </p:nvSpPr>
          <p:spPr>
            <a:xfrm>
              <a:off x="4003396" y="5647763"/>
              <a:ext cx="415431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dirty="0" smtClean="0">
                  <a:solidFill>
                    <a:schemeClr val="bg1"/>
                  </a:solidFill>
                </a:rPr>
                <a:t>Networks </a:t>
              </a:r>
              <a:r>
                <a:rPr lang="en-GB" sz="900" baseline="0" dirty="0" smtClean="0">
                  <a:solidFill>
                    <a:schemeClr val="bg1"/>
                  </a:solidFill>
                </a:rPr>
                <a:t>∙ Services ∙ People         </a:t>
              </a:r>
            </a:p>
            <a:p>
              <a:pPr marL="0" marR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b="0" i="0" dirty="0" smtClean="0">
                  <a:solidFill>
                    <a:schemeClr val="bg1"/>
                  </a:solidFill>
                </a:rPr>
                <a:t>www.geant.org</a:t>
              </a:r>
            </a:p>
            <a:p>
              <a:pPr algn="ctr"/>
              <a:r>
                <a:rPr lang="en-GB" sz="900" i="0" baseline="0" dirty="0" smtClean="0">
                  <a:solidFill>
                    <a:schemeClr val="bg1"/>
                  </a:solidFill>
                </a:rPr>
                <a:t> </a:t>
              </a:r>
              <a:endParaRPr lang="en-GB" sz="900" i="0" dirty="0">
                <a:solidFill>
                  <a:schemeClr val="bg1"/>
                </a:solidFill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0880" y="5126471"/>
              <a:ext cx="1219200" cy="529760"/>
            </a:xfrm>
            <a:prstGeom prst="rect">
              <a:avLst/>
            </a:prstGeom>
          </p:spPr>
        </p:pic>
      </p:grpSp>
      <p:sp>
        <p:nvSpPr>
          <p:cNvPr id="11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674019" y="3163543"/>
            <a:ext cx="3795964" cy="263127"/>
          </a:xfrm>
        </p:spPr>
        <p:txBody>
          <a:bodyPr>
            <a:normAutofit/>
          </a:bodyPr>
          <a:lstStyle>
            <a:lvl1pPr marL="0" indent="0" algn="ctr">
              <a:buNone/>
              <a:defRPr sz="9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Presenter email</a:t>
            </a:r>
            <a:endParaRPr lang="en-GB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2695575" y="2669381"/>
            <a:ext cx="3752850" cy="321469"/>
          </a:xfrm>
        </p:spPr>
        <p:txBody>
          <a:bodyPr>
            <a:noAutofit/>
          </a:bodyPr>
          <a:lstStyle>
            <a:lvl1pPr marL="0" indent="0" algn="ctr">
              <a:buNone/>
              <a:defRPr sz="157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Optional “Any Questions?” Text here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41313" y="241300"/>
            <a:ext cx="8510812" cy="3342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This end slide to be used for all GÉANT Organisation Presentations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5" y="55987"/>
            <a:ext cx="720906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369219"/>
            <a:ext cx="4171950" cy="3263504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3" y="1260872"/>
            <a:ext cx="413623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1951" y="1866904"/>
            <a:ext cx="4164806" cy="277534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41735" y="55987"/>
            <a:ext cx="720906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1143003"/>
            <a:ext cx="5898092" cy="3489722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5" y="55987"/>
            <a:ext cx="720906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239933" y="11493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6451594" y="1149350"/>
            <a:ext cx="2" cy="351155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41735" y="55987"/>
            <a:ext cx="720906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41735" y="55987"/>
            <a:ext cx="720906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257300"/>
            <a:ext cx="9144000" cy="1624263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52930" y="3062288"/>
            <a:ext cx="8406062" cy="16360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41735" y="55987"/>
            <a:ext cx="720906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2893595"/>
            <a:ext cx="9144000" cy="1624263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36215" y="1143439"/>
            <a:ext cx="8486943" cy="15756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38639"/>
            <a:ext cx="4629150" cy="315714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231641"/>
            <a:ext cx="3236119" cy="31701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5" y="55987"/>
            <a:ext cx="720906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0201" y="152400"/>
            <a:ext cx="6780516" cy="6958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377" y="1143003"/>
            <a:ext cx="8181975" cy="3489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6359" y="4804515"/>
            <a:ext cx="555766" cy="206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6877" y="4809935"/>
            <a:ext cx="8362562" cy="0"/>
          </a:xfrm>
          <a:prstGeom prst="line">
            <a:avLst/>
          </a:prstGeom>
          <a:ln w="12700" cap="rnd">
            <a:solidFill>
              <a:srgbClr val="ED1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355599" y="4843418"/>
            <a:ext cx="31157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dirty="0" smtClean="0">
                <a:solidFill>
                  <a:srgbClr val="003F5E"/>
                </a:solidFill>
              </a:rPr>
              <a:t>Networks </a:t>
            </a:r>
            <a:r>
              <a:rPr lang="en-GB" sz="750" baseline="0" dirty="0" smtClean="0">
                <a:solidFill>
                  <a:srgbClr val="003F5E"/>
                </a:solidFill>
              </a:rPr>
              <a:t>∙ Services ∙ People           </a:t>
            </a:r>
            <a:r>
              <a:rPr lang="en-GB" sz="750" b="0" i="1" dirty="0" smtClean="0">
                <a:solidFill>
                  <a:srgbClr val="004361"/>
                </a:solidFill>
              </a:rPr>
              <a:t>www.geant.org</a:t>
            </a:r>
          </a:p>
          <a:p>
            <a:r>
              <a:rPr lang="en-GB" sz="750" baseline="0" dirty="0" smtClean="0">
                <a:solidFill>
                  <a:srgbClr val="003F5E"/>
                </a:solidFill>
              </a:rPr>
              <a:t> </a:t>
            </a:r>
            <a:endParaRPr lang="en-GB" sz="750" dirty="0">
              <a:solidFill>
                <a:srgbClr val="003F5E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90" y="761759"/>
            <a:ext cx="8678778" cy="2355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894" y="164736"/>
            <a:ext cx="1268579" cy="56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1" r:id="rId12"/>
    <p:sldLayoutId id="2147483662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geant.org/display/TCSNT/Documentation" TargetMode="External"/><Relationship Id="rId2" Type="http://schemas.openxmlformats.org/officeDocument/2006/relationships/hyperlink" Target="http://terena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David </a:t>
            </a:r>
            <a:r>
              <a:rPr lang="en-GB" dirty="0" err="1" smtClean="0"/>
              <a:t>Groep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EUGridPMA48, Prague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97644" y="1373001"/>
            <a:ext cx="5867462" cy="377594"/>
          </a:xfrm>
        </p:spPr>
        <p:txBody>
          <a:bodyPr>
            <a:normAutofit/>
          </a:bodyPr>
          <a:lstStyle/>
          <a:p>
            <a:r>
              <a:rPr lang="en-GB" dirty="0"/>
              <a:t>u</a:t>
            </a:r>
            <a:r>
              <a:rPr lang="en-GB" dirty="0" smtClean="0"/>
              <a:t>pdating to the Generation 4 back-end provider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Trusted Certificate Service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 smtClean="0"/>
              <a:t>January 2020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TCS Policy Management Authority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Nikhef Physics Data Processing group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46" y="2668597"/>
            <a:ext cx="685800" cy="26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10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970" y="200025"/>
            <a:ext cx="6501641" cy="4876231"/>
          </a:xfrm>
          <a:prstGeom prst="rect">
            <a:avLst/>
          </a:prstGeom>
          <a:effectLst>
            <a:glow rad="101600">
              <a:srgbClr val="1C4161">
                <a:alpha val="6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2658011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TCS G2 had essentially the same back-end provider (then called </a:t>
            </a:r>
            <a:r>
              <a:rPr lang="en-US" dirty="0" err="1" smtClean="0"/>
              <a:t>Comodo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which we accredited in 2010 (hosts) and 2012 (personal)</a:t>
            </a:r>
          </a:p>
          <a:p>
            <a:r>
              <a:rPr lang="en-US" dirty="0" smtClean="0"/>
              <a:t>but where personal certs were issued off a central TERENA-managed service (‘</a:t>
            </a:r>
            <a:r>
              <a:rPr lang="en-US" dirty="0" err="1" smtClean="0"/>
              <a:t>Confusa</a:t>
            </a:r>
            <a:r>
              <a:rPr lang="en-US" dirty="0" smtClean="0"/>
              <a:t>’)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This now all moves to the selected provider </a:t>
            </a:r>
          </a:p>
          <a:p>
            <a:r>
              <a:rPr lang="en-US" dirty="0" smtClean="0"/>
              <a:t>of course we are slightly different from the </a:t>
            </a:r>
            <a:r>
              <a:rPr lang="en-US" dirty="0" err="1" smtClean="0"/>
              <a:t>InCommon</a:t>
            </a:r>
            <a:r>
              <a:rPr lang="en-US" dirty="0" smtClean="0"/>
              <a:t> use case</a:t>
            </a:r>
            <a:br>
              <a:rPr lang="en-US" dirty="0" smtClean="0"/>
            </a:br>
            <a:r>
              <a:rPr lang="en-US" dirty="0" smtClean="0"/>
              <a:t>… which </a:t>
            </a:r>
            <a:r>
              <a:rPr lang="en-US" i="1" dirty="0" smtClean="0"/>
              <a:t>only does server certs via SAML</a:t>
            </a:r>
            <a:r>
              <a:rPr lang="en-US" dirty="0" smtClean="0"/>
              <a:t> and not personal or S/MIME</a:t>
            </a:r>
          </a:p>
          <a:p>
            <a:r>
              <a:rPr lang="en-US" dirty="0" smtClean="0"/>
              <a:t>we require the personal issuance based on SAML to be hosted at the provider as well</a:t>
            </a:r>
          </a:p>
          <a:p>
            <a:r>
              <a:rPr lang="en-US" dirty="0" smtClean="0"/>
              <a:t>maybe one-per-NREN, and not a single global instance for all of TCS, but </a:t>
            </a:r>
            <a:br>
              <a:rPr lang="en-US" dirty="0" smtClean="0"/>
            </a:br>
            <a:r>
              <a:rPr lang="en-US" dirty="0" smtClean="0"/>
              <a:t>still this requires multi-lateral federation</a:t>
            </a:r>
          </a:p>
          <a:p>
            <a:r>
              <a:rPr lang="en-US" dirty="0" smtClean="0"/>
              <a:t>We </a:t>
            </a:r>
            <a:r>
              <a:rPr lang="en-US" b="1" dirty="0" smtClean="0"/>
              <a:t>do not want </a:t>
            </a:r>
            <a:r>
              <a:rPr lang="en-US" dirty="0" smtClean="0"/>
              <a:t>to bring confuse/</a:t>
            </a:r>
            <a:r>
              <a:rPr lang="en-US" dirty="0" err="1" smtClean="0"/>
              <a:t>djangora</a:t>
            </a:r>
            <a:r>
              <a:rPr lang="en-US" dirty="0" smtClean="0"/>
              <a:t> back!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have been there before … but not quite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681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3377" y="978693"/>
            <a:ext cx="8181975" cy="4000498"/>
          </a:xfrm>
        </p:spPr>
        <p:txBody>
          <a:bodyPr>
            <a:normAutofit/>
          </a:bodyPr>
          <a:lstStyle/>
          <a:p>
            <a:r>
              <a:rPr lang="en-GB" dirty="0" smtClean="0"/>
              <a:t>contract final as of the last days in December 2019 </a:t>
            </a:r>
          </a:p>
          <a:p>
            <a:r>
              <a:rPr lang="en-GB" dirty="0" smtClean="0"/>
              <a:t>Jan 6</a:t>
            </a:r>
            <a:r>
              <a:rPr lang="en-GB" baseline="30000" dirty="0" smtClean="0"/>
              <a:t>th</a:t>
            </a:r>
            <a:r>
              <a:rPr lang="en-GB" dirty="0" smtClean="0"/>
              <a:t> 2020 started early-commissioning phase</a:t>
            </a:r>
          </a:p>
          <a:p>
            <a:pPr lvl="1"/>
            <a:r>
              <a:rPr lang="en-GB" dirty="0" smtClean="0"/>
              <a:t>challenges in this phase include both the new web-management interface, but also getting the enrolment and provisioning flow right</a:t>
            </a:r>
          </a:p>
          <a:p>
            <a:pPr lvl="1"/>
            <a:r>
              <a:rPr lang="en-GB" dirty="0" smtClean="0"/>
              <a:t>there are </a:t>
            </a:r>
            <a:r>
              <a:rPr lang="en-GB" i="1" dirty="0" smtClean="0"/>
              <a:t>a lot of orgs and domains</a:t>
            </a:r>
            <a:r>
              <a:rPr lang="en-GB" dirty="0" smtClean="0"/>
              <a:t> to go through, with some interesting DBA vs. legal names</a:t>
            </a:r>
          </a:p>
          <a:p>
            <a:pPr lvl="1"/>
            <a:r>
              <a:rPr lang="en-GB" dirty="0" smtClean="0"/>
              <a:t>certificate profile definition (e.g. making sure Robots work even if they are not in the </a:t>
            </a:r>
            <a:r>
              <a:rPr lang="en-GB" dirty="0" err="1" smtClean="0"/>
              <a:t>InCommon</a:t>
            </a:r>
            <a:r>
              <a:rPr lang="en-GB" dirty="0" smtClean="0"/>
              <a:t> scheme)</a:t>
            </a:r>
          </a:p>
          <a:p>
            <a:r>
              <a:rPr lang="en-GB" dirty="0" smtClean="0"/>
              <a:t>subsequent phases in February &amp; March</a:t>
            </a:r>
          </a:p>
          <a:p>
            <a:pPr lvl="1"/>
            <a:r>
              <a:rPr lang="en-GB" dirty="0" smtClean="0"/>
              <a:t>multi-lateral eduGAIN SAML meta-data parsing, client cert portal based on SAML attributes, </a:t>
            </a:r>
            <a:br>
              <a:rPr lang="en-GB" dirty="0" smtClean="0"/>
            </a:br>
            <a:r>
              <a:rPr lang="en-GB" dirty="0" smtClean="0"/>
              <a:t>auto-provisioning security</a:t>
            </a:r>
          </a:p>
          <a:p>
            <a:pPr lvl="1"/>
            <a:r>
              <a:rPr lang="en-GB" dirty="0" smtClean="0"/>
              <a:t>confirmation of exact profiles and all relevant controls re-implemented in new system + API</a:t>
            </a:r>
          </a:p>
          <a:p>
            <a:pPr lvl="1"/>
            <a:r>
              <a:rPr lang="en-GB" dirty="0" smtClean="0">
                <a:solidFill>
                  <a:srgbClr val="ED1556"/>
                </a:solidFill>
              </a:rPr>
              <a:t>all dedicated intermediates for the (small number of) </a:t>
            </a:r>
            <a:r>
              <a:rPr lang="en-GB" b="1" dirty="0" smtClean="0">
                <a:solidFill>
                  <a:srgbClr val="ED1556"/>
                </a:solidFill>
              </a:rPr>
              <a:t>chains available for distribution</a:t>
            </a:r>
          </a:p>
          <a:p>
            <a:pPr lvl="1"/>
            <a:r>
              <a:rPr lang="en-GB" dirty="0" smtClean="0"/>
              <a:t>translation of interfaces and messages to all relevant languages</a:t>
            </a:r>
          </a:p>
          <a:p>
            <a:r>
              <a:rPr lang="en-GB" dirty="0" smtClean="0"/>
              <a:t>End of March: commissioning complete and ready for large-scale roll-out</a:t>
            </a:r>
          </a:p>
          <a:p>
            <a:r>
              <a:rPr lang="en-GB" dirty="0" smtClean="0"/>
              <a:t>End of April: all subscribers on-boarded, trained, and ready is issue</a:t>
            </a:r>
          </a:p>
          <a:p>
            <a:r>
              <a:rPr lang="en-US" dirty="0" smtClean="0"/>
              <a:t>End of September 2023: last TCS G3 certificates will expire (for IGTF: end of July 2021)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Phasing is tight</a:t>
            </a:r>
            <a:endParaRPr lang="en-GB" dirty="0"/>
          </a:p>
        </p:txBody>
      </p:sp>
      <p:sp>
        <p:nvSpPr>
          <p:cNvPr id="5" name="Left Arrow 4"/>
          <p:cNvSpPr/>
          <p:nvPr/>
        </p:nvSpPr>
        <p:spPr>
          <a:xfrm>
            <a:off x="7093744" y="3436141"/>
            <a:ext cx="657225" cy="185737"/>
          </a:xfrm>
          <a:prstGeom prst="leftArrow">
            <a:avLst/>
          </a:prstGeom>
          <a:solidFill>
            <a:srgbClr val="1C4161"/>
          </a:solidFill>
          <a:ln>
            <a:solidFill>
              <a:srgbClr val="EC0E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911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3377" y="1143003"/>
            <a:ext cx="8181975" cy="3800472"/>
          </a:xfrm>
        </p:spPr>
        <p:txBody>
          <a:bodyPr>
            <a:normAutofit/>
          </a:bodyPr>
          <a:lstStyle/>
          <a:p>
            <a:r>
              <a:rPr lang="en-GB" dirty="0" smtClean="0"/>
              <a:t>subscriber validation for host/server certs as well as the model for personal/robot </a:t>
            </a:r>
            <a:r>
              <a:rPr lang="en-GB" b="1" dirty="0" smtClean="0"/>
              <a:t>remains the same</a:t>
            </a:r>
            <a:endParaRPr lang="en-GB" dirty="0" smtClean="0"/>
          </a:p>
          <a:p>
            <a:r>
              <a:rPr lang="en-US" dirty="0" smtClean="0"/>
              <a:t>the contractual obligations and </a:t>
            </a:r>
            <a:r>
              <a:rPr lang="en-US" b="1" dirty="0" smtClean="0"/>
              <a:t>adherence to the TCS CP/CPS remains</a:t>
            </a:r>
            <a:r>
              <a:rPr lang="en-US" dirty="0" smtClean="0"/>
              <a:t> the same</a:t>
            </a:r>
            <a:br>
              <a:rPr lang="en-US" dirty="0" smtClean="0"/>
            </a:br>
            <a:r>
              <a:rPr lang="en-US" i="1" dirty="0" smtClean="0"/>
              <a:t>and the TCS CP/CPS is already today written as an incremental one, so need not change except for the same of the new upstream provider:</a:t>
            </a:r>
            <a:br>
              <a:rPr lang="en-US" i="1" dirty="0" smtClean="0"/>
            </a:br>
            <a:r>
              <a:rPr lang="en-US" i="1" dirty="0" smtClean="0"/>
              <a:t>	</a:t>
            </a:r>
            <a:r>
              <a:rPr lang="en-US" dirty="0" smtClean="0"/>
              <a:t>“</a:t>
            </a:r>
            <a:r>
              <a:rPr lang="en-US" dirty="0"/>
              <a:t>No further stipulations beyond those set forth by the CA Operator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now on top of </a:t>
            </a:r>
            <a:r>
              <a:rPr lang="en-US" dirty="0" err="1" smtClean="0"/>
              <a:t>Sectigo’s</a:t>
            </a:r>
            <a:r>
              <a:rPr lang="en-US" dirty="0"/>
              <a:t> CP/CPS 5.1.5 (https://</a:t>
            </a:r>
            <a:r>
              <a:rPr lang="en-US" dirty="0" smtClean="0"/>
              <a:t>sectigo.com/uploads/files/Sectigo-CPS-v5.1.5.pdf)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plus https://sectigo.com/uploads/files/Certificate-Subscriber-Agreement-v2.2-click.pdf</a:t>
            </a:r>
            <a:endParaRPr lang="en-GB" dirty="0" smtClean="0"/>
          </a:p>
          <a:p>
            <a:r>
              <a:rPr lang="en-GB" b="1" dirty="0" smtClean="0"/>
              <a:t>it is a new hierarchy</a:t>
            </a:r>
            <a:r>
              <a:rPr lang="en-GB" dirty="0" smtClean="0"/>
              <a:t>, but it shares some of the HLCAs with the </a:t>
            </a:r>
            <a:r>
              <a:rPr lang="en-GB" dirty="0" err="1" smtClean="0"/>
              <a:t>InCommon</a:t>
            </a:r>
            <a:r>
              <a:rPr lang="en-GB" dirty="0" smtClean="0"/>
              <a:t> IGTF Server CA</a:t>
            </a:r>
          </a:p>
          <a:p>
            <a:r>
              <a:rPr lang="en-GB" dirty="0" smtClean="0"/>
              <a:t>we will aim to </a:t>
            </a:r>
            <a:r>
              <a:rPr lang="en-GB" b="1" dirty="0" smtClean="0"/>
              <a:t>keep the current prefix </a:t>
            </a:r>
            <a:r>
              <a:rPr lang="en-GB" dirty="0" smtClean="0"/>
              <a:t>/DC=org/DC=</a:t>
            </a:r>
            <a:r>
              <a:rPr lang="en-GB" dirty="0" err="1" smtClean="0"/>
              <a:t>terena</a:t>
            </a:r>
            <a:r>
              <a:rPr lang="en-GB" dirty="0" smtClean="0"/>
              <a:t>/DC=</a:t>
            </a:r>
            <a:r>
              <a:rPr lang="en-GB" dirty="0" err="1" smtClean="0"/>
              <a:t>tcs</a:t>
            </a:r>
            <a:r>
              <a:rPr lang="en-GB" dirty="0" smtClean="0"/>
              <a:t> the same </a:t>
            </a:r>
            <a:br>
              <a:rPr lang="en-GB" dirty="0" smtClean="0"/>
            </a:br>
            <a:r>
              <a:rPr lang="en-GB" dirty="0" smtClean="0"/>
              <a:t>-- and hope that the GEANT marketing folks will not notice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GB" b="1" dirty="0" smtClean="0">
                <a:sym typeface="Wingdings" panose="05000000000000000000" pitchFamily="2" charset="2"/>
              </a:rPr>
              <a:t>issuer names will change </a:t>
            </a:r>
            <a:r>
              <a:rPr lang="en-GB" dirty="0" smtClean="0">
                <a:sym typeface="Wingdings" panose="05000000000000000000" pitchFamily="2" charset="2"/>
              </a:rPr>
              <a:t>(since these show visibly in the UX), aim to not have the </a:t>
            </a:r>
            <a:r>
              <a:rPr lang="nl-NL" dirty="0" smtClean="0">
                <a:sym typeface="Wingdings" panose="05000000000000000000" pitchFamily="2" charset="2"/>
              </a:rPr>
              <a:t>É</a:t>
            </a:r>
            <a:r>
              <a:rPr lang="en-US" dirty="0" smtClean="0">
                <a:sym typeface="Wingdings" panose="05000000000000000000" pitchFamily="2" charset="2"/>
              </a:rPr>
              <a:t> (E-acute) in there</a:t>
            </a:r>
            <a:endParaRPr lang="en-US" dirty="0" smtClean="0"/>
          </a:p>
          <a:p>
            <a:r>
              <a:rPr lang="en-US" dirty="0" smtClean="0"/>
              <a:t>will need to distribute the new chains already in February/March</a:t>
            </a:r>
            <a:br>
              <a:rPr lang="en-US" dirty="0" smtClean="0"/>
            </a:br>
            <a:r>
              <a:rPr lang="en-US" b="1" i="1" dirty="0" smtClean="0"/>
              <a:t>so we seek you approval for distributing the new intermediates already now</a:t>
            </a:r>
            <a:endParaRPr lang="en-GB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relevant items for the IGTF trust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625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99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based on a concept by Jan Meijer back in 2004</a:t>
            </a:r>
          </a:p>
          <a:p>
            <a:r>
              <a:rPr lang="en-GB" dirty="0" smtClean="0"/>
              <a:t>driven primarily by the NREN constituency, but with the </a:t>
            </a:r>
            <a:r>
              <a:rPr lang="en-GB" dirty="0" err="1" smtClean="0"/>
              <a:t>eScience</a:t>
            </a:r>
            <a:r>
              <a:rPr lang="en-GB" dirty="0" smtClean="0"/>
              <a:t> use cases very much in mind</a:t>
            </a:r>
          </a:p>
          <a:p>
            <a:r>
              <a:rPr lang="en-GB" dirty="0" smtClean="0"/>
              <a:t>NREN (GEANT constituency) requirements on public trust, today esp. EV, but also eIDAS</a:t>
            </a:r>
          </a:p>
          <a:p>
            <a:r>
              <a:rPr lang="en-GB" dirty="0" smtClean="0"/>
              <a:t>in a way that scales to 45 countries and ~100k active certificates today, increasing steadily</a:t>
            </a:r>
          </a:p>
          <a:p>
            <a:r>
              <a:rPr lang="en-GB" dirty="0" smtClean="0"/>
              <a:t>and also ~10000 organisations, most of which cannot deal with certificates … or with much change</a:t>
            </a:r>
          </a:p>
          <a:p>
            <a:r>
              <a:rPr lang="en-GB" dirty="0" smtClean="0"/>
              <a:t>now going to its 4</a:t>
            </a:r>
            <a:r>
              <a:rPr lang="en-GB" baseline="30000" dirty="0" smtClean="0"/>
              <a:t>th</a:t>
            </a:r>
            <a:r>
              <a:rPr lang="en-GB" dirty="0" smtClean="0"/>
              <a:t> iteration: </a:t>
            </a:r>
            <a:r>
              <a:rPr lang="en-GB" dirty="0" err="1" smtClean="0"/>
              <a:t>GlobalSign</a:t>
            </a:r>
            <a:r>
              <a:rPr lang="en-GB" dirty="0" smtClean="0"/>
              <a:t>, </a:t>
            </a:r>
            <a:r>
              <a:rPr lang="en-GB" dirty="0" err="1" smtClean="0"/>
              <a:t>Comodo</a:t>
            </a:r>
            <a:r>
              <a:rPr lang="en-GB" dirty="0" smtClean="0"/>
              <a:t>, </a:t>
            </a:r>
            <a:r>
              <a:rPr lang="en-GB" dirty="0" err="1" smtClean="0"/>
              <a:t>DigiCert</a:t>
            </a:r>
            <a:r>
              <a:rPr lang="en-GB" dirty="0" smtClean="0"/>
              <a:t>, … and now </a:t>
            </a:r>
            <a:r>
              <a:rPr lang="en-GB" dirty="0" err="1" smtClean="0"/>
              <a:t>Sectigo</a:t>
            </a:r>
            <a:r>
              <a:rPr lang="en-GB" dirty="0" smtClean="0"/>
              <a:t> again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15 years of TCS service</a:t>
            </a:r>
            <a:endParaRPr lang="en-GB" dirty="0"/>
          </a:p>
        </p:txBody>
      </p:sp>
      <p:graphicFrame>
        <p:nvGraphicFramePr>
          <p:cNvPr id="4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275412"/>
              </p:ext>
            </p:extLst>
          </p:nvPr>
        </p:nvGraphicFramePr>
        <p:xfrm>
          <a:off x="283369" y="3649613"/>
          <a:ext cx="8181975" cy="136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ine Callout 1 (Border and Accent Bar) 4"/>
          <p:cNvSpPr/>
          <p:nvPr/>
        </p:nvSpPr>
        <p:spPr>
          <a:xfrm flipH="1">
            <a:off x="333377" y="3649613"/>
            <a:ext cx="1135856" cy="535781"/>
          </a:xfrm>
          <a:prstGeom prst="accentBorderCallout1">
            <a:avLst>
              <a:gd name="adj1" fmla="val 18750"/>
              <a:gd name="adj2" fmla="val -8333"/>
              <a:gd name="adj3" fmla="val 25834"/>
              <a:gd name="adj4" fmla="val -32673"/>
            </a:avLst>
          </a:prstGeom>
          <a:solidFill>
            <a:schemeClr val="bg1">
              <a:lumMod val="85000"/>
            </a:schemeClr>
          </a:solidFill>
          <a:ln>
            <a:solidFill>
              <a:srgbClr val="EC0E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1C4161"/>
                </a:solidFill>
              </a:rPr>
              <a:t>TF-EMC2</a:t>
            </a:r>
            <a:br>
              <a:rPr lang="en-GB" dirty="0" smtClean="0">
                <a:solidFill>
                  <a:srgbClr val="1C4161"/>
                </a:solidFill>
              </a:rPr>
            </a:br>
            <a:r>
              <a:rPr lang="en-GB" dirty="0" smtClean="0">
                <a:solidFill>
                  <a:srgbClr val="1C4161"/>
                </a:solidFill>
              </a:rPr>
              <a:t>concept</a:t>
            </a:r>
            <a:endParaRPr lang="en-GB" dirty="0">
              <a:solidFill>
                <a:srgbClr val="1C4161"/>
              </a:solidFill>
            </a:endParaRPr>
          </a:p>
        </p:txBody>
      </p:sp>
      <p:sp>
        <p:nvSpPr>
          <p:cNvPr id="7" name="Line Callout 1 (Border and Accent Bar) 6"/>
          <p:cNvSpPr/>
          <p:nvPr/>
        </p:nvSpPr>
        <p:spPr>
          <a:xfrm>
            <a:off x="3342081" y="3075384"/>
            <a:ext cx="1050133" cy="402439"/>
          </a:xfrm>
          <a:prstGeom prst="accentBorderCallout1">
            <a:avLst>
              <a:gd name="adj1" fmla="val 18750"/>
              <a:gd name="adj2" fmla="val -8333"/>
              <a:gd name="adj3" fmla="val 127069"/>
              <a:gd name="adj4" fmla="val -32891"/>
            </a:avLst>
          </a:prstGeom>
          <a:solidFill>
            <a:schemeClr val="bg1">
              <a:lumMod val="85000"/>
            </a:schemeClr>
          </a:solidFill>
          <a:ln>
            <a:solidFill>
              <a:srgbClr val="EC0E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1C4161"/>
                </a:solidFill>
              </a:rPr>
              <a:t>SCS G1 (</a:t>
            </a:r>
            <a:r>
              <a:rPr lang="en-GB" dirty="0" err="1" smtClean="0">
                <a:solidFill>
                  <a:srgbClr val="1C4161"/>
                </a:solidFill>
              </a:rPr>
              <a:t>GlobalSign</a:t>
            </a:r>
            <a:r>
              <a:rPr lang="en-GB" dirty="0" smtClean="0">
                <a:solidFill>
                  <a:srgbClr val="1C4161"/>
                </a:solidFill>
              </a:rPr>
              <a:t>)</a:t>
            </a:r>
            <a:endParaRPr lang="en-GB" dirty="0">
              <a:solidFill>
                <a:srgbClr val="1C4161"/>
              </a:solidFill>
            </a:endParaRPr>
          </a:p>
        </p:txBody>
      </p:sp>
      <p:sp>
        <p:nvSpPr>
          <p:cNvPr id="8" name="Line Callout 1 (Border and Accent Bar) 7"/>
          <p:cNvSpPr/>
          <p:nvPr/>
        </p:nvSpPr>
        <p:spPr>
          <a:xfrm flipH="1">
            <a:off x="1585911" y="3075384"/>
            <a:ext cx="642939" cy="214522"/>
          </a:xfrm>
          <a:prstGeom prst="accentBorderCallout1">
            <a:avLst>
              <a:gd name="adj1" fmla="val 18750"/>
              <a:gd name="adj2" fmla="val -8333"/>
              <a:gd name="adj3" fmla="val 195669"/>
              <a:gd name="adj4" fmla="val -46006"/>
            </a:avLst>
          </a:prstGeom>
          <a:solidFill>
            <a:schemeClr val="bg1">
              <a:lumMod val="85000"/>
            </a:schemeClr>
          </a:solidFill>
          <a:ln>
            <a:solidFill>
              <a:srgbClr val="EC0E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1C4161"/>
                </a:solidFill>
              </a:rPr>
              <a:t>1</a:t>
            </a:r>
            <a:r>
              <a:rPr lang="en-GB" baseline="30000" dirty="0" smtClean="0">
                <a:solidFill>
                  <a:srgbClr val="1C4161"/>
                </a:solidFill>
              </a:rPr>
              <a:t>st</a:t>
            </a:r>
            <a:r>
              <a:rPr lang="en-GB" dirty="0" smtClean="0">
                <a:solidFill>
                  <a:srgbClr val="1C4161"/>
                </a:solidFill>
              </a:rPr>
              <a:t> </a:t>
            </a:r>
            <a:r>
              <a:rPr lang="en-GB" dirty="0" err="1" smtClean="0">
                <a:solidFill>
                  <a:srgbClr val="1C4161"/>
                </a:solidFill>
              </a:rPr>
              <a:t>CfP</a:t>
            </a:r>
            <a:endParaRPr lang="en-GB" dirty="0">
              <a:solidFill>
                <a:srgbClr val="1C4161"/>
              </a:solidFill>
            </a:endParaRPr>
          </a:p>
        </p:txBody>
      </p:sp>
      <p:sp>
        <p:nvSpPr>
          <p:cNvPr id="9" name="Line Callout 1 (Border and Accent Bar) 8"/>
          <p:cNvSpPr/>
          <p:nvPr/>
        </p:nvSpPr>
        <p:spPr>
          <a:xfrm>
            <a:off x="4943476" y="3045227"/>
            <a:ext cx="1370407" cy="589255"/>
          </a:xfrm>
          <a:prstGeom prst="accentBorderCallout1">
            <a:avLst>
              <a:gd name="adj1" fmla="val 18750"/>
              <a:gd name="adj2" fmla="val -8333"/>
              <a:gd name="adj3" fmla="val 157978"/>
              <a:gd name="adj4" fmla="val -77504"/>
            </a:avLst>
          </a:prstGeom>
          <a:solidFill>
            <a:schemeClr val="bg1">
              <a:lumMod val="85000"/>
            </a:schemeClr>
          </a:solidFill>
          <a:ln>
            <a:solidFill>
              <a:srgbClr val="EC0E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1C4161"/>
                </a:solidFill>
              </a:rPr>
              <a:t>2</a:t>
            </a:r>
            <a:r>
              <a:rPr lang="en-GB" baseline="30000" dirty="0" smtClean="0">
                <a:solidFill>
                  <a:srgbClr val="1C4161"/>
                </a:solidFill>
              </a:rPr>
              <a:t>nd</a:t>
            </a:r>
            <a:r>
              <a:rPr lang="en-GB" dirty="0" smtClean="0">
                <a:solidFill>
                  <a:srgbClr val="1C4161"/>
                </a:solidFill>
              </a:rPr>
              <a:t> CFP and start of TCS </a:t>
            </a:r>
            <a:r>
              <a:rPr lang="en-GB" dirty="0" err="1" smtClean="0">
                <a:solidFill>
                  <a:srgbClr val="1C4161"/>
                </a:solidFill>
              </a:rPr>
              <a:t>eScience</a:t>
            </a:r>
            <a:r>
              <a:rPr lang="en-GB" dirty="0" smtClean="0">
                <a:solidFill>
                  <a:srgbClr val="1C4161"/>
                </a:solidFill>
              </a:rPr>
              <a:t> with </a:t>
            </a:r>
            <a:r>
              <a:rPr lang="en-GB" dirty="0" err="1" smtClean="0">
                <a:solidFill>
                  <a:srgbClr val="1C4161"/>
                </a:solidFill>
              </a:rPr>
              <a:t>Comodo</a:t>
            </a:r>
            <a:endParaRPr lang="en-GB" dirty="0">
              <a:solidFill>
                <a:srgbClr val="1C4161"/>
              </a:solidFill>
            </a:endParaRPr>
          </a:p>
        </p:txBody>
      </p:sp>
      <p:sp>
        <p:nvSpPr>
          <p:cNvPr id="11" name="Line Callout 1 (Border and Accent Bar) 10"/>
          <p:cNvSpPr/>
          <p:nvPr/>
        </p:nvSpPr>
        <p:spPr>
          <a:xfrm flipH="1">
            <a:off x="2737246" y="4725569"/>
            <a:ext cx="1654967" cy="390756"/>
          </a:xfrm>
          <a:prstGeom prst="accentBorderCallout1">
            <a:avLst>
              <a:gd name="adj1" fmla="val 18750"/>
              <a:gd name="adj2" fmla="val -8333"/>
              <a:gd name="adj3" fmla="val -28993"/>
              <a:gd name="adj4" fmla="val -33044"/>
            </a:avLst>
          </a:prstGeom>
          <a:solidFill>
            <a:schemeClr val="bg1">
              <a:lumMod val="85000"/>
            </a:schemeClr>
          </a:solidFill>
          <a:ln>
            <a:solidFill>
              <a:srgbClr val="EC0E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1C4161"/>
                </a:solidFill>
              </a:rPr>
              <a:t>TCS G3 with </a:t>
            </a:r>
            <a:r>
              <a:rPr lang="en-GB" dirty="0" err="1" smtClean="0">
                <a:solidFill>
                  <a:srgbClr val="1C4161"/>
                </a:solidFill>
              </a:rPr>
              <a:t>DigiCert</a:t>
            </a:r>
            <a:r>
              <a:rPr lang="en-GB" dirty="0" smtClean="0">
                <a:solidFill>
                  <a:srgbClr val="1C4161"/>
                </a:solidFill>
              </a:rPr>
              <a:t> and eduGAIN</a:t>
            </a:r>
            <a:endParaRPr lang="en-GB" dirty="0">
              <a:solidFill>
                <a:srgbClr val="1C4161"/>
              </a:solidFill>
            </a:endParaRPr>
          </a:p>
        </p:txBody>
      </p:sp>
      <p:sp>
        <p:nvSpPr>
          <p:cNvPr id="12" name="Line Callout 1 (Border and Accent Bar) 11"/>
          <p:cNvSpPr/>
          <p:nvPr/>
        </p:nvSpPr>
        <p:spPr>
          <a:xfrm>
            <a:off x="6966350" y="3207384"/>
            <a:ext cx="948926" cy="270440"/>
          </a:xfrm>
          <a:prstGeom prst="accentBorderCallout1">
            <a:avLst>
              <a:gd name="adj1" fmla="val 18750"/>
              <a:gd name="adj2" fmla="val -8333"/>
              <a:gd name="adj3" fmla="val 325261"/>
              <a:gd name="adj4" fmla="val -46688"/>
            </a:avLst>
          </a:prstGeom>
          <a:solidFill>
            <a:schemeClr val="bg1">
              <a:lumMod val="85000"/>
            </a:schemeClr>
          </a:solidFill>
          <a:ln>
            <a:solidFill>
              <a:srgbClr val="EC0E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1C4161"/>
                </a:solidFill>
              </a:rPr>
              <a:t>TCS G4 </a:t>
            </a:r>
            <a:r>
              <a:rPr lang="en-GB" dirty="0" err="1" smtClean="0">
                <a:solidFill>
                  <a:srgbClr val="1C4161"/>
                </a:solidFill>
              </a:rPr>
              <a:t>CfP</a:t>
            </a:r>
            <a:endParaRPr lang="en-GB" dirty="0">
              <a:solidFill>
                <a:srgbClr val="1C4161"/>
              </a:solidFill>
            </a:endParaRPr>
          </a:p>
        </p:txBody>
      </p:sp>
      <p:sp>
        <p:nvSpPr>
          <p:cNvPr id="13" name="Line Callout 1 (Border and Accent Bar) 12"/>
          <p:cNvSpPr/>
          <p:nvPr/>
        </p:nvSpPr>
        <p:spPr>
          <a:xfrm>
            <a:off x="7440813" y="3960561"/>
            <a:ext cx="1270395" cy="442734"/>
          </a:xfrm>
          <a:prstGeom prst="accentBorderCallout1">
            <a:avLst>
              <a:gd name="adj1" fmla="val 18750"/>
              <a:gd name="adj2" fmla="val -8333"/>
              <a:gd name="adj3" fmla="val 112272"/>
              <a:gd name="adj4" fmla="val -41627"/>
            </a:avLst>
          </a:prstGeom>
          <a:solidFill>
            <a:schemeClr val="bg1">
              <a:lumMod val="85000"/>
            </a:schemeClr>
          </a:solidFill>
          <a:ln>
            <a:solidFill>
              <a:srgbClr val="EC0E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1C4161"/>
                </a:solidFill>
              </a:rPr>
              <a:t>Commissioning started</a:t>
            </a:r>
            <a:endParaRPr lang="en-GB" dirty="0">
              <a:solidFill>
                <a:srgbClr val="1C41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63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service is ultimately driven by the GEANT members: 45 national R&amp;E network organisations</a:t>
            </a:r>
          </a:p>
          <a:p>
            <a:r>
              <a:rPr lang="en-GB" dirty="0" smtClean="0"/>
              <a:t>wide range of inputs: some countries adore Qualified Certificated and eIDAS, others don’t care</a:t>
            </a:r>
          </a:p>
          <a:p>
            <a:r>
              <a:rPr lang="en-GB" dirty="0" smtClean="0"/>
              <a:t>some countries really need a native-language interface (like .</a:t>
            </a:r>
            <a:r>
              <a:rPr lang="en-GB" dirty="0" err="1" smtClean="0"/>
              <a:t>fr</a:t>
            </a:r>
            <a:r>
              <a:rPr lang="en-GB" dirty="0" smtClean="0"/>
              <a:t>, .</a:t>
            </a:r>
            <a:r>
              <a:rPr lang="en-GB" dirty="0" err="1" smtClean="0"/>
              <a:t>es</a:t>
            </a:r>
            <a:r>
              <a:rPr lang="en-GB" dirty="0" smtClean="0"/>
              <a:t>, …), others don’t care (.</a:t>
            </a:r>
            <a:r>
              <a:rPr lang="en-GB" dirty="0" err="1" smtClean="0"/>
              <a:t>nl</a:t>
            </a:r>
            <a:r>
              <a:rPr lang="en-GB" dirty="0" smtClean="0"/>
              <a:t>, .se)</a:t>
            </a:r>
          </a:p>
          <a:p>
            <a:r>
              <a:rPr lang="en-GB" dirty="0" smtClean="0"/>
              <a:t>stakeholders regard EV as mandatory, and many stakeholders pushed for ultimate stability – since the subscribers have actually no knowledge of PKI, nor of validation, and certainly not about chaining</a:t>
            </a:r>
          </a:p>
          <a:p>
            <a:r>
              <a:rPr lang="en-GB" dirty="0" err="1" smtClean="0"/>
              <a:t>eScience</a:t>
            </a:r>
            <a:r>
              <a:rPr lang="en-GB" dirty="0" smtClean="0"/>
              <a:t> use cases are important for many, but certainly </a:t>
            </a:r>
            <a:r>
              <a:rPr lang="en-GB" i="1" dirty="0" smtClean="0"/>
              <a:t>not </a:t>
            </a:r>
            <a:r>
              <a:rPr lang="en-GB" dirty="0" smtClean="0"/>
              <a:t>the only driving factor in the game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Result of the formal 3-round consultation sessions with the NRENs (22 / 40 participated, April 2019)</a:t>
            </a:r>
          </a:p>
          <a:p>
            <a:r>
              <a:rPr lang="en-GB" dirty="0" smtClean="0"/>
              <a:t>one set of knock-out minimum requirements (which then cannot be materially changed any more)</a:t>
            </a:r>
          </a:p>
          <a:p>
            <a:r>
              <a:rPr lang="en-GB" dirty="0" smtClean="0"/>
              <a:t>a long list of ‘quality’ criteria, with a strong focus on compliance (CABF), public trust continuity, </a:t>
            </a:r>
            <a:br>
              <a:rPr lang="en-GB" dirty="0" smtClean="0"/>
            </a:br>
            <a:r>
              <a:rPr lang="en-GB" dirty="0" smtClean="0"/>
              <a:t>all manner of interfaces to the service, and personnel &amp; contract management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TCS constituency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2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138129"/>
              </p:ext>
            </p:extLst>
          </p:nvPr>
        </p:nvGraphicFramePr>
        <p:xfrm>
          <a:off x="341735" y="970254"/>
          <a:ext cx="8510390" cy="3786352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046578">
                  <a:extLst>
                    <a:ext uri="{9D8B030D-6E8A-4147-A177-3AD203B41FA5}">
                      <a16:colId xmlns:a16="http://schemas.microsoft.com/office/drawing/2014/main" val="2900729671"/>
                    </a:ext>
                  </a:extLst>
                </a:gridCol>
                <a:gridCol w="6463812">
                  <a:extLst>
                    <a:ext uri="{9D8B030D-6E8A-4147-A177-3AD203B41FA5}">
                      <a16:colId xmlns:a16="http://schemas.microsoft.com/office/drawing/2014/main" val="15262370"/>
                    </a:ext>
                  </a:extLst>
                </a:gridCol>
              </a:tblGrid>
              <a:tr h="25026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OV TLS Server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BR OV validated multi-domain with mixed SANs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950548"/>
                  </a:ext>
                </a:extLst>
              </a:tr>
              <a:tr h="25026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OV TLS wild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BR OV validated multi-domain with mixed SANs combining both wildcard and non-wildcard domain names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933203"/>
                  </a:ext>
                </a:extLst>
              </a:tr>
              <a:tr h="25026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EV TLS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BR EV validated multi-domain with mixed SANs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309330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Personal </a:t>
                      </a:r>
                      <a:r>
                        <a:rPr lang="en-GB" sz="1100" dirty="0" err="1" smtClean="0"/>
                        <a:t>webClientAuth</a:t>
                      </a:r>
                      <a:r>
                        <a:rPr lang="en-GB" sz="1100" dirty="0" smtClean="0"/>
                        <a:t> and S/MIME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End-user personal certificate recognised by the major MUAs suitable for identifying the users real name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089468"/>
                  </a:ext>
                </a:extLst>
              </a:tr>
              <a:tr h="497741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Personal </a:t>
                      </a:r>
                      <a:r>
                        <a:rPr lang="en-GB" sz="1100" dirty="0" err="1" smtClean="0"/>
                        <a:t>webClientAuth</a:t>
                      </a:r>
                      <a:r>
                        <a:rPr lang="en-GB" sz="1100" dirty="0" smtClean="0"/>
                        <a:t> IGTF and S/MIME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End-user personal certificate adhering to IGTF profile (using IA5String representation of the name with unique prefix /DC=org/DC=</a:t>
                      </a:r>
                      <a:r>
                        <a:rPr lang="en-GB" sz="1100" dirty="0" err="1" smtClean="0"/>
                        <a:t>terena</a:t>
                      </a:r>
                      <a:r>
                        <a:rPr lang="en-GB" sz="1100" dirty="0" smtClean="0"/>
                        <a:t>/DC=</a:t>
                      </a:r>
                      <a:r>
                        <a:rPr lang="en-GB" sz="1100" dirty="0" err="1" smtClean="0"/>
                        <a:t>tcs</a:t>
                      </a:r>
                      <a:r>
                        <a:rPr lang="en-GB" sz="1100" dirty="0" smtClean="0"/>
                        <a:t>/...), suitable both for authentication, and also including validated name and email address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712966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Personal Robot </a:t>
                      </a:r>
                      <a:r>
                        <a:rPr lang="en-GB" sz="1100" dirty="0" err="1" smtClean="0"/>
                        <a:t>webClientAuth</a:t>
                      </a:r>
                      <a:r>
                        <a:rPr lang="en-GB" sz="1100" dirty="0" smtClean="0"/>
                        <a:t> IGTF and S/MIME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End-user personal software agent certificate adhering to IGTF profile (like above) and Robot Profile, suitable both for authentication, and also including validated name and email address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187714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Robot Email </a:t>
                      </a:r>
                      <a:r>
                        <a:rPr lang="en-GB" sz="1100" dirty="0" err="1" smtClean="0"/>
                        <a:t>webClientAuth</a:t>
                      </a:r>
                      <a:r>
                        <a:rPr lang="en-GB" sz="1100" dirty="0" smtClean="0"/>
                        <a:t> IGTF and S/MIME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E-mail validated software agent certificate adhering to IGTF profile (like above) and Robot Profile, suitable both for authentication, and also including validated email address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41767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IGTF OV TLS Server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BR OV validated multi-domain with mixed SANs including unique prefix "/DC=org/DC=</a:t>
                      </a:r>
                      <a:r>
                        <a:rPr lang="en-GB" sz="1100" dirty="0" err="1" smtClean="0"/>
                        <a:t>terena</a:t>
                      </a:r>
                      <a:r>
                        <a:rPr lang="en-GB" sz="1100" dirty="0" smtClean="0"/>
                        <a:t>/DC=</a:t>
                      </a:r>
                      <a:r>
                        <a:rPr lang="en-GB" sz="1100" dirty="0" err="1" smtClean="0"/>
                        <a:t>tcs</a:t>
                      </a:r>
                      <a:r>
                        <a:rPr lang="en-GB" sz="1100" dirty="0" smtClean="0"/>
                        <a:t>/..."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750322"/>
                  </a:ext>
                </a:extLst>
              </a:tr>
              <a:tr h="25026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Document Signing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Adobe AATL compliant signing certificate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736910"/>
                  </a:ext>
                </a:extLst>
              </a:tr>
              <a:tr h="25026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Code Signing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Conventional code signing certificate recognised by Oracle, MSFT, &amp;c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376873"/>
                  </a:ext>
                </a:extLst>
              </a:tr>
              <a:tr h="25026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EV Code Signing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BR EV Code Signing certificate recognised by MSFT &amp;c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58608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Certificate profiles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328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TCS PMA drawn from the wider GEANT community (NRENs as well as individual orgs)</a:t>
            </a:r>
          </a:p>
          <a:p>
            <a:endParaRPr lang="en-GB" dirty="0" smtClean="0"/>
          </a:p>
          <a:p>
            <a:r>
              <a:rPr lang="en-GB" dirty="0" smtClean="0"/>
              <a:t>Current PMA members … some of whom you will have seen</a:t>
            </a:r>
          </a:p>
          <a:p>
            <a:pPr lvl="1"/>
            <a:r>
              <a:rPr lang="en-GB" dirty="0" err="1" smtClean="0"/>
              <a:t>Teun</a:t>
            </a:r>
            <a:r>
              <a:rPr lang="en-GB" dirty="0" smtClean="0"/>
              <a:t> </a:t>
            </a:r>
            <a:r>
              <a:rPr lang="en-GB" dirty="0" err="1" smtClean="0"/>
              <a:t>Nijssen</a:t>
            </a:r>
            <a:r>
              <a:rPr lang="en-GB" dirty="0" smtClean="0"/>
              <a:t> (SURF, NL)</a:t>
            </a:r>
          </a:p>
          <a:p>
            <a:pPr lvl="1"/>
            <a:r>
              <a:rPr lang="en-GB" dirty="0" smtClean="0"/>
              <a:t>Dominique </a:t>
            </a:r>
            <a:r>
              <a:rPr lang="en-GB" dirty="0" err="1" smtClean="0"/>
              <a:t>Launay</a:t>
            </a:r>
            <a:r>
              <a:rPr lang="en-GB" dirty="0" smtClean="0"/>
              <a:t> (</a:t>
            </a:r>
            <a:r>
              <a:rPr lang="en-GB" dirty="0" err="1" smtClean="0"/>
              <a:t>Renater</a:t>
            </a:r>
            <a:r>
              <a:rPr lang="en-GB" dirty="0" smtClean="0"/>
              <a:t>, FR)</a:t>
            </a:r>
          </a:p>
          <a:p>
            <a:pPr lvl="1"/>
            <a:r>
              <a:rPr lang="en-GB" dirty="0" smtClean="0"/>
              <a:t>Kurt Bauer (ACONET, AT)</a:t>
            </a:r>
          </a:p>
          <a:p>
            <a:pPr lvl="1"/>
            <a:r>
              <a:rPr lang="en-GB" dirty="0"/>
              <a:t>Kent </a:t>
            </a:r>
            <a:r>
              <a:rPr lang="en-GB" dirty="0" err="1" smtClean="0"/>
              <a:t>Engström</a:t>
            </a:r>
            <a:r>
              <a:rPr lang="en-GB" dirty="0" smtClean="0"/>
              <a:t> (SUNET, SE)</a:t>
            </a:r>
          </a:p>
          <a:p>
            <a:pPr lvl="1"/>
            <a:r>
              <a:rPr lang="en-GB" dirty="0" smtClean="0"/>
              <a:t>David </a:t>
            </a:r>
            <a:r>
              <a:rPr lang="en-GB" dirty="0" err="1" smtClean="0"/>
              <a:t>Groep</a:t>
            </a:r>
            <a:r>
              <a:rPr lang="en-GB" dirty="0" smtClean="0"/>
              <a:t> (Nikhef, NL)</a:t>
            </a:r>
          </a:p>
          <a:p>
            <a:pPr lvl="1"/>
            <a:r>
              <a:rPr lang="en-GB" dirty="0" smtClean="0"/>
              <a:t>Nicole Harris (GEANT)</a:t>
            </a:r>
          </a:p>
          <a:p>
            <a:pPr lvl="1"/>
            <a:r>
              <a:rPr lang="en-GB" dirty="0" err="1" smtClean="0"/>
              <a:t>Sigita</a:t>
            </a:r>
            <a:r>
              <a:rPr lang="en-GB" dirty="0" smtClean="0"/>
              <a:t> </a:t>
            </a:r>
            <a:r>
              <a:rPr lang="en-GB" dirty="0" err="1" smtClean="0"/>
              <a:t>Jurkynaite</a:t>
            </a:r>
            <a:r>
              <a:rPr lang="en-GB" dirty="0" smtClean="0"/>
              <a:t> (GEANT)</a:t>
            </a:r>
          </a:p>
          <a:p>
            <a:endParaRPr lang="en-GB" dirty="0" smtClean="0"/>
          </a:p>
          <a:p>
            <a:r>
              <a:rPr lang="en-GB" dirty="0" smtClean="0"/>
              <a:t>GEANT </a:t>
            </a:r>
            <a:r>
              <a:rPr lang="en-GB" dirty="0"/>
              <a:t>service </a:t>
            </a:r>
            <a:r>
              <a:rPr lang="en-GB" dirty="0" smtClean="0"/>
              <a:t>manager is </a:t>
            </a:r>
            <a:r>
              <a:rPr lang="en-GB" dirty="0"/>
              <a:t>nowadays </a:t>
            </a:r>
            <a:r>
              <a:rPr lang="en-GB" dirty="0" err="1"/>
              <a:t>Sigita</a:t>
            </a:r>
            <a:r>
              <a:rPr lang="en-GB" dirty="0"/>
              <a:t> </a:t>
            </a:r>
            <a:r>
              <a:rPr lang="en-GB" dirty="0" err="1" smtClean="0"/>
              <a:t>Jurkynaite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TCS is a GEANT service – with the TCS PMA defining the profiles and policy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76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basic structure remains the same … again!</a:t>
            </a:r>
            <a:endParaRPr lang="en-GB" dirty="0"/>
          </a:p>
        </p:txBody>
      </p:sp>
      <p:pic>
        <p:nvPicPr>
          <p:cNvPr id="5" name="Picture 5" descr="personal_ca_responsibility_hierarchy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586" y="1143000"/>
            <a:ext cx="5175553" cy="348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18725" y="4804515"/>
            <a:ext cx="235551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ED1556"/>
                </a:solidFill>
              </a:rPr>
              <a:t>image source: Jan Meijer, 2008</a:t>
            </a:r>
            <a:endParaRPr lang="en-GB" dirty="0">
              <a:solidFill>
                <a:srgbClr val="ED15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421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906" y="148183"/>
            <a:ext cx="5734018" cy="4862487"/>
          </a:xfrm>
          <a:solidFill>
            <a:schemeClr val="bg1"/>
          </a:solidFill>
          <a:ln w="38100">
            <a:solidFill>
              <a:srgbClr val="1C4161"/>
            </a:solidFill>
          </a:ln>
          <a:effectLst>
            <a:glow rad="101600">
              <a:srgbClr val="EC0E51">
                <a:alpha val="60000"/>
              </a:srgbClr>
            </a:glow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735" y="55987"/>
            <a:ext cx="7209065" cy="994172"/>
          </a:xfrm>
        </p:spPr>
        <p:txBody>
          <a:bodyPr/>
          <a:lstStyle/>
          <a:p>
            <a:r>
              <a:rPr lang="en-GB" dirty="0" smtClean="0"/>
              <a:t>TCS G4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5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Host certs all meet CABF OV requirements, which actually exceed ‘IGTF Classic’ a bit</a:t>
            </a:r>
          </a:p>
          <a:p>
            <a:r>
              <a:rPr lang="en-US" dirty="0" smtClean="0"/>
              <a:t>OV validation requires DCV, which is stronger than the RA checks minimally required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IGTF+public</a:t>
            </a:r>
            <a:r>
              <a:rPr lang="en-US" dirty="0" smtClean="0"/>
              <a:t> trust combination is getting more important for S3/cloud like deployments</a:t>
            </a:r>
          </a:p>
          <a:p>
            <a:pPr marL="0" indent="0">
              <a:buNone/>
            </a:pPr>
            <a:r>
              <a:rPr lang="en-US" b="1" dirty="0" smtClean="0"/>
              <a:t>User and personal robot certs</a:t>
            </a:r>
            <a:endParaRPr lang="en-US" b="1" dirty="0"/>
          </a:p>
          <a:p>
            <a:r>
              <a:rPr lang="en-US" dirty="0" smtClean="0"/>
              <a:t>SAML process, and the eligibility checking by the subscribers (</a:t>
            </a:r>
            <a:r>
              <a:rPr lang="en-US" dirty="0" err="1" smtClean="0"/>
              <a:t>organisations</a:t>
            </a:r>
            <a:r>
              <a:rPr lang="en-US" dirty="0" smtClean="0"/>
              <a:t>), remains the same</a:t>
            </a:r>
            <a:br>
              <a:rPr lang="en-US" dirty="0" smtClean="0"/>
            </a:br>
            <a:r>
              <a:rPr lang="en-GB" i="1" dirty="0" err="1"/>
              <a:t>urn:mace:</a:t>
            </a:r>
            <a:r>
              <a:rPr lang="en-GB" i="1" dirty="0" err="1">
                <a:hlinkClick r:id="rId2"/>
              </a:rPr>
              <a:t>terena.org</a:t>
            </a:r>
            <a:r>
              <a:rPr lang="en-GB" i="1" dirty="0" err="1"/>
              <a:t>:tcs:personal-user</a:t>
            </a:r>
            <a:r>
              <a:rPr lang="en-GB" i="1" dirty="0"/>
              <a:t> </a:t>
            </a:r>
            <a:r>
              <a:rPr lang="en-GB" dirty="0"/>
              <a:t>in attribute </a:t>
            </a:r>
            <a:r>
              <a:rPr lang="en-GB" i="1" dirty="0" err="1"/>
              <a:t>eduPersonEntitlement</a:t>
            </a:r>
            <a:r>
              <a:rPr lang="en-GB" i="1" dirty="0"/>
              <a:t> </a:t>
            </a:r>
            <a:endParaRPr lang="en-US" i="1" dirty="0" smtClean="0"/>
          </a:p>
          <a:p>
            <a:r>
              <a:rPr lang="en-US" dirty="0"/>
              <a:t>r</a:t>
            </a:r>
            <a:r>
              <a:rPr lang="en-US" dirty="0" smtClean="0"/>
              <a:t>eal name of the person – by the subscriber agreement and CP/CPS this goes beyond R&amp;S assurance</a:t>
            </a:r>
          </a:p>
          <a:p>
            <a:r>
              <a:rPr lang="en-US" dirty="0" smtClean="0"/>
              <a:t>manual side-process may remain just like today, based on data entry by the ‘</a:t>
            </a:r>
            <a:r>
              <a:rPr lang="en-US" dirty="0"/>
              <a:t>RAO/DRAO</a:t>
            </a:r>
            <a:r>
              <a:rPr lang="en-US" dirty="0" smtClean="0"/>
              <a:t>’ in SCM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 per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wiki.geant.org/display/TCSNT/Documentation</a:t>
            </a:r>
            <a:r>
              <a:rPr lang="en-US" dirty="0" smtClean="0"/>
              <a:t> ‘non-SAML issuance model process’</a:t>
            </a:r>
          </a:p>
          <a:p>
            <a:r>
              <a:rPr lang="en-US" dirty="0" smtClean="0"/>
              <a:t>the CP/CPS requirements though the Subscriber Agreement meet IGTF BIRCH</a:t>
            </a:r>
          </a:p>
          <a:p>
            <a:r>
              <a:rPr lang="en-US" i="1" dirty="0" smtClean="0"/>
              <a:t>and this time we will put the _right_ OIDs in the policy extension …</a:t>
            </a:r>
          </a:p>
          <a:p>
            <a:pPr marL="0" indent="0">
              <a:buNone/>
            </a:pPr>
            <a:r>
              <a:rPr lang="en-US" dirty="0" smtClean="0"/>
              <a:t>All stuff audited already for CABF/</a:t>
            </a:r>
            <a:r>
              <a:rPr lang="en-US" dirty="0" err="1" smtClean="0"/>
              <a:t>WebTrust</a:t>
            </a:r>
            <a:r>
              <a:rPr lang="en-US" dirty="0" smtClean="0"/>
              <a:t> things (SSL certs) and similarly for the ‘S/MIME’ use cases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Assurance levels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800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196397"/>
            <a:ext cx="6505574" cy="4814273"/>
          </a:xfrm>
          <a:prstGeom prst="rect">
            <a:avLst/>
          </a:prstGeom>
          <a:effectLst>
            <a:glow rad="101600">
              <a:srgbClr val="1C4161">
                <a:alpha val="6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2190345070"/>
      </p:ext>
    </p:extLst>
  </p:cSld>
  <p:clrMapOvr>
    <a:masterClrMapping/>
  </p:clrMapOvr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ÉANT PPT template 169 (widescreen) format_GEANT template 16 9 format.potx" id="{34D11276-3360-44F5-B6BD-5ED7FED35CEF}" vid="{3D68C721-6CD3-4B4A-AF12-35EE770E58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C14C35B6BD02428EFDFCF6B38DCCFF" ma:contentTypeVersion="3" ma:contentTypeDescription="Create a new document." ma:contentTypeScope="" ma:versionID="cb80918fe4a605eb18370ba55c5d957b">
  <xsd:schema xmlns:xsd="http://www.w3.org/2001/XMLSchema" xmlns:xs="http://www.w3.org/2001/XMLSchema" xmlns:p="http://schemas.microsoft.com/office/2006/metadata/properties" xmlns:ns1="http://schemas.microsoft.com/sharepoint/v3" xmlns:ns2="e7019c98-23ef-46f8-8434-cfd3a3bc7393" targetNamespace="http://schemas.microsoft.com/office/2006/metadata/properties" ma:root="true" ma:fieldsID="19d4d48c21c094bbdb8e7cf95f595ca6" ns1:_="" ns2:_="">
    <xsd:import namespace="http://schemas.microsoft.com/sharepoint/v3"/>
    <xsd:import namespace="e7019c98-23ef-46f8-8434-cfd3a3bc739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19c98-23ef-46f8-8434-cfd3a3bc7393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0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e7019c98-23ef-46f8-8434-cfd3a3bc7393">GN4PROJ-13-16</_dlc_DocId>
    <_dlc_DocIdUrl xmlns="e7019c98-23ef-46f8-8434-cfd3a3bc7393">
      <Url>https://intranet.geant.org/help-and-support/_layouts/15/DocIdRedir.aspx?ID=GN4PROJ-13-16</Url>
      <Description>GN4PROJ-13-16</Description>
    </_dlc_DocIdUrl>
  </documentManagement>
</p:properties>
</file>

<file path=customXml/itemProps1.xml><?xml version="1.0" encoding="utf-8"?>
<ds:datastoreItem xmlns:ds="http://schemas.openxmlformats.org/officeDocument/2006/customXml" ds:itemID="{F2E35BE0-4019-4082-B1C6-2E4ACDDEA2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019c98-23ef-46f8-8434-cfd3a3bc73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4E8D75-8AF6-4906-9862-16846F3CF79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9AA3960-760A-4B61-8C8B-DBF90F37C8C8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www.w3.org/XML/1998/namespace"/>
    <ds:schemaRef ds:uri="e7019c98-23ef-46f8-8434-cfd3a3bc739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GÉANT PPT template 169 (widescreen) format_GEANT template 16 9 format</Template>
  <TotalTime>1040</TotalTime>
  <Words>1355</Words>
  <Application>Microsoft Office PowerPoint</Application>
  <PresentationFormat>On-screen Show (16:9)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GEANT Association</vt:lpstr>
      <vt:lpstr>PowerPoint Presentation</vt:lpstr>
      <vt:lpstr>15 years of TCS service</vt:lpstr>
      <vt:lpstr>TCS constituency</vt:lpstr>
      <vt:lpstr>Certificate profiles </vt:lpstr>
      <vt:lpstr>TCS is a GEANT service – with the TCS PMA defining the profiles and policy</vt:lpstr>
      <vt:lpstr>The basic structure remains the same … again!</vt:lpstr>
      <vt:lpstr>TCS G4</vt:lpstr>
      <vt:lpstr>Assurance levels</vt:lpstr>
      <vt:lpstr>PowerPoint Presentation</vt:lpstr>
      <vt:lpstr>PowerPoint Presentation</vt:lpstr>
      <vt:lpstr>We have been there before … but not quite</vt:lpstr>
      <vt:lpstr>Phasing is tight</vt:lpstr>
      <vt:lpstr>Main relevant items for the IGTF trust</vt:lpstr>
      <vt:lpstr>PowerPoint Presentation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davidg</dc:creator>
  <cp:keywords/>
  <dc:description>change to funding information Nov 2015</dc:description>
  <cp:lastModifiedBy>davidg</cp:lastModifiedBy>
  <cp:revision>38</cp:revision>
  <dcterms:created xsi:type="dcterms:W3CDTF">2020-01-14T10:43:37Z</dcterms:created>
  <dcterms:modified xsi:type="dcterms:W3CDTF">2020-01-15T21:16:57Z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0x010100EFC14C35B6BD02428EFDFCF6B38DCCFF</vt:lpwstr>
  </property>
  <property fmtid="{D5CDD505-2E9C-101B-9397-08002B2CF9AE}" pid="3" name="_dlc_DocIdItemGuid">
    <vt:lpwstr>44859268-e552-4f71-81b4-ca39bd175d99</vt:lpwstr>
  </property>
</Properties>
</file>