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2" r:id="rId9"/>
  </p:sldIdLst>
  <p:sldSz cx="12192000" cy="6858000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5691" autoAdjust="0"/>
  </p:normalViewPr>
  <p:slideViewPr>
    <p:cSldViewPr snapToGrid="0">
      <p:cViewPr varScale="1">
        <p:scale>
          <a:sx n="67" d="100"/>
          <a:sy n="67" d="100"/>
        </p:scale>
        <p:origin x="4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EA98A8-8FA5-4751-8DB9-22F8E33892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FCCF7F-1263-4BFA-9460-69248B4A1BB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B3D99D-708B-407B-8F72-DEBC9B317CAA}" type="slidenum">
              <a:rPr lang="es-ES" altLang="en-US" smtClean="0"/>
              <a:pPr>
                <a:spcBef>
                  <a:spcPct val="0"/>
                </a:spcBef>
              </a:pPr>
              <a:t>1</a:t>
            </a:fld>
            <a:endParaRPr lang="es-E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CF7F-1263-4BFA-9460-69248B4A1BB2}" type="slidenum">
              <a:rPr lang="es-ES" altLang="en-US" smtClean="0"/>
              <a:pPr>
                <a:defRPr/>
              </a:pPr>
              <a:t>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72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00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3810000"/>
            <a:ext cx="10363200" cy="251460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18" descr="eugridpma-02v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9" y="624682"/>
            <a:ext cx="6024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106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71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3051" y="152400"/>
            <a:ext cx="2681816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152400"/>
            <a:ext cx="7842251" cy="6311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96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691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7048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295400"/>
            <a:ext cx="525780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95400"/>
            <a:ext cx="5259917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17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362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279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2754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449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55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12192000" cy="2057400"/>
          </a:xfrm>
          <a:prstGeom prst="rect">
            <a:avLst/>
          </a:prstGeom>
          <a:gradFill rotWithShape="0">
            <a:gsLst>
              <a:gs pos="0">
                <a:srgbClr val="D0D0FF"/>
              </a:gs>
              <a:gs pos="0">
                <a:schemeClr val="hlink"/>
              </a:gs>
              <a:gs pos="18000">
                <a:srgbClr val="FFFFFF">
                  <a:alpha val="50000"/>
                  <a:lumMod val="100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000" smtClean="0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17601" y="152403"/>
            <a:ext cx="1072726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295400"/>
            <a:ext cx="1072091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pic>
        <p:nvPicPr>
          <p:cNvPr id="14" name="Picture 20" descr="eugridpma-02v03trozo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75" y="1905000"/>
            <a:ext cx="1876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eugridpma-02v0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17600" y="6464300"/>
            <a:ext cx="767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smtClean="0"/>
              <a:t>Prague EUGridPMA48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01668" y="646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cs typeface="Segoe UI" panose="020B0502040204020203" pitchFamily="34" charset="0"/>
              </a:defRPr>
            </a:lvl1pPr>
          </a:lstStyle>
          <a:p>
            <a:fld id="{E81B6D5D-118B-41F1-AB4B-630A502BE33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Corbel" panose="020B0503020204020204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2400">
          <a:solidFill>
            <a:srgbClr val="000066"/>
          </a:solidFill>
          <a:latin typeface="Corbel" panose="020B0503020204020204" pitchFamily="34" charset="0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20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20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sz="16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·"/>
        <a:defRPr sz="1600">
          <a:solidFill>
            <a:srgbClr val="000066"/>
          </a:solidFill>
          <a:latin typeface="Corbel" panose="020B0503020204020204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113" y="3376613"/>
            <a:ext cx="11048706" cy="3128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90000"/>
                </a:solidFill>
              </a:rPr>
              <a:t>IGTF </a:t>
            </a:r>
            <a:r>
              <a:rPr lang="en-US" altLang="en-US" dirty="0" err="1" smtClean="0">
                <a:solidFill>
                  <a:srgbClr val="990000"/>
                </a:solidFill>
              </a:rPr>
              <a:t>EUGridPMA</a:t>
            </a:r>
            <a:r>
              <a:rPr lang="en-US" altLang="en-US" dirty="0" smtClean="0">
                <a:solidFill>
                  <a:srgbClr val="990000"/>
                </a:solidFill>
              </a:rPr>
              <a:t> </a:t>
            </a:r>
            <a:r>
              <a:rPr lang="en-US" altLang="en-US" dirty="0" smtClean="0">
                <a:solidFill>
                  <a:srgbClr val="990000"/>
                </a:solidFill>
              </a:rPr>
              <a:t>48</a:t>
            </a:r>
            <a:r>
              <a:rPr lang="en-US" altLang="en-US" dirty="0" smtClean="0">
                <a:solidFill>
                  <a:srgbClr val="990000"/>
                </a:solidFill>
              </a:rPr>
              <a:t/>
            </a:r>
            <a:br>
              <a:rPr lang="en-US" altLang="en-US" dirty="0" smtClean="0">
                <a:solidFill>
                  <a:srgbClr val="990000"/>
                </a:solidFill>
              </a:rPr>
            </a:br>
            <a:r>
              <a:rPr lang="en-US" altLang="en-US" sz="3600" dirty="0" smtClean="0">
                <a:solidFill>
                  <a:srgbClr val="990000"/>
                </a:solidFill>
              </a:rPr>
              <a:t>in collaboration with</a:t>
            </a:r>
            <a:br>
              <a:rPr lang="en-US" altLang="en-US" sz="3600" dirty="0" smtClean="0">
                <a:solidFill>
                  <a:srgbClr val="990000"/>
                </a:solidFill>
              </a:rPr>
            </a:br>
            <a:r>
              <a:rPr lang="en-US" altLang="en-US" sz="3600" dirty="0" smtClean="0">
                <a:solidFill>
                  <a:srgbClr val="990000"/>
                </a:solidFill>
              </a:rPr>
              <a:t>GN4-3 </a:t>
            </a:r>
            <a:r>
              <a:rPr lang="en-US" altLang="en-US" sz="3600" dirty="0" err="1" smtClean="0">
                <a:solidFill>
                  <a:srgbClr val="990000"/>
                </a:solidFill>
              </a:rPr>
              <a:t>EnCo</a:t>
            </a:r>
            <a:r>
              <a:rPr lang="en-US" altLang="en-US" sz="3600" dirty="0" smtClean="0">
                <a:solidFill>
                  <a:srgbClr val="990000"/>
                </a:solidFill>
              </a:rPr>
              <a:t>, EOSCH-ISM, and AARC-Community</a:t>
            </a:r>
            <a:br>
              <a:rPr lang="en-US" altLang="en-US" sz="3600" dirty="0" smtClean="0">
                <a:solidFill>
                  <a:srgbClr val="990000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January 22-24, 2020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CESNET, Praha, CZ</a:t>
            </a:r>
            <a:endParaRPr lang="en-GB" altLang="en-US" sz="1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Still fresh?</a:t>
            </a:r>
            <a:endParaRPr lang="en-GB" sz="4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9" y="884718"/>
            <a:ext cx="1053446" cy="40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25" y="4435442"/>
            <a:ext cx="1053446" cy="953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884718"/>
            <a:ext cx="8662712" cy="5624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039" y="1671018"/>
            <a:ext cx="1053446" cy="601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09" y="2296910"/>
            <a:ext cx="863105" cy="1213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10" y="3447482"/>
            <a:ext cx="958276" cy="7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logistical information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7600" y="1300942"/>
            <a:ext cx="10720917" cy="5168900"/>
          </a:xfrm>
        </p:spPr>
        <p:txBody>
          <a:bodyPr/>
          <a:lstStyle/>
          <a:p>
            <a:r>
              <a:rPr lang="en-US" dirty="0" smtClean="0"/>
              <a:t>On-line agenda and materials at </a:t>
            </a:r>
            <a:br>
              <a:rPr lang="en-US" dirty="0" smtClean="0"/>
            </a:br>
            <a:r>
              <a:rPr lang="en-US" dirty="0" smtClean="0"/>
              <a:t>	https://</a:t>
            </a:r>
            <a:r>
              <a:rPr lang="en-US" dirty="0" smtClean="0"/>
              <a:t>www.eugridpma.org/agenda/48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upload presentations – use the ‘usual’ password if required</a:t>
            </a:r>
          </a:p>
          <a:p>
            <a:endParaRPr lang="en-US" dirty="0"/>
          </a:p>
          <a:p>
            <a:r>
              <a:rPr lang="en-US" dirty="0" smtClean="0"/>
              <a:t>Videoconference and </a:t>
            </a:r>
            <a:r>
              <a:rPr lang="en-US" dirty="0"/>
              <a:t>presentation sharing</a:t>
            </a:r>
            <a:br>
              <a:rPr lang="en-US" dirty="0"/>
            </a:br>
            <a:r>
              <a:rPr lang="en-US" dirty="0" smtClean="0"/>
              <a:t>	https</a:t>
            </a:r>
            <a:r>
              <a:rPr lang="en-US" dirty="0"/>
              <a:t>://www.nikhef.nl/pdp/video/?</a:t>
            </a:r>
            <a:r>
              <a:rPr lang="en-US" dirty="0" smtClean="0"/>
              <a:t>m=eugridpma</a:t>
            </a:r>
          </a:p>
          <a:p>
            <a:endParaRPr lang="en-US" dirty="0"/>
          </a:p>
          <a:p>
            <a:endParaRPr lang="en-GB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minutes of last meeting see https://</a:t>
            </a:r>
            <a:r>
              <a:rPr lang="en-US" dirty="0" smtClean="0"/>
              <a:t>www.eugridpma.org/meetings/2019-09/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Note takers, anyone?</a:t>
            </a:r>
          </a:p>
          <a:p>
            <a:endParaRPr lang="en-US" dirty="0"/>
          </a:p>
          <a:p>
            <a:r>
              <a:rPr lang="en-US" dirty="0" smtClean="0"/>
              <a:t>Agenda </a:t>
            </a:r>
            <a:r>
              <a:rPr lang="en-US" dirty="0" smtClean="0"/>
              <a:t>planning</a:t>
            </a:r>
          </a:p>
          <a:p>
            <a:endParaRPr lang="en-US" dirty="0"/>
          </a:p>
          <a:p>
            <a:r>
              <a:rPr lang="en-US" dirty="0" err="1" smtClean="0"/>
              <a:t>EnCo</a:t>
            </a:r>
            <a:r>
              <a:rPr lang="en-US" dirty="0" smtClean="0"/>
              <a:t> planning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284"/>
            <a:ext cx="12192000" cy="5681494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10462139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53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final day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41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06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although: there are Next Meetings!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FIM4R + TIIME		Vienna, AT			February 17-20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APGridPMA</a:t>
            </a:r>
            <a:r>
              <a:rPr lang="en-US" dirty="0" smtClean="0"/>
              <a:t> </a:t>
            </a:r>
            <a:r>
              <a:rPr lang="en-US" dirty="0" smtClean="0"/>
              <a:t>2020		Taipei, TW			</a:t>
            </a:r>
            <a:r>
              <a:rPr lang="en-US" dirty="0" smtClean="0"/>
              <a:t>Sun March 8</a:t>
            </a:r>
          </a:p>
          <a:p>
            <a:pPr marL="0" indent="0">
              <a:buNone/>
            </a:pPr>
            <a:r>
              <a:rPr lang="en-US" dirty="0" smtClean="0"/>
              <a:t>I2GS				Indianapolis, IN, USA		March 29 – April 1st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WISE+ SIGISM		London, UK			April 21-23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EOSCHub</a:t>
            </a:r>
            <a:r>
              <a:rPr lang="en-US" dirty="0" smtClean="0"/>
              <a:t> week		Karlsruhe, DE			May 18-20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EUGridPMA</a:t>
            </a:r>
            <a:r>
              <a:rPr lang="en-US" dirty="0" smtClean="0"/>
              <a:t> </a:t>
            </a:r>
            <a:r>
              <a:rPr lang="en-US" dirty="0" smtClean="0"/>
              <a:t>49						May 2020</a:t>
            </a:r>
          </a:p>
          <a:p>
            <a:pPr marL="0" indent="0">
              <a:buNone/>
            </a:pPr>
            <a:r>
              <a:rPr lang="en-US" dirty="0" smtClean="0"/>
              <a:t>TNC2020 + REFEDS		Brighton, UK			June 7-11</a:t>
            </a:r>
          </a:p>
          <a:p>
            <a:pPr marL="0" indent="0">
              <a:buNone/>
            </a:pPr>
            <a:r>
              <a:rPr lang="en-US" dirty="0" smtClean="0"/>
              <a:t>NSF </a:t>
            </a:r>
            <a:r>
              <a:rPr lang="en-US" dirty="0" err="1" smtClean="0"/>
              <a:t>Cybersec</a:t>
            </a:r>
            <a:r>
              <a:rPr lang="en-US" dirty="0" smtClean="0"/>
              <a:t> Summit 	Indianapolis, IN, USA		September 22-24</a:t>
            </a:r>
            <a:br>
              <a:rPr lang="en-US" dirty="0" smtClean="0"/>
            </a:br>
            <a:r>
              <a:rPr lang="en-US" dirty="0" smtClean="0"/>
              <a:t>+ IGTF AHM			Champaign, IL, USA		adjacent to NSF-CSS</a:t>
            </a:r>
          </a:p>
          <a:p>
            <a:pPr marL="0" indent="0">
              <a:buNone/>
            </a:pPr>
            <a:r>
              <a:rPr lang="en-US" dirty="0" smtClean="0"/>
              <a:t>I2 </a:t>
            </a:r>
            <a:r>
              <a:rPr lang="en-US" dirty="0" err="1" smtClean="0"/>
              <a:t>TechEx</a:t>
            </a:r>
            <a:r>
              <a:rPr lang="en-US" dirty="0" smtClean="0"/>
              <a:t> + REFEDS		Atlanta, GA, USA		October (4) 5-8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Prague EUGridPMA48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2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neva-2019-intro.ppt [Compatibility Mode]" id="{61A18485-F13A-4A47-A544-BA0CE3848F92}" vid="{B847B287-13C5-458F-AC14-57ED84D7BEA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EUgridPMA-presentation-9-16</Template>
  <TotalTime>5917</TotalTime>
  <Words>254</Words>
  <Application>Microsoft Office PowerPoint</Application>
  <PresentationFormat>Widescreen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Corbel</vt:lpstr>
      <vt:lpstr>Lucida Sans</vt:lpstr>
      <vt:lpstr>Segoe UI</vt:lpstr>
      <vt:lpstr>Symbol</vt:lpstr>
      <vt:lpstr>Times New Roman</vt:lpstr>
      <vt:lpstr>Verdana</vt:lpstr>
      <vt:lpstr>eugridpma</vt:lpstr>
      <vt:lpstr>IGTF EUGridPMA 48 in collaboration with GN4-3 EnCo, EOSCH-ISM, and AARC-Community  January 22-24, 2020 CESNET, Praha, CZ</vt:lpstr>
      <vt:lpstr>Still fresh?</vt:lpstr>
      <vt:lpstr>Some logistical information</vt:lpstr>
      <vt:lpstr>Introductions</vt:lpstr>
      <vt:lpstr>PowerPoint Presentation</vt:lpstr>
      <vt:lpstr>PowerPoint Presentation</vt:lpstr>
      <vt:lpstr>and the final day …</vt:lpstr>
      <vt:lpstr>… although: there are Next Meetings!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EUGridPMA 45  January 21-23, 2019 CERN, Geneva, CH</dc:title>
  <dc:creator>davidg</dc:creator>
  <cp:lastModifiedBy>davidg</cp:lastModifiedBy>
  <cp:revision>29</cp:revision>
  <dcterms:created xsi:type="dcterms:W3CDTF">2019-01-18T11:43:48Z</dcterms:created>
  <dcterms:modified xsi:type="dcterms:W3CDTF">2020-01-17T14:10:37Z</dcterms:modified>
</cp:coreProperties>
</file>