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2.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4.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740" r:id="rId2"/>
    <p:sldMasterId id="2147483711" r:id="rId3"/>
    <p:sldMasterId id="2147483726" r:id="rId4"/>
    <p:sldMasterId id="2147483792" r:id="rId5"/>
  </p:sldMasterIdLst>
  <p:notesMasterIdLst>
    <p:notesMasterId r:id="rId29"/>
  </p:notesMasterIdLst>
  <p:handoutMasterIdLst>
    <p:handoutMasterId r:id="rId30"/>
  </p:handoutMasterIdLst>
  <p:sldIdLst>
    <p:sldId id="256" r:id="rId6"/>
    <p:sldId id="295" r:id="rId7"/>
    <p:sldId id="302" r:id="rId8"/>
    <p:sldId id="265" r:id="rId9"/>
    <p:sldId id="278" r:id="rId10"/>
    <p:sldId id="286" r:id="rId11"/>
    <p:sldId id="294" r:id="rId12"/>
    <p:sldId id="299" r:id="rId13"/>
    <p:sldId id="298" r:id="rId14"/>
    <p:sldId id="300" r:id="rId15"/>
    <p:sldId id="290" r:id="rId16"/>
    <p:sldId id="304" r:id="rId17"/>
    <p:sldId id="281" r:id="rId18"/>
    <p:sldId id="293" r:id="rId19"/>
    <p:sldId id="301" r:id="rId20"/>
    <p:sldId id="297" r:id="rId21"/>
    <p:sldId id="257" r:id="rId22"/>
    <p:sldId id="303" r:id="rId23"/>
    <p:sldId id="276" r:id="rId24"/>
    <p:sldId id="268" r:id="rId25"/>
    <p:sldId id="279" r:id="rId26"/>
    <p:sldId id="263" r:id="rId27"/>
    <p:sldId id="274" r:id="rId28"/>
  </p:sldIdLst>
  <p:sldSz cx="9144000" cy="5143500" type="screen16x9"/>
  <p:notesSz cx="6805613" cy="9944100"/>
  <p:defaultTextStyle>
    <a:defPPr marL="0" marR="0" indent="0" algn="l" defTabSz="342900" rtl="0" fontAlgn="auto" latinLnBrk="1" hangingPunct="0">
      <a:lnSpc>
        <a:spcPct val="100000"/>
      </a:lnSpc>
      <a:spcBef>
        <a:spcPts val="0"/>
      </a:spcBef>
      <a:spcAft>
        <a:spcPts val="0"/>
      </a:spcAft>
      <a:buClrTx/>
      <a:buSzTx/>
      <a:buFontTx/>
      <a:buNone/>
      <a:tabLst/>
      <a:defRPr kumimoji="0" sz="675" b="0" i="0" u="none" strike="noStrike" cap="none" spc="0" normalizeH="0" baseline="0">
        <a:ln>
          <a:noFill/>
        </a:ln>
        <a:solidFill>
          <a:srgbClr val="000000"/>
        </a:solidFill>
        <a:effectLst/>
        <a:uFillTx/>
      </a:defRPr>
    </a:defPPr>
    <a:lvl1pPr marL="0" marR="0" indent="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1pPr>
    <a:lvl2pPr marL="0" marR="0" indent="857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2pPr>
    <a:lvl3pPr marL="0" marR="0" indent="1714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3pPr>
    <a:lvl4pPr marL="0" marR="0" indent="2571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4pPr>
    <a:lvl5pPr marL="0" marR="0" indent="3429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5pPr>
    <a:lvl6pPr marL="0" marR="0" indent="42862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6pPr>
    <a:lvl7pPr marL="0" marR="0" indent="51435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7pPr>
    <a:lvl8pPr marL="0" marR="0" indent="600075"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8pPr>
    <a:lvl9pPr marL="0" marR="0" indent="685800" algn="l" defTabSz="309563" rtl="0" fontAlgn="auto" latinLnBrk="0" hangingPunct="0">
      <a:lnSpc>
        <a:spcPct val="100000"/>
      </a:lnSpc>
      <a:spcBef>
        <a:spcPts val="0"/>
      </a:spcBef>
      <a:spcAft>
        <a:spcPts val="0"/>
      </a:spcAft>
      <a:buClrTx/>
      <a:buSzTx/>
      <a:buFontTx/>
      <a:buNone/>
      <a:tabLst/>
      <a:defRPr kumimoji="0" sz="2625" b="0" i="0" u="none" strike="noStrike" cap="all" spc="0" normalizeH="0" baseline="0">
        <a:ln>
          <a:noFill/>
        </a:ln>
        <a:solidFill>
          <a:srgbClr val="E6223D"/>
        </a:solidFill>
        <a:effectLst/>
        <a:uFillTx/>
        <a:latin typeface="+mn-lt"/>
        <a:ea typeface="+mn-ea"/>
        <a:cs typeface="+mn-cs"/>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EAEA"/>
    <a:srgbClr val="6F2575"/>
    <a:srgbClr val="E8BFEB"/>
    <a:srgbClr val="E3D8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43"/>
  </p:normalViewPr>
  <p:slideViewPr>
    <p:cSldViewPr snapToGrid="0" snapToObjects="1">
      <p:cViewPr varScale="1">
        <p:scale>
          <a:sx n="122" d="100"/>
          <a:sy n="122" d="100"/>
        </p:scale>
        <p:origin x="114" y="300"/>
      </p:cViewPr>
      <p:guideLst/>
    </p:cSldViewPr>
  </p:slideViewPr>
  <p:notesTextViewPr>
    <p:cViewPr>
      <p:scale>
        <a:sx n="1" d="1"/>
        <a:sy n="1" d="1"/>
      </p:scale>
      <p:origin x="0" y="0"/>
    </p:cViewPr>
  </p:notesTextViewPr>
  <p:sorterViewPr>
    <p:cViewPr>
      <p:scale>
        <a:sx n="125" d="100"/>
        <a:sy n="125" d="100"/>
      </p:scale>
      <p:origin x="0" y="0"/>
    </p:cViewPr>
  </p:sorterViewPr>
  <p:notesViewPr>
    <p:cSldViewPr snapToGrid="0" snapToObjects="1">
      <p:cViewPr varScale="1">
        <p:scale>
          <a:sx n="68" d="100"/>
          <a:sy n="68" d="100"/>
        </p:scale>
        <p:origin x="405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9099" cy="4989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1"/>
            <a:ext cx="2949099" cy="498932"/>
          </a:xfrm>
          <a:prstGeom prst="rect">
            <a:avLst/>
          </a:prstGeom>
        </p:spPr>
        <p:txBody>
          <a:bodyPr vert="horz" lIns="91440" tIns="45720" rIns="91440" bIns="45720" rtlCol="0"/>
          <a:lstStyle>
            <a:lvl1pPr algn="r">
              <a:defRPr sz="1200"/>
            </a:lvl1pPr>
          </a:lstStyle>
          <a:p>
            <a:fld id="{0FC8E9CF-6ECB-41C1-8DD6-9BF6F92CECC7}" type="datetimeFigureOut">
              <a:rPr lang="en-GB" smtClean="0"/>
              <a:t>2026-01-01</a:t>
            </a:fld>
            <a:endParaRPr lang="en-GB"/>
          </a:p>
        </p:txBody>
      </p:sp>
      <p:sp>
        <p:nvSpPr>
          <p:cNvPr id="4" name="Footer Placeholder 3"/>
          <p:cNvSpPr>
            <a:spLocks noGrp="1"/>
          </p:cNvSpPr>
          <p:nvPr>
            <p:ph type="ftr" sz="quarter" idx="2"/>
          </p:nvPr>
        </p:nvSpPr>
        <p:spPr>
          <a:xfrm>
            <a:off x="0" y="9445170"/>
            <a:ext cx="2949099" cy="498931"/>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5170"/>
            <a:ext cx="2949099" cy="498931"/>
          </a:xfrm>
          <a:prstGeom prst="rect">
            <a:avLst/>
          </a:prstGeom>
        </p:spPr>
        <p:txBody>
          <a:bodyPr vert="horz" lIns="91440" tIns="45720" rIns="91440" bIns="45720" rtlCol="0" anchor="b"/>
          <a:lstStyle>
            <a:lvl1pPr algn="r">
              <a:defRPr sz="1200"/>
            </a:lvl1pPr>
          </a:lstStyle>
          <a:p>
            <a:fld id="{436F6F17-2B88-4A13-AF5C-86B2AC9067A1}" type="slidenum">
              <a:rPr lang="en-GB" smtClean="0"/>
              <a:t>‹#›</a:t>
            </a:fld>
            <a:endParaRPr lang="en-GB"/>
          </a:p>
        </p:txBody>
      </p:sp>
    </p:spTree>
    <p:extLst>
      <p:ext uri="{BB962C8B-B14F-4D97-AF65-F5344CB8AC3E}">
        <p14:creationId xmlns:p14="http://schemas.microsoft.com/office/powerpoint/2010/main" val="262157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xfrm>
            <a:off x="88900" y="746125"/>
            <a:ext cx="6627813" cy="3729038"/>
          </a:xfrm>
          <a:prstGeom prst="rect">
            <a:avLst/>
          </a:prstGeom>
        </p:spPr>
        <p:txBody>
          <a:bodyPr/>
          <a:lstStyle/>
          <a:p>
            <a:endParaRPr/>
          </a:p>
        </p:txBody>
      </p:sp>
      <p:sp>
        <p:nvSpPr>
          <p:cNvPr id="613" name="Shape 613"/>
          <p:cNvSpPr>
            <a:spLocks noGrp="1"/>
          </p:cNvSpPr>
          <p:nvPr>
            <p:ph type="body" sz="quarter" idx="1"/>
          </p:nvPr>
        </p:nvSpPr>
        <p:spPr>
          <a:xfrm>
            <a:off x="907415" y="4723448"/>
            <a:ext cx="4990783" cy="4474845"/>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71450" latinLnBrk="0">
      <a:lnSpc>
        <a:spcPct val="117999"/>
      </a:lnSpc>
      <a:defRPr sz="825">
        <a:latin typeface="Helvetica Neue"/>
        <a:ea typeface="Helvetica Neue"/>
        <a:cs typeface="Helvetica Neue"/>
        <a:sym typeface="Helvetica Neue"/>
      </a:defRPr>
    </a:lvl1pPr>
    <a:lvl2pPr indent="85725" defTabSz="171450" latinLnBrk="0">
      <a:lnSpc>
        <a:spcPct val="117999"/>
      </a:lnSpc>
      <a:defRPr sz="825">
        <a:latin typeface="Helvetica Neue"/>
        <a:ea typeface="Helvetica Neue"/>
        <a:cs typeface="Helvetica Neue"/>
        <a:sym typeface="Helvetica Neue"/>
      </a:defRPr>
    </a:lvl2pPr>
    <a:lvl3pPr indent="171450" defTabSz="171450" latinLnBrk="0">
      <a:lnSpc>
        <a:spcPct val="117999"/>
      </a:lnSpc>
      <a:defRPr sz="825">
        <a:latin typeface="Helvetica Neue"/>
        <a:ea typeface="Helvetica Neue"/>
        <a:cs typeface="Helvetica Neue"/>
        <a:sym typeface="Helvetica Neue"/>
      </a:defRPr>
    </a:lvl3pPr>
    <a:lvl4pPr indent="257175" defTabSz="171450" latinLnBrk="0">
      <a:lnSpc>
        <a:spcPct val="117999"/>
      </a:lnSpc>
      <a:defRPr sz="825">
        <a:latin typeface="Helvetica Neue"/>
        <a:ea typeface="Helvetica Neue"/>
        <a:cs typeface="Helvetica Neue"/>
        <a:sym typeface="Helvetica Neue"/>
      </a:defRPr>
    </a:lvl4pPr>
    <a:lvl5pPr indent="342900" defTabSz="171450" latinLnBrk="0">
      <a:lnSpc>
        <a:spcPct val="117999"/>
      </a:lnSpc>
      <a:defRPr sz="825">
        <a:latin typeface="Helvetica Neue"/>
        <a:ea typeface="Helvetica Neue"/>
        <a:cs typeface="Helvetica Neue"/>
        <a:sym typeface="Helvetica Neue"/>
      </a:defRPr>
    </a:lvl5pPr>
    <a:lvl6pPr indent="428625" defTabSz="171450" latinLnBrk="0">
      <a:lnSpc>
        <a:spcPct val="117999"/>
      </a:lnSpc>
      <a:defRPr sz="825">
        <a:latin typeface="Helvetica Neue"/>
        <a:ea typeface="Helvetica Neue"/>
        <a:cs typeface="Helvetica Neue"/>
        <a:sym typeface="Helvetica Neue"/>
      </a:defRPr>
    </a:lvl6pPr>
    <a:lvl7pPr indent="514350" defTabSz="171450" latinLnBrk="0">
      <a:lnSpc>
        <a:spcPct val="117999"/>
      </a:lnSpc>
      <a:defRPr sz="825">
        <a:latin typeface="Helvetica Neue"/>
        <a:ea typeface="Helvetica Neue"/>
        <a:cs typeface="Helvetica Neue"/>
        <a:sym typeface="Helvetica Neue"/>
      </a:defRPr>
    </a:lvl7pPr>
    <a:lvl8pPr indent="600075" defTabSz="171450" latinLnBrk="0">
      <a:lnSpc>
        <a:spcPct val="117999"/>
      </a:lnSpc>
      <a:defRPr sz="825">
        <a:latin typeface="Helvetica Neue"/>
        <a:ea typeface="Helvetica Neue"/>
        <a:cs typeface="Helvetica Neue"/>
        <a:sym typeface="Helvetica Neue"/>
      </a:defRPr>
    </a:lvl8pPr>
    <a:lvl9pPr indent="685800" defTabSz="171450" latinLnBrk="0">
      <a:lnSpc>
        <a:spcPct val="117999"/>
      </a:lnSpc>
      <a:defRPr sz="825">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6.wmf"/><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wmf"/><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16.wmf"/><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8.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wmf"/><Relationship Id="rId1" Type="http://schemas.openxmlformats.org/officeDocument/2006/relationships/slideMaster" Target="../slideMasters/slideMaster4.xml"/><Relationship Id="rId4" Type="http://schemas.openxmlformats.org/officeDocument/2006/relationships/image" Target="../media/image17.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9.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3.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6.wmf"/><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wmf"/></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w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w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Master" Target="../slideMasters/slideMaster4.xml"/><Relationship Id="rId4" Type="http://schemas.openxmlformats.org/officeDocument/2006/relationships/image" Target="../media/image5.w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lvl1pPr>
          </a:lstStyle>
          <a:p>
            <a:r>
              <a:rPr lang="en-US"/>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a:t>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00">
                <a:solidFill>
                  <a:srgbClr val="E3D88B"/>
                </a:solidFill>
              </a:defRPr>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43780311"/>
      </p:ext>
    </p:extLst>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losure-NikOnly-pla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09" y="1293854"/>
            <a:ext cx="6220749" cy="3373223"/>
          </a:xfrm>
          <a:prstGeom prst="rect">
            <a:avLst/>
          </a:prstGeom>
        </p:spPr>
      </p:pic>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27822" y="-16147"/>
            <a:ext cx="9171822" cy="659246"/>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ianummer"/>
          <p:cNvSpPr txBox="1">
            <a:spLocks/>
          </p:cNvSpPr>
          <p:nvPr userDrawn="1"/>
        </p:nvSpPr>
        <p:spPr>
          <a:xfrm>
            <a:off x="8801243" y="4913264"/>
            <a:ext cx="256081" cy="22722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
                  <a:solidFill>
                    <a:srgbClr val="000000"/>
                  </a:solidFill>
                </a:uFill>
                <a:latin typeface="Akkurat Std" panose="02000503000000000000" pitchFamily="2" charset="0"/>
                <a:ea typeface="+mn-ea"/>
                <a:cs typeface="+mn-cs"/>
                <a:sym typeface="Candara"/>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GB" sz="1125" smtClean="0"/>
              <a:pPr/>
              <a:t>‹#›</a:t>
            </a:fld>
            <a:endParaRPr lang="en-GB" sz="1125"/>
          </a:p>
        </p:txBody>
      </p:sp>
      <p:sp>
        <p:nvSpPr>
          <p:cNvPr id="9" name="Physics Data Processing…"/>
          <p:cNvSpPr txBox="1">
            <a:spLocks noGrp="1"/>
          </p:cNvSpPr>
          <p:nvPr>
            <p:ph type="title" hasCustomPrompt="1"/>
          </p:nvPr>
        </p:nvSpPr>
        <p:spPr>
          <a:xfrm>
            <a:off x="-800" y="89583"/>
            <a:ext cx="9145600" cy="1397003"/>
          </a:xfrm>
          <a:prstGeom prst="rect">
            <a:avLst/>
          </a:prstGeom>
        </p:spPr>
        <p:txBody>
          <a:bodyPr/>
          <a:lstStyle>
            <a:lvl1pPr algn="ctr">
              <a:defRPr/>
            </a:lvl1pPr>
            <a:lvl2pPr algn="ctr">
              <a:defRPr sz="2700">
                <a:latin typeface="Akkurat Std"/>
                <a:ea typeface="Akkurat Std"/>
                <a:cs typeface="Akkurat Std"/>
                <a:sym typeface="Akkurat Std"/>
              </a:defRPr>
            </a:lvl2pPr>
          </a:lstStyle>
          <a:p>
            <a:r>
              <a:rPr lang="en-US" dirty="0">
                <a:solidFill>
                  <a:schemeClr val="bg1"/>
                </a:solidFill>
              </a:rPr>
              <a:t>Main Title</a:t>
            </a:r>
            <a:endParaRPr dirty="0">
              <a:solidFill>
                <a:schemeClr val="bg1"/>
              </a:solidFill>
            </a:endParaRPr>
          </a:p>
          <a:p>
            <a:pPr lvl="1"/>
            <a:r>
              <a:rPr lang="en-US" dirty="0"/>
              <a:t>Subtitle text</a:t>
            </a:r>
            <a:endParaRPr dirty="0"/>
          </a:p>
        </p:txBody>
      </p:sp>
      <p:sp>
        <p:nvSpPr>
          <p:cNvPr id="11"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2"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Text Placeholder 5"/>
          <p:cNvSpPr>
            <a:spLocks noGrp="1"/>
          </p:cNvSpPr>
          <p:nvPr>
            <p:ph type="body" sz="quarter" idx="11"/>
          </p:nvPr>
        </p:nvSpPr>
        <p:spPr>
          <a:xfrm>
            <a:off x="4679950" y="3281869"/>
            <a:ext cx="4180852" cy="923697"/>
          </a:xfrm>
          <a:prstGeom prst="rect">
            <a:avLst/>
          </a:prstGeom>
        </p:spPr>
        <p:txBody>
          <a:bodyPr lIns="0" rIns="0"/>
          <a:lstStyle>
            <a:lvl1pPr marL="15240" indent="0" algn="r">
              <a:buNone/>
              <a:defRPr sz="1800">
                <a:solidFill>
                  <a:schemeClr val="bg1"/>
                </a:solidFill>
                <a:latin typeface="Akkurat Std" panose="02000503000000000000" pitchFamily="2" charset="0"/>
              </a:defRPr>
            </a:lvl1pPr>
          </a:lstStyle>
          <a:p>
            <a:pPr lvl="0"/>
            <a:r>
              <a:rPr lang="en-US" dirty="0"/>
              <a:t>Edit Master text styles</a:t>
            </a:r>
          </a:p>
        </p:txBody>
      </p:sp>
      <p:sp>
        <p:nvSpPr>
          <p:cNvPr id="10" name="Rechthoek"/>
          <p:cNvSpPr/>
          <p:nvPr userDrawn="1"/>
        </p:nvSpPr>
        <p:spPr>
          <a:xfrm>
            <a:off x="-824" y="4674995"/>
            <a:ext cx="9144824"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7" name="2011-2016…"/>
          <p:cNvSpPr txBox="1"/>
          <p:nvPr userDrawn="1"/>
        </p:nvSpPr>
        <p:spPr>
          <a:xfrm>
            <a:off x="7543867" y="4551606"/>
            <a:ext cx="1317668" cy="507831"/>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lgn="r">
              <a:defRPr sz="4800" b="0" i="0">
                <a:solidFill>
                  <a:srgbClr val="FFFFFF"/>
                </a:solidFill>
                <a:latin typeface="Akkurat Std"/>
                <a:ea typeface="Akkurat Std"/>
                <a:cs typeface="Akkurat Std"/>
                <a:sym typeface="Akkurat Std"/>
              </a:defRPr>
            </a:pPr>
            <a:r>
              <a:rPr lang="en-US" sz="1600" cap="none" baseline="0" dirty="0">
                <a:solidFill>
                  <a:srgbClr val="E3D88A"/>
                </a:solidFill>
              </a:rPr>
              <a:t>David </a:t>
            </a:r>
            <a:r>
              <a:rPr lang="en-US" sz="1600" cap="none" baseline="0" dirty="0" err="1">
                <a:solidFill>
                  <a:srgbClr val="E3D88A"/>
                </a:solidFill>
              </a:rPr>
              <a:t>Groep</a:t>
            </a:r>
            <a:endParaRPr lang="en-US" sz="1600" cap="none" baseline="0" dirty="0">
              <a:solidFill>
                <a:srgbClr val="E3D88A"/>
              </a:solidFill>
            </a:endParaRPr>
          </a:p>
          <a:p>
            <a:pPr algn="r">
              <a:defRPr sz="4800" b="0" i="0">
                <a:solidFill>
                  <a:srgbClr val="FFFFFF"/>
                </a:solidFill>
                <a:latin typeface="Akkurat Std"/>
                <a:ea typeface="Akkurat Std"/>
                <a:cs typeface="Akkurat Std"/>
                <a:sym typeface="Akkurat Std"/>
              </a:defRPr>
            </a:pPr>
            <a:r>
              <a:rPr lang="en-US" sz="1200" cap="none" baseline="0" dirty="0">
                <a:solidFill>
                  <a:srgbClr val="6F2575"/>
                </a:solidFill>
              </a:rPr>
              <a:t>davidg@nikhef.nl</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8435" y="4473814"/>
            <a:ext cx="1186455" cy="461511"/>
          </a:xfrm>
          <a:prstGeom prst="rect">
            <a:avLst/>
          </a:prstGeom>
        </p:spPr>
      </p:pic>
    </p:spTree>
    <p:extLst>
      <p:ext uri="{BB962C8B-B14F-4D97-AF65-F5344CB8AC3E}">
        <p14:creationId xmlns:p14="http://schemas.microsoft.com/office/powerpoint/2010/main" val="3799646216"/>
      </p:ext>
    </p:extLst>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ure-NikUM-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99440"/>
            <a:ext cx="7029450" cy="742932"/>
          </a:xfrm>
          <a:prstGeom prst="rect">
            <a:avLst/>
          </a:prstGeom>
        </p:spPr>
        <p:txBody>
          <a:bodyPr lIns="0" rIns="0" anchor="ctr"/>
          <a:lstStyle>
            <a:lvl1pPr algn="r">
              <a:defRPr/>
            </a:lvl1pPr>
          </a:lstStyle>
          <a:p>
            <a:r>
              <a:rPr lang="en-US" dirty="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886" y="4487082"/>
            <a:ext cx="2428073" cy="504784"/>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302791420"/>
      </p:ext>
    </p:extLst>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losure-NikOnly-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99440"/>
            <a:ext cx="7029450" cy="742932"/>
          </a:xfrm>
          <a:prstGeom prst="rect">
            <a:avLst/>
          </a:prstGeom>
        </p:spPr>
        <p:txBody>
          <a:bodyPr lIns="0" rIns="0" anchor="ctr"/>
          <a:lstStyle>
            <a:lvl1pPr algn="r">
              <a:defRPr/>
            </a:lvl1pPr>
          </a:lstStyle>
          <a:p>
            <a:r>
              <a:rPr lang="en-US" dirty="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375427587"/>
      </p:ext>
    </p:extLst>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losure-NikUM-EC-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68960"/>
            <a:ext cx="7029450" cy="773412"/>
          </a:xfrm>
          <a:prstGeom prst="rect">
            <a:avLst/>
          </a:prstGeom>
        </p:spPr>
        <p:txBody>
          <a:bodyPr lIns="0" rIns="0" anchor="ctr"/>
          <a:lstStyle>
            <a:lvl1pPr algn="r">
              <a:defRPr/>
            </a:lvl1pPr>
          </a:lstStyle>
          <a:p>
            <a:r>
              <a:rPr lang="en-US" dirty="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0886" y="4487082"/>
            <a:ext cx="2428073" cy="504784"/>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5705" y="45688"/>
            <a:ext cx="552054" cy="375097"/>
          </a:xfrm>
          <a:prstGeom prst="rect">
            <a:avLst/>
          </a:prstGeom>
        </p:spPr>
      </p:pic>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
        <p:nvSpPr>
          <p:cNvPr id="10" name="TextBox 9"/>
          <p:cNvSpPr txBox="1"/>
          <p:nvPr userDrawn="1"/>
        </p:nvSpPr>
        <p:spPr>
          <a:xfrm>
            <a:off x="559206" y="-8110"/>
            <a:ext cx="3355406" cy="492443"/>
          </a:xfrm>
          <a:prstGeom prst="rect">
            <a:avLst/>
          </a:prstGeom>
          <a:noFill/>
        </p:spPr>
        <p:txBody>
          <a:bodyPr wrap="none" rtlCol="0">
            <a:spAutoFit/>
          </a:bodyPr>
          <a:lstStyle/>
          <a:p>
            <a:pPr algn="l"/>
            <a:r>
              <a:rPr lang="en-GB" sz="650" kern="1200" cap="none" dirty="0">
                <a:solidFill>
                  <a:srgbClr val="E3D88B"/>
                </a:solidFill>
                <a:effectLst/>
              </a:rPr>
              <a:t>This work has also been co-supported by projects that have received funding from </a:t>
            </a:r>
            <a:br>
              <a:rPr lang="en-GB" sz="650" kern="1200" cap="none" dirty="0">
                <a:solidFill>
                  <a:srgbClr val="E3D88B"/>
                </a:solidFill>
                <a:effectLst/>
              </a:rPr>
            </a:br>
            <a:r>
              <a:rPr lang="en-GB" sz="650" kern="1200" cap="none" dirty="0">
                <a:solidFill>
                  <a:srgbClr val="E3D88B"/>
                </a:solidFill>
                <a:effectLst/>
              </a:rPr>
              <a:t>the European Union’s Horizon research and innovation programmes </a:t>
            </a:r>
            <a:br>
              <a:rPr lang="en-GB" sz="650" kern="1200" cap="none" dirty="0">
                <a:solidFill>
                  <a:srgbClr val="E3D88B"/>
                </a:solidFill>
                <a:effectLst/>
              </a:rPr>
            </a:br>
            <a:r>
              <a:rPr lang="en-GB" sz="650" kern="1200" cap="none" dirty="0">
                <a:solidFill>
                  <a:srgbClr val="E3D88B"/>
                </a:solidFill>
                <a:effectLst/>
              </a:rPr>
              <a:t>under Grant Agreement No. 856726  (GN4-3), 101100680 (GN5-1), </a:t>
            </a:r>
            <a:br>
              <a:rPr lang="en-GB" sz="650" kern="1200" cap="none" dirty="0">
                <a:solidFill>
                  <a:srgbClr val="E3D88B"/>
                </a:solidFill>
                <a:effectLst/>
              </a:rPr>
            </a:br>
            <a:r>
              <a:rPr lang="en-GB" sz="650" kern="1200" cap="none" dirty="0">
                <a:solidFill>
                  <a:srgbClr val="E3D88B"/>
                </a:solidFill>
                <a:effectLst/>
              </a:rPr>
              <a:t>101017536 (EOSC Future), 777536 (EOSC-hub), and 730941 (AARC2).</a:t>
            </a:r>
            <a:endParaRPr lang="en-GB" sz="650" cap="none" dirty="0">
              <a:solidFill>
                <a:srgbClr val="E3D88B"/>
              </a:solidFill>
            </a:endParaRPr>
          </a:p>
        </p:txBody>
      </p:sp>
    </p:spTree>
    <p:extLst>
      <p:ext uri="{BB962C8B-B14F-4D97-AF65-F5344CB8AC3E}">
        <p14:creationId xmlns:p14="http://schemas.microsoft.com/office/powerpoint/2010/main" val="1245890727"/>
      </p:ext>
    </p:extLst>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losure-NikOnly-EC-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568960"/>
            <a:ext cx="7029450" cy="773412"/>
          </a:xfrm>
          <a:prstGeom prst="rect">
            <a:avLst/>
          </a:prstGeom>
        </p:spPr>
        <p:txBody>
          <a:bodyPr lIns="0" rIns="0" anchor="ctr"/>
          <a:lstStyle>
            <a:lvl1pPr algn="r">
              <a:defRPr/>
            </a:lvl1pPr>
          </a:lstStyle>
          <a:p>
            <a:r>
              <a:rPr lang="en-US" dirty="0"/>
              <a:t>Click to edit Master title style</a:t>
            </a:r>
            <a:endParaRPr lang="en-GB"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2319" y="4411198"/>
            <a:ext cx="1481513" cy="580668"/>
          </a:xfrm>
          <a:prstGeom prst="rect">
            <a:avLst/>
          </a:prstGeom>
        </p:spPr>
      </p:pic>
      <p:sp>
        <p:nvSpPr>
          <p:cNvPr id="6" name="TextBox 5"/>
          <p:cNvSpPr txBox="1"/>
          <p:nvPr userDrawn="1"/>
        </p:nvSpPr>
        <p:spPr>
          <a:xfrm>
            <a:off x="559206" y="-8110"/>
            <a:ext cx="3355406" cy="492443"/>
          </a:xfrm>
          <a:prstGeom prst="rect">
            <a:avLst/>
          </a:prstGeom>
          <a:noFill/>
        </p:spPr>
        <p:txBody>
          <a:bodyPr wrap="none" rtlCol="0">
            <a:spAutoFit/>
          </a:bodyPr>
          <a:lstStyle/>
          <a:p>
            <a:pPr algn="l"/>
            <a:r>
              <a:rPr lang="en-GB" sz="650" kern="1200" cap="none" dirty="0">
                <a:solidFill>
                  <a:srgbClr val="E3D88B"/>
                </a:solidFill>
                <a:effectLst/>
              </a:rPr>
              <a:t>This work has also been co-supported by projects that have received funding from </a:t>
            </a:r>
            <a:br>
              <a:rPr lang="en-GB" sz="650" kern="1200" cap="none" dirty="0">
                <a:solidFill>
                  <a:srgbClr val="E3D88B"/>
                </a:solidFill>
                <a:effectLst/>
              </a:rPr>
            </a:br>
            <a:r>
              <a:rPr lang="en-GB" sz="650" kern="1200" cap="none" dirty="0">
                <a:solidFill>
                  <a:srgbClr val="E3D88B"/>
                </a:solidFill>
                <a:effectLst/>
              </a:rPr>
              <a:t>the European Union’s Horizon research and innovation programmes </a:t>
            </a:r>
            <a:br>
              <a:rPr lang="en-GB" sz="650" kern="1200" cap="none" dirty="0">
                <a:solidFill>
                  <a:srgbClr val="E3D88B"/>
                </a:solidFill>
                <a:effectLst/>
              </a:rPr>
            </a:br>
            <a:r>
              <a:rPr lang="en-GB" sz="650" kern="1200" cap="none" dirty="0">
                <a:solidFill>
                  <a:srgbClr val="E3D88B"/>
                </a:solidFill>
                <a:effectLst/>
              </a:rPr>
              <a:t>under Grant Agreement No. 856726  (GN4-3), 101100680 (GN5-1), </a:t>
            </a:r>
            <a:br>
              <a:rPr lang="en-GB" sz="650" kern="1200" cap="none" dirty="0">
                <a:solidFill>
                  <a:srgbClr val="E3D88B"/>
                </a:solidFill>
                <a:effectLst/>
              </a:rPr>
            </a:br>
            <a:r>
              <a:rPr lang="en-GB" sz="650" kern="1200" cap="none" dirty="0">
                <a:solidFill>
                  <a:srgbClr val="E3D88B"/>
                </a:solidFill>
                <a:effectLst/>
              </a:rPr>
              <a:t>101017536 (EOSC Future), 777536 (EOSC-hub), and 730941 (AARC2).</a:t>
            </a:r>
            <a:endParaRPr lang="en-GB" sz="650" cap="none" dirty="0">
              <a:solidFill>
                <a:srgbClr val="E3D88B"/>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705" y="45688"/>
            <a:ext cx="552054" cy="375097"/>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471536193"/>
      </p:ext>
    </p:extLst>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losure-NikOnly-RDM">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3791" y="1095615"/>
            <a:ext cx="6135650" cy="3613544"/>
          </a:xfrm>
          <a:prstGeom prst="rect">
            <a:avLst/>
          </a:prstGeom>
        </p:spPr>
      </p:pic>
      <p:sp>
        <p:nvSpPr>
          <p:cNvPr id="6"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9"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2" name="Title 1"/>
          <p:cNvSpPr>
            <a:spLocks noGrp="1"/>
          </p:cNvSpPr>
          <p:nvPr>
            <p:ph type="title"/>
          </p:nvPr>
        </p:nvSpPr>
        <p:spPr>
          <a:xfrm>
            <a:off x="1949824" y="348597"/>
            <a:ext cx="7029450" cy="993775"/>
          </a:xfrm>
          <a:prstGeom prst="rect">
            <a:avLst/>
          </a:prstGeom>
        </p:spPr>
        <p:txBody>
          <a:bodyPr lIns="0" rIns="0" anchor="ctr"/>
          <a:lstStyle>
            <a:lvl1pPr algn="r">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1731" y="3964856"/>
            <a:ext cx="1834422" cy="718988"/>
          </a:xfrm>
          <a:prstGeom prst="rect">
            <a:avLst/>
          </a:prstGeom>
        </p:spPr>
      </p:pic>
      <p:sp>
        <p:nvSpPr>
          <p:cNvPr id="10" name="Rechthoek"/>
          <p:cNvSpPr/>
          <p:nvPr userDrawn="1"/>
        </p:nvSpPr>
        <p:spPr>
          <a:xfrm>
            <a:off x="1130" y="4667250"/>
            <a:ext cx="9147791"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grpSp>
        <p:nvGrpSpPr>
          <p:cNvPr id="11" name="Group 10"/>
          <p:cNvGrpSpPr/>
          <p:nvPr userDrawn="1"/>
        </p:nvGrpSpPr>
        <p:grpSpPr>
          <a:xfrm>
            <a:off x="5064467" y="3720459"/>
            <a:ext cx="3936975" cy="1105431"/>
            <a:chOff x="13257342" y="9941877"/>
            <a:chExt cx="10498600" cy="2947816"/>
          </a:xfrm>
        </p:grpSpPr>
        <p:sp>
          <p:nvSpPr>
            <p:cNvPr id="12" name="2011-2016…"/>
            <p:cNvSpPr txBox="1"/>
            <p:nvPr/>
          </p:nvSpPr>
          <p:spPr>
            <a:xfrm>
              <a:off x="13257342" y="9941877"/>
              <a:ext cx="10498600" cy="2947816"/>
            </a:xfrm>
            <a:prstGeom prst="rect">
              <a:avLst/>
            </a:prstGeom>
            <a:ln w="127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algn="r">
                <a:defRPr sz="4800" b="0" i="0">
                  <a:solidFill>
                    <a:srgbClr val="FFFFFF"/>
                  </a:solidFill>
                  <a:latin typeface="Akkurat Std"/>
                  <a:ea typeface="Akkurat Std"/>
                  <a:cs typeface="Akkurat Std"/>
                  <a:sym typeface="Akkurat Std"/>
                </a:defRPr>
              </a:pPr>
              <a:r>
                <a:rPr lang="en-US" sz="1800" cap="none" baseline="0" dirty="0">
                  <a:solidFill>
                    <a:schemeClr val="bg1"/>
                  </a:solidFill>
                </a:rPr>
                <a:t>David </a:t>
              </a:r>
              <a:r>
                <a:rPr lang="en-US" sz="1800" cap="none" baseline="0" dirty="0" err="1">
                  <a:solidFill>
                    <a:schemeClr val="bg1"/>
                  </a:solidFill>
                </a:rPr>
                <a:t>Groep</a:t>
              </a:r>
              <a:endParaRPr lang="en-US" sz="1800" cap="none" baseline="0" dirty="0">
                <a:solidFill>
                  <a:schemeClr val="bg1"/>
                </a:solidFill>
              </a:endParaRPr>
            </a:p>
            <a:p>
              <a:pPr algn="r">
                <a:defRPr sz="4800" b="0" i="0">
                  <a:solidFill>
                    <a:srgbClr val="FFFFFF"/>
                  </a:solidFill>
                  <a:latin typeface="Akkurat Std"/>
                  <a:ea typeface="Akkurat Std"/>
                  <a:cs typeface="Akkurat Std"/>
                  <a:sym typeface="Akkurat Std"/>
                </a:defRPr>
              </a:pPr>
              <a:r>
                <a:rPr lang="en-US" sz="1300" cap="none" baseline="0" dirty="0">
                  <a:solidFill>
                    <a:srgbClr val="6F2575"/>
                  </a:solidFill>
                </a:rPr>
                <a:t>davidg@nikhef.nl</a:t>
              </a:r>
            </a:p>
            <a:p>
              <a:pPr algn="r">
                <a:defRPr sz="4800" b="0" i="0">
                  <a:solidFill>
                    <a:srgbClr val="FFFFFF"/>
                  </a:solidFill>
                  <a:latin typeface="Akkurat Std"/>
                  <a:ea typeface="Akkurat Std"/>
                  <a:cs typeface="Akkurat Std"/>
                  <a:sym typeface="Akkurat Std"/>
                </a:defRPr>
              </a:pPr>
              <a:r>
                <a:rPr lang="en-GB" sz="1300" cap="none" baseline="0" dirty="0">
                  <a:solidFill>
                    <a:srgbClr val="6F2575"/>
                  </a:solidFill>
                </a:rPr>
                <a:t>https://www.nikhef.nl/~davidg/presentations/</a:t>
              </a:r>
            </a:p>
            <a:p>
              <a:pPr algn="r">
                <a:defRPr sz="4800" b="0" i="0">
                  <a:solidFill>
                    <a:srgbClr val="FFFFFF"/>
                  </a:solidFill>
                  <a:latin typeface="Akkurat Std"/>
                  <a:ea typeface="Akkurat Std"/>
                  <a:cs typeface="Akkurat Std"/>
                  <a:sym typeface="Akkurat Std"/>
                </a:defRPr>
              </a:pPr>
              <a:r>
                <a:rPr lang="en-US" sz="1300" cap="none" baseline="0" dirty="0">
                  <a:solidFill>
                    <a:srgbClr val="6F2575"/>
                  </a:solidFill>
                </a:rPr>
                <a:t>https://orcid.org/0000-0003-1026-6606</a:t>
              </a:r>
              <a:endParaRPr sz="1300" cap="none" baseline="0" dirty="0">
                <a:solidFill>
                  <a:srgbClr val="6F2575"/>
                </a:solidFill>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58979" y="12028322"/>
              <a:ext cx="529432" cy="529432"/>
            </a:xfrm>
            <a:prstGeom prst="rect">
              <a:avLst/>
            </a:prstGeom>
          </p:spPr>
        </p:pic>
      </p:gr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86652" y="3957111"/>
            <a:ext cx="1834422" cy="718988"/>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219571480"/>
      </p:ext>
    </p:extLst>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losure-NikUM-SURF-ORCID">
    <p:spTree>
      <p:nvGrpSpPr>
        <p:cNvPr id="1" name=""/>
        <p:cNvGrpSpPr/>
        <p:nvPr/>
      </p:nvGrpSpPr>
      <p:grpSpPr>
        <a:xfrm>
          <a:off x="0" y="0"/>
          <a:ext cx="0" cy="0"/>
          <a:chOff x="0" y="0"/>
          <a:chExt cx="0" cy="0"/>
        </a:xfrm>
      </p:grpSpPr>
      <p:sp>
        <p:nvSpPr>
          <p:cNvPr id="2" name="Title 1"/>
          <p:cNvSpPr>
            <a:spLocks noGrp="1"/>
          </p:cNvSpPr>
          <p:nvPr>
            <p:ph type="title"/>
          </p:nvPr>
        </p:nvSpPr>
        <p:spPr>
          <a:xfrm>
            <a:off x="1949824" y="348597"/>
            <a:ext cx="7029450" cy="993775"/>
          </a:xfrm>
          <a:prstGeom prst="rect">
            <a:avLst/>
          </a:prstGeom>
        </p:spPr>
        <p:txBody>
          <a:bodyPr lIns="0" rIns="0" anchor="ctr"/>
          <a:lstStyle>
            <a:lvl1pPr algn="r">
              <a:defRPr/>
            </a:lvl1pPr>
          </a:lstStyle>
          <a:p>
            <a:r>
              <a:rPr lang="en-US" dirty="0"/>
              <a:t>Click to edit Master title style</a:t>
            </a:r>
            <a:endParaRPr lang="en-GB"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0930" y="4177514"/>
            <a:ext cx="1259675" cy="493720"/>
          </a:xfrm>
          <a:prstGeom prst="rect">
            <a:avLst/>
          </a:prstGeom>
        </p:spPr>
      </p:pic>
      <p:sp>
        <p:nvSpPr>
          <p:cNvPr id="4" name="Title 4"/>
          <p:cNvSpPr txBox="1">
            <a:spLocks/>
          </p:cNvSpPr>
          <p:nvPr userDrawn="1"/>
        </p:nvSpPr>
        <p:spPr>
          <a:xfrm>
            <a:off x="-1" y="4759692"/>
            <a:ext cx="8097011" cy="272047"/>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chorCtr="0"/>
          <a:lst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a:lstStyle>
          <a:p>
            <a:pPr marL="21675" marR="21675" lvl="0" indent="0" algn="ctr" defTabSz="485775" rtl="0" eaLnBrk="1" fontAlgn="auto" latinLnBrk="0" hangingPunct="1">
              <a:lnSpc>
                <a:spcPct val="100000"/>
              </a:lnSpc>
              <a:spcBef>
                <a:spcPts val="0"/>
              </a:spcBef>
              <a:spcAft>
                <a:spcPts val="0"/>
              </a:spcAft>
              <a:buClrTx/>
              <a:buSzTx/>
              <a:buFontTx/>
              <a:buNone/>
              <a:tabLst/>
              <a:defRPr/>
            </a:pPr>
            <a:r>
              <a:rPr kumimoji="0" lang="en-GB" sz="1350" b="0" i="0" u="none" strike="noStrike" kern="0" cap="none" spc="0" normalizeH="0" baseline="0" noProof="0" dirty="0">
                <a:ln>
                  <a:noFill/>
                </a:ln>
                <a:solidFill>
                  <a:srgbClr val="E3D88B"/>
                </a:solidFill>
                <a:effectLst/>
                <a:uLnTx/>
                <a:uFill>
                  <a:solidFill>
                    <a:srgbClr val="000000"/>
                  </a:solidFill>
                </a:uFill>
                <a:latin typeface="Akkurat Std" panose="02000503000000000000" pitchFamily="2" charset="0"/>
                <a:sym typeface="Akkurat Std Mono"/>
              </a:rPr>
              <a:t>this work co-funded by and contributing to the Dutch National e-Infrastructure coordinated by SURF</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38883" y="4215439"/>
            <a:ext cx="1010653" cy="515107"/>
          </a:xfrm>
          <a:prstGeom prst="rect">
            <a:avLst/>
          </a:prstGeom>
        </p:spPr>
      </p:pic>
      <p:pic>
        <p:nvPicPr>
          <p:cNvPr id="6" name="Picture 5"/>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4462256" y="4017975"/>
            <a:ext cx="622642" cy="776662"/>
          </a:xfrm>
          <a:prstGeom prst="rect">
            <a:avLst/>
          </a:prstGeom>
        </p:spPr>
      </p:pic>
      <p:pic>
        <p:nvPicPr>
          <p:cNvPr id="9" name="Picture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97011" y="4801870"/>
            <a:ext cx="813818" cy="152400"/>
          </a:xfrm>
          <a:prstGeom prst="rect">
            <a:avLst/>
          </a:prstGeom>
        </p:spPr>
      </p:pic>
    </p:spTree>
    <p:extLst>
      <p:ext uri="{BB962C8B-B14F-4D97-AF65-F5344CB8AC3E}">
        <p14:creationId xmlns:p14="http://schemas.microsoft.com/office/powerpoint/2010/main" val="2636609859"/>
      </p:ext>
    </p:extLst>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itle" preserve="1">
  <p:cSld name="Nik - 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lvl1pPr>
          </a:lstStyle>
          <a:p>
            <a:r>
              <a:rPr lang="en-US"/>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a:t>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2948831618"/>
      </p:ext>
    </p:extLst>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Nik - 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chemeClr val="accent4"/>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spTree>
    <p:extLst>
      <p:ext uri="{BB962C8B-B14F-4D97-AF65-F5344CB8AC3E}">
        <p14:creationId xmlns:p14="http://schemas.microsoft.com/office/powerpoint/2010/main" val="2900364474"/>
      </p:ext>
    </p:extLst>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Nik - 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a:t>Edit Master text styles</a:t>
            </a:r>
          </a:p>
        </p:txBody>
      </p:sp>
    </p:spTree>
    <p:extLst>
      <p:ext uri="{BB962C8B-B14F-4D97-AF65-F5344CB8AC3E}">
        <p14:creationId xmlns:p14="http://schemas.microsoft.com/office/powerpoint/2010/main" val="146615096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80028014"/>
      </p:ext>
    </p:extLst>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Nik - 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rgbClr val="FFFFFF"/>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a:t>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2158629400"/>
      </p:ext>
    </p:extLst>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Nik - 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a:t>Edit Master text styles</a:t>
            </a:r>
          </a:p>
        </p:txBody>
      </p:sp>
      <p:pic>
        <p:nvPicPr>
          <p:cNvPr id="22" name="NIKHEF_LOGO_groot.png" descr="NIKHEF_LOGO_groot.png"/>
          <p:cNvPicPr>
            <a:picLocks noChangeAspect="1"/>
          </p:cNvPicPr>
          <p:nvPr/>
        </p:nvPicPr>
        <p:blipFill>
          <a:blip r:embed="rId2"/>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spTree>
    <p:extLst>
      <p:ext uri="{BB962C8B-B14F-4D97-AF65-F5344CB8AC3E}">
        <p14:creationId xmlns:p14="http://schemas.microsoft.com/office/powerpoint/2010/main" val="254167185"/>
      </p:ext>
    </p:extLst>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Nik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923989396"/>
      </p:ext>
    </p:extLst>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Nik - TekstSourc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290777"/>
          </a:xfrm>
          <a:prstGeom prst="rect">
            <a:avLst/>
          </a:prstGeom>
        </p:spPr>
        <p:txBody>
          <a:bodyPr/>
          <a:lstStyle>
            <a:lvl1pPr marL="0" indent="0">
              <a:buFont typeface="Arial" panose="020B0604020202020204" pitchFamily="34" charset="0"/>
              <a:buNone/>
              <a:defRPr sz="1800"/>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
        <p:nvSpPr>
          <p:cNvPr id="6"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dirty="0"/>
              <a:t>Edit Master text styles</a:t>
            </a:r>
          </a:p>
        </p:txBody>
      </p:sp>
    </p:spTree>
    <p:extLst>
      <p:ext uri="{BB962C8B-B14F-4D97-AF65-F5344CB8AC3E}">
        <p14:creationId xmlns:p14="http://schemas.microsoft.com/office/powerpoint/2010/main" val="1930629268"/>
      </p:ext>
    </p:extLst>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Nik -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484875700"/>
      </p:ext>
    </p:extLst>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Nik - BeeldSource">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900">
                <a:solidFill>
                  <a:srgbClr val="6F2575"/>
                </a:solidFill>
              </a:defRPr>
            </a:lvl1pPr>
          </a:lstStyle>
          <a:p>
            <a:pPr lvl="0"/>
            <a:r>
              <a:rPr lang="en-US" dirty="0"/>
              <a:t>Edit Master text styles</a:t>
            </a:r>
          </a:p>
        </p:txBody>
      </p:sp>
    </p:spTree>
    <p:extLst>
      <p:ext uri="{BB962C8B-B14F-4D97-AF65-F5344CB8AC3E}">
        <p14:creationId xmlns:p14="http://schemas.microsoft.com/office/powerpoint/2010/main" val="2122857117"/>
      </p:ext>
    </p:extLst>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Nik - 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lIns="0" rIns="0"/>
          <a:lstStyle>
            <a:lvl1pPr>
              <a:defRPr sz="3600">
                <a:solidFill>
                  <a:srgbClr val="6F2575"/>
                </a:solidFill>
              </a:defRPr>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p>
            <a:r>
              <a:rPr lang="en-US"/>
              <a:t>accelerating ‘time to science’ through computing and collaboration</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endParaRPr lang="en-US" dirty="0"/>
          </a:p>
          <a:p>
            <a:pPr lvl="0"/>
            <a:r>
              <a:rPr lang="en-US" dirty="0"/>
              <a:t>Edit Master text styles</a:t>
            </a:r>
          </a:p>
        </p:txBody>
      </p:sp>
    </p:spTree>
    <p:extLst>
      <p:ext uri="{BB962C8B-B14F-4D97-AF65-F5344CB8AC3E}">
        <p14:creationId xmlns:p14="http://schemas.microsoft.com/office/powerpoint/2010/main" val="3762766683"/>
      </p:ext>
    </p:extLst>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Nik - Night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1800">
                <a:solidFill>
                  <a:srgbClr val="E3D88B"/>
                </a:solidFill>
              </a:defRPr>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4059487101"/>
      </p:ext>
    </p:extLst>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Nik - NightTekstSourc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20753"/>
          </a:xfrm>
          <a:prstGeom prst="rect">
            <a:avLst/>
          </a:prstGeom>
        </p:spPr>
        <p:txBody>
          <a:bodyPr/>
          <a:lstStyle>
            <a:lvl1pPr marL="0" indent="0">
              <a:buFont typeface="Arial" panose="020B0604020202020204" pitchFamily="34" charset="0"/>
              <a:buNone/>
              <a:defRPr sz="1800">
                <a:solidFill>
                  <a:srgbClr val="E3D88B"/>
                </a:solidFill>
              </a:defRPr>
            </a:lvl1pPr>
            <a:lvl2pPr marL="119063" indent="0">
              <a:buFont typeface="Arial" panose="020B0604020202020204" pitchFamily="34" charset="0"/>
              <a:buNone/>
              <a:defRPr sz="1400"/>
            </a:lvl2pPr>
            <a:lvl3pPr marL="288925" indent="0">
              <a:buFont typeface="Arial" panose="020B0604020202020204" pitchFamily="34" charset="0"/>
              <a:buNone/>
              <a:defRPr sz="1200"/>
            </a:lvl3pPr>
            <a:lvl4pPr marL="401638" indent="0">
              <a:buFont typeface="Arial" panose="020B0604020202020204" pitchFamily="34" charset="0"/>
              <a:buNone/>
              <a:defRPr sz="1100"/>
            </a:lvl4pPr>
            <a:lvl5pPr marL="515938" indent="0">
              <a:buFont typeface="Arial" panose="020B0604020202020204" pitchFamily="34" charset="0"/>
              <a:buNone/>
              <a:defRPr sz="11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9" name="Text Placeholder 4"/>
          <p:cNvSpPr>
            <a:spLocks noGrp="1"/>
          </p:cNvSpPr>
          <p:nvPr>
            <p:ph type="body" sz="quarter" idx="16"/>
          </p:nvPr>
        </p:nvSpPr>
        <p:spPr>
          <a:xfrm>
            <a:off x="238125" y="4357313"/>
            <a:ext cx="8667750" cy="151268"/>
          </a:xfrm>
        </p:spPr>
        <p:txBody>
          <a:bodyPr/>
          <a:lstStyle>
            <a:lvl1pPr>
              <a:defRPr sz="900">
                <a:solidFill>
                  <a:srgbClr val="E3D88B"/>
                </a:solidFill>
              </a:defRPr>
            </a:lvl1pPr>
          </a:lstStyle>
          <a:p>
            <a:pPr lvl="0"/>
            <a:r>
              <a:rPr lang="en-US" dirty="0"/>
              <a:t>Edit Master text styles</a:t>
            </a:r>
          </a:p>
        </p:txBody>
      </p:sp>
    </p:spTree>
    <p:extLst>
      <p:ext uri="{BB962C8B-B14F-4D97-AF65-F5344CB8AC3E}">
        <p14:creationId xmlns:p14="http://schemas.microsoft.com/office/powerpoint/2010/main" val="14144677"/>
      </p:ext>
    </p:extLst>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Nik - NightBeeld">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4259581452"/>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section_title-black">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6" name="Title 1"/>
          <p:cNvSpPr>
            <a:spLocks noGrp="1"/>
          </p:cNvSpPr>
          <p:nvPr>
            <p:ph type="title"/>
          </p:nvPr>
        </p:nvSpPr>
        <p:spPr>
          <a:xfrm>
            <a:off x="3494418" y="3280613"/>
            <a:ext cx="5020932" cy="993775"/>
          </a:xfrm>
          <a:prstGeom prst="rect">
            <a:avLst/>
          </a:prstGeom>
        </p:spPr>
        <p:txBody>
          <a:bodyPr/>
          <a:lstStyle>
            <a:lvl1pPr>
              <a:defRPr sz="3600">
                <a:solidFill>
                  <a:srgbClr val="E3D88B"/>
                </a:solidFill>
              </a:defRPr>
            </a:lvl1pPr>
          </a:lstStyle>
          <a:p>
            <a:r>
              <a:rPr lang="en-US"/>
              <a:t>Click to edit Master title style</a:t>
            </a:r>
            <a:endParaRPr lang="en-GB" dirty="0"/>
          </a:p>
        </p:txBody>
      </p:sp>
      <p:pic>
        <p:nvPicPr>
          <p:cNvPr id="10" name="NIKHEF_PATROON1.png" descr="NIKHEF_PATROON1.png"/>
          <p:cNvPicPr>
            <a:picLocks noChangeAspect="1"/>
          </p:cNvPicPr>
          <p:nvPr userDrawn="1"/>
        </p:nvPicPr>
        <p:blipFill rotWithShape="1">
          <a:blip r:embed="rId2"/>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634306250"/>
      </p:ext>
    </p:extLst>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Nik - NightBeeldSourc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6" name="Text Placeholder 4"/>
          <p:cNvSpPr>
            <a:spLocks noGrp="1"/>
          </p:cNvSpPr>
          <p:nvPr>
            <p:ph type="body" sz="quarter" idx="16"/>
          </p:nvPr>
        </p:nvSpPr>
        <p:spPr>
          <a:xfrm>
            <a:off x="238125" y="4357313"/>
            <a:ext cx="8667750" cy="151268"/>
          </a:xfrm>
        </p:spPr>
        <p:txBody>
          <a:bodyPr/>
          <a:lstStyle>
            <a:lvl1pPr>
              <a:defRPr sz="900">
                <a:solidFill>
                  <a:srgbClr val="E3D88B"/>
                </a:solidFill>
              </a:defRPr>
            </a:lvl1pPr>
          </a:lstStyle>
          <a:p>
            <a:pPr lvl="0"/>
            <a:r>
              <a:rPr lang="en-US" dirty="0"/>
              <a:t>Edit Master text styles</a:t>
            </a:r>
          </a:p>
        </p:txBody>
      </p:sp>
    </p:spTree>
    <p:extLst>
      <p:ext uri="{BB962C8B-B14F-4D97-AF65-F5344CB8AC3E}">
        <p14:creationId xmlns:p14="http://schemas.microsoft.com/office/powerpoint/2010/main" val="3331558845"/>
      </p:ext>
    </p:extLst>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Nik - NightSubsection_title">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6" name="Title 1"/>
          <p:cNvSpPr>
            <a:spLocks noGrp="1"/>
          </p:cNvSpPr>
          <p:nvPr>
            <p:ph type="title"/>
          </p:nvPr>
        </p:nvSpPr>
        <p:spPr>
          <a:xfrm>
            <a:off x="3494418" y="3280613"/>
            <a:ext cx="5020932" cy="993775"/>
          </a:xfrm>
          <a:prstGeom prst="rect">
            <a:avLst/>
          </a:prstGeom>
        </p:spPr>
        <p:txBody>
          <a:bodyPr lIns="0" rIns="0"/>
          <a:lstStyle>
            <a:lvl1pPr>
              <a:defRPr sz="3600">
                <a:solidFill>
                  <a:srgbClr val="E3D88B"/>
                </a:solidFill>
              </a:defRPr>
            </a:lvl1pPr>
          </a:lstStyle>
          <a:p>
            <a:r>
              <a:rPr lang="en-US" dirty="0"/>
              <a:t>Click to edit Master title style</a:t>
            </a:r>
            <a:endParaRPr lang="en-GB" dirty="0"/>
          </a:p>
        </p:txBody>
      </p:sp>
      <p:pic>
        <p:nvPicPr>
          <p:cNvPr id="10" name="NIKHEF_PATROON1.png" descr="NIKHEF_PATROON1.png"/>
          <p:cNvPicPr>
            <a:picLocks noChangeAspect="1"/>
          </p:cNvPicPr>
          <p:nvPr userDrawn="1"/>
        </p:nvPicPr>
        <p:blipFill rotWithShape="1">
          <a:blip r:embed="rId2"/>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endParaRPr lang="en-US" dirty="0"/>
          </a:p>
          <a:p>
            <a:pPr lvl="0"/>
            <a:r>
              <a:rPr lang="en-US" dirty="0"/>
              <a:t>Edit Master text styles</a:t>
            </a:r>
          </a:p>
        </p:txBody>
      </p:sp>
    </p:spTree>
    <p:extLst>
      <p:ext uri="{BB962C8B-B14F-4D97-AF65-F5344CB8AC3E}">
        <p14:creationId xmlns:p14="http://schemas.microsoft.com/office/powerpoint/2010/main" val="438206211"/>
      </p:ext>
    </p:extLst>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812541056"/>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499827974"/>
      </p:ext>
    </p:extLst>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2006620861"/>
      </p:ext>
    </p:extLst>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Tree>
    <p:extLst>
      <p:ext uri="{BB962C8B-B14F-4D97-AF65-F5344CB8AC3E}">
        <p14:creationId xmlns:p14="http://schemas.microsoft.com/office/powerpoint/2010/main" val="598443375"/>
      </p:ext>
    </p:extLst>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3026454720"/>
      </p:ext>
    </p:extLst>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053158494"/>
      </p:ext>
    </p:extLst>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256010077"/>
      </p:ext>
    </p:extLst>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1543827133"/>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dirty="0"/>
              <a:t>Edit Master text styles</a:t>
            </a:r>
          </a:p>
        </p:txBody>
      </p:sp>
    </p:spTree>
    <p:extLst>
      <p:ext uri="{BB962C8B-B14F-4D97-AF65-F5344CB8AC3E}">
        <p14:creationId xmlns:p14="http://schemas.microsoft.com/office/powerpoint/2010/main" val="1534965166"/>
      </p:ext>
    </p:extLst>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2747086977"/>
      </p:ext>
    </p:extLst>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1582107360"/>
      </p:ext>
    </p:extLst>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601294985"/>
      </p:ext>
    </p:extLst>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136424205"/>
      </p:ext>
    </p:extLst>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Tree>
    <p:extLst>
      <p:ext uri="{BB962C8B-B14F-4D97-AF65-F5344CB8AC3E}">
        <p14:creationId xmlns:p14="http://schemas.microsoft.com/office/powerpoint/2010/main" val="4085729933"/>
      </p:ext>
    </p:extLst>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dirty="0"/>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1112345922"/>
      </p:ext>
    </p:extLst>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348746972"/>
      </p:ext>
    </p:extLst>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1566841320"/>
      </p:ext>
    </p:extLst>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958012437"/>
      </p:ext>
    </p:extLst>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86790071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spTree>
    <p:extLst>
      <p:ext uri="{BB962C8B-B14F-4D97-AF65-F5344CB8AC3E}">
        <p14:creationId xmlns:p14="http://schemas.microsoft.com/office/powerpoint/2010/main" val="3749026285"/>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1397067719"/>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2283849845"/>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63822421"/>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663336020"/>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676571848"/>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pic>
        <p:nvPicPr>
          <p:cNvPr id="49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spTree>
    <p:extLst>
      <p:ext uri="{BB962C8B-B14F-4D97-AF65-F5344CB8AC3E}">
        <p14:creationId xmlns:p14="http://schemas.microsoft.com/office/powerpoint/2010/main" val="290305795"/>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3312813887"/>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581119636"/>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76196210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307777"/>
          </a:xfrm>
          <a:prstGeom prst="rect">
            <a:avLst/>
          </a:prstGeom>
        </p:spPr>
        <p:txBody>
          <a:bodyPr>
            <a:spAutoFit/>
          </a:bodyPr>
          <a:lstStyle>
            <a:lvl1pPr>
              <a:defRPr sz="2000" cap="none" baseline="0">
                <a:solidFill>
                  <a:srgbClr val="E6223D"/>
                </a:solidFill>
              </a:defRPr>
            </a:lvl1pPr>
          </a:lstStyle>
          <a:p>
            <a:pPr lvl="0"/>
            <a:r>
              <a:rPr lang="en-US" dirty="0"/>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2951669489"/>
      </p:ext>
    </p:extLst>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500448186"/>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pic>
        <p:nvPicPr>
          <p:cNvPr id="514"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spTree>
    <p:extLst>
      <p:ext uri="{BB962C8B-B14F-4D97-AF65-F5344CB8AC3E}">
        <p14:creationId xmlns:p14="http://schemas.microsoft.com/office/powerpoint/2010/main" val="2976443482"/>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854137755"/>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reserve="1">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3129856528"/>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reserve="1">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a:t>Edit Master text styles</a:t>
            </a:r>
          </a:p>
        </p:txBody>
      </p:sp>
    </p:spTree>
    <p:extLst>
      <p:ext uri="{BB962C8B-B14F-4D97-AF65-F5344CB8AC3E}">
        <p14:creationId xmlns:p14="http://schemas.microsoft.com/office/powerpoint/2010/main" val="3571591303"/>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reserve="1">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a:t>Edit Master text styles</a:t>
            </a:r>
          </a:p>
        </p:txBody>
      </p:sp>
    </p:spTree>
    <p:extLst>
      <p:ext uri="{BB962C8B-B14F-4D97-AF65-F5344CB8AC3E}">
        <p14:creationId xmlns:p14="http://schemas.microsoft.com/office/powerpoint/2010/main" val="7684699"/>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reserve="1">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a:t>Edit Master text styles</a:t>
            </a:r>
          </a:p>
        </p:txBody>
      </p:sp>
    </p:spTree>
    <p:extLst>
      <p:ext uri="{BB962C8B-B14F-4D97-AF65-F5344CB8AC3E}">
        <p14:creationId xmlns:p14="http://schemas.microsoft.com/office/powerpoint/2010/main" val="399597542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380416904"/>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248049067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accent4"/>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pic>
        <p:nvPicPr>
          <p:cNvPr id="9" name="Picture 8"/>
          <p:cNvPicPr>
            <a:picLocks noChangeAspect="1"/>
          </p:cNvPicPr>
          <p:nvPr userDrawn="1"/>
        </p:nvPicPr>
        <p:blipFill>
          <a:blip r:embed="rId4" cstate="print">
            <a:duotone>
              <a:prstClr val="black"/>
              <a:srgbClr val="E3D88B">
                <a:tint val="45000"/>
                <a:satMod val="400000"/>
              </a:srgbClr>
            </a:duotone>
            <a:extLst>
              <a:ext uri="{28A0092B-C50C-407E-A947-70E740481C1C}">
                <a14:useLocalDpi xmlns:a14="http://schemas.microsoft.com/office/drawing/2010/main" val="0"/>
              </a:ext>
            </a:extLst>
          </a:blip>
          <a:stretch>
            <a:fillRect/>
          </a:stretch>
        </p:blipFill>
        <p:spPr>
          <a:xfrm>
            <a:off x="133069" y="1223532"/>
            <a:ext cx="2657839" cy="552551"/>
          </a:xfrm>
          <a:prstGeom prst="rect">
            <a:avLst/>
          </a:prstGeom>
        </p:spPr>
      </p:pic>
    </p:spTree>
    <p:extLst>
      <p:ext uri="{BB962C8B-B14F-4D97-AF65-F5344CB8AC3E}">
        <p14:creationId xmlns:p14="http://schemas.microsoft.com/office/powerpoint/2010/main" val="916197269"/>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92134992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74186736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a:t>Click icon to add picture</a:t>
            </a:r>
            <a:endParaRP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59360138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pic>
        <p:nvPicPr>
          <p:cNvPr id="13" name="Picture 12"/>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pic>
        <p:nvPicPr>
          <p:cNvPr id="12" name="Picture 11"/>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pic>
        <p:nvPicPr>
          <p:cNvPr id="10" name="Picture 9"/>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21495841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73593689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60794267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a:t>Edit Master text styles</a:t>
            </a:r>
          </a:p>
        </p:txBody>
      </p:sp>
      <p:pic>
        <p:nvPicPr>
          <p:cNvPr id="4" name="Picture 3"/>
          <p:cNvPicPr>
            <a:picLocks noChangeAspect="1"/>
          </p:cNvPicPr>
          <p:nvPr userDrawn="1"/>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8359" y="1181003"/>
            <a:ext cx="2614842" cy="543612"/>
          </a:xfrm>
          <a:prstGeom prst="rect">
            <a:avLst/>
          </a:prstGeom>
        </p:spPr>
      </p:pic>
    </p:spTree>
    <p:extLst>
      <p:ext uri="{BB962C8B-B14F-4D97-AF65-F5344CB8AC3E}">
        <p14:creationId xmlns:p14="http://schemas.microsoft.com/office/powerpoint/2010/main" val="3668217708"/>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408799815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3550185286"/>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extLst>
      <p:ext uri="{BB962C8B-B14F-4D97-AF65-F5344CB8AC3E}">
        <p14:creationId xmlns:p14="http://schemas.microsoft.com/office/powerpoint/2010/main" val="162306846"/>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pic>
        <p:nvPicPr>
          <p:cNvPr id="49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6" name="Picture 15"/>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rgbClr val="FFFFFF"/>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a:t>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241843706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pic>
        <p:nvPicPr>
          <p:cNvPr id="514"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pic>
        <p:nvPicPr>
          <p:cNvPr id="15" name="Picture 14"/>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pic>
        <p:nvPicPr>
          <p:cNvPr id="14" name="Picture 13"/>
          <p:cNvPicPr>
            <a:picLocks noChangeAspect="1"/>
          </p:cNvPicPr>
          <p:nvPr userDrawn="1"/>
        </p:nvPicPr>
        <p:blipFill>
          <a:blip r:embed="rId3" cstate="print">
            <a:lum bright="70000" contrast="-70000"/>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a:t>Click icon to add picture</a:t>
            </a:r>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a:t>Edit Master text styles</a:t>
            </a: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a:t>Edit Master text styles</a:t>
            </a: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a:t>Edit Master text styles</a:t>
            </a: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1_Voorblad1">
    <p:spTree>
      <p:nvGrpSpPr>
        <p:cNvPr id="1" name=""/>
        <p:cNvGrpSpPr/>
        <p:nvPr/>
      </p:nvGrpSpPr>
      <p:grpSpPr>
        <a:xfrm>
          <a:off x="0" y="0"/>
          <a:ext cx="0" cy="0"/>
          <a:chOff x="0" y="0"/>
          <a:chExt cx="0" cy="0"/>
        </a:xfrm>
      </p:grpSpPr>
      <p:sp>
        <p:nvSpPr>
          <p:cNvPr id="15" name="Rechthoek"/>
          <p:cNvSpPr/>
          <p:nvPr/>
        </p:nvSpPr>
        <p:spPr>
          <a:xfrm>
            <a:off x="0" y="0"/>
            <a:ext cx="9144000" cy="5143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 name="NIKHEF_PATROON1.png" descr="NIKHEF_PATROON1.png"/>
          <p:cNvPicPr>
            <a:picLocks noChangeAspect="1"/>
          </p:cNvPicPr>
          <p:nvPr/>
        </p:nvPicPr>
        <p:blipFill>
          <a:blip r:embed="rId2"/>
          <a:stretch>
            <a:fillRect/>
          </a:stretch>
        </p:blipFill>
        <p:spPr>
          <a:xfrm>
            <a:off x="3228926" y="98775"/>
            <a:ext cx="7123931" cy="4945950"/>
          </a:xfrm>
          <a:prstGeom prst="rect">
            <a:avLst/>
          </a:prstGeom>
          <a:ln w="12700">
            <a:miter lim="400000"/>
          </a:ln>
        </p:spPr>
      </p:pic>
      <p:sp>
        <p:nvSpPr>
          <p:cNvPr id="17" name="Vorm"/>
          <p:cNvSpPr/>
          <p:nvPr/>
        </p:nvSpPr>
        <p:spPr>
          <a:xfrm>
            <a:off x="7262180" y="1067"/>
            <a:ext cx="1916944"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21113" y="21600"/>
                </a:lnTo>
                <a:lnTo>
                  <a:pt x="21600" y="21600"/>
                </a:lnTo>
                <a:lnTo>
                  <a:pt x="21600" y="0"/>
                </a:lnTo>
                <a:close/>
              </a:path>
            </a:pathLst>
          </a:cu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 name="Driehoek"/>
          <p:cNvSpPr/>
          <p:nvPr/>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dirty="0"/>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lvl1pPr>
          </a:lstStyle>
          <a:p>
            <a:r>
              <a:rPr lang="en-US"/>
              <a:t>Click to edit Master title style</a:t>
            </a:r>
            <a:endParaRPr dirty="0"/>
          </a:p>
        </p:txBody>
      </p:sp>
      <p:sp>
        <p:nvSpPr>
          <p:cNvPr id="20" name="Tekst"/>
          <p:cNvSpPr txBox="1">
            <a:spLocks noGrp="1"/>
          </p:cNvSpPr>
          <p:nvPr>
            <p:ph type="body" sz="quarter" idx="13"/>
          </p:nvPr>
        </p:nvSpPr>
        <p:spPr>
          <a:xfrm>
            <a:off x="5768975" y="2716932"/>
            <a:ext cx="2443114" cy="2182697"/>
          </a:xfrm>
          <a:prstGeom prst="rect">
            <a:avLst/>
          </a:prstGeom>
        </p:spPr>
        <p:txBody>
          <a:bodyPr anchor="b"/>
          <a:lstStyle>
            <a:lvl1pPr>
              <a:defRPr sz="1600" baseline="0">
                <a:solidFill>
                  <a:srgbClr val="702677"/>
                </a:solidFill>
              </a:defRPr>
            </a:lvl1pPr>
          </a:lstStyle>
          <a:p>
            <a:pPr lvl="0"/>
            <a:r>
              <a:rPr lang="en-US"/>
              <a:t>Edit Master text styles</a:t>
            </a:r>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702677"/>
                </a:solidFill>
              </a:defRPr>
            </a:lvl1pPr>
          </a:lstStyle>
          <a:p>
            <a:pPr lvl="0"/>
            <a:r>
              <a:rPr lang="en-US"/>
              <a:t>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163404301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Voorblad5">
    <p:spTree>
      <p:nvGrpSpPr>
        <p:cNvPr id="1" name=""/>
        <p:cNvGrpSpPr/>
        <p:nvPr/>
      </p:nvGrpSpPr>
      <p:grpSpPr>
        <a:xfrm>
          <a:off x="0" y="0"/>
          <a:ext cx="0" cy="0"/>
          <a:chOff x="0" y="0"/>
          <a:chExt cx="0" cy="0"/>
        </a:xfrm>
      </p:grpSpPr>
      <p:sp>
        <p:nvSpPr>
          <p:cNvPr id="13" name="Rechthoek">
            <a:extLst>
              <a:ext uri="{FF2B5EF4-FFF2-40B4-BE49-F238E27FC236}">
                <a16:creationId xmlns:a16="http://schemas.microsoft.com/office/drawing/2014/main" id="{CF5EDDB9-7A86-D04C-9401-98EF4D0D7E67}"/>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4" name="NIKHEF_PATROON5.png">
            <a:extLst>
              <a:ext uri="{FF2B5EF4-FFF2-40B4-BE49-F238E27FC236}">
                <a16:creationId xmlns:a16="http://schemas.microsoft.com/office/drawing/2014/main" id="{10B15CBC-C311-4E4C-B35B-5B9ACCE31A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95070" y="873934"/>
            <a:ext cx="4044130" cy="3692993"/>
          </a:xfrm>
          <a:prstGeom prst="rect">
            <a:avLst/>
          </a:prstGeom>
          <a:ln w="12700">
            <a:miter lim="400000"/>
          </a:ln>
        </p:spPr>
      </p:pic>
      <p:sp>
        <p:nvSpPr>
          <p:cNvPr id="15" name="Vorm">
            <a:extLst>
              <a:ext uri="{FF2B5EF4-FFF2-40B4-BE49-F238E27FC236}">
                <a16:creationId xmlns:a16="http://schemas.microsoft.com/office/drawing/2014/main" id="{2F26257E-A76C-5E40-B770-327856CFA5B4}"/>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 name="Tekst">
            <a:extLst>
              <a:ext uri="{FF2B5EF4-FFF2-40B4-BE49-F238E27FC236}">
                <a16:creationId xmlns:a16="http://schemas.microsoft.com/office/drawing/2014/main" id="{095B19CA-2E01-7341-ABB3-F760D1C40DC7}"/>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chemeClr val="accent4"/>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accent4"/>
                </a:solidFill>
              </a:defRPr>
            </a:lvl1pPr>
          </a:lstStyle>
          <a:p>
            <a:pPr lvl="0"/>
            <a:r>
              <a:rPr lang="en-US"/>
              <a:t>Edit Master text styles</a:t>
            </a:r>
          </a:p>
        </p:txBody>
      </p:sp>
      <p:pic>
        <p:nvPicPr>
          <p:cNvPr id="18" name="NIKHEF_LOGO_groot2.png" descr="NIKHEF_LOGO_groot2.png">
            <a:extLst>
              <a:ext uri="{FF2B5EF4-FFF2-40B4-BE49-F238E27FC236}">
                <a16:creationId xmlns:a16="http://schemas.microsoft.com/office/drawing/2014/main" id="{59A200F2-14CE-0F42-A103-3A81AC649A07}"/>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spTree>
    <p:extLst>
      <p:ext uri="{BB962C8B-B14F-4D97-AF65-F5344CB8AC3E}">
        <p14:creationId xmlns:p14="http://schemas.microsoft.com/office/powerpoint/2010/main" val="2394183405"/>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l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a:t>Edit Master text styles</a:t>
            </a:r>
          </a:p>
        </p:txBody>
      </p:sp>
      <p:pic>
        <p:nvPicPr>
          <p:cNvPr id="22" name="NIKHEF_LOGO_groot.png" descr="NIKHEF_LOGO_groot.png"/>
          <p:cNvPicPr>
            <a:picLocks noChangeAspect="1"/>
          </p:cNvPicPr>
          <p:nvPr/>
        </p:nvPicPr>
        <p:blipFill>
          <a:blip r:embed="rId2"/>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3069" y="1070674"/>
            <a:ext cx="2428073" cy="504784"/>
          </a:xfrm>
          <a:prstGeom prst="rect">
            <a:avLst/>
          </a:prstGeom>
        </p:spPr>
      </p:pic>
    </p:spTree>
    <p:extLst>
      <p:ext uri="{BB962C8B-B14F-4D97-AF65-F5344CB8AC3E}">
        <p14:creationId xmlns:p14="http://schemas.microsoft.com/office/powerpoint/2010/main" val="796611460"/>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Voorblad6">
    <p:spTree>
      <p:nvGrpSpPr>
        <p:cNvPr id="1" name=""/>
        <p:cNvGrpSpPr/>
        <p:nvPr/>
      </p:nvGrpSpPr>
      <p:grpSpPr>
        <a:xfrm>
          <a:off x="0" y="0"/>
          <a:ext cx="0" cy="0"/>
          <a:chOff x="0" y="0"/>
          <a:chExt cx="0" cy="0"/>
        </a:xfrm>
      </p:grpSpPr>
      <p:sp>
        <p:nvSpPr>
          <p:cNvPr id="9" name="Rechthoek">
            <a:extLst>
              <a:ext uri="{FF2B5EF4-FFF2-40B4-BE49-F238E27FC236}">
                <a16:creationId xmlns:a16="http://schemas.microsoft.com/office/drawing/2014/main" id="{239C9850-7907-4B45-AD97-31A4432A1B9C}"/>
              </a:ext>
            </a:extLst>
          </p:cNvPr>
          <p:cNvSpPr/>
          <p:nvPr userDrawn="1"/>
        </p:nvSpPr>
        <p:spPr>
          <a:xfrm>
            <a:off x="0" y="0"/>
            <a:ext cx="9144000" cy="5143500"/>
          </a:xfrm>
          <a:prstGeom prst="rect">
            <a:avLst/>
          </a:prstGeom>
          <a:solidFill>
            <a:srgbClr val="E3D88B"/>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0" name="NIKHEF_PATROON6.png">
            <a:extLst>
              <a:ext uri="{FF2B5EF4-FFF2-40B4-BE49-F238E27FC236}">
                <a16:creationId xmlns:a16="http://schemas.microsoft.com/office/drawing/2014/main" id="{97CF3DCA-6A1B-6F45-9EA9-4D7C469FCE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61443" y="531491"/>
            <a:ext cx="4364024" cy="3985112"/>
          </a:xfrm>
          <a:prstGeom prst="rect">
            <a:avLst/>
          </a:prstGeom>
          <a:ln w="12700">
            <a:miter lim="400000"/>
          </a:ln>
        </p:spPr>
      </p:pic>
      <p:sp>
        <p:nvSpPr>
          <p:cNvPr id="11" name="Vorm">
            <a:extLst>
              <a:ext uri="{FF2B5EF4-FFF2-40B4-BE49-F238E27FC236}">
                <a16:creationId xmlns:a16="http://schemas.microsoft.com/office/drawing/2014/main" id="{649A8509-C260-3449-8987-DC7F00F54DDA}"/>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2" name="Tekst">
            <a:extLst>
              <a:ext uri="{FF2B5EF4-FFF2-40B4-BE49-F238E27FC236}">
                <a16:creationId xmlns:a16="http://schemas.microsoft.com/office/drawing/2014/main" id="{1BE53F92-048C-8D4C-9E5F-D05CF7DDA73A}"/>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pic>
        <p:nvPicPr>
          <p:cNvPr id="17" name="NIKHEF_LOGO_groot3.png" descr="NIKHEF_LOGO_groot3.png">
            <a:extLst>
              <a:ext uri="{FF2B5EF4-FFF2-40B4-BE49-F238E27FC236}">
                <a16:creationId xmlns:a16="http://schemas.microsoft.com/office/drawing/2014/main" id="{6DF12E6D-91A2-994D-A848-DF0527EFDCA6}"/>
              </a:ext>
            </a:extLst>
          </p:cNvPr>
          <p:cNvPicPr>
            <a:picLocks noChangeAspect="1"/>
          </p:cNvPicPr>
          <p:nvPr userDrawn="1"/>
        </p:nvPicPr>
        <p:blipFill>
          <a:blip r:embed="rId3"/>
          <a:stretch>
            <a:fillRect/>
          </a:stretch>
        </p:blipFill>
        <p:spPr>
          <a:xfrm>
            <a:off x="238125" y="238125"/>
            <a:ext cx="1905001" cy="748349"/>
          </a:xfrm>
          <a:prstGeom prst="rect">
            <a:avLst/>
          </a:prstGeom>
          <a:ln w="12700">
            <a:miter lim="400000"/>
          </a:ln>
        </p:spPr>
      </p:pic>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2"/>
                </a:solidFill>
              </a:defRPr>
            </a:lvl1pPr>
          </a:lstStyle>
          <a:p>
            <a:pPr lvl="0"/>
            <a:r>
              <a:rPr lang="en-US"/>
              <a:t>Edit Master text styles</a:t>
            </a:r>
          </a:p>
        </p:txBody>
      </p:sp>
    </p:spTree>
    <p:extLst>
      <p:ext uri="{BB962C8B-B14F-4D97-AF65-F5344CB8AC3E}">
        <p14:creationId xmlns:p14="http://schemas.microsoft.com/office/powerpoint/2010/main" val="3732728547"/>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Voorblad4">
    <p:spTree>
      <p:nvGrpSpPr>
        <p:cNvPr id="1" name=""/>
        <p:cNvGrpSpPr/>
        <p:nvPr/>
      </p:nvGrpSpPr>
      <p:grpSpPr>
        <a:xfrm>
          <a:off x="0" y="0"/>
          <a:ext cx="0" cy="0"/>
          <a:chOff x="0" y="0"/>
          <a:chExt cx="0" cy="0"/>
        </a:xfrm>
      </p:grpSpPr>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42351" y="436086"/>
            <a:ext cx="3919974" cy="4086780"/>
          </a:xfrm>
          <a:prstGeom prst="rect">
            <a:avLst/>
          </a:prstGeom>
          <a:ln w="12700">
            <a:miter lim="400000"/>
          </a:ln>
        </p:spPr>
      </p:pic>
      <p:sp>
        <p:nvSpPr>
          <p:cNvPr id="7" name="Vorm">
            <a:extLst>
              <a:ext uri="{FF2B5EF4-FFF2-40B4-BE49-F238E27FC236}">
                <a16:creationId xmlns:a16="http://schemas.microsoft.com/office/drawing/2014/main" id="{96100131-228D-D34D-9A53-6D440D784316}"/>
              </a:ext>
            </a:extLst>
          </p:cNvPr>
          <p:cNvSpPr/>
          <p:nvPr userDrawn="1"/>
        </p:nvSpPr>
        <p:spPr>
          <a:xfrm rot="10800000">
            <a:off x="-40143" y="1067"/>
            <a:ext cx="6399866" cy="514136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6324" y="21600"/>
                </a:lnTo>
                <a:lnTo>
                  <a:pt x="21600" y="21600"/>
                </a:lnTo>
                <a:lnTo>
                  <a:pt x="2160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8" name="Tekst">
            <a:extLst>
              <a:ext uri="{FF2B5EF4-FFF2-40B4-BE49-F238E27FC236}">
                <a16:creationId xmlns:a16="http://schemas.microsoft.com/office/drawing/2014/main" id="{BDDDFCA9-F825-5B4E-AE28-D51CB58FFAB5}"/>
              </a:ext>
            </a:extLst>
          </p:cNvPr>
          <p:cNvSpPr txBox="1">
            <a:spLocks noGrp="1"/>
          </p:cNvSpPr>
          <p:nvPr>
            <p:ph type="body" sz="quarter" idx="13"/>
          </p:nvPr>
        </p:nvSpPr>
        <p:spPr>
          <a:xfrm>
            <a:off x="6573341" y="2716932"/>
            <a:ext cx="2331716" cy="2182697"/>
          </a:xfrm>
          <a:prstGeom prst="rect">
            <a:avLst/>
          </a:prstGeom>
        </p:spPr>
        <p:txBody>
          <a:bodyPr anchor="b"/>
          <a:lstStyle>
            <a:lvl1pPr>
              <a:defRPr sz="1600">
                <a:solidFill>
                  <a:srgbClr val="702677"/>
                </a:solidFill>
              </a:defRPr>
            </a:lvl1pPr>
          </a:lstStyle>
          <a:p>
            <a:pPr lvl="0"/>
            <a:r>
              <a:rPr lang="en-US"/>
              <a:t>Edit Master text styles</a:t>
            </a:r>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rgbClr val="FFFFFF"/>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rgbClr val="FFFFFF"/>
                </a:solidFill>
              </a:defRPr>
            </a:lvl1pPr>
          </a:lstStyle>
          <a:p>
            <a:pPr lvl="0"/>
            <a:r>
              <a:rPr lang="en-US"/>
              <a:t>Edit Master text styles</a:t>
            </a:r>
          </a:p>
        </p:txBody>
      </p:sp>
      <p:pic>
        <p:nvPicPr>
          <p:cNvPr id="22" name="NIKHEF_LOGO_groot.png" descr="NIKHEF_LOGO_groot.png"/>
          <p:cNvPicPr>
            <a:picLocks noChangeAspect="1"/>
          </p:cNvPicPr>
          <p:nvPr/>
        </p:nvPicPr>
        <p:blipFill>
          <a:blip r:embed="rId3"/>
          <a:stretch>
            <a:fillRect/>
          </a:stretch>
        </p:blipFill>
        <p:spPr>
          <a:xfrm>
            <a:off x="238125" y="238125"/>
            <a:ext cx="1905000" cy="748349"/>
          </a:xfrm>
          <a:prstGeom prst="rect">
            <a:avLst/>
          </a:prstGeom>
          <a:ln w="12700">
            <a:miter lim="400000"/>
          </a:ln>
        </p:spPr>
      </p:pic>
    </p:spTree>
    <p:extLst>
      <p:ext uri="{BB962C8B-B14F-4D97-AF65-F5344CB8AC3E}">
        <p14:creationId xmlns:p14="http://schemas.microsoft.com/office/powerpoint/2010/main" val="1411421751"/>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Voorblad3">
    <p:spTree>
      <p:nvGrpSpPr>
        <p:cNvPr id="1" name=""/>
        <p:cNvGrpSpPr/>
        <p:nvPr/>
      </p:nvGrpSpPr>
      <p:grpSpPr>
        <a:xfrm>
          <a:off x="0" y="0"/>
          <a:ext cx="0" cy="0"/>
          <a:chOff x="0" y="0"/>
          <a:chExt cx="0" cy="0"/>
        </a:xfrm>
      </p:grpSpPr>
      <p:sp>
        <p:nvSpPr>
          <p:cNvPr id="12" name="Driehoek">
            <a:extLst>
              <a:ext uri="{FF2B5EF4-FFF2-40B4-BE49-F238E27FC236}">
                <a16:creationId xmlns:a16="http://schemas.microsoft.com/office/drawing/2014/main" id="{D94CC9BE-E0E2-DD44-99EA-8079FEA30B0A}"/>
              </a:ext>
            </a:extLst>
          </p:cNvPr>
          <p:cNvSpPr/>
          <p:nvPr userDrawn="1"/>
        </p:nvSpPr>
        <p:spPr>
          <a:xfrm>
            <a:off x="-819" y="1067"/>
            <a:ext cx="7262999" cy="264399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9" name="Titeltekst"/>
          <p:cNvSpPr txBox="1">
            <a:spLocks noGrp="1"/>
          </p:cNvSpPr>
          <p:nvPr>
            <p:ph type="title"/>
          </p:nvPr>
        </p:nvSpPr>
        <p:spPr>
          <a:xfrm>
            <a:off x="238125" y="3136909"/>
            <a:ext cx="5236369" cy="1768070"/>
          </a:xfrm>
          <a:prstGeom prst="rect">
            <a:avLst/>
          </a:prstGeom>
        </p:spPr>
        <p:txBody>
          <a:bodyPr lIns="0" rIns="0" anchor="b"/>
          <a:lstStyle>
            <a:lvl1pPr>
              <a:defRPr sz="3375" cap="none" baseline="0">
                <a:solidFill>
                  <a:schemeClr val="tx2"/>
                </a:solidFill>
              </a:defRPr>
            </a:lvl1pPr>
          </a:lstStyle>
          <a:p>
            <a:r>
              <a:rPr lang="en-US"/>
              <a:t>Click to edit Master title style</a:t>
            </a:r>
            <a:endParaRPr dirty="0"/>
          </a:p>
        </p:txBody>
      </p:sp>
      <p:sp>
        <p:nvSpPr>
          <p:cNvPr id="21" name="subtitel"/>
          <p:cNvSpPr txBox="1">
            <a:spLocks noGrp="1"/>
          </p:cNvSpPr>
          <p:nvPr>
            <p:ph type="body" sz="quarter" idx="14"/>
          </p:nvPr>
        </p:nvSpPr>
        <p:spPr>
          <a:xfrm>
            <a:off x="238125" y="2715733"/>
            <a:ext cx="5236368" cy="350507"/>
          </a:xfrm>
          <a:prstGeom prst="rect">
            <a:avLst/>
          </a:prstGeom>
        </p:spPr>
        <p:txBody>
          <a:bodyPr/>
          <a:lstStyle>
            <a:lvl1pPr>
              <a:defRPr cap="none" baseline="0">
                <a:solidFill>
                  <a:schemeClr val="tx1"/>
                </a:solidFill>
              </a:defRPr>
            </a:lvl1pPr>
          </a:lstStyle>
          <a:p>
            <a:pPr lvl="0"/>
            <a:r>
              <a:rPr lang="en-US"/>
              <a:t>Edit Master text styles</a:t>
            </a:r>
          </a:p>
        </p:txBody>
      </p:sp>
      <p:pic>
        <p:nvPicPr>
          <p:cNvPr id="22" name="NIKHEF_LOGO_groot.png" descr="NIKHEF_LOGO_groot.png"/>
          <p:cNvPicPr>
            <a:picLocks noChangeAspect="1"/>
          </p:cNvPicPr>
          <p:nvPr/>
        </p:nvPicPr>
        <p:blipFill>
          <a:blip r:embed="rId2"/>
          <a:stretch>
            <a:fillRect/>
          </a:stretch>
        </p:blipFill>
        <p:spPr>
          <a:xfrm>
            <a:off x="238125" y="238125"/>
            <a:ext cx="1905000" cy="748349"/>
          </a:xfrm>
          <a:prstGeom prst="rect">
            <a:avLst/>
          </a:prstGeom>
          <a:ln w="12700">
            <a:miter lim="400000"/>
          </a:ln>
        </p:spPr>
      </p:pic>
      <p:sp>
        <p:nvSpPr>
          <p:cNvPr id="3" name="Tijdelijke aanduiding voor afbeelding 2">
            <a:extLst>
              <a:ext uri="{FF2B5EF4-FFF2-40B4-BE49-F238E27FC236}">
                <a16:creationId xmlns:a16="http://schemas.microsoft.com/office/drawing/2014/main" id="{6FF3F697-74A7-814C-A92A-9DAF02A44E92}"/>
              </a:ext>
            </a:extLst>
          </p:cNvPr>
          <p:cNvSpPr>
            <a:spLocks noGrp="1"/>
          </p:cNvSpPr>
          <p:nvPr>
            <p:ph type="pic" sz="quarter" idx="15"/>
          </p:nvPr>
        </p:nvSpPr>
        <p:spPr>
          <a:xfrm>
            <a:off x="4470202" y="0"/>
            <a:ext cx="4673798" cy="5149623"/>
          </a:xfrm>
          <a:custGeom>
            <a:avLst/>
            <a:gdLst>
              <a:gd name="connsiteX0" fmla="*/ 0 w 12463462"/>
              <a:gd name="connsiteY0" fmla="*/ 0 h 13716000"/>
              <a:gd name="connsiteX1" fmla="*/ 12463462 w 12463462"/>
              <a:gd name="connsiteY1" fmla="*/ 0 h 13716000"/>
              <a:gd name="connsiteX2" fmla="*/ 12463462 w 12463462"/>
              <a:gd name="connsiteY2" fmla="*/ 13716000 h 13716000"/>
              <a:gd name="connsiteX3" fmla="*/ 0 w 12463462"/>
              <a:gd name="connsiteY3" fmla="*/ 13716000 h 13716000"/>
              <a:gd name="connsiteX4" fmla="*/ 0 w 12463462"/>
              <a:gd name="connsiteY4" fmla="*/ 0 h 13716000"/>
              <a:gd name="connsiteX0" fmla="*/ 0 w 12463462"/>
              <a:gd name="connsiteY0" fmla="*/ 0 h 13732328"/>
              <a:gd name="connsiteX1" fmla="*/ 12463462 w 12463462"/>
              <a:gd name="connsiteY1" fmla="*/ 0 h 13732328"/>
              <a:gd name="connsiteX2" fmla="*/ 12463462 w 12463462"/>
              <a:gd name="connsiteY2" fmla="*/ 13716000 h 13732328"/>
              <a:gd name="connsiteX3" fmla="*/ 4980215 w 12463462"/>
              <a:gd name="connsiteY3" fmla="*/ 13732328 h 13732328"/>
              <a:gd name="connsiteX4" fmla="*/ 0 w 12463462"/>
              <a:gd name="connsiteY4" fmla="*/ 0 h 1373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3462" h="13732328">
                <a:moveTo>
                  <a:pt x="0" y="0"/>
                </a:moveTo>
                <a:lnTo>
                  <a:pt x="12463462" y="0"/>
                </a:lnTo>
                <a:lnTo>
                  <a:pt x="12463462" y="13716000"/>
                </a:lnTo>
                <a:lnTo>
                  <a:pt x="4980215" y="13732328"/>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spTree>
    <p:extLst>
      <p:ext uri="{BB962C8B-B14F-4D97-AF65-F5344CB8AC3E}">
        <p14:creationId xmlns:p14="http://schemas.microsoft.com/office/powerpoint/2010/main" val="287801919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_[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988749203"/>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5_[A2]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709753344"/>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lIns="0" rIns="0"/>
          <a:lstStyle>
            <a:lvl1pPr>
              <a:defRPr sz="3200">
                <a:solidFill>
                  <a:srgbClr val="6F2575"/>
                </a:solidFill>
              </a:defRPr>
            </a:lvl1pPr>
          </a:lstStyle>
          <a:p>
            <a:r>
              <a:rPr lang="en-US" dirty="0"/>
              <a:t>Click to edit Master title style</a:t>
            </a:r>
            <a:endParaRPr lang="en-GB" dirty="0"/>
          </a:p>
        </p:txBody>
      </p:sp>
      <p:sp>
        <p:nvSpPr>
          <p:cNvPr id="4" name="Footer Placeholder 3"/>
          <p:cNvSpPr>
            <a:spLocks noGrp="1"/>
          </p:cNvSpPr>
          <p:nvPr>
            <p:ph type="ftr" sz="quarter" idx="11"/>
          </p:nvPr>
        </p:nvSpPr>
        <p:spPr/>
        <p:txBody>
          <a:bodyPr/>
          <a:lstStyle/>
          <a:p>
            <a:r>
              <a:rPr lang="en-US"/>
              <a:t>accelerating ‘time to science’ through computing and collaboration</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endParaRPr lang="en-US" dirty="0"/>
          </a:p>
          <a:p>
            <a:pPr lvl="0"/>
            <a:r>
              <a:rPr lang="en-US" dirty="0"/>
              <a:t>Edit Master text styles</a:t>
            </a:r>
          </a:p>
        </p:txBody>
      </p:sp>
    </p:spTree>
    <p:extLst>
      <p:ext uri="{BB962C8B-B14F-4D97-AF65-F5344CB8AC3E}">
        <p14:creationId xmlns:p14="http://schemas.microsoft.com/office/powerpoint/2010/main" val="199318347"/>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00">
                <a:solidFill>
                  <a:srgbClr val="E3D88B"/>
                </a:solidFill>
              </a:defRPr>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355964992"/>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A2] Beeld + Tekst">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374516455"/>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ubsection_title-black">
    <p:spTree>
      <p:nvGrpSpPr>
        <p:cNvPr id="1" name=""/>
        <p:cNvGrpSpPr/>
        <p:nvPr/>
      </p:nvGrpSpPr>
      <p:grpSpPr>
        <a:xfrm>
          <a:off x="0" y="0"/>
          <a:ext cx="0" cy="0"/>
          <a:chOff x="0" y="0"/>
          <a:chExt cx="0" cy="0"/>
        </a:xfrm>
      </p:grpSpPr>
      <p:sp>
        <p:nvSpPr>
          <p:cNvPr id="2" name="Rectangle 1"/>
          <p:cNvSpPr/>
          <p:nvPr userDrawn="1"/>
        </p:nvSpPr>
        <p:spPr>
          <a:xfrm>
            <a:off x="0" y="1"/>
            <a:ext cx="9144000" cy="4577344"/>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6" name="Title 1"/>
          <p:cNvSpPr>
            <a:spLocks noGrp="1"/>
          </p:cNvSpPr>
          <p:nvPr>
            <p:ph type="title"/>
          </p:nvPr>
        </p:nvSpPr>
        <p:spPr>
          <a:xfrm>
            <a:off x="3494418" y="3280613"/>
            <a:ext cx="5020932" cy="993775"/>
          </a:xfrm>
          <a:prstGeom prst="rect">
            <a:avLst/>
          </a:prstGeom>
        </p:spPr>
        <p:txBody>
          <a:bodyPr lIns="0" rIns="0"/>
          <a:lstStyle>
            <a:lvl1pPr>
              <a:defRPr sz="3600">
                <a:solidFill>
                  <a:srgbClr val="E3D88B"/>
                </a:solidFill>
              </a:defRPr>
            </a:lvl1pPr>
          </a:lstStyle>
          <a:p>
            <a:r>
              <a:rPr lang="en-US" dirty="0"/>
              <a:t>Click to edit Master title style</a:t>
            </a:r>
            <a:endParaRPr lang="en-GB" dirty="0"/>
          </a:p>
        </p:txBody>
      </p:sp>
      <p:pic>
        <p:nvPicPr>
          <p:cNvPr id="10" name="NIKHEF_PATROON1.png" descr="NIKHEF_PATROON1.png"/>
          <p:cNvPicPr>
            <a:picLocks noChangeAspect="1"/>
          </p:cNvPicPr>
          <p:nvPr userDrawn="1"/>
        </p:nvPicPr>
        <p:blipFill rotWithShape="1">
          <a:blip r:embed="rId2"/>
          <a:srcRect l="3709" t="15831" r="44950" b="12066"/>
          <a:stretch/>
        </p:blipFill>
        <p:spPr>
          <a:xfrm rot="10800000">
            <a:off x="0" y="505593"/>
            <a:ext cx="3657600" cy="3566160"/>
          </a:xfrm>
          <a:prstGeom prst="rect">
            <a:avLst/>
          </a:prstGeom>
          <a:ln w="12700">
            <a:miter lim="400000"/>
          </a:ln>
        </p:spPr>
      </p:pic>
      <p:sp>
        <p:nvSpPr>
          <p:cNvPr id="4" name="Text Placeholder 3"/>
          <p:cNvSpPr>
            <a:spLocks noGrp="1"/>
          </p:cNvSpPr>
          <p:nvPr>
            <p:ph type="body" sz="quarter" idx="10"/>
          </p:nvPr>
        </p:nvSpPr>
        <p:spPr>
          <a:xfrm>
            <a:off x="3495040" y="2022475"/>
            <a:ext cx="502031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E3D88B"/>
                </a:solidFill>
              </a:defRPr>
            </a:lvl1pPr>
            <a:lvl2pPr marL="0" indent="0">
              <a:defRPr>
                <a:solidFill>
                  <a:schemeClr val="accent4">
                    <a:lumMod val="50000"/>
                  </a:schemeClr>
                </a:solidFill>
              </a:defRPr>
            </a:lvl2pPr>
          </a:lstStyle>
          <a:p>
            <a:pPr lvl="0"/>
            <a:endParaRPr lang="en-US" dirty="0"/>
          </a:p>
          <a:p>
            <a:pPr lvl="0"/>
            <a:r>
              <a:rPr lang="en-US" dirty="0"/>
              <a:t>Edit Master text styles</a:t>
            </a:r>
          </a:p>
        </p:txBody>
      </p:sp>
    </p:spTree>
    <p:extLst>
      <p:ext uri="{BB962C8B-B14F-4D97-AF65-F5344CB8AC3E}">
        <p14:creationId xmlns:p14="http://schemas.microsoft.com/office/powerpoint/2010/main" val="3618660482"/>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A2] Beeld + Tekst">
    <p:spTree>
      <p:nvGrpSpPr>
        <p:cNvPr id="1" name=""/>
        <p:cNvGrpSpPr/>
        <p:nvPr/>
      </p:nvGrpSpPr>
      <p:grpSpPr>
        <a:xfrm>
          <a:off x="0" y="0"/>
          <a:ext cx="0" cy="0"/>
          <a:chOff x="0" y="0"/>
          <a:chExt cx="0" cy="0"/>
        </a:xfrm>
      </p:grpSpPr>
      <p:sp>
        <p:nvSpPr>
          <p:cNvPr id="15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a:p>
        </p:txBody>
      </p:sp>
      <p:sp>
        <p:nvSpPr>
          <p:cNvPr id="15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153289969"/>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A2] Beeld + Tekst">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6"/>
            <a:ext cx="8669759" cy="3373033"/>
          </a:xfrm>
          <a:prstGeom prst="rect">
            <a:avLst/>
          </a:prstGeom>
        </p:spPr>
        <p:txBody>
          <a:bodyPr/>
          <a:lstStyle>
            <a:lvl1pPr marL="0" indent="0">
              <a:buFont typeface="Arial" panose="020B0604020202020204" pitchFamily="34" charset="0"/>
              <a:buNone/>
              <a:defRPr sz="20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112139330"/>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A3] Tekst + Tekst">
    <p:spTree>
      <p:nvGrpSpPr>
        <p:cNvPr id="1" name=""/>
        <p:cNvGrpSpPr/>
        <p:nvPr/>
      </p:nvGrpSpPr>
      <p:grpSpPr>
        <a:xfrm>
          <a:off x="0" y="0"/>
          <a:ext cx="0" cy="0"/>
          <a:chOff x="0" y="0"/>
          <a:chExt cx="0" cy="0"/>
        </a:xfrm>
      </p:grpSpPr>
      <p:sp>
        <p:nvSpPr>
          <p:cNvPr id="195"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9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7" name="Tijdelijke aanduiding voor voettekst 9">
            <a:extLst>
              <a:ext uri="{FF2B5EF4-FFF2-40B4-BE49-F238E27FC236}">
                <a16:creationId xmlns:a16="http://schemas.microsoft.com/office/drawing/2014/main" id="{B83153A6-F6AA-7F44-8E1F-AAB407344FC0}"/>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DC859610-B140-AC4F-91F1-D90108BC3EA2}"/>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433623222"/>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4] Teks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7" name="HOOFDTITEL VAN DEZE SLIDE, EVENTUEEL OVER MEERDERE REGELS.">
            <a:extLst>
              <a:ext uri="{FF2B5EF4-FFF2-40B4-BE49-F238E27FC236}">
                <a16:creationId xmlns:a16="http://schemas.microsoft.com/office/drawing/2014/main" id="{B102C488-C56D-1745-89EB-AEBECD0741F7}"/>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8" name="Hoofdtekst">
            <a:extLst>
              <a:ext uri="{FF2B5EF4-FFF2-40B4-BE49-F238E27FC236}">
                <a16:creationId xmlns:a16="http://schemas.microsoft.com/office/drawing/2014/main" id="{C74FE25D-C6A2-C04E-A06E-A3DFC5860968}"/>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9" name="Afbeelding">
            <a:extLst>
              <a:ext uri="{FF2B5EF4-FFF2-40B4-BE49-F238E27FC236}">
                <a16:creationId xmlns:a16="http://schemas.microsoft.com/office/drawing/2014/main" id="{14E92ADA-9A18-D848-96CE-8133951A757C}"/>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1916904246"/>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5] Bijschrift + Beeld groot">
    <p:spTree>
      <p:nvGrpSpPr>
        <p:cNvPr id="1" name=""/>
        <p:cNvGrpSpPr/>
        <p:nvPr/>
      </p:nvGrpSpPr>
      <p:grpSpPr>
        <a:xfrm>
          <a:off x="0" y="0"/>
          <a:ext cx="0" cy="0"/>
          <a:chOff x="0" y="0"/>
          <a:chExt cx="0" cy="0"/>
        </a:xfrm>
      </p:grpSpPr>
      <p:sp>
        <p:nvSpPr>
          <p:cNvPr id="27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79"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280" name="Afbeelding"/>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sp>
        <p:nvSpPr>
          <p:cNvPr id="6" name="Tijdelijke aanduiding voor voettekst 9">
            <a:extLst>
              <a:ext uri="{FF2B5EF4-FFF2-40B4-BE49-F238E27FC236}">
                <a16:creationId xmlns:a16="http://schemas.microsoft.com/office/drawing/2014/main" id="{D8CA713B-5C09-4E4F-9C38-F857A8727106}"/>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Tree>
    <p:extLst>
      <p:ext uri="{BB962C8B-B14F-4D97-AF65-F5344CB8AC3E}">
        <p14:creationId xmlns:p14="http://schemas.microsoft.com/office/powerpoint/2010/main" val="19948000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B1] Tekst + Beeld">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HOOFDTITEL VAN DEZE SLIDE, EVENTUEEL OVER MEERDERE REGELS.">
            <a:extLst>
              <a:ext uri="{FF2B5EF4-FFF2-40B4-BE49-F238E27FC236}">
                <a16:creationId xmlns:a16="http://schemas.microsoft.com/office/drawing/2014/main" id="{16CD789B-2FDE-9E4F-B724-313FCDA4D89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14" name="Hoofdtekst">
            <a:extLst>
              <a:ext uri="{FF2B5EF4-FFF2-40B4-BE49-F238E27FC236}">
                <a16:creationId xmlns:a16="http://schemas.microsoft.com/office/drawing/2014/main" id="{8F383F54-563B-9A4F-83CE-8C5D2AAC2411}"/>
              </a:ext>
            </a:extLst>
          </p:cNvPr>
          <p:cNvSpPr txBox="1">
            <a:spLocks noGrp="1"/>
          </p:cNvSpPr>
          <p:nvPr>
            <p:ph type="body" sz="half" idx="13" hasCustomPrompt="1"/>
          </p:nvPr>
        </p:nvSpPr>
        <p:spPr>
          <a:xfrm>
            <a:off x="23812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57899EC2-C516-AE4D-BD74-2DE60B519F2C}"/>
              </a:ext>
            </a:extLst>
          </p:cNvPr>
          <p:cNvSpPr>
            <a:spLocks noGrp="1"/>
          </p:cNvSpPr>
          <p:nvPr>
            <p:ph type="pic" sz="half" idx="16"/>
          </p:nvPr>
        </p:nvSpPr>
        <p:spPr>
          <a:xfrm>
            <a:off x="4715495" y="961860"/>
            <a:ext cx="4191769" cy="3372015"/>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4081607339"/>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B2] Beeld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Afbeelding">
            <a:extLst>
              <a:ext uri="{FF2B5EF4-FFF2-40B4-BE49-F238E27FC236}">
                <a16:creationId xmlns:a16="http://schemas.microsoft.com/office/drawing/2014/main" id="{854D6915-EC47-0443-8D2D-B4C6FA02950F}"/>
              </a:ext>
            </a:extLst>
          </p:cNvPr>
          <p:cNvSpPr>
            <a:spLocks noGrp="1"/>
          </p:cNvSpPr>
          <p:nvPr>
            <p:ph type="pic" sz="half" idx="13"/>
          </p:nvPr>
        </p:nvSpPr>
        <p:spPr>
          <a:xfrm>
            <a:off x="238125" y="961121"/>
            <a:ext cx="4191769" cy="3372754"/>
          </a:xfrm>
          <a:prstGeom prst="rect">
            <a:avLst/>
          </a:prstGeom>
        </p:spPr>
        <p:txBody>
          <a:bodyPr lIns="91439" tIns="45719" rIns="91439" bIns="45719"/>
          <a:lstStyle/>
          <a:p>
            <a:r>
              <a:rPr lang="en-US"/>
              <a:t>Click icon to add picture</a:t>
            </a:r>
            <a:endParaRPr/>
          </a:p>
        </p:txBody>
      </p:sp>
      <p:sp>
        <p:nvSpPr>
          <p:cNvPr id="14" name="Hoofdtekst">
            <a:extLst>
              <a:ext uri="{FF2B5EF4-FFF2-40B4-BE49-F238E27FC236}">
                <a16:creationId xmlns:a16="http://schemas.microsoft.com/office/drawing/2014/main" id="{4D92B7DB-1453-9C41-A644-6FDD87329F0A}"/>
              </a:ext>
            </a:extLst>
          </p:cNvPr>
          <p:cNvSpPr txBox="1">
            <a:spLocks noGrp="1"/>
          </p:cNvSpPr>
          <p:nvPr>
            <p:ph type="body" sz="half" idx="14" hasCustomPrompt="1"/>
          </p:nvPr>
        </p:nvSpPr>
        <p:spPr>
          <a:xfrm>
            <a:off x="4714875" y="961121"/>
            <a:ext cx="4193009"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04D00369-1CA4-7747-BA9D-8239C719DFA1}"/>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4015933633"/>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3] Tekst + Teks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Hoofdtekst">
            <a:extLst>
              <a:ext uri="{FF2B5EF4-FFF2-40B4-BE49-F238E27FC236}">
                <a16:creationId xmlns:a16="http://schemas.microsoft.com/office/drawing/2014/main" id="{519E42B3-C5CA-B34A-BFA7-5538D5460E4D}"/>
              </a:ext>
            </a:extLst>
          </p:cNvPr>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Hoofdtekst">
            <a:extLst>
              <a:ext uri="{FF2B5EF4-FFF2-40B4-BE49-F238E27FC236}">
                <a16:creationId xmlns:a16="http://schemas.microsoft.com/office/drawing/2014/main" id="{EC571EEC-5282-8A4B-BBE3-EC6B17059A06}"/>
              </a:ext>
            </a:extLst>
          </p:cNvPr>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HOOFDTITEL VAN DEZE SLIDE, EVENTUEEL OVER MEERDERE REGELS.">
            <a:extLst>
              <a:ext uri="{FF2B5EF4-FFF2-40B4-BE49-F238E27FC236}">
                <a16:creationId xmlns:a16="http://schemas.microsoft.com/office/drawing/2014/main" id="{1AFB6DD2-2DB6-054C-8587-4E89E3A6EE4B}"/>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367912011"/>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4] Teks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HOOFDTITEL VAN DEZE SLIDE, EVENTUEEL OVER MEERDERE REGELS.">
            <a:extLst>
              <a:ext uri="{FF2B5EF4-FFF2-40B4-BE49-F238E27FC236}">
                <a16:creationId xmlns:a16="http://schemas.microsoft.com/office/drawing/2014/main" id="{CECC546E-8411-2446-B343-37FCE081BA5D}"/>
              </a:ext>
            </a:extLst>
          </p:cNvPr>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14" name="Hoofdtekst">
            <a:extLst>
              <a:ext uri="{FF2B5EF4-FFF2-40B4-BE49-F238E27FC236}">
                <a16:creationId xmlns:a16="http://schemas.microsoft.com/office/drawing/2014/main" id="{832AADFA-B07E-7045-93DC-A348550AB487}"/>
              </a:ext>
            </a:extLst>
          </p:cNvPr>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 name="Afbeelding">
            <a:extLst>
              <a:ext uri="{FF2B5EF4-FFF2-40B4-BE49-F238E27FC236}">
                <a16:creationId xmlns:a16="http://schemas.microsoft.com/office/drawing/2014/main" id="{FFA60698-6560-1741-B899-43E9278DBA31}"/>
              </a:ext>
            </a:extLst>
          </p:cNvPr>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336133977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5] Bijschrift + Beeld groot">
    <p:spTree>
      <p:nvGrpSpPr>
        <p:cNvPr id="1" name=""/>
        <p:cNvGrpSpPr/>
        <p:nvPr/>
      </p:nvGrpSpPr>
      <p:grpSpPr>
        <a:xfrm>
          <a:off x="0" y="0"/>
          <a:ext cx="0" cy="0"/>
          <a:chOff x="0" y="0"/>
          <a:chExt cx="0" cy="0"/>
        </a:xfrm>
      </p:grpSpPr>
      <p:sp>
        <p:nvSpPr>
          <p:cNvPr id="16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67"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6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7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B5FF2396-8F75-A547-B976-B8AB41D010A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Foto bijschrift">
            <a:extLst>
              <a:ext uri="{FF2B5EF4-FFF2-40B4-BE49-F238E27FC236}">
                <a16:creationId xmlns:a16="http://schemas.microsoft.com/office/drawing/2014/main" id="{E424E1FF-715F-A04E-A5DD-28E5C7DF8C7F}"/>
              </a:ext>
            </a:extLst>
          </p:cNvPr>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4" name="Afbeelding">
            <a:extLst>
              <a:ext uri="{FF2B5EF4-FFF2-40B4-BE49-F238E27FC236}">
                <a16:creationId xmlns:a16="http://schemas.microsoft.com/office/drawing/2014/main" id="{9B31A421-C084-6941-A8A8-5DFA5DB6612D}"/>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3478687553"/>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1] Tekst + Beeld">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
        <p:nvSpPr>
          <p:cNvPr id="13" name="Hoofdtekst">
            <a:extLst>
              <a:ext uri="{FF2B5EF4-FFF2-40B4-BE49-F238E27FC236}">
                <a16:creationId xmlns:a16="http://schemas.microsoft.com/office/drawing/2014/main" id="{58D32B9B-485B-7448-AEFC-33F6D51139A7}"/>
              </a:ext>
            </a:extLst>
          </p:cNvPr>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4" name="Afbeelding">
            <a:extLst>
              <a:ext uri="{FF2B5EF4-FFF2-40B4-BE49-F238E27FC236}">
                <a16:creationId xmlns:a16="http://schemas.microsoft.com/office/drawing/2014/main" id="{4F1FD79B-1171-2E4D-AE4A-521A5A58D973}"/>
              </a:ext>
            </a:extLst>
          </p:cNvPr>
          <p:cNvSpPr>
            <a:spLocks noGrp="1"/>
          </p:cNvSpPr>
          <p:nvPr>
            <p:ph type="pic" sz="half" idx="16"/>
          </p:nvPr>
        </p:nvSpPr>
        <p:spPr>
          <a:xfrm>
            <a:off x="4715495" y="968520"/>
            <a:ext cx="4191769" cy="3365355"/>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2716174032"/>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2] Beeld + Tekst">
    <p:spTree>
      <p:nvGrpSpPr>
        <p:cNvPr id="1" name=""/>
        <p:cNvGrpSpPr/>
        <p:nvPr/>
      </p:nvGrpSpPr>
      <p:grpSpPr>
        <a:xfrm>
          <a:off x="0" y="0"/>
          <a:ext cx="0" cy="0"/>
          <a:chOff x="0" y="0"/>
          <a:chExt cx="0" cy="0"/>
        </a:xfrm>
      </p:grpSpPr>
      <p:sp>
        <p:nvSpPr>
          <p:cNvPr id="180"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1"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182"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pic>
        <p:nvPicPr>
          <p:cNvPr id="18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84" name="Afbeelding"/>
          <p:cNvSpPr>
            <a:spLocks noGrp="1"/>
          </p:cNvSpPr>
          <p:nvPr>
            <p:ph type="pic" sz="half" idx="13"/>
          </p:nvPr>
        </p:nvSpPr>
        <p:spPr>
          <a:xfrm>
            <a:off x="238125" y="967796"/>
            <a:ext cx="4191769" cy="3366079"/>
          </a:xfrm>
          <a:prstGeom prst="rect">
            <a:avLst/>
          </a:prstGeom>
        </p:spPr>
        <p:txBody>
          <a:bodyPr lIns="91439" tIns="45719" rIns="91439" bIns="45719"/>
          <a:lstStyle/>
          <a:p>
            <a:r>
              <a:rPr lang="en-US"/>
              <a:t>Click icon to add picture</a:t>
            </a:r>
            <a:endParaRPr/>
          </a:p>
        </p:txBody>
      </p:sp>
      <p:sp>
        <p:nvSpPr>
          <p:cNvPr id="185" name="Hoofdtekst"/>
          <p:cNvSpPr txBox="1">
            <a:spLocks noGrp="1"/>
          </p:cNvSpPr>
          <p:nvPr>
            <p:ph type="body" sz="half" idx="14" hasCustomPrompt="1"/>
          </p:nvPr>
        </p:nvSpPr>
        <p:spPr>
          <a:xfrm>
            <a:off x="4714875" y="967070"/>
            <a:ext cx="4193009" cy="3373759"/>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8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 name="Tijdelijke aanduiding voor voettekst 9">
            <a:extLst>
              <a:ext uri="{FF2B5EF4-FFF2-40B4-BE49-F238E27FC236}">
                <a16:creationId xmlns:a16="http://schemas.microsoft.com/office/drawing/2014/main" id="{A6D0FEAE-F148-754A-851C-E90D8F873A93}"/>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2" name="HOOFDTITEL VAN DEZE SLIDE, EVENTUEEL OVER MEERDERE REGELS.">
            <a:extLst>
              <a:ext uri="{FF2B5EF4-FFF2-40B4-BE49-F238E27FC236}">
                <a16:creationId xmlns:a16="http://schemas.microsoft.com/office/drawing/2014/main" id="{6EC8961D-AFA0-2141-B213-CDDAD5E88B49}"/>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882168874"/>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A2] Beeld + Tekst + Sourceline">
    <p:spTree>
      <p:nvGrpSpPr>
        <p:cNvPr id="1" name=""/>
        <p:cNvGrpSpPr/>
        <p:nvPr/>
      </p:nvGrpSpPr>
      <p:grpSpPr>
        <a:xfrm>
          <a:off x="0" y="0"/>
          <a:ext cx="0" cy="0"/>
          <a:chOff x="0" y="0"/>
          <a:chExt cx="0" cy="0"/>
        </a:xfrm>
      </p:grpSpPr>
      <p:sp>
        <p:nvSpPr>
          <p:cNvPr id="155" name="Hoofdtekst"/>
          <p:cNvSpPr txBox="1">
            <a:spLocks noGrp="1"/>
          </p:cNvSpPr>
          <p:nvPr>
            <p:ph type="body" sz="half" idx="14" hasCustomPrompt="1"/>
          </p:nvPr>
        </p:nvSpPr>
        <p:spPr>
          <a:xfrm>
            <a:off x="238125" y="967797"/>
            <a:ext cx="8669759" cy="3290776"/>
          </a:xfrm>
          <a:prstGeom prst="rect">
            <a:avLst/>
          </a:prstGeom>
        </p:spPr>
        <p:txBody>
          <a:bodyPr/>
          <a:lstStyle>
            <a:lvl1pPr marL="0" indent="0">
              <a:buFont typeface="Arial" panose="020B0604020202020204" pitchFamily="34" charset="0"/>
              <a:buNone/>
              <a:defRPr sz="2000"/>
            </a:lvl1pPr>
            <a:lvl2pPr marL="119063" indent="0">
              <a:buFont typeface="Arial" panose="020B0604020202020204" pitchFamily="34" charset="0"/>
              <a:buNone/>
              <a:defRPr sz="1600"/>
            </a:lvl2pPr>
            <a:lvl3pPr marL="288925" indent="0">
              <a:buFont typeface="Arial" panose="020B0604020202020204" pitchFamily="34" charset="0"/>
              <a:buNone/>
              <a:defRPr sz="1400"/>
            </a:lvl3pPr>
            <a:lvl4pPr marL="401638" indent="0">
              <a:buFont typeface="Arial" panose="020B0604020202020204" pitchFamily="34" charset="0"/>
              <a:buNone/>
              <a:defRPr sz="1200"/>
            </a:lvl4pPr>
            <a:lvl5pPr marL="515938" indent="0">
              <a:buFont typeface="Arial" panose="020B0604020202020204" pitchFamily="34" charset="0"/>
              <a:buNone/>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
        <p:nvSpPr>
          <p:cNvPr id="5" name="Text Placeholder 4"/>
          <p:cNvSpPr>
            <a:spLocks noGrp="1"/>
          </p:cNvSpPr>
          <p:nvPr>
            <p:ph type="body" sz="quarter" idx="16"/>
          </p:nvPr>
        </p:nvSpPr>
        <p:spPr>
          <a:xfrm>
            <a:off x="238125" y="4357313"/>
            <a:ext cx="8667750" cy="151268"/>
          </a:xfrm>
        </p:spPr>
        <p:txBody>
          <a:bodyPr/>
          <a:lstStyle>
            <a:lvl1pPr>
              <a:defRPr sz="1100">
                <a:solidFill>
                  <a:srgbClr val="6F2575"/>
                </a:solidFill>
              </a:defRPr>
            </a:lvl1pPr>
          </a:lstStyle>
          <a:p>
            <a:pPr lvl="0"/>
            <a:r>
              <a:rPr lang="en-US"/>
              <a:t>Edit Master text styles</a:t>
            </a:r>
          </a:p>
        </p:txBody>
      </p:sp>
    </p:spTree>
    <p:extLst>
      <p:ext uri="{BB962C8B-B14F-4D97-AF65-F5344CB8AC3E}">
        <p14:creationId xmlns:p14="http://schemas.microsoft.com/office/powerpoint/2010/main" val="279233798"/>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3] Tekst + Tekst">
    <p:spTree>
      <p:nvGrpSpPr>
        <p:cNvPr id="1" name=""/>
        <p:cNvGrpSpPr/>
        <p:nvPr/>
      </p:nvGrpSpPr>
      <p:grpSpPr>
        <a:xfrm>
          <a:off x="0" y="0"/>
          <a:ext cx="0" cy="0"/>
          <a:chOff x="0" y="0"/>
          <a:chExt cx="0" cy="0"/>
        </a:xfrm>
      </p:grpSpPr>
      <p:sp>
        <p:nvSpPr>
          <p:cNvPr id="22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3"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24"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25"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26" name="Hoofdtekst"/>
          <p:cNvSpPr txBox="1">
            <a:spLocks noGrp="1"/>
          </p:cNvSpPr>
          <p:nvPr>
            <p:ph type="body" sz="half" idx="13"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27" name="Hoofdtekst"/>
          <p:cNvSpPr txBox="1">
            <a:spLocks noGrp="1"/>
          </p:cNvSpPr>
          <p:nvPr>
            <p:ph type="body" sz="half" idx="14" hasCustomPrompt="1"/>
          </p:nvPr>
        </p:nvSpPr>
        <p:spPr>
          <a:xfrm>
            <a:off x="471487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1" name="Tijdelijke aanduiding voor voettekst 9">
            <a:extLst>
              <a:ext uri="{FF2B5EF4-FFF2-40B4-BE49-F238E27FC236}">
                <a16:creationId xmlns:a16="http://schemas.microsoft.com/office/drawing/2014/main" id="{BF86E10D-74D2-C949-AFEC-6FE315C0C51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2" name="HOOFDTITEL VAN DEZE SLIDE, EVENTUEEL OVER MEERDERE REGELS.">
            <a:extLst>
              <a:ext uri="{FF2B5EF4-FFF2-40B4-BE49-F238E27FC236}">
                <a16:creationId xmlns:a16="http://schemas.microsoft.com/office/drawing/2014/main" id="{F596623C-DCE5-7141-B4B8-F3C3FF99FC76}"/>
              </a:ext>
            </a:extLst>
          </p:cNvPr>
          <p:cNvSpPr txBox="1">
            <a:spLocks noGrp="1"/>
          </p:cNvSpPr>
          <p:nvPr>
            <p:ph type="body" sz="quarter" idx="15"/>
          </p:nvPr>
        </p:nvSpPr>
        <p:spPr>
          <a:xfrm>
            <a:off x="238125" y="238125"/>
            <a:ext cx="8667750" cy="403957"/>
          </a:xfrm>
          <a:prstGeom prst="rect">
            <a:avLst/>
          </a:prstGeom>
        </p:spPr>
        <p:txBody>
          <a:bodyPr>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45192293"/>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4] Teks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268" name="HOOFDTITEL VAN DEZE SLIDE, EVENTUEEL OVER MEERDERE REGELS."/>
          <p:cNvSpPr txBox="1">
            <a:spLocks noGrp="1"/>
          </p:cNvSpPr>
          <p:nvPr>
            <p:ph type="body" sz="quarter" idx="13"/>
          </p:nvPr>
        </p:nvSpPr>
        <p:spPr>
          <a:xfrm>
            <a:off x="238125" y="238125"/>
            <a:ext cx="4193009"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269" name="Hoofdtekst"/>
          <p:cNvSpPr txBox="1">
            <a:spLocks noGrp="1"/>
          </p:cNvSpPr>
          <p:nvPr>
            <p:ph type="body" sz="half" idx="14" hasCustomPrompt="1"/>
          </p:nvPr>
        </p:nvSpPr>
        <p:spPr>
          <a:xfrm>
            <a:off x="238125" y="967796"/>
            <a:ext cx="4193009" cy="3373033"/>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270" name="Afbeelding"/>
          <p:cNvSpPr>
            <a:spLocks noGrp="1"/>
          </p:cNvSpPr>
          <p:nvPr>
            <p:ph type="pic" idx="15"/>
          </p:nvPr>
        </p:nvSpPr>
        <p:spPr>
          <a:xfrm>
            <a:off x="4715073" y="0"/>
            <a:ext cx="4428927" cy="4572000"/>
          </a:xfrm>
          <a:prstGeom prst="rect">
            <a:avLst/>
          </a:prstGeom>
        </p:spPr>
        <p:txBody>
          <a:bodyPr lIns="91439" tIns="45719" rIns="91439" bIns="45719"/>
          <a:lstStyle/>
          <a:p>
            <a:r>
              <a:rPr lang="en-US"/>
              <a:t>Click icon to add picture</a:t>
            </a:r>
            <a:endParaRPr/>
          </a:p>
        </p:txBody>
      </p:sp>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Tree>
    <p:extLst>
      <p:ext uri="{BB962C8B-B14F-4D97-AF65-F5344CB8AC3E}">
        <p14:creationId xmlns:p14="http://schemas.microsoft.com/office/powerpoint/2010/main" val="2549722192"/>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5] Bijschrift + Beeld groot">
    <p:spTree>
      <p:nvGrpSpPr>
        <p:cNvPr id="1" name=""/>
        <p:cNvGrpSpPr/>
        <p:nvPr/>
      </p:nvGrpSpPr>
      <p:grpSpPr>
        <a:xfrm>
          <a:off x="0" y="0"/>
          <a:ext cx="0" cy="0"/>
          <a:chOff x="0" y="0"/>
          <a:chExt cx="0" cy="0"/>
        </a:xfrm>
      </p:grpSpPr>
      <p:sp>
        <p:nvSpPr>
          <p:cNvPr id="26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265" name="Dianumm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26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1" name="Tijdelijke aanduiding voor voettekst 9">
            <a:extLst>
              <a:ext uri="{FF2B5EF4-FFF2-40B4-BE49-F238E27FC236}">
                <a16:creationId xmlns:a16="http://schemas.microsoft.com/office/drawing/2014/main" id="{FF5E4FE4-B6DD-BD44-B946-6789BC35F7C2}"/>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2" name="Foto bijschrift">
            <a:extLst>
              <a:ext uri="{FF2B5EF4-FFF2-40B4-BE49-F238E27FC236}">
                <a16:creationId xmlns:a16="http://schemas.microsoft.com/office/drawing/2014/main" id="{5CB58DAA-4A13-1D45-8D6B-C9714A086237}"/>
              </a:ext>
            </a:extLst>
          </p:cNvPr>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3" name="Afbeelding">
            <a:extLst>
              <a:ext uri="{FF2B5EF4-FFF2-40B4-BE49-F238E27FC236}">
                <a16:creationId xmlns:a16="http://schemas.microsoft.com/office/drawing/2014/main" id="{FA69A5FC-118C-FD41-9E0E-390B213F5EC9}"/>
              </a:ext>
            </a:extLst>
          </p:cNvPr>
          <p:cNvSpPr>
            <a:spLocks noGrp="1"/>
          </p:cNvSpPr>
          <p:nvPr>
            <p:ph type="pic" idx="14"/>
          </p:nvPr>
        </p:nvSpPr>
        <p:spPr>
          <a:xfrm>
            <a:off x="2667570" y="0"/>
            <a:ext cx="6476430" cy="4572000"/>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367412397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1121"/>
            <a:ext cx="7440464" cy="3379708"/>
          </a:xfrm>
          <a:prstGeom prst="rect">
            <a:avLst/>
          </a:prstGeom>
        </p:spPr>
        <p:txBody>
          <a:bodyPr/>
          <a:lstStyle>
            <a:lvl1pPr>
              <a:defRPr sz="2000"/>
            </a:lvl1pPr>
            <a:lvl2pPr>
              <a:defRPr sz="1600"/>
            </a:lvl2pPr>
            <a:lvl3pPr>
              <a:defRPr sz="1400"/>
            </a:lvl3pPr>
            <a:lvl4pPr>
              <a:defRPr sz="1200"/>
            </a:lvl4pPr>
            <a:lvl5pPr>
              <a:defRPr sz="1200"/>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4093756150"/>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5" name="Afbeelding">
            <a:extLst>
              <a:ext uri="{FF2B5EF4-FFF2-40B4-BE49-F238E27FC236}">
                <a16:creationId xmlns:a16="http://schemas.microsoft.com/office/drawing/2014/main" id="{947EFE01-6BFF-0E44-8E51-5AF6FA991248}"/>
              </a:ext>
            </a:extLst>
          </p:cNvPr>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149102221"/>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D2] Beeld + Tekst">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7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a:p>
        </p:txBody>
      </p:sp>
      <p:sp>
        <p:nvSpPr>
          <p:cNvPr id="37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75" name="Groepeer"/>
          <p:cNvGrpSpPr/>
          <p:nvPr/>
        </p:nvGrpSpPr>
        <p:grpSpPr>
          <a:xfrm>
            <a:off x="7708383" y="0"/>
            <a:ext cx="1435618" cy="5143500"/>
            <a:chOff x="0" y="0"/>
            <a:chExt cx="3828314" cy="13715999"/>
          </a:xfrm>
        </p:grpSpPr>
        <p:sp>
          <p:nvSpPr>
            <p:cNvPr id="37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693670025"/>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D3] Tekst + Teks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2"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2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0E4F1D00-CFCD-EF44-B83A-277DE284857E}"/>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804044333"/>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D4] Teks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5" name="Hoofdtekst">
            <a:extLst>
              <a:ext uri="{FF2B5EF4-FFF2-40B4-BE49-F238E27FC236}">
                <a16:creationId xmlns:a16="http://schemas.microsoft.com/office/drawing/2014/main" id="{CE3A2554-74BD-F447-B71D-43C908BF2C3B}"/>
              </a:ext>
            </a:extLst>
          </p:cNvPr>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6" name="HOOFDTITEL VAN DEZE SLIDE, EVENTUEEL OVER MEERDERE REGELS.">
            <a:extLst>
              <a:ext uri="{FF2B5EF4-FFF2-40B4-BE49-F238E27FC236}">
                <a16:creationId xmlns:a16="http://schemas.microsoft.com/office/drawing/2014/main" id="{0E4203EE-2136-E44A-A60B-E597DA61CB31}"/>
              </a:ext>
            </a:extLst>
          </p:cNvPr>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sp>
        <p:nvSpPr>
          <p:cNvPr id="17" name="Tijdelijke aanduiding voor afbeelding 6">
            <a:extLst>
              <a:ext uri="{FF2B5EF4-FFF2-40B4-BE49-F238E27FC236}">
                <a16:creationId xmlns:a16="http://schemas.microsoft.com/office/drawing/2014/main" id="{B78BA9A3-8950-384F-A16D-93BFCA9CD95E}"/>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spTree>
    <p:extLst>
      <p:ext uri="{BB962C8B-B14F-4D97-AF65-F5344CB8AC3E}">
        <p14:creationId xmlns:p14="http://schemas.microsoft.com/office/powerpoint/2010/main" val="243517896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D5] Bijschrift + Beeld groot">
    <p:spTree>
      <p:nvGrpSpPr>
        <p:cNvPr id="1" name=""/>
        <p:cNvGrpSpPr/>
        <p:nvPr/>
      </p:nvGrpSpPr>
      <p:grpSpPr>
        <a:xfrm>
          <a:off x="0" y="0"/>
          <a:ext cx="0" cy="0"/>
          <a:chOff x="0" y="0"/>
          <a:chExt cx="0" cy="0"/>
        </a:xfrm>
      </p:grpSpPr>
      <p:sp>
        <p:nvSpPr>
          <p:cNvPr id="418"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19"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0"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425" name="Groepeer"/>
          <p:cNvGrpSpPr/>
          <p:nvPr/>
        </p:nvGrpSpPr>
        <p:grpSpPr>
          <a:xfrm>
            <a:off x="7708383" y="0"/>
            <a:ext cx="1435618" cy="5143500"/>
            <a:chOff x="0" y="0"/>
            <a:chExt cx="3828314" cy="13715999"/>
          </a:xfrm>
        </p:grpSpPr>
        <p:sp>
          <p:nvSpPr>
            <p:cNvPr id="42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2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42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0A18C85-6567-2942-8083-4112E16B5D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5" name="Foto bijschrift">
            <a:extLst>
              <a:ext uri="{FF2B5EF4-FFF2-40B4-BE49-F238E27FC236}">
                <a16:creationId xmlns:a16="http://schemas.microsoft.com/office/drawing/2014/main" id="{1D5E391E-F142-F047-84DE-09F983F5C0BE}"/>
              </a:ext>
            </a:extLst>
          </p:cNvPr>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6" name="Afbeelding">
            <a:extLst>
              <a:ext uri="{FF2B5EF4-FFF2-40B4-BE49-F238E27FC236}">
                <a16:creationId xmlns:a16="http://schemas.microsoft.com/office/drawing/2014/main" id="{99AD337A-CABF-0047-B43E-BC0DE0A2E041}"/>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216887987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2_[D1] Tekst + Beeld">
    <p:spTree>
      <p:nvGrpSpPr>
        <p:cNvPr id="1" name=""/>
        <p:cNvGrpSpPr/>
        <p:nvPr/>
      </p:nvGrpSpPr>
      <p:grpSpPr>
        <a:xfrm>
          <a:off x="0" y="0"/>
          <a:ext cx="0" cy="0"/>
          <a:chOff x="0" y="0"/>
          <a:chExt cx="0" cy="0"/>
        </a:xfrm>
      </p:grpSpPr>
      <p:sp>
        <p:nvSpPr>
          <p:cNvPr id="367"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69" name="Dianummer"/>
          <p:cNvSpPr txBox="1">
            <a:spLocks noGrp="1"/>
          </p:cNvSpPr>
          <p:nvPr>
            <p:ph type="sldNum" sz="quarter" idx="2"/>
          </p:nvPr>
        </p:nvSpPr>
        <p:spPr>
          <a:prstGeom prst="rect">
            <a:avLst/>
          </a:prstGeom>
        </p:spPr>
        <p:txBody>
          <a:bodyPr/>
          <a:lstStyle/>
          <a:p>
            <a:fld id="{86CB4B4D-7CA3-9044-876B-883B54F8677D}" type="slidenum">
              <a:t>‹#›</a:t>
            </a:fld>
            <a:endParaRPr/>
          </a:p>
        </p:txBody>
      </p:sp>
      <p:grpSp>
        <p:nvGrpSpPr>
          <p:cNvPr id="2" name="Group 1"/>
          <p:cNvGrpSpPr/>
          <p:nvPr userDrawn="1"/>
        </p:nvGrpSpPr>
        <p:grpSpPr>
          <a:xfrm>
            <a:off x="7708383" y="0"/>
            <a:ext cx="1435618" cy="5143500"/>
            <a:chOff x="20555686" y="0"/>
            <a:chExt cx="3828315" cy="13716001"/>
          </a:xfrm>
        </p:grpSpPr>
        <p:sp>
          <p:nvSpPr>
            <p:cNvPr id="373" name="Driehoek"/>
            <p:cNvSpPr/>
            <p:nvPr/>
          </p:nvSpPr>
          <p:spPr>
            <a:xfrm rot="10800000">
              <a:off x="20555686" y="2972716"/>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74" name="Driehoek"/>
            <p:cNvSpPr/>
            <p:nvPr/>
          </p:nvSpPr>
          <p:spPr>
            <a:xfrm flipH="1">
              <a:off x="20555686" y="0"/>
              <a:ext cx="3828315" cy="1074328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3D88B"/>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76"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510DDD0D-BDE7-414F-8352-6686C740CC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329F2A52-6805-054A-9BC5-4AB5093FFE1C}"/>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
        <p:nvSpPr>
          <p:cNvPr id="16" name="Hoofdtekst">
            <a:extLst>
              <a:ext uri="{FF2B5EF4-FFF2-40B4-BE49-F238E27FC236}">
                <a16:creationId xmlns:a16="http://schemas.microsoft.com/office/drawing/2014/main" id="{7DE1DA42-EFA7-7D4A-B851-7B8E5CE6DE1E}"/>
              </a:ext>
            </a:extLst>
          </p:cNvPr>
          <p:cNvSpPr txBox="1">
            <a:spLocks noGrp="1"/>
          </p:cNvSpPr>
          <p:nvPr>
            <p:ph type="body" sz="half" idx="14" hasCustomPrompt="1"/>
          </p:nvPr>
        </p:nvSpPr>
        <p:spPr>
          <a:xfrm>
            <a:off x="238125" y="967796"/>
            <a:ext cx="7440464"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Tree>
    <p:extLst>
      <p:ext uri="{BB962C8B-B14F-4D97-AF65-F5344CB8AC3E}">
        <p14:creationId xmlns:p14="http://schemas.microsoft.com/office/powerpoint/2010/main" val="285158092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A2] Beeld">
    <p:spTree>
      <p:nvGrpSpPr>
        <p:cNvPr id="1" name=""/>
        <p:cNvGrpSpPr/>
        <p:nvPr/>
      </p:nvGrpSpPr>
      <p:grpSpPr>
        <a:xfrm>
          <a:off x="0" y="0"/>
          <a:ext cx="0" cy="0"/>
          <a:chOff x="0" y="0"/>
          <a:chExt cx="0" cy="0"/>
        </a:xfrm>
      </p:grpSpPr>
      <p:sp>
        <p:nvSpPr>
          <p:cNvPr id="1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 name="Tijdelijke aanduiding voor voettekst 9">
            <a:extLst>
              <a:ext uri="{FF2B5EF4-FFF2-40B4-BE49-F238E27FC236}">
                <a16:creationId xmlns:a16="http://schemas.microsoft.com/office/drawing/2014/main" id="{36FE51DB-416D-704C-AB67-C8CFF8005D29}"/>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8" name="HOOFDTITEL VAN DEZE SLIDE, EVENTUEEL OVER MEERDERE REGELS.">
            <a:extLst>
              <a:ext uri="{FF2B5EF4-FFF2-40B4-BE49-F238E27FC236}">
                <a16:creationId xmlns:a16="http://schemas.microsoft.com/office/drawing/2014/main" id="{12ACE7C3-24DA-554C-BDDF-E97B05F32320}"/>
              </a:ext>
            </a:extLst>
          </p:cNvPr>
          <p:cNvSpPr txBox="1">
            <a:spLocks noGrp="1"/>
          </p:cNvSpPr>
          <p:nvPr>
            <p:ph type="body" sz="quarter" idx="15"/>
          </p:nvPr>
        </p:nvSpPr>
        <p:spPr>
          <a:xfrm>
            <a:off x="238125" y="238125"/>
            <a:ext cx="8667750" cy="400110"/>
          </a:xfrm>
          <a:prstGeom prst="rect">
            <a:avLst/>
          </a:prstGeom>
        </p:spPr>
        <p:txBody>
          <a:bodyPr>
            <a:spAutoFit/>
          </a:bodyPr>
          <a:lstStyle>
            <a:lvl1pPr>
              <a:defRPr sz="2600"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91888323"/>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E1] Tekst + Beeld">
    <p:spTree>
      <p:nvGrpSpPr>
        <p:cNvPr id="1" name=""/>
        <p:cNvGrpSpPr/>
        <p:nvPr/>
      </p:nvGrpSpPr>
      <p:grpSpPr>
        <a:xfrm>
          <a:off x="0" y="0"/>
          <a:ext cx="0" cy="0"/>
          <a:chOff x="0" y="0"/>
          <a:chExt cx="0" cy="0"/>
        </a:xfrm>
      </p:grpSpPr>
      <p:sp>
        <p:nvSpPr>
          <p:cNvPr id="332"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4"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36"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37"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40" name="Groepeer"/>
          <p:cNvGrpSpPr/>
          <p:nvPr/>
        </p:nvGrpSpPr>
        <p:grpSpPr>
          <a:xfrm>
            <a:off x="7708383" y="0"/>
            <a:ext cx="1435618" cy="5143500"/>
            <a:chOff x="0" y="0"/>
            <a:chExt cx="3828314" cy="13715999"/>
          </a:xfrm>
        </p:grpSpPr>
        <p:sp>
          <p:nvSpPr>
            <p:cNvPr id="338"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39"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41"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E68A322A-3985-3B49-AA98-C343E61D2F84}"/>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F35E133F-D95E-8E45-933F-D96D674818C3}"/>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781940150"/>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E2] Beeld + Tekst">
    <p:spTree>
      <p:nvGrpSpPr>
        <p:cNvPr id="1" name=""/>
        <p:cNvGrpSpPr/>
        <p:nvPr/>
      </p:nvGrpSpPr>
      <p:grpSpPr>
        <a:xfrm>
          <a:off x="0" y="0"/>
          <a:ext cx="0" cy="0"/>
          <a:chOff x="0" y="0"/>
          <a:chExt cx="0" cy="0"/>
        </a:xfrm>
      </p:grpSpPr>
      <p:sp>
        <p:nvSpPr>
          <p:cNvPr id="384"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388" name="Groepeer"/>
          <p:cNvGrpSpPr/>
          <p:nvPr/>
        </p:nvGrpSpPr>
        <p:grpSpPr>
          <a:xfrm>
            <a:off x="7708383" y="0"/>
            <a:ext cx="1435618" cy="5143500"/>
            <a:chOff x="0" y="0"/>
            <a:chExt cx="3828314" cy="13715999"/>
          </a:xfrm>
        </p:grpSpPr>
        <p:sp>
          <p:nvSpPr>
            <p:cNvPr id="38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8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38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91" name="Afbeelding"/>
          <p:cNvSpPr>
            <a:spLocks noGrp="1"/>
          </p:cNvSpPr>
          <p:nvPr>
            <p:ph type="pic" sz="half" idx="13"/>
          </p:nvPr>
        </p:nvSpPr>
        <p:spPr>
          <a:xfrm>
            <a:off x="238125" y="967796"/>
            <a:ext cx="3573314" cy="3366079"/>
          </a:xfrm>
          <a:prstGeom prst="rect">
            <a:avLst/>
          </a:prstGeom>
        </p:spPr>
        <p:txBody>
          <a:bodyPr lIns="91439" tIns="45719" rIns="91439" bIns="45719"/>
          <a:lstStyle/>
          <a:p>
            <a:r>
              <a:rPr lang="en-US"/>
              <a:t>Click icon to add picture</a:t>
            </a:r>
            <a:endParaRPr dirty="0"/>
          </a:p>
        </p:txBody>
      </p:sp>
      <p:sp>
        <p:nvSpPr>
          <p:cNvPr id="392" name="Hoofdtekst"/>
          <p:cNvSpPr txBox="1">
            <a:spLocks noGrp="1"/>
          </p:cNvSpPr>
          <p:nvPr>
            <p:ph type="body" sz="half" idx="14" hasCustomPrompt="1"/>
          </p:nvPr>
        </p:nvSpPr>
        <p:spPr>
          <a:xfrm>
            <a:off x="4095750" y="967070"/>
            <a:ext cx="3572718" cy="337375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39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BE53EAE-91D2-0F45-8264-18BC28E7F4D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1ABD9389-69DC-CC4D-968D-0A5DB05399E1}"/>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141665053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E3] Tekst + Tekst">
    <p:spTree>
      <p:nvGrpSpPr>
        <p:cNvPr id="1" name=""/>
        <p:cNvGrpSpPr/>
        <p:nvPr/>
      </p:nvGrpSpPr>
      <p:grpSpPr>
        <a:xfrm>
          <a:off x="0" y="0"/>
          <a:ext cx="0" cy="0"/>
          <a:chOff x="0" y="0"/>
          <a:chExt cx="0" cy="0"/>
        </a:xfrm>
      </p:grpSpPr>
      <p:sp>
        <p:nvSpPr>
          <p:cNvPr id="435"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6"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39" name="Groepeer"/>
          <p:cNvGrpSpPr/>
          <p:nvPr/>
        </p:nvGrpSpPr>
        <p:grpSpPr>
          <a:xfrm>
            <a:off x="7708383" y="0"/>
            <a:ext cx="1435618" cy="5143500"/>
            <a:chOff x="0" y="0"/>
            <a:chExt cx="3828314" cy="13715999"/>
          </a:xfrm>
        </p:grpSpPr>
        <p:sp>
          <p:nvSpPr>
            <p:cNvPr id="437"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38"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40"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42" name="Hoofdtekst"/>
          <p:cNvSpPr txBox="1">
            <a:spLocks noGrp="1"/>
          </p:cNvSpPr>
          <p:nvPr>
            <p:ph type="body" sz="half" idx="13" hasCustomPrompt="1"/>
          </p:nvPr>
        </p:nvSpPr>
        <p:spPr>
          <a:xfrm>
            <a:off x="4095750"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43"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44" name="Hoofdtekst"/>
          <p:cNvSpPr txBox="1">
            <a:spLocks noGrp="1"/>
          </p:cNvSpPr>
          <p:nvPr>
            <p:ph type="body" sz="half" idx="14" hasCustomPrompt="1"/>
          </p:nvPr>
        </p:nvSpPr>
        <p:spPr>
          <a:xfrm>
            <a:off x="238125" y="961121"/>
            <a:ext cx="3572718" cy="3379708"/>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F001C348-CEDD-784C-B610-CC25AEDCD3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47B0887D-9623-2946-B53A-991301EDF138}"/>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26878956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E4] Tekst + Beeld groot">
    <p:spTree>
      <p:nvGrpSpPr>
        <p:cNvPr id="1" name=""/>
        <p:cNvGrpSpPr/>
        <p:nvPr/>
      </p:nvGrpSpPr>
      <p:grpSpPr>
        <a:xfrm>
          <a:off x="0" y="0"/>
          <a:ext cx="0" cy="0"/>
          <a:chOff x="0" y="0"/>
          <a:chExt cx="0" cy="0"/>
        </a:xfrm>
      </p:grpSpPr>
      <p:sp>
        <p:nvSpPr>
          <p:cNvPr id="48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8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91" name="Groepeer"/>
          <p:cNvGrpSpPr/>
          <p:nvPr/>
        </p:nvGrpSpPr>
        <p:grpSpPr>
          <a:xfrm>
            <a:off x="7708383" y="0"/>
            <a:ext cx="1435618" cy="5143500"/>
            <a:chOff x="0" y="0"/>
            <a:chExt cx="3828314" cy="13715999"/>
          </a:xfrm>
        </p:grpSpPr>
        <p:sp>
          <p:nvSpPr>
            <p:cNvPr id="48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9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9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94"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495"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pic>
        <p:nvPicPr>
          <p:cNvPr id="497"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360D94FB-0949-CB4E-91C0-0724EE1FEDCA}"/>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Tijdelijke aanduiding voor afbeelding 6">
            <a:extLst>
              <a:ext uri="{FF2B5EF4-FFF2-40B4-BE49-F238E27FC236}">
                <a16:creationId xmlns:a16="http://schemas.microsoft.com/office/drawing/2014/main" id="{2748CE92-E070-CE4E-B752-519B819C7882}"/>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spTree>
    <p:extLst>
      <p:ext uri="{BB962C8B-B14F-4D97-AF65-F5344CB8AC3E}">
        <p14:creationId xmlns:p14="http://schemas.microsoft.com/office/powerpoint/2010/main" val="4104831298"/>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E5] Bijschrift + Beeld groot">
    <p:spTree>
      <p:nvGrpSpPr>
        <p:cNvPr id="1" name=""/>
        <p:cNvGrpSpPr/>
        <p:nvPr/>
      </p:nvGrpSpPr>
      <p:grpSpPr>
        <a:xfrm>
          <a:off x="0" y="0"/>
          <a:ext cx="0" cy="0"/>
          <a:chOff x="0" y="0"/>
          <a:chExt cx="0" cy="0"/>
        </a:xfrm>
      </p:grpSpPr>
      <p:sp>
        <p:nvSpPr>
          <p:cNvPr id="537" name="Rechthoek"/>
          <p:cNvSpPr/>
          <p:nvPr/>
        </p:nvSpPr>
        <p:spPr>
          <a:xfrm>
            <a:off x="0" y="4572000"/>
            <a:ext cx="9144000" cy="571500"/>
          </a:xfrm>
          <a:prstGeom prst="rect">
            <a:avLst/>
          </a:pr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38"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41" name="Groepeer"/>
          <p:cNvGrpSpPr/>
          <p:nvPr/>
        </p:nvGrpSpPr>
        <p:grpSpPr>
          <a:xfrm>
            <a:off x="7708383" y="0"/>
            <a:ext cx="1435618" cy="5143500"/>
            <a:chOff x="0" y="0"/>
            <a:chExt cx="3828314" cy="13715999"/>
          </a:xfrm>
        </p:grpSpPr>
        <p:sp>
          <p:nvSpPr>
            <p:cNvPr id="539"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702677"/>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40"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42"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43"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45"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2" name="Tijdelijke aanduiding voor voettekst 9">
            <a:extLst>
              <a:ext uri="{FF2B5EF4-FFF2-40B4-BE49-F238E27FC236}">
                <a16:creationId xmlns:a16="http://schemas.microsoft.com/office/drawing/2014/main" id="{4B1549F1-2F10-9040-818E-36A7E8D5C3D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Afbeelding">
            <a:extLst>
              <a:ext uri="{FF2B5EF4-FFF2-40B4-BE49-F238E27FC236}">
                <a16:creationId xmlns:a16="http://schemas.microsoft.com/office/drawing/2014/main" id="{69834E08-80D4-0E46-994C-FDD2C37F9298}"/>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1971514775"/>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F1] Tekst + Beeld">
    <p:spTree>
      <p:nvGrpSpPr>
        <p:cNvPr id="1" name=""/>
        <p:cNvGrpSpPr/>
        <p:nvPr/>
      </p:nvGrpSpPr>
      <p:grpSpPr>
        <a:xfrm>
          <a:off x="0" y="0"/>
          <a:ext cx="0" cy="0"/>
          <a:chOff x="0" y="0"/>
          <a:chExt cx="0" cy="0"/>
        </a:xfrm>
      </p:grpSpPr>
      <p:sp>
        <p:nvSpPr>
          <p:cNvPr id="349"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0"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1"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2"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354" name="Afbeelding"/>
          <p:cNvSpPr>
            <a:spLocks noGrp="1"/>
          </p:cNvSpPr>
          <p:nvPr>
            <p:ph type="pic" sz="half" idx="13"/>
          </p:nvPr>
        </p:nvSpPr>
        <p:spPr>
          <a:xfrm>
            <a:off x="4105275" y="968520"/>
            <a:ext cx="3573314" cy="3365355"/>
          </a:xfrm>
          <a:prstGeom prst="rect">
            <a:avLst/>
          </a:prstGeom>
        </p:spPr>
        <p:txBody>
          <a:bodyPr lIns="91439" tIns="45719" rIns="91439" bIns="45719"/>
          <a:lstStyle/>
          <a:p>
            <a:r>
              <a:rPr lang="en-US"/>
              <a:t>Click icon to add picture</a:t>
            </a:r>
            <a:endParaRPr/>
          </a:p>
        </p:txBody>
      </p:sp>
      <p:sp>
        <p:nvSpPr>
          <p:cNvPr id="355"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grpSp>
        <p:nvGrpSpPr>
          <p:cNvPr id="358" name="Groepeer"/>
          <p:cNvGrpSpPr/>
          <p:nvPr/>
        </p:nvGrpSpPr>
        <p:grpSpPr>
          <a:xfrm>
            <a:off x="7708383" y="0"/>
            <a:ext cx="1435618" cy="5143500"/>
            <a:chOff x="0" y="0"/>
            <a:chExt cx="3828314" cy="13715999"/>
          </a:xfrm>
        </p:grpSpPr>
        <p:sp>
          <p:nvSpPr>
            <p:cNvPr id="35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5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359"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4" name="Tijdelijke aanduiding voor voettekst 9">
            <a:extLst>
              <a:ext uri="{FF2B5EF4-FFF2-40B4-BE49-F238E27FC236}">
                <a16:creationId xmlns:a16="http://schemas.microsoft.com/office/drawing/2014/main" id="{D9CDCAAD-3409-3C49-BBDB-06E189C1E91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5" name="HOOFDTITEL VAN DEZE SLIDE, EVENTUEEL OVER MEERDERE REGELS.">
            <a:extLst>
              <a:ext uri="{FF2B5EF4-FFF2-40B4-BE49-F238E27FC236}">
                <a16:creationId xmlns:a16="http://schemas.microsoft.com/office/drawing/2014/main" id="{EBA045EE-B5B8-7742-A8E2-6836CA85EE1D}"/>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96104762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2] Beeld + Tekst">
    <p:spTree>
      <p:nvGrpSpPr>
        <p:cNvPr id="1" name=""/>
        <p:cNvGrpSpPr/>
        <p:nvPr/>
      </p:nvGrpSpPr>
      <p:grpSpPr>
        <a:xfrm>
          <a:off x="0" y="0"/>
          <a:ext cx="0" cy="0"/>
          <a:chOff x="0" y="0"/>
          <a:chExt cx="0" cy="0"/>
        </a:xfrm>
      </p:grpSpPr>
      <p:sp>
        <p:nvSpPr>
          <p:cNvPr id="401"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2"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05" name="Groepeer"/>
          <p:cNvGrpSpPr/>
          <p:nvPr/>
        </p:nvGrpSpPr>
        <p:grpSpPr>
          <a:xfrm>
            <a:off x="7708383" y="0"/>
            <a:ext cx="1435618" cy="5143500"/>
            <a:chOff x="0" y="0"/>
            <a:chExt cx="3828314" cy="13715999"/>
          </a:xfrm>
        </p:grpSpPr>
        <p:sp>
          <p:nvSpPr>
            <p:cNvPr id="403"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04"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06"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08" name="Afbeelding"/>
          <p:cNvSpPr>
            <a:spLocks noGrp="1"/>
          </p:cNvSpPr>
          <p:nvPr>
            <p:ph type="pic" sz="half" idx="13"/>
          </p:nvPr>
        </p:nvSpPr>
        <p:spPr>
          <a:xfrm>
            <a:off x="238125" y="961121"/>
            <a:ext cx="3573314" cy="3372754"/>
          </a:xfrm>
          <a:prstGeom prst="rect">
            <a:avLst/>
          </a:prstGeom>
        </p:spPr>
        <p:txBody>
          <a:bodyPr lIns="91439" tIns="45719" rIns="91439" bIns="45719"/>
          <a:lstStyle/>
          <a:p>
            <a:r>
              <a:rPr lang="en-US"/>
              <a:t>Click icon to add picture</a:t>
            </a:r>
            <a:endParaRPr/>
          </a:p>
        </p:txBody>
      </p:sp>
      <p:sp>
        <p:nvSpPr>
          <p:cNvPr id="409" name="Hoofdtekst"/>
          <p:cNvSpPr txBox="1">
            <a:spLocks noGrp="1"/>
          </p:cNvSpPr>
          <p:nvPr>
            <p:ph type="body" sz="half" idx="14" hasCustomPrompt="1"/>
          </p:nvPr>
        </p:nvSpPr>
        <p:spPr>
          <a:xfrm>
            <a:off x="4095750" y="960380"/>
            <a:ext cx="3572718" cy="3380449"/>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1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77CCFCBD-9079-D54E-988E-EBE65418188C}"/>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C20BBACA-BDFE-9341-8ED2-C6E910F3D52F}"/>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3927341121"/>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F3] Tekst + Tekst">
    <p:spTree>
      <p:nvGrpSpPr>
        <p:cNvPr id="1" name=""/>
        <p:cNvGrpSpPr/>
        <p:nvPr/>
      </p:nvGrpSpPr>
      <p:grpSpPr>
        <a:xfrm>
          <a:off x="0" y="0"/>
          <a:ext cx="0" cy="0"/>
          <a:chOff x="0" y="0"/>
          <a:chExt cx="0" cy="0"/>
        </a:xfrm>
      </p:grpSpPr>
      <p:sp>
        <p:nvSpPr>
          <p:cNvPr id="452"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456" name="Groepeer"/>
          <p:cNvGrpSpPr/>
          <p:nvPr/>
        </p:nvGrpSpPr>
        <p:grpSpPr>
          <a:xfrm>
            <a:off x="7708383" y="0"/>
            <a:ext cx="1435618" cy="5143500"/>
            <a:chOff x="0" y="0"/>
            <a:chExt cx="3828314" cy="13715999"/>
          </a:xfrm>
        </p:grpSpPr>
        <p:sp>
          <p:nvSpPr>
            <p:cNvPr id="454"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55"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457"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59" name="Hoofdtekst"/>
          <p:cNvSpPr txBox="1">
            <a:spLocks noGrp="1"/>
          </p:cNvSpPr>
          <p:nvPr>
            <p:ph type="body" sz="half" idx="13" hasCustomPrompt="1"/>
          </p:nvPr>
        </p:nvSpPr>
        <p:spPr>
          <a:xfrm>
            <a:off x="4095750"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pic>
        <p:nvPicPr>
          <p:cNvPr id="460"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461" name="Hoofdtekst"/>
          <p:cNvSpPr txBox="1">
            <a:spLocks noGrp="1"/>
          </p:cNvSpPr>
          <p:nvPr>
            <p:ph type="body" sz="half" idx="14"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13" name="Tijdelijke aanduiding voor voettekst 9">
            <a:extLst>
              <a:ext uri="{FF2B5EF4-FFF2-40B4-BE49-F238E27FC236}">
                <a16:creationId xmlns:a16="http://schemas.microsoft.com/office/drawing/2014/main" id="{211BF1ED-0B01-484D-8756-2F0EF115282E}"/>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HOOFDTITEL VAN DEZE SLIDE, EVENTUEEL OVER MEERDERE REGELS.">
            <a:extLst>
              <a:ext uri="{FF2B5EF4-FFF2-40B4-BE49-F238E27FC236}">
                <a16:creationId xmlns:a16="http://schemas.microsoft.com/office/drawing/2014/main" id="{1D2DA546-8064-7A48-B17D-4C25C7637D8A}"/>
              </a:ext>
            </a:extLst>
          </p:cNvPr>
          <p:cNvSpPr txBox="1">
            <a:spLocks noGrp="1"/>
          </p:cNvSpPr>
          <p:nvPr>
            <p:ph type="body" sz="quarter" idx="15"/>
          </p:nvPr>
        </p:nvSpPr>
        <p:spPr>
          <a:xfrm>
            <a:off x="238125" y="238125"/>
            <a:ext cx="7440464" cy="403957"/>
          </a:xfrm>
          <a:prstGeom prst="rect">
            <a:avLst/>
          </a:prstGeom>
        </p:spPr>
        <p:txBody>
          <a:bodyPr wrap="square">
            <a:spAutoFit/>
          </a:bodyPr>
          <a:lstStyle>
            <a:lvl1pPr>
              <a:defRPr sz="2625" cap="none" baseline="0">
                <a:solidFill>
                  <a:srgbClr val="E6223D"/>
                </a:solidFill>
              </a:defRPr>
            </a:lvl1pPr>
          </a:lstStyle>
          <a:p>
            <a:pPr lvl="0"/>
            <a:r>
              <a:rPr lang="en-US"/>
              <a:t>Edit Master text styles</a:t>
            </a:r>
          </a:p>
        </p:txBody>
      </p:sp>
    </p:spTree>
    <p:extLst>
      <p:ext uri="{BB962C8B-B14F-4D97-AF65-F5344CB8AC3E}">
        <p14:creationId xmlns:p14="http://schemas.microsoft.com/office/powerpoint/2010/main" val="2695996908"/>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F4] Tekst + Beeld groot">
    <p:spTree>
      <p:nvGrpSpPr>
        <p:cNvPr id="1" name=""/>
        <p:cNvGrpSpPr/>
        <p:nvPr/>
      </p:nvGrpSpPr>
      <p:grpSpPr>
        <a:xfrm>
          <a:off x="0" y="0"/>
          <a:ext cx="0" cy="0"/>
          <a:chOff x="0" y="0"/>
          <a:chExt cx="0" cy="0"/>
        </a:xfrm>
      </p:grpSpPr>
      <p:sp>
        <p:nvSpPr>
          <p:cNvPr id="504"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5"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08" name="Groepeer"/>
          <p:cNvGrpSpPr/>
          <p:nvPr/>
        </p:nvGrpSpPr>
        <p:grpSpPr>
          <a:xfrm>
            <a:off x="7708383" y="0"/>
            <a:ext cx="1435618" cy="5143500"/>
            <a:chOff x="0" y="0"/>
            <a:chExt cx="3828314" cy="13715999"/>
          </a:xfrm>
        </p:grpSpPr>
        <p:sp>
          <p:nvSpPr>
            <p:cNvPr id="506"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07"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sp>
        <p:nvSpPr>
          <p:cNvPr id="50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11" name="Hoofdtekst"/>
          <p:cNvSpPr txBox="1">
            <a:spLocks noGrp="1"/>
          </p:cNvSpPr>
          <p:nvPr>
            <p:ph type="body" sz="half" idx="13" hasCustomPrompt="1"/>
          </p:nvPr>
        </p:nvSpPr>
        <p:spPr>
          <a:xfrm>
            <a:off x="238125" y="967796"/>
            <a:ext cx="3572718" cy="3373033"/>
          </a:xfrm>
          <a:prstGeom prst="rect">
            <a:avLst/>
          </a:prstGeom>
        </p:spPr>
        <p:txBody>
          <a:bodyPr/>
          <a:lstStyle>
            <a:lvl1pPr>
              <a:defRPr sz="2063"/>
            </a:lvl1pPr>
            <a:lvl2pPr>
              <a:defRPr/>
            </a:lvl2pPr>
            <a:lvl3pPr>
              <a:defRPr/>
            </a:lvl3pPr>
            <a:lvl4pPr>
              <a:defRPr/>
            </a:lvl4pPr>
            <a:lvl5pPr>
              <a:defRPr/>
            </a:lvl5pPr>
          </a:lstStyle>
          <a:p>
            <a:r>
              <a:rPr lang="nl-NL" dirty="0"/>
              <a:t>Hoofdtekst - niveau één</a:t>
            </a:r>
          </a:p>
          <a:p>
            <a:pPr lvl="1"/>
            <a:r>
              <a:rPr lang="nl-NL" dirty="0"/>
              <a:t>Hoofdtekst - niveau twee</a:t>
            </a:r>
          </a:p>
          <a:p>
            <a:pPr lvl="2"/>
            <a:r>
              <a:rPr lang="nl-NL" dirty="0"/>
              <a:t>Hoofdtekst - niveau drie</a:t>
            </a:r>
          </a:p>
          <a:p>
            <a:pPr lvl="3"/>
            <a:r>
              <a:rPr lang="nl-NL" dirty="0"/>
              <a:t>Hoofdtekst - niveau vier</a:t>
            </a:r>
          </a:p>
          <a:p>
            <a:pPr lvl="4"/>
            <a:r>
              <a:rPr lang="nl-NL" dirty="0"/>
              <a:t>Hoofdtekst - niveau vijf</a:t>
            </a:r>
          </a:p>
        </p:txBody>
      </p:sp>
      <p:sp>
        <p:nvSpPr>
          <p:cNvPr id="512" name="HOOFDTITEL VAN DEZE SLIDE, EVENTUEEL OVER MEERDERE REGELS."/>
          <p:cNvSpPr txBox="1">
            <a:spLocks noGrp="1"/>
          </p:cNvSpPr>
          <p:nvPr>
            <p:ph type="body" sz="quarter" idx="14"/>
          </p:nvPr>
        </p:nvSpPr>
        <p:spPr>
          <a:xfrm>
            <a:off x="238125" y="238125"/>
            <a:ext cx="3572718" cy="288541"/>
          </a:xfrm>
          <a:prstGeom prst="rect">
            <a:avLst/>
          </a:prstGeom>
        </p:spPr>
        <p:txBody>
          <a:bodyPr>
            <a:spAutoFit/>
          </a:bodyPr>
          <a:lstStyle>
            <a:lvl1pPr>
              <a:defRPr sz="1875" cap="none" baseline="0">
                <a:solidFill>
                  <a:srgbClr val="E6223D"/>
                </a:solidFill>
              </a:defRPr>
            </a:lvl1pPr>
          </a:lstStyle>
          <a:p>
            <a:pPr lvl="0"/>
            <a:r>
              <a:rPr lang="en-US"/>
              <a:t>Edit Master text styles</a:t>
            </a:r>
          </a:p>
        </p:txBody>
      </p:sp>
      <p:pic>
        <p:nvPicPr>
          <p:cNvPr id="514"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13" name="Tijdelijke aanduiding voor voettekst 9">
            <a:extLst>
              <a:ext uri="{FF2B5EF4-FFF2-40B4-BE49-F238E27FC236}">
                <a16:creationId xmlns:a16="http://schemas.microsoft.com/office/drawing/2014/main" id="{9A56256B-307C-794B-9ADB-E6E5BD1FDA9F}"/>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4" name="Tijdelijke aanduiding voor afbeelding 6">
            <a:extLst>
              <a:ext uri="{FF2B5EF4-FFF2-40B4-BE49-F238E27FC236}">
                <a16:creationId xmlns:a16="http://schemas.microsoft.com/office/drawing/2014/main" id="{78164A18-3028-8F4E-8E60-C70DBE92E851}"/>
              </a:ext>
            </a:extLst>
          </p:cNvPr>
          <p:cNvSpPr>
            <a:spLocks noGrp="1"/>
          </p:cNvSpPr>
          <p:nvPr>
            <p:ph type="pic" sz="quarter" idx="16"/>
          </p:nvPr>
        </p:nvSpPr>
        <p:spPr>
          <a:xfrm>
            <a:off x="4097537" y="0"/>
            <a:ext cx="4531542" cy="4572000"/>
          </a:xfrm>
          <a:custGeom>
            <a:avLst/>
            <a:gdLst>
              <a:gd name="connsiteX0" fmla="*/ 0 w 12077700"/>
              <a:gd name="connsiteY0" fmla="*/ 0 h 12192000"/>
              <a:gd name="connsiteX1" fmla="*/ 12077700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5304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040586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2077700 w 12077700"/>
              <a:gd name="connsiteY2" fmla="*/ 12192000 h 12192000"/>
              <a:gd name="connsiteX3" fmla="*/ 0 w 12077700"/>
              <a:gd name="connsiteY3" fmla="*/ 12192000 h 12192000"/>
              <a:gd name="connsiteX4" fmla="*/ 0 w 12077700"/>
              <a:gd name="connsiteY4" fmla="*/ 0 h 12192000"/>
              <a:gd name="connsiteX0" fmla="*/ 0 w 12077700"/>
              <a:gd name="connsiteY0" fmla="*/ 0 h 12192000"/>
              <a:gd name="connsiteX1" fmla="*/ 9644743 w 12077700"/>
              <a:gd name="connsiteY1" fmla="*/ 0 h 12192000"/>
              <a:gd name="connsiteX2" fmla="*/ 10039123 w 12077700"/>
              <a:gd name="connsiteY2" fmla="*/ 2057400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77700"/>
              <a:gd name="connsiteY0" fmla="*/ 0 h 12192000"/>
              <a:gd name="connsiteX1" fmla="*/ 9644743 w 12077700"/>
              <a:gd name="connsiteY1" fmla="*/ 0 h 12192000"/>
              <a:gd name="connsiteX2" fmla="*/ 12047537 w 12077700"/>
              <a:gd name="connsiteY2" fmla="*/ 6792685 h 12192000"/>
              <a:gd name="connsiteX3" fmla="*/ 12077700 w 12077700"/>
              <a:gd name="connsiteY3" fmla="*/ 12192000 h 12192000"/>
              <a:gd name="connsiteX4" fmla="*/ 0 w 12077700"/>
              <a:gd name="connsiteY4" fmla="*/ 12192000 h 12192000"/>
              <a:gd name="connsiteX5" fmla="*/ 0 w 12077700"/>
              <a:gd name="connsiteY5" fmla="*/ 0 h 12192000"/>
              <a:gd name="connsiteX0" fmla="*/ 0 w 12047537"/>
              <a:gd name="connsiteY0" fmla="*/ 0 h 12208328"/>
              <a:gd name="connsiteX1" fmla="*/ 9644743 w 12047537"/>
              <a:gd name="connsiteY1" fmla="*/ 0 h 12208328"/>
              <a:gd name="connsiteX2" fmla="*/ 12047537 w 12047537"/>
              <a:gd name="connsiteY2" fmla="*/ 6792685 h 12208328"/>
              <a:gd name="connsiteX3" fmla="*/ 10199914 w 12047537"/>
              <a:gd name="connsiteY3" fmla="*/ 12208328 h 12208328"/>
              <a:gd name="connsiteX4" fmla="*/ 0 w 12047537"/>
              <a:gd name="connsiteY4" fmla="*/ 12192000 h 12208328"/>
              <a:gd name="connsiteX5" fmla="*/ 0 w 12047537"/>
              <a:gd name="connsiteY5" fmla="*/ 0 h 12208328"/>
              <a:gd name="connsiteX0" fmla="*/ 0 w 12047537"/>
              <a:gd name="connsiteY0" fmla="*/ 0 h 12192000"/>
              <a:gd name="connsiteX1" fmla="*/ 9644743 w 12047537"/>
              <a:gd name="connsiteY1" fmla="*/ 0 h 12192000"/>
              <a:gd name="connsiteX2" fmla="*/ 12047537 w 12047537"/>
              <a:gd name="connsiteY2" fmla="*/ 6792685 h 12192000"/>
              <a:gd name="connsiteX3" fmla="*/ 9922329 w 12047537"/>
              <a:gd name="connsiteY3" fmla="*/ 12077700 h 12192000"/>
              <a:gd name="connsiteX4" fmla="*/ 0 w 12047537"/>
              <a:gd name="connsiteY4" fmla="*/ 12192000 h 12192000"/>
              <a:gd name="connsiteX5" fmla="*/ 0 w 12047537"/>
              <a:gd name="connsiteY5" fmla="*/ 0 h 12192000"/>
              <a:gd name="connsiteX0" fmla="*/ 0 w 12047537"/>
              <a:gd name="connsiteY0" fmla="*/ 0 h 12192000"/>
              <a:gd name="connsiteX1" fmla="*/ 9644743 w 12047537"/>
              <a:gd name="connsiteY1" fmla="*/ 0 h 12192000"/>
              <a:gd name="connsiteX2" fmla="*/ 12047537 w 12047537"/>
              <a:gd name="connsiteY2" fmla="*/ 6792685 h 12192000"/>
              <a:gd name="connsiteX3" fmla="*/ 10167257 w 12047537"/>
              <a:gd name="connsiteY3" fmla="*/ 12192000 h 12192000"/>
              <a:gd name="connsiteX4" fmla="*/ 0 w 12047537"/>
              <a:gd name="connsiteY4" fmla="*/ 12192000 h 12192000"/>
              <a:gd name="connsiteX5" fmla="*/ 0 w 12047537"/>
              <a:gd name="connsiteY5" fmla="*/ 0 h 12192000"/>
              <a:gd name="connsiteX0" fmla="*/ 0 w 11835265"/>
              <a:gd name="connsiteY0" fmla="*/ 0 h 12192000"/>
              <a:gd name="connsiteX1" fmla="*/ 9644743 w 11835265"/>
              <a:gd name="connsiteY1" fmla="*/ 0 h 12192000"/>
              <a:gd name="connsiteX2" fmla="*/ 11835265 w 11835265"/>
              <a:gd name="connsiteY2" fmla="*/ 6906985 h 12192000"/>
              <a:gd name="connsiteX3" fmla="*/ 10167257 w 11835265"/>
              <a:gd name="connsiteY3" fmla="*/ 12192000 h 12192000"/>
              <a:gd name="connsiteX4" fmla="*/ 0 w 11835265"/>
              <a:gd name="connsiteY4" fmla="*/ 12192000 h 12192000"/>
              <a:gd name="connsiteX5" fmla="*/ 0 w 11835265"/>
              <a:gd name="connsiteY5" fmla="*/ 0 h 12192000"/>
              <a:gd name="connsiteX0" fmla="*/ 0 w 12080194"/>
              <a:gd name="connsiteY0" fmla="*/ 0 h 12192000"/>
              <a:gd name="connsiteX1" fmla="*/ 9644743 w 12080194"/>
              <a:gd name="connsiteY1" fmla="*/ 0 h 12192000"/>
              <a:gd name="connsiteX2" fmla="*/ 12080194 w 12080194"/>
              <a:gd name="connsiteY2" fmla="*/ 6890656 h 12192000"/>
              <a:gd name="connsiteX3" fmla="*/ 10167257 w 12080194"/>
              <a:gd name="connsiteY3" fmla="*/ 12192000 h 12192000"/>
              <a:gd name="connsiteX4" fmla="*/ 0 w 12080194"/>
              <a:gd name="connsiteY4" fmla="*/ 12192000 h 12192000"/>
              <a:gd name="connsiteX5" fmla="*/ 0 w 12080194"/>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67257 w 12116770"/>
              <a:gd name="connsiteY3" fmla="*/ 12192000 h 12192000"/>
              <a:gd name="connsiteX4" fmla="*/ 0 w 12116770"/>
              <a:gd name="connsiteY4" fmla="*/ 12192000 h 12192000"/>
              <a:gd name="connsiteX5" fmla="*/ 0 w 12116770"/>
              <a:gd name="connsiteY5" fmla="*/ 0 h 12192000"/>
              <a:gd name="connsiteX0" fmla="*/ 0 w 12116770"/>
              <a:gd name="connsiteY0" fmla="*/ 0 h 12192000"/>
              <a:gd name="connsiteX1" fmla="*/ 9644743 w 12116770"/>
              <a:gd name="connsiteY1" fmla="*/ 0 h 12192000"/>
              <a:gd name="connsiteX2" fmla="*/ 12116770 w 12116770"/>
              <a:gd name="connsiteY2" fmla="*/ 6890656 h 12192000"/>
              <a:gd name="connsiteX3" fmla="*/ 10185545 w 12116770"/>
              <a:gd name="connsiteY3" fmla="*/ 12192000 h 12192000"/>
              <a:gd name="connsiteX4" fmla="*/ 0 w 12116770"/>
              <a:gd name="connsiteY4" fmla="*/ 12192000 h 12192000"/>
              <a:gd name="connsiteX5" fmla="*/ 0 w 12116770"/>
              <a:gd name="connsiteY5" fmla="*/ 0 h 12192000"/>
              <a:gd name="connsiteX0" fmla="*/ 0 w 11545270"/>
              <a:gd name="connsiteY0" fmla="*/ 0 h 12192000"/>
              <a:gd name="connsiteX1" fmla="*/ 9644743 w 11545270"/>
              <a:gd name="connsiteY1" fmla="*/ 0 h 12192000"/>
              <a:gd name="connsiteX2" fmla="*/ 11545270 w 11545270"/>
              <a:gd name="connsiteY2" fmla="*/ 6923313 h 12192000"/>
              <a:gd name="connsiteX3" fmla="*/ 10185545 w 11545270"/>
              <a:gd name="connsiteY3" fmla="*/ 12192000 h 12192000"/>
              <a:gd name="connsiteX4" fmla="*/ 0 w 11545270"/>
              <a:gd name="connsiteY4" fmla="*/ 12192000 h 12192000"/>
              <a:gd name="connsiteX5" fmla="*/ 0 w 11545270"/>
              <a:gd name="connsiteY5" fmla="*/ 0 h 12192000"/>
              <a:gd name="connsiteX0" fmla="*/ 0 w 12084113"/>
              <a:gd name="connsiteY0" fmla="*/ 0 h 12192000"/>
              <a:gd name="connsiteX1" fmla="*/ 9644743 w 12084113"/>
              <a:gd name="connsiteY1" fmla="*/ 0 h 12192000"/>
              <a:gd name="connsiteX2" fmla="*/ 12084113 w 12084113"/>
              <a:gd name="connsiteY2" fmla="*/ 6890656 h 12192000"/>
              <a:gd name="connsiteX3" fmla="*/ 10185545 w 12084113"/>
              <a:gd name="connsiteY3" fmla="*/ 12192000 h 12192000"/>
              <a:gd name="connsiteX4" fmla="*/ 0 w 12084113"/>
              <a:gd name="connsiteY4" fmla="*/ 12192000 h 12192000"/>
              <a:gd name="connsiteX5" fmla="*/ 0 w 12084113"/>
              <a:gd name="connsiteY5"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84113" h="12192000">
                <a:moveTo>
                  <a:pt x="0" y="0"/>
                </a:moveTo>
                <a:lnTo>
                  <a:pt x="9644743" y="0"/>
                </a:lnTo>
                <a:lnTo>
                  <a:pt x="12084113" y="6890656"/>
                </a:lnTo>
                <a:lnTo>
                  <a:pt x="10185545" y="12192000"/>
                </a:lnTo>
                <a:lnTo>
                  <a:pt x="0" y="12192000"/>
                </a:lnTo>
                <a:lnTo>
                  <a:pt x="0" y="0"/>
                </a:lnTo>
                <a:close/>
              </a:path>
            </a:pathLst>
          </a:custGeom>
          <a:ln w="12700">
            <a:miter lim="400000"/>
          </a:ln>
          <a:extLst>
            <a:ext uri="{C572A759-6A51-4108-AA02-DFA0A04FC94B}">
              <ma14:wrappingTextBoxFlag xmlns:ma14="http://schemas.microsoft.com/office/mac/drawingml/2011/main" xmlns="" val="1"/>
            </a:ext>
          </a:extLst>
        </p:spPr>
        <p:txBody>
          <a:bodyPr/>
          <a:lstStyle/>
          <a:p>
            <a:r>
              <a:rPr lang="en-US"/>
              <a:t>Click icon to add picture</a:t>
            </a:r>
            <a:endParaRPr lang="nl-NL"/>
          </a:p>
        </p:txBody>
      </p:sp>
    </p:spTree>
    <p:extLst>
      <p:ext uri="{BB962C8B-B14F-4D97-AF65-F5344CB8AC3E}">
        <p14:creationId xmlns:p14="http://schemas.microsoft.com/office/powerpoint/2010/main" val="2623202005"/>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F5] Bijschrift + Beeld groot">
    <p:spTree>
      <p:nvGrpSpPr>
        <p:cNvPr id="1" name=""/>
        <p:cNvGrpSpPr/>
        <p:nvPr/>
      </p:nvGrpSpPr>
      <p:grpSpPr>
        <a:xfrm>
          <a:off x="0" y="0"/>
          <a:ext cx="0" cy="0"/>
          <a:chOff x="0" y="0"/>
          <a:chExt cx="0" cy="0"/>
        </a:xfrm>
      </p:grpSpPr>
      <p:sp>
        <p:nvSpPr>
          <p:cNvPr id="553" name="Rechthoek"/>
          <p:cNvSpPr/>
          <p:nvPr/>
        </p:nvSpPr>
        <p:spPr>
          <a:xfrm>
            <a:off x="0" y="4572000"/>
            <a:ext cx="9144000" cy="571500"/>
          </a:xfrm>
          <a:prstGeom prst="rect">
            <a:avLst/>
          </a:pr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4"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nvGrpSpPr>
          <p:cNvPr id="557" name="Groepeer"/>
          <p:cNvGrpSpPr/>
          <p:nvPr/>
        </p:nvGrpSpPr>
        <p:grpSpPr>
          <a:xfrm>
            <a:off x="7708383" y="0"/>
            <a:ext cx="1435618" cy="5143500"/>
            <a:chOff x="0" y="0"/>
            <a:chExt cx="3828314" cy="13715999"/>
          </a:xfrm>
        </p:grpSpPr>
        <p:sp>
          <p:nvSpPr>
            <p:cNvPr id="555" name="Driehoek"/>
            <p:cNvSpPr/>
            <p:nvPr/>
          </p:nvSpPr>
          <p:spPr>
            <a:xfrm rot="10800000">
              <a:off x="0" y="2972716"/>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00B3C4"/>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56" name="Driehoek"/>
            <p:cNvSpPr/>
            <p:nvPr/>
          </p:nvSpPr>
          <p:spPr>
            <a:xfrm flipH="1">
              <a:off x="0" y="0"/>
              <a:ext cx="3828314" cy="1074328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0" y="21600"/>
                  </a:lnTo>
                  <a:lnTo>
                    <a:pt x="0" y="0"/>
                  </a:lnTo>
                  <a:close/>
                </a:path>
              </a:pathLst>
            </a:custGeom>
            <a:solidFill>
              <a:srgbClr val="E6223D"/>
            </a:solidFill>
            <a:ln w="12700" cap="flat">
              <a:noFill/>
              <a:miter lim="400000"/>
            </a:ln>
            <a:effectLst/>
          </p:spPr>
          <p:txBody>
            <a:bodyPr wrap="square" lIns="0" tIns="0" rIns="0" bIns="0" numCol="1" anchor="ctr">
              <a:noAutofit/>
            </a:bodyP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grpSp>
      <p:pic>
        <p:nvPicPr>
          <p:cNvPr id="558" name="NIKHEF_LOGO.png" descr="NIKHEF_LOGO.png"/>
          <p:cNvPicPr>
            <a:picLocks noChangeAspect="1"/>
          </p:cNvPicPr>
          <p:nvPr/>
        </p:nvPicPr>
        <p:blipFill>
          <a:blip r:embed="rId2"/>
          <a:stretch>
            <a:fillRect/>
          </a:stretch>
        </p:blipFill>
        <p:spPr>
          <a:xfrm>
            <a:off x="8075612" y="4701897"/>
            <a:ext cx="796408" cy="311706"/>
          </a:xfrm>
          <a:prstGeom prst="rect">
            <a:avLst/>
          </a:prstGeom>
          <a:ln w="12700">
            <a:miter lim="400000"/>
          </a:ln>
        </p:spPr>
      </p:pic>
      <p:sp>
        <p:nvSpPr>
          <p:cNvPr id="559" name="Dianumm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61" name="Foto bijschrift"/>
          <p:cNvSpPr txBox="1">
            <a:spLocks noGrp="1"/>
          </p:cNvSpPr>
          <p:nvPr>
            <p:ph type="body" sz="quarter" idx="13"/>
          </p:nvPr>
        </p:nvSpPr>
        <p:spPr>
          <a:xfrm>
            <a:off x="238125" y="242731"/>
            <a:ext cx="2143820" cy="4098098"/>
          </a:xfrm>
          <a:prstGeom prst="rect">
            <a:avLst/>
          </a:prstGeom>
        </p:spPr>
        <p:txBody>
          <a:bodyPr/>
          <a:lstStyle/>
          <a:p>
            <a:pPr lvl="0"/>
            <a:r>
              <a:rPr lang="en-US"/>
              <a:t>Edit Master text styles</a:t>
            </a:r>
          </a:p>
        </p:txBody>
      </p:sp>
      <p:sp>
        <p:nvSpPr>
          <p:cNvPr id="12" name="Tijdelijke aanduiding voor voettekst 9">
            <a:extLst>
              <a:ext uri="{FF2B5EF4-FFF2-40B4-BE49-F238E27FC236}">
                <a16:creationId xmlns:a16="http://schemas.microsoft.com/office/drawing/2014/main" id="{C0F6039B-D945-4343-8C53-87D4543F3B68}"/>
              </a:ext>
            </a:extLst>
          </p:cNvPr>
          <p:cNvSpPr>
            <a:spLocks noGrp="1"/>
          </p:cNvSpPr>
          <p:nvPr>
            <p:ph type="ftr" sz="quarter" idx="3"/>
          </p:nvPr>
        </p:nvSpPr>
        <p:spPr>
          <a:xfrm>
            <a:off x="995362" y="4607321"/>
            <a:ext cx="6582728"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
        <p:nvSpPr>
          <p:cNvPr id="13" name="Afbeelding">
            <a:extLst>
              <a:ext uri="{FF2B5EF4-FFF2-40B4-BE49-F238E27FC236}">
                <a16:creationId xmlns:a16="http://schemas.microsoft.com/office/drawing/2014/main" id="{FE170D58-885D-C949-B35D-094D7AD09063}"/>
              </a:ext>
            </a:extLst>
          </p:cNvPr>
          <p:cNvSpPr>
            <a:spLocks noGrp="1"/>
          </p:cNvSpPr>
          <p:nvPr>
            <p:ph type="pic" idx="14"/>
          </p:nvPr>
        </p:nvSpPr>
        <p:spPr>
          <a:xfrm>
            <a:off x="2671108" y="-6123"/>
            <a:ext cx="5962625" cy="4578123"/>
          </a:xfrm>
          <a:custGeom>
            <a:avLst/>
            <a:gdLst>
              <a:gd name="connsiteX0" fmla="*/ 0 w 15893238"/>
              <a:gd name="connsiteY0" fmla="*/ 0 h 12192000"/>
              <a:gd name="connsiteX1" fmla="*/ 15893238 w 15893238"/>
              <a:gd name="connsiteY1" fmla="*/ 0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5893238"/>
              <a:gd name="connsiteY0" fmla="*/ 0 h 12192000"/>
              <a:gd name="connsiteX1" fmla="*/ 13019409 w 15893238"/>
              <a:gd name="connsiteY1" fmla="*/ 375558 h 12192000"/>
              <a:gd name="connsiteX2" fmla="*/ 15893238 w 15893238"/>
              <a:gd name="connsiteY2" fmla="*/ 12192000 h 12192000"/>
              <a:gd name="connsiteX3" fmla="*/ 0 w 15893238"/>
              <a:gd name="connsiteY3" fmla="*/ 12192000 h 12192000"/>
              <a:gd name="connsiteX4" fmla="*/ 0 w 15893238"/>
              <a:gd name="connsiteY4" fmla="*/ 0 h 12192000"/>
              <a:gd name="connsiteX0" fmla="*/ 0 w 13068395"/>
              <a:gd name="connsiteY0" fmla="*/ 0 h 12192000"/>
              <a:gd name="connsiteX1" fmla="*/ 13019409 w 13068395"/>
              <a:gd name="connsiteY1" fmla="*/ 375558 h 12192000"/>
              <a:gd name="connsiteX2" fmla="*/ 13068395 w 13068395"/>
              <a:gd name="connsiteY2" fmla="*/ 11685814 h 12192000"/>
              <a:gd name="connsiteX3" fmla="*/ 0 w 13068395"/>
              <a:gd name="connsiteY3" fmla="*/ 12192000 h 12192000"/>
              <a:gd name="connsiteX4" fmla="*/ 0 w 13068395"/>
              <a:gd name="connsiteY4" fmla="*/ 0 h 12192000"/>
              <a:gd name="connsiteX0" fmla="*/ 0 w 13068395"/>
              <a:gd name="connsiteY0" fmla="*/ 0 h 12192000"/>
              <a:gd name="connsiteX1" fmla="*/ 13019409 w 13068395"/>
              <a:gd name="connsiteY1" fmla="*/ 375558 h 12192000"/>
              <a:gd name="connsiteX2" fmla="*/ 13010175 w 13068395"/>
              <a:gd name="connsiteY2" fmla="*/ 3265714 h 12192000"/>
              <a:gd name="connsiteX3" fmla="*/ 13068395 w 13068395"/>
              <a:gd name="connsiteY3" fmla="*/ 11685814 h 12192000"/>
              <a:gd name="connsiteX4" fmla="*/ 0 w 13068395"/>
              <a:gd name="connsiteY4" fmla="*/ 12192000 h 12192000"/>
              <a:gd name="connsiteX5" fmla="*/ 0 w 13068395"/>
              <a:gd name="connsiteY5" fmla="*/ 0 h 12192000"/>
              <a:gd name="connsiteX0" fmla="*/ 0 w 15508447"/>
              <a:gd name="connsiteY0" fmla="*/ 0 h 12192000"/>
              <a:gd name="connsiteX1" fmla="*/ 13019409 w 15508447"/>
              <a:gd name="connsiteY1" fmla="*/ 375558 h 12192000"/>
              <a:gd name="connsiteX2" fmla="*/ 15508447 w 15508447"/>
              <a:gd name="connsiteY2" fmla="*/ 6858000 h 12192000"/>
              <a:gd name="connsiteX3" fmla="*/ 13068395 w 15508447"/>
              <a:gd name="connsiteY3" fmla="*/ 11685814 h 12192000"/>
              <a:gd name="connsiteX4" fmla="*/ 0 w 15508447"/>
              <a:gd name="connsiteY4" fmla="*/ 12192000 h 12192000"/>
              <a:gd name="connsiteX5" fmla="*/ 0 w 15508447"/>
              <a:gd name="connsiteY5" fmla="*/ 0 h 12192000"/>
              <a:gd name="connsiteX0" fmla="*/ 0 w 15508447"/>
              <a:gd name="connsiteY0" fmla="*/ 16328 h 12208328"/>
              <a:gd name="connsiteX1" fmla="*/ 13443951 w 15508447"/>
              <a:gd name="connsiteY1" fmla="*/ 0 h 12208328"/>
              <a:gd name="connsiteX2" fmla="*/ 15508447 w 15508447"/>
              <a:gd name="connsiteY2" fmla="*/ 6874328 h 12208328"/>
              <a:gd name="connsiteX3" fmla="*/ 13068395 w 15508447"/>
              <a:gd name="connsiteY3" fmla="*/ 11702142 h 12208328"/>
              <a:gd name="connsiteX4" fmla="*/ 0 w 15508447"/>
              <a:gd name="connsiteY4" fmla="*/ 12208328 h 12208328"/>
              <a:gd name="connsiteX5" fmla="*/ 0 w 15508447"/>
              <a:gd name="connsiteY5" fmla="*/ 16328 h 12208328"/>
              <a:gd name="connsiteX0" fmla="*/ 0 w 15508447"/>
              <a:gd name="connsiteY0" fmla="*/ 16328 h 12208328"/>
              <a:gd name="connsiteX1" fmla="*/ 13443951 w 15508447"/>
              <a:gd name="connsiteY1" fmla="*/ 0 h 12208328"/>
              <a:gd name="connsiteX2" fmla="*/ 15508447 w 15508447"/>
              <a:gd name="connsiteY2" fmla="*/ 6874328 h 12208328"/>
              <a:gd name="connsiteX3" fmla="*/ 13999123 w 15508447"/>
              <a:gd name="connsiteY3" fmla="*/ 12208328 h 12208328"/>
              <a:gd name="connsiteX4" fmla="*/ 0 w 15508447"/>
              <a:gd name="connsiteY4" fmla="*/ 12208328 h 12208328"/>
              <a:gd name="connsiteX5" fmla="*/ 0 w 15508447"/>
              <a:gd name="connsiteY5" fmla="*/ 16328 h 12208328"/>
              <a:gd name="connsiteX0" fmla="*/ 0 w 15884004"/>
              <a:gd name="connsiteY0" fmla="*/ 16328 h 12208328"/>
              <a:gd name="connsiteX1" fmla="*/ 13443951 w 15884004"/>
              <a:gd name="connsiteY1" fmla="*/ 0 h 12208328"/>
              <a:gd name="connsiteX2" fmla="*/ 15884004 w 15884004"/>
              <a:gd name="connsiteY2" fmla="*/ 6890657 h 12208328"/>
              <a:gd name="connsiteX3" fmla="*/ 13999123 w 15884004"/>
              <a:gd name="connsiteY3" fmla="*/ 12208328 h 12208328"/>
              <a:gd name="connsiteX4" fmla="*/ 0 w 15884004"/>
              <a:gd name="connsiteY4" fmla="*/ 12208328 h 12208328"/>
              <a:gd name="connsiteX5" fmla="*/ 0 w 15884004"/>
              <a:gd name="connsiteY5" fmla="*/ 16328 h 12208328"/>
              <a:gd name="connsiteX0" fmla="*/ 0 w 15557432"/>
              <a:gd name="connsiteY0" fmla="*/ 16328 h 12208328"/>
              <a:gd name="connsiteX1" fmla="*/ 13443951 w 15557432"/>
              <a:gd name="connsiteY1" fmla="*/ 0 h 12208328"/>
              <a:gd name="connsiteX2" fmla="*/ 15557432 w 15557432"/>
              <a:gd name="connsiteY2" fmla="*/ 6939643 h 12208328"/>
              <a:gd name="connsiteX3" fmla="*/ 13999123 w 15557432"/>
              <a:gd name="connsiteY3" fmla="*/ 12208328 h 12208328"/>
              <a:gd name="connsiteX4" fmla="*/ 0 w 15557432"/>
              <a:gd name="connsiteY4" fmla="*/ 12208328 h 12208328"/>
              <a:gd name="connsiteX5" fmla="*/ 0 w 155574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999123 w 15900332"/>
              <a:gd name="connsiteY3" fmla="*/ 12208328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3656223 w 15900332"/>
              <a:gd name="connsiteY3" fmla="*/ 11832771 h 12208328"/>
              <a:gd name="connsiteX4" fmla="*/ 0 w 15900332"/>
              <a:gd name="connsiteY4" fmla="*/ 12208328 h 12208328"/>
              <a:gd name="connsiteX5" fmla="*/ 0 w 15900332"/>
              <a:gd name="connsiteY5" fmla="*/ 16328 h 12208328"/>
              <a:gd name="connsiteX0" fmla="*/ 0 w 15900332"/>
              <a:gd name="connsiteY0" fmla="*/ 16328 h 12208328"/>
              <a:gd name="connsiteX1" fmla="*/ 13443951 w 15900332"/>
              <a:gd name="connsiteY1" fmla="*/ 0 h 12208328"/>
              <a:gd name="connsiteX2" fmla="*/ 15900332 w 15900332"/>
              <a:gd name="connsiteY2" fmla="*/ 6923315 h 12208328"/>
              <a:gd name="connsiteX3" fmla="*/ 14015452 w 15900332"/>
              <a:gd name="connsiteY3" fmla="*/ 12208328 h 12208328"/>
              <a:gd name="connsiteX4" fmla="*/ 0 w 15900332"/>
              <a:gd name="connsiteY4" fmla="*/ 12208328 h 12208328"/>
              <a:gd name="connsiteX5" fmla="*/ 0 w 15900332"/>
              <a:gd name="connsiteY5" fmla="*/ 16328 h 1220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00332" h="12208328">
                <a:moveTo>
                  <a:pt x="0" y="16328"/>
                </a:moveTo>
                <a:lnTo>
                  <a:pt x="13443951" y="0"/>
                </a:lnTo>
                <a:lnTo>
                  <a:pt x="15900332" y="6923315"/>
                </a:lnTo>
                <a:lnTo>
                  <a:pt x="14015452" y="12208328"/>
                </a:lnTo>
                <a:lnTo>
                  <a:pt x="0" y="12208328"/>
                </a:lnTo>
                <a:lnTo>
                  <a:pt x="0" y="16328"/>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120553911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section_title">
    <p:spTree>
      <p:nvGrpSpPr>
        <p:cNvPr id="1" name=""/>
        <p:cNvGrpSpPr/>
        <p:nvPr/>
      </p:nvGrpSpPr>
      <p:grpSpPr>
        <a:xfrm>
          <a:off x="0" y="0"/>
          <a:ext cx="0" cy="0"/>
          <a:chOff x="0" y="0"/>
          <a:chExt cx="0" cy="0"/>
        </a:xfrm>
      </p:grpSpPr>
      <p:sp>
        <p:nvSpPr>
          <p:cNvPr id="2" name="Title 1"/>
          <p:cNvSpPr>
            <a:spLocks noGrp="1"/>
          </p:cNvSpPr>
          <p:nvPr>
            <p:ph type="title"/>
          </p:nvPr>
        </p:nvSpPr>
        <p:spPr>
          <a:xfrm>
            <a:off x="2743200" y="3280613"/>
            <a:ext cx="5772150" cy="993775"/>
          </a:xfrm>
          <a:prstGeom prst="rect">
            <a:avLst/>
          </a:prstGeom>
        </p:spPr>
        <p:txBody>
          <a:bodyPr/>
          <a:lstStyle>
            <a:lvl1pPr>
              <a:defRPr sz="3200">
                <a:solidFill>
                  <a:srgbClr val="6F2575"/>
                </a:solidFill>
              </a:defRPr>
            </a:lvl1pPr>
          </a:lstStyle>
          <a:p>
            <a:r>
              <a:rPr lang="en-US"/>
              <a:t>Click to edit Master title style</a:t>
            </a:r>
            <a:endParaRPr lang="en-GB" dirty="0"/>
          </a:p>
        </p:txBody>
      </p:sp>
      <p:sp>
        <p:nvSpPr>
          <p:cNvPr id="4" name="Footer Placeholder 3"/>
          <p:cNvSpPr>
            <a:spLocks noGrp="1"/>
          </p:cNvSpPr>
          <p:nvPr>
            <p:ph type="ftr" sz="quarter" idx="11"/>
          </p:nvPr>
        </p:nvSpPr>
        <p:spPr/>
        <p:txBody>
          <a:bodyPr/>
          <a:lstStyle/>
          <a:p>
            <a:r>
              <a:rPr lang="en-US"/>
              <a:t>accelerating ‘time to science’ through computing and collaboration</a:t>
            </a:r>
            <a:endParaRPr lang="nl-NL" dirty="0"/>
          </a:p>
        </p:txBody>
      </p:sp>
      <p:pic>
        <p:nvPicPr>
          <p:cNvPr id="6" name="NIKHEF_PATROON3.png">
            <a:extLst>
              <a:ext uri="{FF2B5EF4-FFF2-40B4-BE49-F238E27FC236}">
                <a16:creationId xmlns:a16="http://schemas.microsoft.com/office/drawing/2014/main" id="{117B1C4A-E71D-C149-A599-6C54348A35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3967" r="-3946"/>
          <a:stretch/>
        </p:blipFill>
        <p:spPr>
          <a:xfrm>
            <a:off x="0" y="187608"/>
            <a:ext cx="2743200" cy="4086780"/>
          </a:xfrm>
          <a:prstGeom prst="rect">
            <a:avLst/>
          </a:prstGeom>
          <a:ln w="12700">
            <a:miter lim="400000"/>
          </a:ln>
        </p:spPr>
      </p:pic>
      <p:sp>
        <p:nvSpPr>
          <p:cNvPr id="5" name="Text Placeholder 3"/>
          <p:cNvSpPr>
            <a:spLocks noGrp="1"/>
          </p:cNvSpPr>
          <p:nvPr>
            <p:ph type="body" sz="quarter" idx="10"/>
          </p:nvPr>
        </p:nvSpPr>
        <p:spPr>
          <a:xfrm>
            <a:off x="2743200" y="2022475"/>
            <a:ext cx="5772150" cy="914400"/>
          </a:xfrm>
        </p:spPr>
        <p:txBody>
          <a:bodyPr anchor="b"/>
          <a:lstStyle>
            <a:lvl1pPr marL="0" marR="0" indent="0" algn="l" defTabSz="309563" rtl="0" eaLnBrk="1" fontAlgn="auto" latinLnBrk="0" hangingPunct="1">
              <a:lnSpc>
                <a:spcPct val="100000"/>
              </a:lnSpc>
              <a:spcBef>
                <a:spcPts val="0"/>
              </a:spcBef>
              <a:spcAft>
                <a:spcPts val="0"/>
              </a:spcAft>
              <a:buClrTx/>
              <a:buSzTx/>
              <a:buFontTx/>
              <a:buNone/>
              <a:tabLst/>
              <a:defRPr>
                <a:solidFill>
                  <a:srgbClr val="6F2575"/>
                </a:solidFill>
              </a:defRPr>
            </a:lvl1pPr>
            <a:lvl2pPr marL="0" indent="0">
              <a:defRPr>
                <a:solidFill>
                  <a:schemeClr val="accent4">
                    <a:lumMod val="50000"/>
                  </a:schemeClr>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3604657035"/>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reserve="1">
  <p:cSld name="Beeld schermvullend">
    <p:spTree>
      <p:nvGrpSpPr>
        <p:cNvPr id="1" name=""/>
        <p:cNvGrpSpPr/>
        <p:nvPr/>
      </p:nvGrpSpPr>
      <p:grpSpPr>
        <a:xfrm>
          <a:off x="0" y="0"/>
          <a:ext cx="0" cy="0"/>
          <a:chOff x="0" y="0"/>
          <a:chExt cx="0" cy="0"/>
        </a:xfrm>
      </p:grpSpPr>
      <p:sp>
        <p:nvSpPr>
          <p:cNvPr id="569" name="Afbeelding"/>
          <p:cNvSpPr>
            <a:spLocks noGrp="1"/>
          </p:cNvSpPr>
          <p:nvPr>
            <p:ph type="pic" idx="13"/>
          </p:nvPr>
        </p:nvSpPr>
        <p:spPr>
          <a:xfrm>
            <a:off x="-23243" y="-7317"/>
            <a:ext cx="9190485" cy="5158135"/>
          </a:xfrm>
          <a:prstGeom prst="rect">
            <a:avLst/>
          </a:prstGeom>
        </p:spPr>
        <p:txBody>
          <a:bodyPr lIns="91439" tIns="45719" rIns="91439" bIns="45719"/>
          <a:lstStyle/>
          <a:p>
            <a:r>
              <a:rPr lang="en-US"/>
              <a:t>Click icon to add picture</a:t>
            </a:r>
            <a:endParaRPr/>
          </a:p>
        </p:txBody>
      </p:sp>
    </p:spTree>
    <p:extLst>
      <p:ext uri="{BB962C8B-B14F-4D97-AF65-F5344CB8AC3E}">
        <p14:creationId xmlns:p14="http://schemas.microsoft.com/office/powerpoint/2010/main" val="500369490"/>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reserve="1">
  <p:cSld name="Beeld schermv. vlak2">
    <p:spTree>
      <p:nvGrpSpPr>
        <p:cNvPr id="1" name=""/>
        <p:cNvGrpSpPr/>
        <p:nvPr/>
      </p:nvGrpSpPr>
      <p:grpSpPr>
        <a:xfrm>
          <a:off x="0" y="0"/>
          <a:ext cx="0" cy="0"/>
          <a:chOff x="0" y="0"/>
          <a:chExt cx="0" cy="0"/>
        </a:xfrm>
      </p:grpSpPr>
      <p:sp>
        <p:nvSpPr>
          <p:cNvPr id="586" name="Afbeelding"/>
          <p:cNvSpPr>
            <a:spLocks noGrp="1"/>
          </p:cNvSpPr>
          <p:nvPr>
            <p:ph type="pic" idx="13"/>
          </p:nvPr>
        </p:nvSpPr>
        <p:spPr>
          <a:xfrm>
            <a:off x="-12247" y="0"/>
            <a:ext cx="9156247" cy="5161686"/>
          </a:xfrm>
          <a:custGeom>
            <a:avLst/>
            <a:gdLst>
              <a:gd name="connsiteX0" fmla="*/ 0 w 24384000"/>
              <a:gd name="connsiteY0" fmla="*/ 0 h 13748168"/>
              <a:gd name="connsiteX1" fmla="*/ 24384000 w 24384000"/>
              <a:gd name="connsiteY1" fmla="*/ 0 h 13748168"/>
              <a:gd name="connsiteX2" fmla="*/ 24384000 w 24384000"/>
              <a:gd name="connsiteY2" fmla="*/ 13748168 h 13748168"/>
              <a:gd name="connsiteX3" fmla="*/ 0 w 24384000"/>
              <a:gd name="connsiteY3" fmla="*/ 13748168 h 13748168"/>
              <a:gd name="connsiteX4" fmla="*/ 0 w 24384000"/>
              <a:gd name="connsiteY4" fmla="*/ 0 h 13748168"/>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0 w 24384000"/>
              <a:gd name="connsiteY4" fmla="*/ 0 h 13764497"/>
              <a:gd name="connsiteX0" fmla="*/ 0 w 24384000"/>
              <a:gd name="connsiteY0" fmla="*/ 0 h 13764497"/>
              <a:gd name="connsiteX1" fmla="*/ 24384000 w 24384000"/>
              <a:gd name="connsiteY1" fmla="*/ 0 h 13764497"/>
              <a:gd name="connsiteX2" fmla="*/ 24384000 w 24384000"/>
              <a:gd name="connsiteY2" fmla="*/ 13748168 h 13764497"/>
              <a:gd name="connsiteX3" fmla="*/ 12344400 w 24384000"/>
              <a:gd name="connsiteY3" fmla="*/ 13764497 h 13764497"/>
              <a:gd name="connsiteX4" fmla="*/ 4539343 w 24384000"/>
              <a:gd name="connsiteY4" fmla="*/ 5061857 h 13764497"/>
              <a:gd name="connsiteX5" fmla="*/ 0 w 24384000"/>
              <a:gd name="connsiteY5" fmla="*/ 0 h 13764497"/>
              <a:gd name="connsiteX0" fmla="*/ 16329 w 24400329"/>
              <a:gd name="connsiteY0" fmla="*/ 0 h 13764497"/>
              <a:gd name="connsiteX1" fmla="*/ 24400329 w 24400329"/>
              <a:gd name="connsiteY1" fmla="*/ 0 h 13764497"/>
              <a:gd name="connsiteX2" fmla="*/ 24400329 w 24400329"/>
              <a:gd name="connsiteY2" fmla="*/ 13748168 h 13764497"/>
              <a:gd name="connsiteX3" fmla="*/ 12360729 w 24400329"/>
              <a:gd name="connsiteY3" fmla="*/ 13764497 h 13764497"/>
              <a:gd name="connsiteX4" fmla="*/ 0 w 24400329"/>
              <a:gd name="connsiteY4" fmla="*/ 6874328 h 13764497"/>
              <a:gd name="connsiteX5" fmla="*/ 16329 w 24400329"/>
              <a:gd name="connsiteY5" fmla="*/ 0 h 13764497"/>
              <a:gd name="connsiteX0" fmla="*/ 32658 w 24416658"/>
              <a:gd name="connsiteY0" fmla="*/ 0 h 13764497"/>
              <a:gd name="connsiteX1" fmla="*/ 24416658 w 24416658"/>
              <a:gd name="connsiteY1" fmla="*/ 0 h 13764497"/>
              <a:gd name="connsiteX2" fmla="*/ 24416658 w 24416658"/>
              <a:gd name="connsiteY2" fmla="*/ 13748168 h 13764497"/>
              <a:gd name="connsiteX3" fmla="*/ 12377058 w 24416658"/>
              <a:gd name="connsiteY3" fmla="*/ 13764497 h 13764497"/>
              <a:gd name="connsiteX4" fmla="*/ 0 w 24416658"/>
              <a:gd name="connsiteY4" fmla="*/ 8850086 h 13764497"/>
              <a:gd name="connsiteX5" fmla="*/ 32658 w 24416658"/>
              <a:gd name="connsiteY5" fmla="*/ 0 h 13764497"/>
              <a:gd name="connsiteX0" fmla="*/ 32658 w 24416658"/>
              <a:gd name="connsiteY0" fmla="*/ 0 h 13748168"/>
              <a:gd name="connsiteX1" fmla="*/ 24416658 w 24416658"/>
              <a:gd name="connsiteY1" fmla="*/ 0 h 13748168"/>
              <a:gd name="connsiteX2" fmla="*/ 24416658 w 24416658"/>
              <a:gd name="connsiteY2" fmla="*/ 13748168 h 13748168"/>
              <a:gd name="connsiteX3" fmla="*/ 14597744 w 24416658"/>
              <a:gd name="connsiteY3" fmla="*/ 13748168 h 13748168"/>
              <a:gd name="connsiteX4" fmla="*/ 0 w 24416658"/>
              <a:gd name="connsiteY4" fmla="*/ 8850086 h 13748168"/>
              <a:gd name="connsiteX5" fmla="*/ 32658 w 24416658"/>
              <a:gd name="connsiteY5" fmla="*/ 0 h 13748168"/>
              <a:gd name="connsiteX0" fmla="*/ 32658 w 24416658"/>
              <a:gd name="connsiteY0" fmla="*/ 0 h 13764496"/>
              <a:gd name="connsiteX1" fmla="*/ 24416658 w 24416658"/>
              <a:gd name="connsiteY1" fmla="*/ 0 h 13764496"/>
              <a:gd name="connsiteX2" fmla="*/ 24416658 w 24416658"/>
              <a:gd name="connsiteY2" fmla="*/ 13748168 h 13764496"/>
              <a:gd name="connsiteX3" fmla="*/ 14173201 w 24416658"/>
              <a:gd name="connsiteY3" fmla="*/ 13764496 h 13764496"/>
              <a:gd name="connsiteX4" fmla="*/ 0 w 24416658"/>
              <a:gd name="connsiteY4" fmla="*/ 8850086 h 13764496"/>
              <a:gd name="connsiteX5" fmla="*/ 32658 w 24416658"/>
              <a:gd name="connsiteY5" fmla="*/ 0 h 137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16658" h="13764496">
                <a:moveTo>
                  <a:pt x="32658" y="0"/>
                </a:moveTo>
                <a:lnTo>
                  <a:pt x="24416658" y="0"/>
                </a:lnTo>
                <a:lnTo>
                  <a:pt x="24416658" y="13748168"/>
                </a:lnTo>
                <a:lnTo>
                  <a:pt x="14173201" y="13764496"/>
                </a:lnTo>
                <a:lnTo>
                  <a:pt x="0" y="8850086"/>
                </a:lnTo>
                <a:lnTo>
                  <a:pt x="32658"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dirty="0"/>
          </a:p>
        </p:txBody>
      </p:sp>
      <p:sp>
        <p:nvSpPr>
          <p:cNvPr id="587" name="Foto bijschrift"/>
          <p:cNvSpPr txBox="1">
            <a:spLocks noGrp="1"/>
          </p:cNvSpPr>
          <p:nvPr>
            <p:ph type="body" sz="quarter" idx="14"/>
          </p:nvPr>
        </p:nvSpPr>
        <p:spPr>
          <a:xfrm>
            <a:off x="238125" y="3581243"/>
            <a:ext cx="2300040" cy="1319526"/>
          </a:xfrm>
          <a:prstGeom prst="rect">
            <a:avLst/>
          </a:prstGeom>
        </p:spPr>
        <p:txBody>
          <a:bodyPr anchor="b"/>
          <a:lstStyle>
            <a:lvl1pPr>
              <a:defRPr sz="938"/>
            </a:lvl1pPr>
          </a:lstStyle>
          <a:p>
            <a:pPr lvl="0"/>
            <a:r>
              <a:rPr lang="en-US"/>
              <a:t>Edit Master text styles</a:t>
            </a:r>
          </a:p>
        </p:txBody>
      </p:sp>
    </p:spTree>
    <p:extLst>
      <p:ext uri="{BB962C8B-B14F-4D97-AF65-F5344CB8AC3E}">
        <p14:creationId xmlns:p14="http://schemas.microsoft.com/office/powerpoint/2010/main" val="178861827"/>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reserve="1">
  <p:cSld name="Beeld schermv. vlak3">
    <p:spTree>
      <p:nvGrpSpPr>
        <p:cNvPr id="1" name=""/>
        <p:cNvGrpSpPr/>
        <p:nvPr/>
      </p:nvGrpSpPr>
      <p:grpSpPr>
        <a:xfrm>
          <a:off x="0" y="0"/>
          <a:ext cx="0" cy="0"/>
          <a:chOff x="0" y="0"/>
          <a:chExt cx="0" cy="0"/>
        </a:xfrm>
      </p:grpSpPr>
      <p:sp>
        <p:nvSpPr>
          <p:cNvPr id="595" name="Afbeelding"/>
          <p:cNvSpPr>
            <a:spLocks noGrp="1"/>
          </p:cNvSpPr>
          <p:nvPr>
            <p:ph type="pic" idx="13"/>
          </p:nvPr>
        </p:nvSpPr>
        <p:spPr>
          <a:xfrm>
            <a:off x="-3348" y="-12520"/>
            <a:ext cx="8438094" cy="5156293"/>
          </a:xfrm>
          <a:custGeom>
            <a:avLst/>
            <a:gdLst>
              <a:gd name="connsiteX0" fmla="*/ 0 w 22501585"/>
              <a:gd name="connsiteY0" fmla="*/ 0 h 13717457"/>
              <a:gd name="connsiteX1" fmla="*/ 22501585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0 h 13717457"/>
              <a:gd name="connsiteX1" fmla="*/ 17896927 w 22501585"/>
              <a:gd name="connsiteY1" fmla="*/ 0 h 13717457"/>
              <a:gd name="connsiteX2" fmla="*/ 22501585 w 22501585"/>
              <a:gd name="connsiteY2" fmla="*/ 13717457 h 13717457"/>
              <a:gd name="connsiteX3" fmla="*/ 0 w 22501585"/>
              <a:gd name="connsiteY3" fmla="*/ 13717457 h 13717457"/>
              <a:gd name="connsiteX4" fmla="*/ 0 w 22501585"/>
              <a:gd name="connsiteY4" fmla="*/ 0 h 13717457"/>
              <a:gd name="connsiteX0" fmla="*/ 0 w 22501585"/>
              <a:gd name="connsiteY0" fmla="*/ 16329 h 13733786"/>
              <a:gd name="connsiteX1" fmla="*/ 17456057 w 22501585"/>
              <a:gd name="connsiteY1" fmla="*/ 0 h 13733786"/>
              <a:gd name="connsiteX2" fmla="*/ 22501585 w 22501585"/>
              <a:gd name="connsiteY2" fmla="*/ 13733786 h 13733786"/>
              <a:gd name="connsiteX3" fmla="*/ 0 w 22501585"/>
              <a:gd name="connsiteY3" fmla="*/ 13733786 h 13733786"/>
              <a:gd name="connsiteX4" fmla="*/ 0 w 22501585"/>
              <a:gd name="connsiteY4" fmla="*/ 16329 h 13733786"/>
              <a:gd name="connsiteX0" fmla="*/ 0 w 22501585"/>
              <a:gd name="connsiteY0" fmla="*/ 32657 h 13750114"/>
              <a:gd name="connsiteX1" fmla="*/ 17080499 w 22501585"/>
              <a:gd name="connsiteY1" fmla="*/ 0 h 13750114"/>
              <a:gd name="connsiteX2" fmla="*/ 22501585 w 22501585"/>
              <a:gd name="connsiteY2" fmla="*/ 13750114 h 13750114"/>
              <a:gd name="connsiteX3" fmla="*/ 0 w 22501585"/>
              <a:gd name="connsiteY3" fmla="*/ 13750114 h 13750114"/>
              <a:gd name="connsiteX4" fmla="*/ 0 w 22501585"/>
              <a:gd name="connsiteY4" fmla="*/ 32657 h 13750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585" h="13750114">
                <a:moveTo>
                  <a:pt x="0" y="32657"/>
                </a:moveTo>
                <a:lnTo>
                  <a:pt x="17080499" y="0"/>
                </a:lnTo>
                <a:lnTo>
                  <a:pt x="22501585" y="13750114"/>
                </a:lnTo>
                <a:lnTo>
                  <a:pt x="0" y="13750114"/>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a:p>
        </p:txBody>
      </p:sp>
      <p:sp>
        <p:nvSpPr>
          <p:cNvPr id="596" name="Foto bijschrift"/>
          <p:cNvSpPr txBox="1">
            <a:spLocks noGrp="1"/>
          </p:cNvSpPr>
          <p:nvPr>
            <p:ph type="body" sz="quarter" idx="14"/>
          </p:nvPr>
        </p:nvSpPr>
        <p:spPr>
          <a:xfrm>
            <a:off x="7070725" y="242731"/>
            <a:ext cx="1832273" cy="4658039"/>
          </a:xfrm>
          <a:prstGeom prst="rect">
            <a:avLst/>
          </a:prstGeom>
        </p:spPr>
        <p:txBody>
          <a:bodyPr/>
          <a:lstStyle>
            <a:lvl1pPr algn="r">
              <a:defRPr sz="938"/>
            </a:lvl1pPr>
          </a:lstStyle>
          <a:p>
            <a:pPr lvl="0"/>
            <a:r>
              <a:rPr lang="en-US"/>
              <a:t>Edit Master text styles</a:t>
            </a:r>
          </a:p>
        </p:txBody>
      </p:sp>
    </p:spTree>
    <p:extLst>
      <p:ext uri="{BB962C8B-B14F-4D97-AF65-F5344CB8AC3E}">
        <p14:creationId xmlns:p14="http://schemas.microsoft.com/office/powerpoint/2010/main" val="163368925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reserve="1">
  <p:cSld name="Beeld schermv. vlak4">
    <p:spTree>
      <p:nvGrpSpPr>
        <p:cNvPr id="1" name=""/>
        <p:cNvGrpSpPr/>
        <p:nvPr/>
      </p:nvGrpSpPr>
      <p:grpSpPr>
        <a:xfrm>
          <a:off x="0" y="0"/>
          <a:ext cx="0" cy="0"/>
          <a:chOff x="0" y="0"/>
          <a:chExt cx="0" cy="0"/>
        </a:xfrm>
      </p:grpSpPr>
      <p:sp>
        <p:nvSpPr>
          <p:cNvPr id="604" name="Afbeelding"/>
          <p:cNvSpPr>
            <a:spLocks noGrp="1"/>
          </p:cNvSpPr>
          <p:nvPr>
            <p:ph type="pic" idx="13"/>
          </p:nvPr>
        </p:nvSpPr>
        <p:spPr>
          <a:xfrm>
            <a:off x="-3349" y="-23174"/>
            <a:ext cx="9175924" cy="5166947"/>
          </a:xfrm>
          <a:custGeom>
            <a:avLst/>
            <a:gdLst>
              <a:gd name="connsiteX0" fmla="*/ 0 w 24401860"/>
              <a:gd name="connsiteY0" fmla="*/ 0 h 13745869"/>
              <a:gd name="connsiteX1" fmla="*/ 24401860 w 24401860"/>
              <a:gd name="connsiteY1" fmla="*/ 0 h 13745869"/>
              <a:gd name="connsiteX2" fmla="*/ 24401860 w 24401860"/>
              <a:gd name="connsiteY2" fmla="*/ 13745869 h 13745869"/>
              <a:gd name="connsiteX3" fmla="*/ 0 w 24401860"/>
              <a:gd name="connsiteY3" fmla="*/ 13745869 h 13745869"/>
              <a:gd name="connsiteX4" fmla="*/ 0 w 24401860"/>
              <a:gd name="connsiteY4" fmla="*/ 0 h 13745869"/>
              <a:gd name="connsiteX0" fmla="*/ 0 w 24401860"/>
              <a:gd name="connsiteY0" fmla="*/ 32657 h 13778526"/>
              <a:gd name="connsiteX1" fmla="*/ 10244988 w 24401860"/>
              <a:gd name="connsiteY1" fmla="*/ 0 h 13778526"/>
              <a:gd name="connsiteX2" fmla="*/ 24401860 w 24401860"/>
              <a:gd name="connsiteY2" fmla="*/ 13778526 h 13778526"/>
              <a:gd name="connsiteX3" fmla="*/ 0 w 24401860"/>
              <a:gd name="connsiteY3" fmla="*/ 13778526 h 13778526"/>
              <a:gd name="connsiteX4" fmla="*/ 0 w 24401860"/>
              <a:gd name="connsiteY4" fmla="*/ 32657 h 13778526"/>
              <a:gd name="connsiteX0" fmla="*/ 0 w 24401860"/>
              <a:gd name="connsiteY0" fmla="*/ 32657 h 13778526"/>
              <a:gd name="connsiteX1" fmla="*/ 10244988 w 24401860"/>
              <a:gd name="connsiteY1" fmla="*/ 0 h 13778526"/>
              <a:gd name="connsiteX2" fmla="*/ 15423101 w 24401860"/>
              <a:gd name="connsiteY2" fmla="*/ 5074668 h 13778526"/>
              <a:gd name="connsiteX3" fmla="*/ 24401860 w 24401860"/>
              <a:gd name="connsiteY3" fmla="*/ 13778526 h 13778526"/>
              <a:gd name="connsiteX4" fmla="*/ 0 w 24401860"/>
              <a:gd name="connsiteY4" fmla="*/ 13778526 h 13778526"/>
              <a:gd name="connsiteX5" fmla="*/ 0 w 24401860"/>
              <a:gd name="connsiteY5" fmla="*/ 32657 h 13778526"/>
              <a:gd name="connsiteX0" fmla="*/ 0 w 24469130"/>
              <a:gd name="connsiteY0" fmla="*/ 32657 h 13778526"/>
              <a:gd name="connsiteX1" fmla="*/ 10244988 w 24469130"/>
              <a:gd name="connsiteY1" fmla="*/ 0 h 13778526"/>
              <a:gd name="connsiteX2" fmla="*/ 24469130 w 24469130"/>
              <a:gd name="connsiteY2" fmla="*/ 5384911 h 13778526"/>
              <a:gd name="connsiteX3" fmla="*/ 24401860 w 24469130"/>
              <a:gd name="connsiteY3" fmla="*/ 13778526 h 13778526"/>
              <a:gd name="connsiteX4" fmla="*/ 0 w 24469130"/>
              <a:gd name="connsiteY4" fmla="*/ 13778526 h 13778526"/>
              <a:gd name="connsiteX5" fmla="*/ 0 w 24469130"/>
              <a:gd name="connsiteY5" fmla="*/ 32657 h 1377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69130" h="13778526">
                <a:moveTo>
                  <a:pt x="0" y="32657"/>
                </a:moveTo>
                <a:lnTo>
                  <a:pt x="10244988" y="0"/>
                </a:lnTo>
                <a:lnTo>
                  <a:pt x="24469130" y="5384911"/>
                </a:lnTo>
                <a:lnTo>
                  <a:pt x="24401860" y="13778526"/>
                </a:lnTo>
                <a:lnTo>
                  <a:pt x="0" y="13778526"/>
                </a:lnTo>
                <a:lnTo>
                  <a:pt x="0" y="32657"/>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lstStyle/>
          <a:p>
            <a:r>
              <a:rPr lang="en-US"/>
              <a:t>Click icon to add picture</a:t>
            </a:r>
            <a:endParaRPr dirty="0"/>
          </a:p>
        </p:txBody>
      </p:sp>
      <p:sp>
        <p:nvSpPr>
          <p:cNvPr id="605" name="Foto bijschrift"/>
          <p:cNvSpPr txBox="1">
            <a:spLocks noGrp="1"/>
          </p:cNvSpPr>
          <p:nvPr>
            <p:ph type="body" sz="quarter" idx="14"/>
          </p:nvPr>
        </p:nvSpPr>
        <p:spPr>
          <a:xfrm>
            <a:off x="6289303" y="242731"/>
            <a:ext cx="2613695" cy="1498269"/>
          </a:xfrm>
          <a:prstGeom prst="rect">
            <a:avLst/>
          </a:prstGeom>
        </p:spPr>
        <p:txBody>
          <a:bodyPr/>
          <a:lstStyle>
            <a:lvl1pPr algn="r">
              <a:defRPr sz="938"/>
            </a:lvl1pPr>
          </a:lstStyle>
          <a:p>
            <a:pPr lvl="0"/>
            <a:r>
              <a:rPr lang="en-US"/>
              <a:t>Edit Master text styles</a:t>
            </a:r>
          </a:p>
        </p:txBody>
      </p:sp>
    </p:spTree>
    <p:extLst>
      <p:ext uri="{BB962C8B-B14F-4D97-AF65-F5344CB8AC3E}">
        <p14:creationId xmlns:p14="http://schemas.microsoft.com/office/powerpoint/2010/main" val="3541923566"/>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ik2018-Standard-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867364252"/>
      </p:ext>
    </p:extLst>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347663" y="957262"/>
            <a:ext cx="8454628" cy="3955852"/>
          </a:xfrm>
          <a:prstGeom prst="rect">
            <a:avLst/>
          </a:prstGeom>
        </p:spPr>
        <p:txBody>
          <a:bodyPr/>
          <a:lstStyle>
            <a:lvl1pPr>
              <a:defRPr sz="1800">
                <a:solidFill>
                  <a:schemeClr val="tx1"/>
                </a:solidFill>
                <a:latin typeface="Akkurat Std" panose="02000503000000000000" pitchFamily="2" charset="0"/>
              </a:defRPr>
            </a:lvl1pPr>
            <a:lvl2pPr>
              <a:defRPr sz="1600">
                <a:solidFill>
                  <a:schemeClr val="tx1"/>
                </a:solidFill>
                <a:latin typeface="Akkurat Std" panose="02000503000000000000" pitchFamily="2" charset="0"/>
              </a:defRPr>
            </a:lvl2pPr>
            <a:lvl3pPr>
              <a:defRPr sz="1400">
                <a:solidFill>
                  <a:schemeClr val="tx1"/>
                </a:solidFill>
                <a:latin typeface="Akkurat Std" panose="02000503000000000000" pitchFamily="2" charset="0"/>
              </a:defRPr>
            </a:lvl3pPr>
            <a:lvl4pPr>
              <a:defRPr sz="1200">
                <a:solidFill>
                  <a:schemeClr val="tx1"/>
                </a:solidFill>
                <a:latin typeface="Akkurat Std" panose="02000503000000000000" pitchFamily="2" charset="0"/>
              </a:defRPr>
            </a:lvl4pPr>
            <a:lvl5pPr>
              <a:defRPr sz="1200">
                <a:solidFill>
                  <a:schemeClr val="tx1"/>
                </a:solidFill>
                <a:latin typeface="Akkurat Std" panose="02000503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31127073"/>
      </p:ext>
    </p:extLst>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endParaRPr lang="en-GB" dirty="0"/>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347663" y="957262"/>
            <a:ext cx="8454628" cy="3955852"/>
          </a:xfrm>
          <a:prstGeom prst="rect">
            <a:avLst/>
          </a:prstGeom>
        </p:spPr>
        <p:txBody>
          <a:bodyPr/>
          <a:lstStyle>
            <a:lvl1pPr>
              <a:defRPr sz="2200">
                <a:solidFill>
                  <a:schemeClr val="tx1"/>
                </a:solidFill>
                <a:latin typeface="Akkurat Std" panose="02000503000000000000" pitchFamily="2" charset="0"/>
              </a:defRPr>
            </a:lvl1pPr>
            <a:lvl2pPr>
              <a:defRPr sz="2000">
                <a:solidFill>
                  <a:schemeClr val="tx1"/>
                </a:solidFill>
                <a:latin typeface="Akkurat Std" panose="02000503000000000000" pitchFamily="2" charset="0"/>
              </a:defRPr>
            </a:lvl2pPr>
            <a:lvl3pPr>
              <a:defRPr sz="1800">
                <a:solidFill>
                  <a:schemeClr val="tx1"/>
                </a:solidFill>
                <a:latin typeface="Akkurat Std" panose="02000503000000000000" pitchFamily="2" charset="0"/>
              </a:defRPr>
            </a:lvl3pPr>
            <a:lvl4pPr>
              <a:defRPr sz="1600">
                <a:solidFill>
                  <a:schemeClr val="tx1"/>
                </a:solidFill>
                <a:latin typeface="Akkurat Std" panose="02000503000000000000" pitchFamily="2" charset="0"/>
              </a:defRPr>
            </a:lvl4pPr>
            <a:lvl5pPr>
              <a:defRPr sz="1600">
                <a:solidFill>
                  <a:schemeClr val="tx1"/>
                </a:solidFill>
                <a:latin typeface="Akkurat Std" panose="02000503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48893808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Nik2018-Standard-Blank">
    <p:spTree>
      <p:nvGrpSpPr>
        <p:cNvPr id="1" name=""/>
        <p:cNvGrpSpPr/>
        <p:nvPr/>
      </p:nvGrpSpPr>
      <p:grpSpPr>
        <a:xfrm>
          <a:off x="0" y="0"/>
          <a:ext cx="0" cy="0"/>
          <a:chOff x="0" y="0"/>
          <a:chExt cx="0" cy="0"/>
        </a:xfrm>
      </p:grpSpPr>
      <p:sp>
        <p:nvSpPr>
          <p:cNvPr id="4" name="Rectangle 3"/>
          <p:cNvSpPr/>
          <p:nvPr userDrawn="1"/>
        </p:nvSpPr>
        <p:spPr>
          <a:xfrm>
            <a:off x="0" y="695158"/>
            <a:ext cx="9144000" cy="4448342"/>
          </a:xfrm>
          <a:prstGeom prst="rect">
            <a:avLst/>
          </a:prstGeom>
          <a:solidFill>
            <a:schemeClr val="tx1"/>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2" name="Title 1"/>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2269264900"/>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7" name="Rectangle 6"/>
          <p:cNvSpPr/>
          <p:nvPr userDrawn="1"/>
        </p:nvSpPr>
        <p:spPr>
          <a:xfrm>
            <a:off x="0" y="695158"/>
            <a:ext cx="9144000" cy="4448342"/>
          </a:xfrm>
          <a:prstGeom prst="rect">
            <a:avLst/>
          </a:prstGeom>
          <a:solidFill>
            <a:srgbClr val="E3D88B"/>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4" name="Rectangle 3"/>
          <p:cNvSpPr/>
          <p:nvPr userDrawn="1"/>
        </p:nvSpPr>
        <p:spPr>
          <a:xfrm>
            <a:off x="0" y="2572084"/>
            <a:ext cx="7950994" cy="1598863"/>
          </a:xfrm>
          <a:prstGeom prst="rect">
            <a:avLst/>
          </a:prstGeom>
          <a:solidFill>
            <a:srgbClr val="6F2575"/>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
        <p:nvSpPr>
          <p:cNvPr id="11" name="Title 10"/>
          <p:cNvSpPr>
            <a:spLocks noGrp="1"/>
          </p:cNvSpPr>
          <p:nvPr>
            <p:ph type="title"/>
          </p:nvPr>
        </p:nvSpPr>
        <p:spPr>
          <a:xfrm>
            <a:off x="1259632" y="3273828"/>
            <a:ext cx="6691362" cy="587220"/>
          </a:xfrm>
        </p:spPr>
        <p:txBody>
          <a:bodyPr/>
          <a:lstStyle>
            <a:lvl1pPr algn="l">
              <a:defRPr sz="3600"/>
            </a:lvl1pPr>
          </a:lstStyle>
          <a:p>
            <a:r>
              <a:rPr lang="en-US" dirty="0"/>
              <a:t>Click to edit Master title style</a:t>
            </a:r>
          </a:p>
        </p:txBody>
      </p:sp>
      <p:sp>
        <p:nvSpPr>
          <p:cNvPr id="3" name="Text Placeholder 2"/>
          <p:cNvSpPr>
            <a:spLocks noGrp="1"/>
          </p:cNvSpPr>
          <p:nvPr>
            <p:ph type="body" idx="1"/>
          </p:nvPr>
        </p:nvSpPr>
        <p:spPr>
          <a:xfrm>
            <a:off x="1259632" y="2668191"/>
            <a:ext cx="6400800" cy="495783"/>
          </a:xfrm>
        </p:spPr>
        <p:txBody>
          <a:bodyPr anchor="b"/>
          <a:lstStyle>
            <a:lvl1pPr marL="18288" indent="0">
              <a:lnSpc>
                <a:spcPts val="2300"/>
              </a:lnSpc>
              <a:spcBef>
                <a:spcPts val="0"/>
              </a:spcBef>
              <a:buNone/>
              <a:defRPr sz="2000">
                <a:solidFill>
                  <a:schemeClr val="tx2">
                    <a:shade val="30000"/>
                    <a:satMod val="150000"/>
                  </a:schemeClr>
                </a:solidFill>
                <a:latin typeface="Akkurat Std Bold" panose="02000803000000000000" pitchFamily="2"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dirty="0"/>
              <a:t>Click to edit Master text styles</a:t>
            </a:r>
          </a:p>
        </p:txBody>
      </p:sp>
      <p:sp>
        <p:nvSpPr>
          <p:cNvPr id="6" name="Isosceles Triangle 5"/>
          <p:cNvSpPr/>
          <p:nvPr userDrawn="1"/>
        </p:nvSpPr>
        <p:spPr>
          <a:xfrm rot="10800000">
            <a:off x="7087935" y="2572084"/>
            <a:ext cx="1729133" cy="1598863"/>
          </a:xfrm>
          <a:prstGeom prst="triangle">
            <a:avLst/>
          </a:prstGeom>
          <a:solidFill>
            <a:srgbClr val="6F2575"/>
          </a:solidFill>
          <a:ln w="127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01600" tIns="101600" rIns="101600" bIns="101600" numCol="1" spcCol="38100" rtlCol="0" anchor="ctr">
            <a:spAutoFit/>
          </a:bodyPr>
          <a:lstStyle/>
          <a:p>
            <a:pPr marL="40639" marR="40639" indent="0" algn="l" defTabSz="9144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000000"/>
              </a:solidFill>
              <a:effectLst/>
              <a:uFill>
                <a:solidFill>
                  <a:srgbClr val="000000"/>
                </a:solidFill>
              </a:uFill>
              <a:latin typeface="Arial"/>
              <a:ea typeface="Arial"/>
              <a:cs typeface="Arial"/>
              <a:sym typeface="Arial"/>
            </a:endParaRPr>
          </a:p>
        </p:txBody>
      </p:sp>
    </p:spTree>
    <p:extLst>
      <p:ext uri="{BB962C8B-B14F-4D97-AF65-F5344CB8AC3E}">
        <p14:creationId xmlns:p14="http://schemas.microsoft.com/office/powerpoint/2010/main" val="10430826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losure-NikUM-plai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8209" y="1293854"/>
            <a:ext cx="6220749" cy="3373223"/>
          </a:xfrm>
          <a:prstGeom prst="rect">
            <a:avLst/>
          </a:prstGeom>
        </p:spPr>
      </p:pic>
      <p:sp>
        <p:nvSpPr>
          <p:cNvPr id="5"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7" name="Rechthoek"/>
          <p:cNvSpPr/>
          <p:nvPr userDrawn="1"/>
        </p:nvSpPr>
        <p:spPr>
          <a:xfrm>
            <a:off x="-27822" y="-16147"/>
            <a:ext cx="9171822" cy="659246"/>
          </a:xfrm>
          <a:prstGeom prst="rect">
            <a:avLst/>
          </a:prstGeom>
          <a:solidFill>
            <a:srgbClr val="702577"/>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8" name="Dianummer"/>
          <p:cNvSpPr txBox="1">
            <a:spLocks/>
          </p:cNvSpPr>
          <p:nvPr userDrawn="1"/>
        </p:nvSpPr>
        <p:spPr>
          <a:xfrm>
            <a:off x="8801243" y="4913264"/>
            <a:ext cx="256081" cy="227226"/>
          </a:xfrm>
          <a:prstGeom prst="rect">
            <a:avLst/>
          </a:prstGeom>
          <a:ln w="12700">
            <a:miter lim="400000"/>
          </a:ln>
          <a:extLst>
            <a:ext uri="{C572A759-6A51-4108-AA02-DFA0A04FC94B}">
              <ma14:wrappingTextBoxFlag xmlns:ma14="http://schemas.microsoft.com/office/mac/drawingml/2011/main" xmlns="" val="1"/>
            </a:ext>
          </a:extLst>
        </p:spPr>
        <p:txBody>
          <a:bodyPr wrap="none" lIns="26789" tIns="26789" rIns="26789" bIns="2678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000000"/>
                </a:solidFill>
                <a:effectLst/>
                <a:uFill>
                  <a:solidFill>
                    <a:srgbClr val="000000"/>
                  </a:solidFill>
                </a:uFill>
                <a:latin typeface="Akkurat Std" panose="02000503000000000000" pitchFamily="2" charset="0"/>
                <a:ea typeface="+mn-ea"/>
                <a:cs typeface="+mn-cs"/>
                <a:sym typeface="Candara"/>
              </a:defRPr>
            </a:lvl1pPr>
            <a:lvl2pPr marL="0" marR="0" indent="228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GB" sz="1125" smtClean="0"/>
              <a:pPr/>
              <a:t>‹#›</a:t>
            </a:fld>
            <a:endParaRPr lang="en-GB" sz="1125"/>
          </a:p>
        </p:txBody>
      </p:sp>
      <p:sp>
        <p:nvSpPr>
          <p:cNvPr id="9" name="Physics Data Processing…"/>
          <p:cNvSpPr txBox="1">
            <a:spLocks noGrp="1"/>
          </p:cNvSpPr>
          <p:nvPr>
            <p:ph type="title" hasCustomPrompt="1"/>
          </p:nvPr>
        </p:nvSpPr>
        <p:spPr>
          <a:xfrm>
            <a:off x="-800" y="89583"/>
            <a:ext cx="9145600" cy="1397003"/>
          </a:xfrm>
          <a:prstGeom prst="rect">
            <a:avLst/>
          </a:prstGeom>
        </p:spPr>
        <p:txBody>
          <a:bodyPr/>
          <a:lstStyle>
            <a:lvl1pPr algn="ctr">
              <a:defRPr/>
            </a:lvl1pPr>
            <a:lvl2pPr algn="ctr">
              <a:defRPr sz="2700">
                <a:latin typeface="Akkurat Std"/>
                <a:ea typeface="Akkurat Std"/>
                <a:cs typeface="Akkurat Std"/>
                <a:sym typeface="Akkurat Std"/>
              </a:defRPr>
            </a:lvl2pPr>
          </a:lstStyle>
          <a:p>
            <a:r>
              <a:rPr lang="en-US" dirty="0">
                <a:solidFill>
                  <a:schemeClr val="bg1"/>
                </a:solidFill>
              </a:rPr>
              <a:t>Main Title</a:t>
            </a:r>
            <a:endParaRPr dirty="0">
              <a:solidFill>
                <a:schemeClr val="bg1"/>
              </a:solidFill>
            </a:endParaRPr>
          </a:p>
          <a:p>
            <a:pPr lvl="1"/>
            <a:r>
              <a:rPr lang="en-US" dirty="0"/>
              <a:t>Subtitle text</a:t>
            </a:r>
            <a:endParaRPr dirty="0"/>
          </a:p>
        </p:txBody>
      </p:sp>
      <p:sp>
        <p:nvSpPr>
          <p:cNvPr id="11"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2"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6" name="Text Placeholder 5"/>
          <p:cNvSpPr>
            <a:spLocks noGrp="1"/>
          </p:cNvSpPr>
          <p:nvPr>
            <p:ph type="body" sz="quarter" idx="11"/>
          </p:nvPr>
        </p:nvSpPr>
        <p:spPr>
          <a:xfrm>
            <a:off x="4679950" y="3281869"/>
            <a:ext cx="4180852" cy="923697"/>
          </a:xfrm>
          <a:prstGeom prst="rect">
            <a:avLst/>
          </a:prstGeom>
        </p:spPr>
        <p:txBody>
          <a:bodyPr lIns="0" rIns="0"/>
          <a:lstStyle>
            <a:lvl1pPr marL="15240" indent="0" algn="r">
              <a:buNone/>
              <a:defRPr sz="1800">
                <a:solidFill>
                  <a:schemeClr val="bg1"/>
                </a:solidFill>
                <a:latin typeface="Akkurat Std" panose="02000503000000000000" pitchFamily="2" charset="0"/>
              </a:defRPr>
            </a:lvl1pPr>
          </a:lstStyle>
          <a:p>
            <a:pPr lvl="0"/>
            <a:r>
              <a:rPr lang="en-US" dirty="0"/>
              <a:t>Edit Master text styles</a:t>
            </a:r>
          </a:p>
        </p:txBody>
      </p:sp>
      <p:sp>
        <p:nvSpPr>
          <p:cNvPr id="10" name="Rechthoek"/>
          <p:cNvSpPr/>
          <p:nvPr userDrawn="1"/>
        </p:nvSpPr>
        <p:spPr>
          <a:xfrm>
            <a:off x="-824" y="4674995"/>
            <a:ext cx="9144824" cy="476250"/>
          </a:xfrm>
          <a:prstGeom prst="rect">
            <a:avLst/>
          </a:prstGeom>
          <a:solidFill>
            <a:srgbClr val="E6344C"/>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17" name="2011-2016…"/>
          <p:cNvSpPr txBox="1"/>
          <p:nvPr userDrawn="1"/>
        </p:nvSpPr>
        <p:spPr>
          <a:xfrm>
            <a:off x="7543867" y="4551606"/>
            <a:ext cx="1317668" cy="507831"/>
          </a:xfrm>
          <a:prstGeom prst="rect">
            <a:avLst/>
          </a:prstGeom>
          <a:ln w="12700">
            <a:miter lim="400000"/>
          </a:ln>
          <a:extLst>
            <a:ext uri="{C572A759-6A51-4108-AA02-DFA0A04FC94B}">
              <ma14:wrappingTextBoxFlag xmlns:ma14="http://schemas.microsoft.com/office/mac/drawingml/2011/main" xmlns="" val="1"/>
            </a:ext>
          </a:extLst>
        </p:spPr>
        <p:txBody>
          <a:bodyPr wrap="none" lIns="38100" tIns="38100" rIns="38100" bIns="38100" anchor="ctr">
            <a:spAutoFit/>
          </a:bodyPr>
          <a:lstStyle/>
          <a:p>
            <a:pPr algn="r">
              <a:defRPr sz="4800" b="0" i="0">
                <a:solidFill>
                  <a:srgbClr val="FFFFFF"/>
                </a:solidFill>
                <a:latin typeface="Akkurat Std"/>
                <a:ea typeface="Akkurat Std"/>
                <a:cs typeface="Akkurat Std"/>
                <a:sym typeface="Akkurat Std"/>
              </a:defRPr>
            </a:pPr>
            <a:r>
              <a:rPr lang="en-US" sz="1600" cap="none" baseline="0" dirty="0">
                <a:solidFill>
                  <a:srgbClr val="E3D88A"/>
                </a:solidFill>
              </a:rPr>
              <a:t>David </a:t>
            </a:r>
            <a:r>
              <a:rPr lang="en-US" sz="1600" cap="none" baseline="0" dirty="0" err="1">
                <a:solidFill>
                  <a:srgbClr val="E3D88A"/>
                </a:solidFill>
              </a:rPr>
              <a:t>Groep</a:t>
            </a:r>
            <a:endParaRPr lang="en-US" sz="1600" cap="none" baseline="0" dirty="0">
              <a:solidFill>
                <a:srgbClr val="E3D88A"/>
              </a:solidFill>
            </a:endParaRPr>
          </a:p>
          <a:p>
            <a:pPr algn="r">
              <a:defRPr sz="4800" b="0" i="0">
                <a:solidFill>
                  <a:srgbClr val="FFFFFF"/>
                </a:solidFill>
                <a:latin typeface="Akkurat Std"/>
                <a:ea typeface="Akkurat Std"/>
                <a:cs typeface="Akkurat Std"/>
                <a:sym typeface="Akkurat Std"/>
              </a:defRPr>
            </a:pPr>
            <a:r>
              <a:rPr lang="en-US" sz="1200" cap="none" baseline="0" dirty="0">
                <a:solidFill>
                  <a:srgbClr val="6F2575"/>
                </a:solidFill>
              </a:rPr>
              <a:t>davidg@nikhef.nl</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8435" y="4473814"/>
            <a:ext cx="1186455" cy="46151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646317" y="4390909"/>
            <a:ext cx="3017492" cy="627320"/>
          </a:xfrm>
          <a:prstGeom prst="rect">
            <a:avLst/>
          </a:prstGeom>
        </p:spPr>
      </p:pic>
    </p:spTree>
    <p:extLst>
      <p:ext uri="{BB962C8B-B14F-4D97-AF65-F5344CB8AC3E}">
        <p14:creationId xmlns:p14="http://schemas.microsoft.com/office/powerpoint/2010/main" val="2025651723"/>
      </p:ext>
    </p:extLst>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9" Type="http://schemas.openxmlformats.org/officeDocument/2006/relationships/slideLayout" Target="../slideLayouts/slideLayout86.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theme" Target="../theme/theme2.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image" Target="../media/image2.png"/><Relationship Id="rId8" Type="http://schemas.openxmlformats.org/officeDocument/2006/relationships/slideLayout" Target="../slideLayouts/slideLayout55.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20" Type="http://schemas.openxmlformats.org/officeDocument/2006/relationships/slideLayout" Target="../slideLayouts/slideLayout67.xml"/><Relationship Id="rId41" Type="http://schemas.openxmlformats.org/officeDocument/2006/relationships/slideLayout" Target="../slideLayouts/slideLayout8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11.emf"/><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3.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image" Target="../media/image13.png"/><Relationship Id="rId5" Type="http://schemas.openxmlformats.org/officeDocument/2006/relationships/slideLayout" Target="../slideLayouts/slideLayout103.xml"/><Relationship Id="rId10" Type="http://schemas.openxmlformats.org/officeDocument/2006/relationships/image" Target="../media/image12.png"/><Relationship Id="rId4" Type="http://schemas.openxmlformats.org/officeDocument/2006/relationships/slideLayout" Target="../slideLayouts/slideLayout102.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47" Type="http://schemas.openxmlformats.org/officeDocument/2006/relationships/slideLayout" Target="../slideLayouts/slideLayout153.xml"/><Relationship Id="rId50" Type="http://schemas.openxmlformats.org/officeDocument/2006/relationships/slideLayout" Target="../slideLayouts/slideLayout156.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slideLayout" Target="../slideLayouts/slideLayout151.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49" Type="http://schemas.openxmlformats.org/officeDocument/2006/relationships/slideLayout" Target="../slideLayouts/slideLayout155.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4" Type="http://schemas.openxmlformats.org/officeDocument/2006/relationships/slideLayout" Target="../slideLayouts/slideLayout150.xml"/><Relationship Id="rId52" Type="http://schemas.openxmlformats.org/officeDocument/2006/relationships/image" Target="../media/image2.png"/><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48" Type="http://schemas.openxmlformats.org/officeDocument/2006/relationships/slideLayout" Target="../slideLayouts/slideLayout154.xml"/><Relationship Id="rId8" Type="http://schemas.openxmlformats.org/officeDocument/2006/relationships/slideLayout" Target="../slideLayouts/slideLayout114.xml"/><Relationship Id="rId51" Type="http://schemas.openxmlformats.org/officeDocument/2006/relationships/theme" Target="../theme/theme5.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46" Type="http://schemas.openxmlformats.org/officeDocument/2006/relationships/slideLayout" Target="../slideLayouts/slideLayout152.xml"/><Relationship Id="rId20" Type="http://schemas.openxmlformats.org/officeDocument/2006/relationships/slideLayout" Target="../slideLayouts/slideLayout126.xml"/><Relationship Id="rId41" Type="http://schemas.openxmlformats.org/officeDocument/2006/relationships/slideLayout" Target="../slideLayouts/slideLayout147.xml"/><Relationship Id="rId1" Type="http://schemas.openxmlformats.org/officeDocument/2006/relationships/slideLayout" Target="../slideLayouts/slideLayout107.xml"/><Relationship Id="rId6"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7312843" y="4607321"/>
            <a:ext cx="401531" cy="500857"/>
          </a:xfrm>
          <a:prstGeom prst="rect">
            <a:avLst/>
          </a:prstGeom>
        </p:spPr>
      </p:pic>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50"/>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Tree>
  </p:cSld>
  <p:clrMap bg1="dk1" tx1="lt1" bg2="dk2" tx2="lt2" accent1="accent1" accent2="accent2" accent3="accent3" accent4="accent4" accent5="accent5" accent6="accent6" hlink="hlink" folHlink="folHlink"/>
  <p:sldLayoutIdLst>
    <p:sldLayoutId id="2147483649" r:id="rId1"/>
    <p:sldLayoutId id="2147483730" r:id="rId2"/>
    <p:sldLayoutId id="2147483731" r:id="rId3"/>
    <p:sldLayoutId id="2147483732" r:id="rId4"/>
    <p:sldLayoutId id="2147483692" r:id="rId5"/>
    <p:sldLayoutId id="2147483735" r:id="rId6"/>
    <p:sldLayoutId id="2147483791" r:id="rId7"/>
    <p:sldLayoutId id="2147483736" r:id="rId8"/>
    <p:sldLayoutId id="2147483734" r:id="rId9"/>
    <p:sldLayoutId id="2147483724" r:id="rId10"/>
    <p:sldLayoutId id="2147483733" r:id="rId11"/>
    <p:sldLayoutId id="2147483737" r:id="rId12"/>
    <p:sldLayoutId id="2147483708" r:id="rId13"/>
    <p:sldLayoutId id="2147483662" r:id="rId14"/>
    <p:sldLayoutId id="2147483701" r:id="rId15"/>
    <p:sldLayoutId id="2147483668" r:id="rId16"/>
    <p:sldLayoutId id="2147483660" r:id="rId17"/>
    <p:sldLayoutId id="2147483704" r:id="rId18"/>
    <p:sldLayoutId id="2147483705" r:id="rId19"/>
    <p:sldLayoutId id="2147483706" r:id="rId20"/>
    <p:sldLayoutId id="2147483707" r:id="rId21"/>
    <p:sldLayoutId id="2147483703" r:id="rId22"/>
    <p:sldLayoutId id="2147483661" r:id="rId23"/>
    <p:sldLayoutId id="2147483664" r:id="rId24"/>
    <p:sldLayoutId id="2147483667" r:id="rId25"/>
    <p:sldLayoutId id="2147483702" r:id="rId26"/>
    <p:sldLayoutId id="2147483697" r:id="rId27"/>
    <p:sldLayoutId id="2147483709" r:id="rId28"/>
    <p:sldLayoutId id="2147483674" r:id="rId29"/>
    <p:sldLayoutId id="2147483677" r:id="rId30"/>
    <p:sldLayoutId id="2147483698" r:id="rId31"/>
    <p:sldLayoutId id="2147483699" r:id="rId32"/>
    <p:sldLayoutId id="2147483710" r:id="rId33"/>
    <p:sldLayoutId id="2147483672" r:id="rId34"/>
    <p:sldLayoutId id="2147483675" r:id="rId35"/>
    <p:sldLayoutId id="2147483678" r:id="rId36"/>
    <p:sldLayoutId id="2147483681" r:id="rId37"/>
    <p:sldLayoutId id="2147483684" r:id="rId38"/>
    <p:sldLayoutId id="2147483673" r:id="rId39"/>
    <p:sldLayoutId id="2147483676" r:id="rId40"/>
    <p:sldLayoutId id="2147483679" r:id="rId41"/>
    <p:sldLayoutId id="2147483682" r:id="rId42"/>
    <p:sldLayoutId id="2147483685" r:id="rId43"/>
    <p:sldLayoutId id="2147483686" r:id="rId44"/>
    <p:sldLayoutId id="2147483688" r:id="rId45"/>
    <p:sldLayoutId id="2147483689" r:id="rId46"/>
    <p:sldLayoutId id="2147483690" r:id="rId47"/>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20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48"/>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Tree>
    <p:extLst>
      <p:ext uri="{BB962C8B-B14F-4D97-AF65-F5344CB8AC3E}">
        <p14:creationId xmlns:p14="http://schemas.microsoft.com/office/powerpoint/2010/main" val="3118613646"/>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 id="2147483769" r:id="rId28"/>
    <p:sldLayoutId id="2147483770" r:id="rId29"/>
    <p:sldLayoutId id="2147483771" r:id="rId30"/>
    <p:sldLayoutId id="2147483772" r:id="rId31"/>
    <p:sldLayoutId id="2147483773" r:id="rId32"/>
    <p:sldLayoutId id="2147483774" r:id="rId33"/>
    <p:sldLayoutId id="2147483775" r:id="rId34"/>
    <p:sldLayoutId id="2147483776" r:id="rId35"/>
    <p:sldLayoutId id="2147483777" r:id="rId36"/>
    <p:sldLayoutId id="2147483778" r:id="rId37"/>
    <p:sldLayoutId id="2147483779" r:id="rId38"/>
    <p:sldLayoutId id="2147483780" r:id="rId39"/>
    <p:sldLayoutId id="2147483781" r:id="rId40"/>
    <p:sldLayoutId id="2147483782" r:id="rId41"/>
    <p:sldLayoutId id="2147483783" r:id="rId42"/>
    <p:sldLayoutId id="2147483784" r:id="rId43"/>
    <p:sldLayoutId id="2147483785" r:id="rId44"/>
    <p:sldLayoutId id="2147483786" r:id="rId45"/>
    <p:sldLayoutId id="2147483787" r:id="rId46"/>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20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Rechthoek"/>
          <p:cNvSpPr/>
          <p:nvPr/>
        </p:nvSpPr>
        <p:spPr>
          <a:xfrm>
            <a:off x="0" y="-6565"/>
            <a:ext cx="9152122" cy="704612"/>
          </a:xfrm>
          <a:prstGeom prst="rect">
            <a:avLst/>
          </a:prstGeom>
          <a:solidFill>
            <a:srgbClr val="6F2575"/>
          </a:solidFill>
          <a:ln w="12700">
            <a:miter lim="400000"/>
          </a:ln>
        </p:spPr>
        <p:txBody>
          <a:bodyPr lIns="38100" tIns="38100" rIns="38100" bIns="38100" anchor="ctr"/>
          <a:lstStyle/>
          <a:p>
            <a:pPr marL="15240" marR="15240" defTabSz="342900">
              <a:defRPr sz="3200" b="0" i="0">
                <a:uFill>
                  <a:solidFill>
                    <a:srgbClr val="000000"/>
                  </a:solidFill>
                </a:uFill>
                <a:latin typeface="Arial"/>
                <a:ea typeface="Arial"/>
                <a:cs typeface="Arial"/>
                <a:sym typeface="Arial"/>
              </a:defRPr>
            </a:pPr>
            <a:endParaRPr sz="1200"/>
          </a:p>
        </p:txBody>
      </p:sp>
      <p:sp>
        <p:nvSpPr>
          <p:cNvPr id="4" name="Dianummer"/>
          <p:cNvSpPr txBox="1">
            <a:spLocks noGrp="1"/>
          </p:cNvSpPr>
          <p:nvPr>
            <p:ph type="sldNum" sz="quarter" idx="2"/>
          </p:nvPr>
        </p:nvSpPr>
        <p:spPr>
          <a:xfrm>
            <a:off x="8756160" y="4913264"/>
            <a:ext cx="346248" cy="317394"/>
          </a:xfrm>
          <a:prstGeom prst="rect">
            <a:avLst/>
          </a:prstGeom>
          <a:ln w="12700">
            <a:miter lim="400000"/>
          </a:ln>
        </p:spPr>
        <p:txBody>
          <a:bodyPr wrap="none" lIns="71437" tIns="71437" rIns="71437" bIns="71437">
            <a:spAutoFit/>
          </a:bodyPr>
          <a:lstStyle>
            <a:lvl1pPr algn="ctr" defTabSz="309563">
              <a:defRPr sz="1125" b="0" i="0">
                <a:uFill>
                  <a:solidFill>
                    <a:srgbClr val="000000"/>
                  </a:solidFill>
                </a:uFill>
                <a:latin typeface="Akkurat Std" panose="02000503000000000000" pitchFamily="2" charset="0"/>
                <a:ea typeface="+mn-ea"/>
                <a:cs typeface="+mn-cs"/>
                <a:sym typeface="Candara"/>
              </a:defRPr>
            </a:lvl1pPr>
          </a:lstStyle>
          <a:p>
            <a:fld id="{86CB4B4D-7CA3-9044-876B-883B54F8677D}" type="slidenum">
              <a:rPr lang="en-GB" smtClean="0"/>
              <a:pPr/>
              <a:t>‹#›</a:t>
            </a:fld>
            <a:endParaRPr lang="en-GB" dirty="0"/>
          </a:p>
        </p:txBody>
      </p:sp>
      <p:sp>
        <p:nvSpPr>
          <p:cNvPr id="5" name="Title Text"/>
          <p:cNvSpPr txBox="1">
            <a:spLocks noGrp="1"/>
          </p:cNvSpPr>
          <p:nvPr>
            <p:ph type="title"/>
          </p:nvPr>
        </p:nvSpPr>
        <p:spPr>
          <a:xfrm>
            <a:off x="1896894" y="54568"/>
            <a:ext cx="7159227" cy="582344"/>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chor="ctr" anchorCtr="0"/>
          <a:lstStyle/>
          <a:p>
            <a:r>
              <a:rPr dirty="0"/>
              <a:t>Title Text</a:t>
            </a:r>
          </a:p>
        </p:txBody>
      </p:sp>
      <p:sp>
        <p:nvSpPr>
          <p:cNvPr id="14" name="Tekstvak 13"/>
          <p:cNvSpPr txBox="1"/>
          <p:nvPr userDrawn="1"/>
        </p:nvSpPr>
        <p:spPr>
          <a:xfrm>
            <a:off x="160522" y="4838753"/>
            <a:ext cx="2921000" cy="23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indent="0" algn="l" defTabSz="171450" rtl="0" fontAlgn="auto" latinLnBrk="0" hangingPunct="0">
              <a:lnSpc>
                <a:spcPct val="100000"/>
              </a:lnSpc>
              <a:spcBef>
                <a:spcPts val="0"/>
              </a:spcBef>
              <a:spcAft>
                <a:spcPts val="0"/>
              </a:spcAft>
              <a:buClrTx/>
              <a:buSzTx/>
              <a:buFontTx/>
              <a:buNone/>
              <a:tabLst/>
            </a:pPr>
            <a:r>
              <a:rPr kumimoji="0" lang="en-US" sz="1043" b="1" i="0" u="none" strike="noStrike" cap="none" spc="0" normalizeH="0" baseline="0" dirty="0">
                <a:ln>
                  <a:noFill/>
                </a:ln>
                <a:solidFill>
                  <a:schemeClr val="bg1"/>
                </a:solidFill>
                <a:effectLst/>
                <a:uFillTx/>
                <a:latin typeface="Akkurat Std" charset="0"/>
                <a:ea typeface="Helvetica Neue"/>
                <a:cs typeface="Helvetica Neue"/>
                <a:sym typeface="Helvetica Neue"/>
              </a:rPr>
              <a:t>Event</a:t>
            </a:r>
            <a:endParaRPr kumimoji="0" lang="nl-NL" sz="1043" b="1" i="0" u="none" strike="noStrike" cap="none" spc="0" normalizeH="0" baseline="0" dirty="0">
              <a:ln>
                <a:noFill/>
              </a:ln>
              <a:solidFill>
                <a:schemeClr val="bg1"/>
              </a:solidFill>
              <a:effectLst/>
              <a:uFillTx/>
              <a:latin typeface="Akkurat Std" charset="0"/>
              <a:ea typeface="Helvetica Neue"/>
              <a:cs typeface="Helvetica Neue"/>
              <a:sym typeface="Helvetica Neue"/>
            </a:endParaRPr>
          </a:p>
        </p:txBody>
      </p:sp>
      <p:sp>
        <p:nvSpPr>
          <p:cNvPr id="7" name="Freeform 6"/>
          <p:cNvSpPr/>
          <p:nvPr userDrawn="1"/>
        </p:nvSpPr>
        <p:spPr>
          <a:xfrm>
            <a:off x="-3969" y="-7386"/>
            <a:ext cx="1647693" cy="706226"/>
          </a:xfrm>
          <a:custGeom>
            <a:avLst/>
            <a:gdLst>
              <a:gd name="connsiteX0" fmla="*/ 4143983 w 4202349"/>
              <a:gd name="connsiteY0" fmla="*/ 0 h 1926077"/>
              <a:gd name="connsiteX1" fmla="*/ 3171217 w 4202349"/>
              <a:gd name="connsiteY1" fmla="*/ 1926077 h 1926077"/>
              <a:gd name="connsiteX2" fmla="*/ 0 w 4202349"/>
              <a:gd name="connsiteY2" fmla="*/ 1926077 h 1926077"/>
              <a:gd name="connsiteX3" fmla="*/ 0 w 4202349"/>
              <a:gd name="connsiteY3" fmla="*/ 19456 h 1926077"/>
              <a:gd name="connsiteX4" fmla="*/ 4202349 w 4202349"/>
              <a:gd name="connsiteY4" fmla="*/ 19456 h 1926077"/>
              <a:gd name="connsiteX5" fmla="*/ 4202349 w 4202349"/>
              <a:gd name="connsiteY5" fmla="*/ 58366 h 1926077"/>
              <a:gd name="connsiteX0" fmla="*/ 4143983 w 4202349"/>
              <a:gd name="connsiteY0" fmla="*/ 0 h 1926077"/>
              <a:gd name="connsiteX1" fmla="*/ 3171217 w 4202349"/>
              <a:gd name="connsiteY1" fmla="*/ 1926077 h 1926077"/>
              <a:gd name="connsiteX2" fmla="*/ 0 w 4202349"/>
              <a:gd name="connsiteY2" fmla="*/ 1926077 h 1926077"/>
              <a:gd name="connsiteX3" fmla="*/ 0 w 4202349"/>
              <a:gd name="connsiteY3" fmla="*/ 19456 h 1926077"/>
              <a:gd name="connsiteX4" fmla="*/ 4202349 w 4202349"/>
              <a:gd name="connsiteY4" fmla="*/ 19456 h 1926077"/>
              <a:gd name="connsiteX0" fmla="*/ 4143983 w 4143983"/>
              <a:gd name="connsiteY0" fmla="*/ 0 h 1926077"/>
              <a:gd name="connsiteX1" fmla="*/ 3171217 w 4143983"/>
              <a:gd name="connsiteY1" fmla="*/ 1926077 h 1926077"/>
              <a:gd name="connsiteX2" fmla="*/ 0 w 4143983"/>
              <a:gd name="connsiteY2" fmla="*/ 1926077 h 1926077"/>
              <a:gd name="connsiteX3" fmla="*/ 0 w 4143983"/>
              <a:gd name="connsiteY3" fmla="*/ 19456 h 1926077"/>
              <a:gd name="connsiteX0" fmla="*/ 4143983 w 4143983"/>
              <a:gd name="connsiteY0" fmla="*/ 0 h 1926077"/>
              <a:gd name="connsiteX1" fmla="*/ 3171217 w 4143983"/>
              <a:gd name="connsiteY1" fmla="*/ 1926077 h 1926077"/>
              <a:gd name="connsiteX2" fmla="*/ 0 w 4143983"/>
              <a:gd name="connsiteY2" fmla="*/ 1926077 h 1926077"/>
              <a:gd name="connsiteX3" fmla="*/ 14408 w 4143983"/>
              <a:gd name="connsiteY3" fmla="*/ 40285 h 1926077"/>
              <a:gd name="connsiteX0" fmla="*/ 4143983 w 4143983"/>
              <a:gd name="connsiteY0" fmla="*/ 0 h 1926077"/>
              <a:gd name="connsiteX1" fmla="*/ 3171217 w 4143983"/>
              <a:gd name="connsiteY1" fmla="*/ 1926077 h 1926077"/>
              <a:gd name="connsiteX2" fmla="*/ 0 w 4143983"/>
              <a:gd name="connsiteY2" fmla="*/ 1926077 h 1926077"/>
              <a:gd name="connsiteX3" fmla="*/ 489874 w 4143983"/>
              <a:gd name="connsiteY3" fmla="*/ 534986 h 1926077"/>
              <a:gd name="connsiteX0" fmla="*/ 4143983 w 4143983"/>
              <a:gd name="connsiteY0" fmla="*/ 0 h 1926077"/>
              <a:gd name="connsiteX1" fmla="*/ 3171217 w 4143983"/>
              <a:gd name="connsiteY1" fmla="*/ 1926077 h 1926077"/>
              <a:gd name="connsiteX2" fmla="*/ 0 w 4143983"/>
              <a:gd name="connsiteY2" fmla="*/ 1926077 h 1926077"/>
              <a:gd name="connsiteX3" fmla="*/ 0 w 4143983"/>
              <a:gd name="connsiteY3" fmla="*/ 19456 h 1926077"/>
              <a:gd name="connsiteX0" fmla="*/ 4147985 w 4147985"/>
              <a:gd name="connsiteY0" fmla="*/ 2242 h 1928319"/>
              <a:gd name="connsiteX1" fmla="*/ 3175219 w 4147985"/>
              <a:gd name="connsiteY1" fmla="*/ 1928319 h 1928319"/>
              <a:gd name="connsiteX2" fmla="*/ 4002 w 4147985"/>
              <a:gd name="connsiteY2" fmla="*/ 1928319 h 1928319"/>
              <a:gd name="connsiteX3" fmla="*/ 0 w 4147985"/>
              <a:gd name="connsiteY3" fmla="*/ 0 h 1928319"/>
              <a:gd name="connsiteX0" fmla="*/ 4153988 w 4153988"/>
              <a:gd name="connsiteY0" fmla="*/ 2242 h 1930489"/>
              <a:gd name="connsiteX1" fmla="*/ 3181222 w 4153988"/>
              <a:gd name="connsiteY1" fmla="*/ 1928319 h 1930489"/>
              <a:gd name="connsiteX2" fmla="*/ 0 w 4153988"/>
              <a:gd name="connsiteY2" fmla="*/ 1930489 h 1930489"/>
              <a:gd name="connsiteX3" fmla="*/ 6003 w 4153988"/>
              <a:gd name="connsiteY3" fmla="*/ 0 h 1930489"/>
            </a:gdLst>
            <a:ahLst/>
            <a:cxnLst>
              <a:cxn ang="0">
                <a:pos x="connsiteX0" y="connsiteY0"/>
              </a:cxn>
              <a:cxn ang="0">
                <a:pos x="connsiteX1" y="connsiteY1"/>
              </a:cxn>
              <a:cxn ang="0">
                <a:pos x="connsiteX2" y="connsiteY2"/>
              </a:cxn>
              <a:cxn ang="0">
                <a:pos x="connsiteX3" y="connsiteY3"/>
              </a:cxn>
            </a:cxnLst>
            <a:rect l="l" t="t" r="r" b="b"/>
            <a:pathLst>
              <a:path w="4153988" h="1930489">
                <a:moveTo>
                  <a:pt x="4153988" y="2242"/>
                </a:moveTo>
                <a:lnTo>
                  <a:pt x="3181222" y="1928319"/>
                </a:lnTo>
                <a:lnTo>
                  <a:pt x="0" y="1930489"/>
                </a:lnTo>
                <a:lnTo>
                  <a:pt x="6003" y="0"/>
                </a:lnTo>
              </a:path>
            </a:pathLst>
          </a:custGeom>
          <a:solidFill>
            <a:srgbClr val="E3D88A"/>
          </a:solidFill>
          <a:ln>
            <a:noFill/>
          </a:ln>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34290" tIns="17145" rIns="34290" bIns="17145" numCol="1" spcCol="38100" rtlCol="0" anchor="t">
            <a:noAutofit/>
          </a:bodyPr>
          <a:lstStyle/>
          <a:p>
            <a:pPr marL="0" marR="0" indent="0" algn="l" defTabSz="342900" rtl="0" fontAlgn="auto" latinLnBrk="1" hangingPunct="0">
              <a:lnSpc>
                <a:spcPct val="100000"/>
              </a:lnSpc>
              <a:spcBef>
                <a:spcPts val="0"/>
              </a:spcBef>
              <a:spcAft>
                <a:spcPts val="0"/>
              </a:spcAft>
              <a:buClrTx/>
              <a:buSzTx/>
              <a:buFontTx/>
              <a:buNone/>
              <a:tabLst/>
            </a:pPr>
            <a:endParaRPr kumimoji="0" lang="en-GB" sz="675" b="0" i="0" u="none" strike="noStrike" cap="none" spc="0" normalizeH="0" baseline="0">
              <a:ln>
                <a:noFill/>
              </a:ln>
              <a:solidFill>
                <a:srgbClr val="000000"/>
              </a:solidFill>
              <a:effectLst/>
              <a:uFillTx/>
            </a:endParaRPr>
          </a:p>
        </p:txBody>
      </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19434" y="127607"/>
            <a:ext cx="1131580" cy="440166"/>
          </a:xfrm>
          <a:prstGeom prst="rect">
            <a:avLst/>
          </a:prstGeom>
        </p:spPr>
      </p:pic>
    </p:spTree>
    <p:extLst>
      <p:ext uri="{BB962C8B-B14F-4D97-AF65-F5344CB8AC3E}">
        <p14:creationId xmlns:p14="http://schemas.microsoft.com/office/powerpoint/2010/main" val="47492418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22" r:id="rId3"/>
    <p:sldLayoutId id="2147483723" r:id="rId4"/>
    <p:sldLayoutId id="2147483720" r:id="rId5"/>
  </p:sldLayoutIdLst>
  <p:transition spd="med"/>
  <p:hf hdr="0" dt="0"/>
  <p:txStyles>
    <p:title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235192" marR="21675" indent="-21995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391547" marR="21675" indent="-204857"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557144" marR="21675" indent="-199004"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76176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857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1714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2571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3429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4286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5143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6000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6858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Tekstvak 13"/>
          <p:cNvSpPr txBox="1"/>
          <p:nvPr userDrawn="1"/>
        </p:nvSpPr>
        <p:spPr>
          <a:xfrm>
            <a:off x="160522" y="4838753"/>
            <a:ext cx="2921000" cy="237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ctr">
            <a:spAutoFit/>
          </a:bodyPr>
          <a:lstStyle/>
          <a:p>
            <a:pPr marL="0" marR="0" lvl="0" indent="0" algn="l" defTabSz="171450" rtl="0" eaLnBrk="1" fontAlgn="auto" latinLnBrk="0" hangingPunct="0">
              <a:lnSpc>
                <a:spcPct val="100000"/>
              </a:lnSpc>
              <a:spcBef>
                <a:spcPts val="0"/>
              </a:spcBef>
              <a:spcAft>
                <a:spcPts val="0"/>
              </a:spcAft>
              <a:buClrTx/>
              <a:buSzTx/>
              <a:buFontTx/>
              <a:buNone/>
              <a:tabLst/>
              <a:defRPr/>
            </a:pPr>
            <a:r>
              <a:rPr kumimoji="0" lang="en-US" sz="1043" b="1" i="0" u="none" strike="noStrike" kern="0" cap="none" spc="0" normalizeH="0" baseline="0" noProof="0" dirty="0">
                <a:ln>
                  <a:noFill/>
                </a:ln>
                <a:solidFill>
                  <a:srgbClr val="FFFFFF"/>
                </a:solidFill>
                <a:effectLst/>
                <a:uLnTx/>
                <a:uFillTx/>
                <a:latin typeface="Akkurat Std" charset="0"/>
                <a:ea typeface="Helvetica Neue"/>
                <a:cs typeface="Helvetica Neue"/>
                <a:sym typeface="Helvetica Neue"/>
              </a:rPr>
              <a:t>Event</a:t>
            </a:r>
            <a:endParaRPr kumimoji="0" lang="nl-NL" sz="1043" b="1" i="0" u="none" strike="noStrike" kern="0" cap="none" spc="0" normalizeH="0" baseline="0" noProof="0" dirty="0">
              <a:ln>
                <a:noFill/>
              </a:ln>
              <a:solidFill>
                <a:srgbClr val="FFFFFF"/>
              </a:solidFill>
              <a:effectLst/>
              <a:uLnTx/>
              <a:uFillTx/>
              <a:latin typeface="Akkurat Std" charset="0"/>
              <a:ea typeface="Helvetica Neue"/>
              <a:cs typeface="Helvetica Neue"/>
              <a:sym typeface="Helvetica Neue"/>
            </a:endParaRPr>
          </a:p>
        </p:txBody>
      </p:sp>
      <p:pic>
        <p:nvPicPr>
          <p:cNvPr id="9" name="Picture 8"/>
          <p:cNvPicPr>
            <a:picLocks noChangeAspect="1"/>
          </p:cNvPicPr>
          <p:nvPr userDrawn="1"/>
        </p:nvPicPr>
        <p:blipFill>
          <a:blip r:embed="rId10"/>
          <a:stretch>
            <a:fillRect/>
          </a:stretch>
        </p:blipFill>
        <p:spPr>
          <a:xfrm>
            <a:off x="-3791" y="1226905"/>
            <a:ext cx="6429375" cy="3448050"/>
          </a:xfrm>
          <a:prstGeom prst="rect">
            <a:avLst/>
          </a:prstGeom>
        </p:spPr>
      </p:pic>
      <p:sp>
        <p:nvSpPr>
          <p:cNvPr id="11" name="Driehoek"/>
          <p:cNvSpPr/>
          <p:nvPr userDrawn="1"/>
        </p:nvSpPr>
        <p:spPr>
          <a:xfrm rot="10800000" flipH="1">
            <a:off x="-2967" y="637787"/>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702576"/>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2" name="Rechthoek"/>
          <p:cNvSpPr/>
          <p:nvPr userDrawn="1"/>
        </p:nvSpPr>
        <p:spPr>
          <a:xfrm>
            <a:off x="0" y="-14108"/>
            <a:ext cx="9146966" cy="657208"/>
          </a:xfrm>
          <a:prstGeom prst="rect">
            <a:avLst/>
          </a:prstGeom>
          <a:solidFill>
            <a:srgbClr val="702577"/>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3" name="Rechthoek"/>
          <p:cNvSpPr/>
          <p:nvPr userDrawn="1"/>
        </p:nvSpPr>
        <p:spPr>
          <a:xfrm>
            <a:off x="-3791" y="4674995"/>
            <a:ext cx="9147791" cy="476250"/>
          </a:xfrm>
          <a:prstGeom prst="rect">
            <a:avLst/>
          </a:prstGeom>
          <a:solidFill>
            <a:srgbClr val="E6344C"/>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5" name="Driehoek"/>
          <p:cNvSpPr/>
          <p:nvPr userDrawn="1"/>
        </p:nvSpPr>
        <p:spPr>
          <a:xfrm rot="5400000">
            <a:off x="310601" y="299996"/>
            <a:ext cx="1378257" cy="19974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E3D88A"/>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sp>
        <p:nvSpPr>
          <p:cNvPr id="16" name="Driehoek"/>
          <p:cNvSpPr/>
          <p:nvPr userDrawn="1"/>
        </p:nvSpPr>
        <p:spPr>
          <a:xfrm>
            <a:off x="-2967" y="1655381"/>
            <a:ext cx="9149933" cy="301957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21600"/>
                </a:lnTo>
                <a:close/>
              </a:path>
            </a:pathLst>
          </a:custGeom>
          <a:solidFill>
            <a:srgbClr val="E6344C"/>
          </a:solidFill>
          <a:ln w="12700">
            <a:miter lim="400000"/>
          </a:ln>
        </p:spPr>
        <p:txBody>
          <a:bodyPr lIns="38100" tIns="38100" rIns="38100" bIns="38100" anchor="ctr"/>
          <a:lstStyle/>
          <a:p>
            <a:pPr marL="15240" marR="15240" lvl="0" indent="0" algn="l" defTabSz="342900" rtl="0" eaLnBrk="1" fontAlgn="auto" latinLnBrk="0" hangingPunct="0">
              <a:lnSpc>
                <a:spcPct val="100000"/>
              </a:lnSpc>
              <a:spcBef>
                <a:spcPts val="0"/>
              </a:spcBef>
              <a:spcAft>
                <a:spcPts val="0"/>
              </a:spcAft>
              <a:buClrTx/>
              <a:buSzTx/>
              <a:buFontTx/>
              <a:buNone/>
              <a:tabLst/>
              <a:defRPr sz="3200" b="0" i="0">
                <a:uFill>
                  <a:solidFill>
                    <a:srgbClr val="000000"/>
                  </a:solidFill>
                </a:uFill>
                <a:latin typeface="Arial"/>
                <a:ea typeface="Arial"/>
                <a:cs typeface="Arial"/>
                <a:sym typeface="Arial"/>
              </a:defRPr>
            </a:pPr>
            <a:endParaRPr kumimoji="0" sz="1200" b="0" i="0" u="none" strike="noStrike" kern="0" cap="all" spc="0" normalizeH="0" baseline="0" noProof="0">
              <a:ln>
                <a:noFill/>
              </a:ln>
              <a:solidFill>
                <a:srgbClr val="E6223D"/>
              </a:solidFill>
              <a:effectLst/>
              <a:uLnTx/>
              <a:uFill>
                <a:solidFill>
                  <a:srgbClr val="000000"/>
                </a:solidFill>
              </a:uFill>
              <a:latin typeface="Arial"/>
              <a:cs typeface="Arial"/>
              <a:sym typeface="Arial"/>
            </a:endParaRPr>
          </a:p>
        </p:txBody>
      </p:sp>
      <p:grpSp>
        <p:nvGrpSpPr>
          <p:cNvPr id="17" name="Group 16"/>
          <p:cNvGrpSpPr/>
          <p:nvPr userDrawn="1"/>
        </p:nvGrpSpPr>
        <p:grpSpPr>
          <a:xfrm>
            <a:off x="5059546" y="3728204"/>
            <a:ext cx="3936975" cy="1105431"/>
            <a:chOff x="13257342" y="9941877"/>
            <a:chExt cx="10498600" cy="2947816"/>
          </a:xfrm>
        </p:grpSpPr>
        <p:sp>
          <p:nvSpPr>
            <p:cNvPr id="18" name="2011-2016…"/>
            <p:cNvSpPr txBox="1"/>
            <p:nvPr/>
          </p:nvSpPr>
          <p:spPr>
            <a:xfrm>
              <a:off x="13257342" y="9941877"/>
              <a:ext cx="10498600" cy="2947816"/>
            </a:xfrm>
            <a:prstGeom prst="rect">
              <a:avLst/>
            </a:prstGeom>
            <a:ln w="12700">
              <a:miter lim="400000"/>
            </a:ln>
            <a:extLst>
              <a:ext uri="{C572A759-6A51-4108-AA02-DFA0A04FC94B}">
                <ma14:wrappingTextBoxFlag xmlns:ma14="http://schemas.microsoft.com/office/mac/drawingml/2011/main" xmlns="" val="1"/>
              </a:ext>
            </a:extLst>
          </p:spPr>
          <p:txBody>
            <a:bodyPr wrap="none" lIns="101600" tIns="101600" rIns="101600" bIns="101600" anchor="ctr">
              <a:spAutoFit/>
            </a:bodyPr>
            <a:lstStyle/>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800" b="0" i="0" u="none" strike="noStrike" kern="0" cap="none" spc="0" normalizeH="0" baseline="0" noProof="0" dirty="0">
                  <a:ln>
                    <a:noFill/>
                  </a:ln>
                  <a:solidFill>
                    <a:srgbClr val="FFFFFF"/>
                  </a:solidFill>
                  <a:effectLst/>
                  <a:uLnTx/>
                  <a:uFillTx/>
                  <a:latin typeface="Akkurat Std"/>
                  <a:sym typeface="Akkurat Std"/>
                </a:rPr>
                <a:t>David </a:t>
              </a:r>
              <a:r>
                <a:rPr kumimoji="0" lang="en-US" sz="1800" b="0" i="0" u="none" strike="noStrike" kern="0" cap="none" spc="0" normalizeH="0" baseline="0" noProof="0" dirty="0" err="1">
                  <a:ln>
                    <a:noFill/>
                  </a:ln>
                  <a:solidFill>
                    <a:srgbClr val="FFFFFF"/>
                  </a:solidFill>
                  <a:effectLst/>
                  <a:uLnTx/>
                  <a:uFillTx/>
                  <a:latin typeface="Akkurat Std"/>
                  <a:sym typeface="Akkurat Std"/>
                </a:rPr>
                <a:t>Groep</a:t>
              </a:r>
              <a:endParaRPr kumimoji="0" lang="en-US" sz="1800" b="0" i="0" u="none" strike="noStrike" kern="0" cap="none" spc="0" normalizeH="0" baseline="0" noProof="0" dirty="0">
                <a:ln>
                  <a:noFill/>
                </a:ln>
                <a:solidFill>
                  <a:srgbClr val="FFFFFF"/>
                </a:solidFill>
                <a:effectLst/>
                <a:uLnTx/>
                <a:uFillTx/>
                <a:latin typeface="Akkurat Std"/>
                <a:sym typeface="Akkurat Std"/>
              </a:endParaRP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300" b="0" i="0" u="none" strike="noStrike" kern="0" cap="none" spc="0" normalizeH="0" baseline="0" noProof="0" dirty="0">
                  <a:ln>
                    <a:noFill/>
                  </a:ln>
                  <a:solidFill>
                    <a:srgbClr val="6F2575"/>
                  </a:solidFill>
                  <a:effectLst/>
                  <a:uLnTx/>
                  <a:uFillTx/>
                  <a:latin typeface="Akkurat Std"/>
                  <a:sym typeface="Akkurat Std"/>
                </a:rPr>
                <a:t>davidg@nikhef.nl</a:t>
              </a: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GB" sz="1300" b="0" i="0" u="none" strike="noStrike" kern="0" cap="none" spc="0" normalizeH="0" baseline="0" noProof="0" dirty="0">
                  <a:ln>
                    <a:noFill/>
                  </a:ln>
                  <a:solidFill>
                    <a:srgbClr val="6F2575"/>
                  </a:solidFill>
                  <a:effectLst/>
                  <a:uLnTx/>
                  <a:uFillTx/>
                  <a:latin typeface="Akkurat Std"/>
                  <a:sym typeface="Akkurat Std"/>
                </a:rPr>
                <a:t>https://www.nikhef.nl/~davidg/presentations/</a:t>
              </a:r>
            </a:p>
            <a:p>
              <a:pPr marL="0" marR="0" lvl="0" indent="0" algn="r" defTabSz="309563" rtl="0" eaLnBrk="1" fontAlgn="auto" latinLnBrk="0" hangingPunct="0">
                <a:lnSpc>
                  <a:spcPct val="100000"/>
                </a:lnSpc>
                <a:spcBef>
                  <a:spcPts val="0"/>
                </a:spcBef>
                <a:spcAft>
                  <a:spcPts val="0"/>
                </a:spcAft>
                <a:buClrTx/>
                <a:buSzTx/>
                <a:buFontTx/>
                <a:buNone/>
                <a:tabLst/>
                <a:defRPr sz="4800" b="0" i="0">
                  <a:solidFill>
                    <a:srgbClr val="FFFFFF"/>
                  </a:solidFill>
                  <a:latin typeface="Akkurat Std"/>
                  <a:ea typeface="Akkurat Std"/>
                  <a:cs typeface="Akkurat Std"/>
                  <a:sym typeface="Akkurat Std"/>
                </a:defRPr>
              </a:pPr>
              <a:r>
                <a:rPr kumimoji="0" lang="en-US" sz="1300" b="0" i="0" u="none" strike="noStrike" kern="0" cap="none" spc="0" normalizeH="0" baseline="0" noProof="0" dirty="0">
                  <a:ln>
                    <a:noFill/>
                  </a:ln>
                  <a:solidFill>
                    <a:srgbClr val="6F2575"/>
                  </a:solidFill>
                  <a:effectLst/>
                  <a:uLnTx/>
                  <a:uFillTx/>
                  <a:latin typeface="Akkurat Std"/>
                  <a:sym typeface="Akkurat Std"/>
                </a:rPr>
                <a:t>https://orcid.org/0000-0003-1026-6606</a:t>
              </a:r>
              <a:endParaRPr kumimoji="0" sz="1300" b="0" i="0" u="none" strike="noStrike" kern="0" cap="none" spc="0" normalizeH="0" baseline="0" noProof="0" dirty="0">
                <a:ln>
                  <a:noFill/>
                </a:ln>
                <a:solidFill>
                  <a:srgbClr val="6F2575"/>
                </a:solidFill>
                <a:effectLst/>
                <a:uLnTx/>
                <a:uFillTx/>
                <a:latin typeface="Akkurat Std"/>
                <a:sym typeface="Akkurat Std"/>
              </a:endParaRPr>
            </a:p>
          </p:txBody>
        </p:sp>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59550" y="12056840"/>
              <a:ext cx="529432" cy="529432"/>
            </a:xfrm>
            <a:prstGeom prst="rect">
              <a:avLst/>
            </a:prstGeom>
          </p:spPr>
        </p:pic>
      </p:grpSp>
    </p:spTree>
    <p:extLst>
      <p:ext uri="{BB962C8B-B14F-4D97-AF65-F5344CB8AC3E}">
        <p14:creationId xmlns:p14="http://schemas.microsoft.com/office/powerpoint/2010/main" val="3337213973"/>
      </p:ext>
    </p:extLst>
  </p:cSld>
  <p:clrMap bg1="lt1" tx1="dk1" bg2="lt2" tx2="dk2" accent1="accent1" accent2="accent2" accent3="accent3" accent4="accent4" accent5="accent5" accent6="accent6" hlink="hlink" folHlink="folHlink"/>
  <p:sldLayoutIdLst>
    <p:sldLayoutId id="2147483712" r:id="rId1"/>
    <p:sldLayoutId id="2147483789" r:id="rId2"/>
    <p:sldLayoutId id="2147483727" r:id="rId3"/>
    <p:sldLayoutId id="2147483788" r:id="rId4"/>
    <p:sldLayoutId id="2147483739" r:id="rId5"/>
    <p:sldLayoutId id="2147483790" r:id="rId6"/>
    <p:sldLayoutId id="2147483729" r:id="rId7"/>
    <p:sldLayoutId id="2147483728" r:id="rId8"/>
  </p:sldLayoutIdLst>
  <p:transition spd="med"/>
  <p:hf hdr="0" dt="0"/>
  <p:txStyles>
    <p:titleStyle>
      <a:lvl1pPr marL="21675" marR="21675" indent="0" algn="l" defTabSz="485775" eaLnBrk="1" latinLnBrk="0" hangingPunct="1">
        <a:lnSpc>
          <a:spcPct val="100000"/>
        </a:lnSpc>
        <a:spcBef>
          <a:spcPts val="0"/>
        </a:spcBef>
        <a:spcAft>
          <a:spcPts val="0"/>
        </a:spcAft>
        <a:buClrTx/>
        <a:buSzTx/>
        <a:buFontTx/>
        <a:buNone/>
        <a:tabLst/>
        <a:defRPr sz="2800" b="0" i="0" u="none" strike="noStrike" cap="none" spc="0" baseline="0">
          <a:ln>
            <a:noFill/>
          </a:ln>
          <a:solidFill>
            <a:schemeClr val="bg1"/>
          </a:solidFill>
          <a:uFill>
            <a:solidFill>
              <a:srgbClr val="000000"/>
            </a:solidFill>
          </a:uFill>
          <a:latin typeface="Akkurat Std" panose="02000503000000000000" pitchFamily="2" charset="0"/>
          <a:ea typeface="Akkurat Std" panose="02000503000000000000" pitchFamily="2" charset="0"/>
          <a:cs typeface="Akkurat Std" panose="02000503000000000000" pitchFamily="2" charset="0"/>
          <a:sym typeface="Akkurat Std Mono"/>
        </a:defRPr>
      </a:lvl1pPr>
      <a:lvl2pPr marL="21675" marR="21675" indent="857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2pPr>
      <a:lvl3pPr marL="21675" marR="21675" indent="1714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3pPr>
      <a:lvl4pPr marL="21675" marR="21675" indent="2571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4pPr>
      <a:lvl5pPr marL="21675" marR="21675" indent="3429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5pPr>
      <a:lvl6pPr marL="21675" marR="21675" indent="42862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6pPr>
      <a:lvl7pPr marL="21675" marR="21675" indent="51435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7pPr>
      <a:lvl8pPr marL="21675" marR="21675" indent="600075"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8pPr>
      <a:lvl9pPr marL="21675" marR="21675" indent="685800" algn="l" defTabSz="485775" eaLnBrk="1" latinLnBrk="0" hangingPunct="1">
        <a:lnSpc>
          <a:spcPct val="100000"/>
        </a:lnSpc>
        <a:spcBef>
          <a:spcPts val="0"/>
        </a:spcBef>
        <a:spcAft>
          <a:spcPts val="0"/>
        </a:spcAft>
        <a:buClrTx/>
        <a:buSzTx/>
        <a:buFontTx/>
        <a:buNone/>
        <a:tabLst/>
        <a:defRPr sz="3338" b="0" i="0" u="none" strike="noStrike" cap="none" spc="0" baseline="0">
          <a:ln>
            <a:noFill/>
          </a:ln>
          <a:solidFill>
            <a:srgbClr val="FFFFFF"/>
          </a:solidFill>
          <a:uFill>
            <a:solidFill>
              <a:srgbClr val="000000"/>
            </a:solidFill>
          </a:uFill>
          <a:latin typeface="Akkurat Std Mono"/>
          <a:ea typeface="Akkurat Std Mono"/>
          <a:cs typeface="Akkurat Std Mono"/>
          <a:sym typeface="Akkurat Std Mono"/>
        </a:defRPr>
      </a:lvl9pPr>
    </p:titleStyle>
    <p:bodyStyle>
      <a:lvl1pPr marL="235192" marR="21675" indent="-21995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1pPr>
      <a:lvl2pPr marL="391547" marR="21675" indent="-204857"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2pPr>
      <a:lvl3pPr marL="557144" marR="21675" indent="-199004"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3pPr>
      <a:lvl4pPr marL="76176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4pPr>
      <a:lvl5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5pPr>
      <a:lvl6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933212" marR="21675" indent="-232172" algn="l" defTabSz="485775" eaLnBrk="1" latinLnBrk="0" hangingPunct="1">
        <a:lnSpc>
          <a:spcPct val="100000"/>
        </a:lnSpc>
        <a:spcBef>
          <a:spcPts val="375"/>
        </a:spcBef>
        <a:spcAft>
          <a:spcPts val="0"/>
        </a:spcAft>
        <a:buClrTx/>
        <a:buSzPct val="100000"/>
        <a:buFontTx/>
        <a:buChar char="•"/>
        <a:tabLst/>
        <a:defRPr sz="2438" b="0" i="0" u="none" strike="noStrike" cap="none" spc="0" baseline="0">
          <a:ln>
            <a:noFill/>
          </a:ln>
          <a:solidFill>
            <a:srgbClr val="000000"/>
          </a:solidFill>
          <a:uFill>
            <a:solidFill>
              <a:srgbClr val="000000"/>
            </a:solidFill>
          </a:uFill>
          <a:latin typeface="Minion Pro"/>
          <a:ea typeface="Minion Pro"/>
          <a:cs typeface="Minion Pro"/>
          <a:sym typeface="Minion Pro"/>
        </a:defRPr>
      </a:lvl9pPr>
    </p:bodyStyle>
    <p:otherStyle>
      <a:lvl1pPr marL="0" marR="0" indent="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1pPr>
      <a:lvl2pPr marL="0" marR="0" indent="857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2pPr>
      <a:lvl3pPr marL="0" marR="0" indent="1714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3pPr>
      <a:lvl4pPr marL="0" marR="0" indent="2571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4pPr>
      <a:lvl5pPr marL="0" marR="0" indent="3429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5pPr>
      <a:lvl6pPr marL="0" marR="0" indent="42862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6pPr>
      <a:lvl7pPr marL="0" marR="0" indent="51435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7pPr>
      <a:lvl8pPr marL="0" marR="0" indent="600075"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8pPr>
      <a:lvl9pPr marL="0" marR="0" indent="685800" algn="ctr" defTabSz="309563"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
            <a:solidFill>
              <a:srgbClr val="000000"/>
            </a:solidFill>
          </a:uFill>
          <a:latin typeface="+mn-lt"/>
          <a:ea typeface="+mn-ea"/>
          <a:cs typeface="+mn-cs"/>
          <a:sym typeface="Candar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Rechthoek"/>
          <p:cNvSpPr/>
          <p:nvPr/>
        </p:nvSpPr>
        <p:spPr>
          <a:xfrm>
            <a:off x="0" y="4572000"/>
            <a:ext cx="9144000" cy="571500"/>
          </a:xfrm>
          <a:prstGeom prst="rect">
            <a:avLst/>
          </a:prstGeom>
          <a:solidFill>
            <a:srgbClr val="00B3C4"/>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3" name="Vorm"/>
          <p:cNvSpPr/>
          <p:nvPr/>
        </p:nvSpPr>
        <p:spPr>
          <a:xfrm>
            <a:off x="0" y="4572000"/>
            <a:ext cx="918440"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6761" y="21600"/>
                </a:lnTo>
                <a:lnTo>
                  <a:pt x="0" y="21600"/>
                </a:lnTo>
                <a:lnTo>
                  <a:pt x="0" y="0"/>
                </a:lnTo>
                <a:close/>
              </a:path>
            </a:pathLst>
          </a:custGeom>
          <a:solidFill>
            <a:srgbClr val="702677"/>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4" name="Vorm"/>
          <p:cNvSpPr/>
          <p:nvPr/>
        </p:nvSpPr>
        <p:spPr>
          <a:xfrm rot="10800000">
            <a:off x="7708382" y="4572000"/>
            <a:ext cx="1435618" cy="5715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427" y="21600"/>
                </a:lnTo>
                <a:lnTo>
                  <a:pt x="0" y="21600"/>
                </a:lnTo>
                <a:lnTo>
                  <a:pt x="0" y="0"/>
                </a:lnTo>
                <a:close/>
              </a:path>
            </a:pathLst>
          </a:custGeom>
          <a:solidFill>
            <a:srgbClr val="E6223D"/>
          </a:solidFill>
          <a:ln w="12700">
            <a:miter lim="400000"/>
          </a:ln>
        </p:spPr>
        <p:txBody>
          <a:bodyPr lIns="0" tIns="0" rIns="0" bIns="0" anchor="ctr"/>
          <a:lstStyle/>
          <a:p>
            <a:pPr algn="ctr">
              <a:defRPr sz="3200" cap="none">
                <a:solidFill>
                  <a:srgbClr val="FFFFFF"/>
                </a:solidFill>
                <a:latin typeface="Helvetica Neue Medium"/>
                <a:ea typeface="Helvetica Neue Medium"/>
                <a:cs typeface="Helvetica Neue Medium"/>
                <a:sym typeface="Helvetica Neue Medium"/>
              </a:defRPr>
            </a:pPr>
            <a:endParaRPr sz="1200"/>
          </a:p>
        </p:txBody>
      </p:sp>
      <p:sp>
        <p:nvSpPr>
          <p:cNvPr id="5" name="Dianummer"/>
          <p:cNvSpPr txBox="1">
            <a:spLocks noGrp="1"/>
          </p:cNvSpPr>
          <p:nvPr>
            <p:ph type="sldNum" sz="quarter" idx="2"/>
          </p:nvPr>
        </p:nvSpPr>
        <p:spPr>
          <a:xfrm>
            <a:off x="264319" y="4771189"/>
            <a:ext cx="176330" cy="173124"/>
          </a:xfrm>
          <a:prstGeom prst="rect">
            <a:avLst/>
          </a:prstGeom>
          <a:ln w="12700">
            <a:miter lim="400000"/>
          </a:ln>
        </p:spPr>
        <p:txBody>
          <a:bodyPr wrap="none" lIns="0" tIns="0" rIns="0" bIns="0" anchor="ctr">
            <a:spAutoFit/>
          </a:bodyPr>
          <a:lstStyle>
            <a:lvl1pPr>
              <a:defRPr sz="1125" cap="none">
                <a:solidFill>
                  <a:srgbClr val="FFFFFF"/>
                </a:solidFill>
              </a:defRPr>
            </a:lvl1pPr>
          </a:lstStyle>
          <a:p>
            <a:fld id="{86CB4B4D-7CA3-9044-876B-883B54F8677D}" type="slidenum">
              <a:t>‹#›</a:t>
            </a:fld>
            <a:endParaRPr/>
          </a:p>
        </p:txBody>
      </p:sp>
      <p:pic>
        <p:nvPicPr>
          <p:cNvPr id="7" name="NIKHEF_LOGO.png" descr="NIKHEF_LOGO.png"/>
          <p:cNvPicPr>
            <a:picLocks noChangeAspect="1"/>
          </p:cNvPicPr>
          <p:nvPr/>
        </p:nvPicPr>
        <p:blipFill>
          <a:blip r:embed="rId52"/>
          <a:stretch>
            <a:fillRect/>
          </a:stretch>
        </p:blipFill>
        <p:spPr>
          <a:xfrm>
            <a:off x="8075612" y="4701897"/>
            <a:ext cx="796408" cy="311706"/>
          </a:xfrm>
          <a:prstGeom prst="rect">
            <a:avLst/>
          </a:prstGeom>
          <a:ln w="12700">
            <a:miter lim="400000"/>
          </a:ln>
        </p:spPr>
      </p:pic>
      <p:sp>
        <p:nvSpPr>
          <p:cNvPr id="8" name="Hoofdtekst - niveau één…"/>
          <p:cNvSpPr txBox="1">
            <a:spLocks noGrp="1"/>
          </p:cNvSpPr>
          <p:nvPr>
            <p:ph type="body" idx="1"/>
          </p:nvPr>
        </p:nvSpPr>
        <p:spPr>
          <a:xfrm>
            <a:off x="238125" y="242731"/>
            <a:ext cx="4133850" cy="40980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rPr dirty="0" err="1"/>
              <a:t>Hoofdtekst</a:t>
            </a:r>
            <a:r>
              <a:rPr dirty="0"/>
              <a:t> - </a:t>
            </a:r>
            <a:r>
              <a:rPr dirty="0" err="1"/>
              <a:t>niveau</a:t>
            </a:r>
            <a:r>
              <a:rPr dirty="0"/>
              <a:t> </a:t>
            </a:r>
            <a:r>
              <a:rPr dirty="0" err="1"/>
              <a:t>één</a:t>
            </a:r>
            <a:endParaRPr dirty="0"/>
          </a:p>
          <a:p>
            <a:pPr lvl="1"/>
            <a:r>
              <a:rPr dirty="0" err="1"/>
              <a:t>Hoofdtekst</a:t>
            </a:r>
            <a:r>
              <a:rPr dirty="0"/>
              <a:t> - </a:t>
            </a:r>
            <a:r>
              <a:rPr dirty="0" err="1"/>
              <a:t>niveau</a:t>
            </a:r>
            <a:r>
              <a:rPr dirty="0"/>
              <a:t> twee</a:t>
            </a:r>
          </a:p>
          <a:p>
            <a:pPr lvl="2"/>
            <a:r>
              <a:rPr dirty="0" err="1"/>
              <a:t>Hoofdtekst</a:t>
            </a:r>
            <a:r>
              <a:rPr dirty="0"/>
              <a:t> - </a:t>
            </a:r>
            <a:r>
              <a:rPr dirty="0" err="1"/>
              <a:t>niveau</a:t>
            </a:r>
            <a:r>
              <a:rPr dirty="0"/>
              <a:t> </a:t>
            </a:r>
            <a:r>
              <a:rPr dirty="0" err="1"/>
              <a:t>drie</a:t>
            </a:r>
            <a:endParaRPr dirty="0"/>
          </a:p>
          <a:p>
            <a:pPr lvl="3"/>
            <a:r>
              <a:rPr dirty="0" err="1"/>
              <a:t>Hoofdtekst</a:t>
            </a:r>
            <a:r>
              <a:rPr dirty="0"/>
              <a:t> - </a:t>
            </a:r>
            <a:r>
              <a:rPr dirty="0" err="1"/>
              <a:t>niveau</a:t>
            </a:r>
            <a:r>
              <a:rPr dirty="0"/>
              <a:t> </a:t>
            </a:r>
            <a:r>
              <a:rPr dirty="0" err="1"/>
              <a:t>vier</a:t>
            </a:r>
            <a:endParaRPr dirty="0"/>
          </a:p>
          <a:p>
            <a:pPr lvl="4"/>
            <a:r>
              <a:rPr dirty="0" err="1"/>
              <a:t>Hoofdtekst</a:t>
            </a:r>
            <a:r>
              <a:rPr dirty="0"/>
              <a:t> - </a:t>
            </a:r>
            <a:r>
              <a:rPr dirty="0" err="1"/>
              <a:t>niveau</a:t>
            </a:r>
            <a:r>
              <a:rPr dirty="0"/>
              <a:t> </a:t>
            </a:r>
            <a:r>
              <a:rPr dirty="0" err="1"/>
              <a:t>vijf</a:t>
            </a:r>
            <a:endParaRPr dirty="0"/>
          </a:p>
        </p:txBody>
      </p:sp>
      <p:sp>
        <p:nvSpPr>
          <p:cNvPr id="10" name="Tijdelijke aanduiding voor voettekst 9">
            <a:extLst>
              <a:ext uri="{FF2B5EF4-FFF2-40B4-BE49-F238E27FC236}">
                <a16:creationId xmlns:a16="http://schemas.microsoft.com/office/drawing/2014/main" id="{69D6A5BF-E03A-3B42-9900-EB97AADCDCA4}"/>
              </a:ext>
            </a:extLst>
          </p:cNvPr>
          <p:cNvSpPr>
            <a:spLocks noGrp="1"/>
          </p:cNvSpPr>
          <p:nvPr>
            <p:ph type="ftr" sz="quarter" idx="3"/>
          </p:nvPr>
        </p:nvSpPr>
        <p:spPr>
          <a:xfrm>
            <a:off x="995362" y="4607321"/>
            <a:ext cx="6317481" cy="500857"/>
          </a:xfrm>
          <a:prstGeom prst="rect">
            <a:avLst/>
          </a:prstGeom>
        </p:spPr>
        <p:txBody>
          <a:bodyPr vert="horz" lIns="91440" tIns="45720" rIns="91440" bIns="45720" rtlCol="0" anchor="ctr"/>
          <a:lstStyle>
            <a:lvl1pPr algn="l">
              <a:defRPr lang="nl-NL" sz="1125" b="0" i="0" u="none" strike="noStrike" cap="none" spc="0" baseline="0" dirty="0">
                <a:ln>
                  <a:noFill/>
                </a:ln>
                <a:solidFill>
                  <a:srgbClr val="FFFFFF"/>
                </a:solidFill>
                <a:uFillTx/>
                <a:latin typeface="+mn-lt"/>
                <a:ea typeface="+mn-ea"/>
                <a:cs typeface="+mn-cs"/>
                <a:sym typeface="Arial"/>
              </a:defRPr>
            </a:lvl1pPr>
          </a:lstStyle>
          <a:p>
            <a:r>
              <a:rPr lang="en-US"/>
              <a:t>accelerating ‘time to science’ through computing and collaboration</a:t>
            </a:r>
            <a:endParaRPr lang="nl-NL" dirty="0"/>
          </a:p>
        </p:txBody>
      </p:sp>
    </p:spTree>
    <p:extLst>
      <p:ext uri="{BB962C8B-B14F-4D97-AF65-F5344CB8AC3E}">
        <p14:creationId xmlns:p14="http://schemas.microsoft.com/office/powerpoint/2010/main" val="2553343450"/>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 id="2147483816" r:id="rId24"/>
    <p:sldLayoutId id="2147483817" r:id="rId25"/>
    <p:sldLayoutId id="2147483818" r:id="rId26"/>
    <p:sldLayoutId id="2147483819" r:id="rId27"/>
    <p:sldLayoutId id="2147483820" r:id="rId28"/>
    <p:sldLayoutId id="2147483821" r:id="rId29"/>
    <p:sldLayoutId id="2147483822" r:id="rId30"/>
    <p:sldLayoutId id="2147483823" r:id="rId31"/>
    <p:sldLayoutId id="2147483824" r:id="rId32"/>
    <p:sldLayoutId id="2147483825" r:id="rId33"/>
    <p:sldLayoutId id="2147483826" r:id="rId34"/>
    <p:sldLayoutId id="2147483827" r:id="rId35"/>
    <p:sldLayoutId id="2147483828" r:id="rId36"/>
    <p:sldLayoutId id="2147483829" r:id="rId37"/>
    <p:sldLayoutId id="2147483830" r:id="rId38"/>
    <p:sldLayoutId id="2147483831" r:id="rId39"/>
    <p:sldLayoutId id="2147483832" r:id="rId40"/>
    <p:sldLayoutId id="2147483833" r:id="rId41"/>
    <p:sldLayoutId id="2147483834" r:id="rId42"/>
    <p:sldLayoutId id="2147483835" r:id="rId43"/>
    <p:sldLayoutId id="2147483836" r:id="rId44"/>
    <p:sldLayoutId id="2147483837" r:id="rId45"/>
    <p:sldLayoutId id="2147483838" r:id="rId46"/>
    <p:sldLayoutId id="2147483839" r:id="rId47"/>
    <p:sldLayoutId id="2147483840" r:id="rId48"/>
    <p:sldLayoutId id="2147483841" r:id="rId49"/>
    <p:sldLayoutId id="2147483842" r:id="rId50"/>
  </p:sldLayoutIdLst>
  <p:transition spd="med"/>
  <p:hf hdr="0" dt="0"/>
  <p:txStyles>
    <p:title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rgbClr val="FFFFFF"/>
          </a:solidFill>
          <a:uFillTx/>
          <a:latin typeface="+mn-lt"/>
          <a:ea typeface="+mn-ea"/>
          <a:cs typeface="+mn-cs"/>
          <a:sym typeface="Arial"/>
        </a:defRPr>
      </a:lvl9pPr>
    </p:titleStyle>
    <p:bodyStyle>
      <a:lvl1pPr marL="0" marR="0" indent="0" algn="l" defTabSz="309563" rtl="0" eaLnBrk="1" latinLnBrk="0" hangingPunct="1">
        <a:lnSpc>
          <a:spcPct val="100000"/>
        </a:lnSpc>
        <a:spcBef>
          <a:spcPts val="0"/>
        </a:spcBef>
        <a:spcAft>
          <a:spcPts val="0"/>
        </a:spcAft>
        <a:buClrTx/>
        <a:buSzTx/>
        <a:buFontTx/>
        <a:buNone/>
        <a:tabLst/>
        <a:defRPr sz="1800" b="0" i="0" u="none" strike="noStrike" cap="none" spc="0" baseline="0">
          <a:ln>
            <a:noFill/>
          </a:ln>
          <a:solidFill>
            <a:srgbClr val="000000"/>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600" b="0" i="0" u="none" strike="noStrike" cap="none" spc="0" baseline="0">
          <a:ln>
            <a:noFill/>
          </a:ln>
          <a:solidFill>
            <a:schemeClr val="tx2"/>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accent3"/>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200" b="0" i="0" u="none" strike="noStrike" cap="none" spc="0" baseline="0">
          <a:ln>
            <a:noFill/>
          </a:ln>
          <a:solidFill>
            <a:schemeClr val="accent3"/>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313" b="0" i="0" u="none" strike="noStrike" cap="none" spc="0" baseline="0">
          <a:ln>
            <a:noFill/>
          </a:ln>
          <a:solidFill>
            <a:srgbClr val="000000"/>
          </a:solidFill>
          <a:uFillTx/>
          <a:latin typeface="+mn-lt"/>
          <a:ea typeface="+mn-ea"/>
          <a:cs typeface="+mn-cs"/>
          <a:sym typeface="Arial"/>
        </a:defRPr>
      </a:lvl9pPr>
    </p:bodyStyle>
    <p:otherStyle>
      <a:lvl1pPr marL="0" marR="0" indent="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1pPr>
      <a:lvl2pPr marL="0" marR="0" indent="857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2pPr>
      <a:lvl3pPr marL="0" marR="0" indent="1714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3pPr>
      <a:lvl4pPr marL="0" marR="0" indent="2571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4pPr>
      <a:lvl5pPr marL="0" marR="0" indent="3429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5pPr>
      <a:lvl6pPr marL="0" marR="0" indent="42862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6pPr>
      <a:lvl7pPr marL="0" marR="0" indent="51435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7pPr>
      <a:lvl8pPr marL="0" marR="0" indent="600075"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8pPr>
      <a:lvl9pPr marL="0" marR="0" indent="685800" algn="l" defTabSz="309563" rtl="0" eaLnBrk="1" latinLnBrk="0" hangingPunct="1">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18" Type="http://schemas.openxmlformats.org/officeDocument/2006/relationships/image" Target="../media/image59.png"/><Relationship Id="rId26" Type="http://schemas.openxmlformats.org/officeDocument/2006/relationships/image" Target="../media/image67.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66.png"/><Relationship Id="rId2" Type="http://schemas.openxmlformats.org/officeDocument/2006/relationships/image" Target="../media/image43.jpe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47.jpeg"/><Relationship Id="rId11" Type="http://schemas.openxmlformats.org/officeDocument/2006/relationships/image" Target="../media/image52.png"/><Relationship Id="rId24" Type="http://schemas.openxmlformats.org/officeDocument/2006/relationships/image" Target="../media/image65.jpeg"/><Relationship Id="rId5" Type="http://schemas.openxmlformats.org/officeDocument/2006/relationships/image" Target="../media/image46.emf"/><Relationship Id="rId15" Type="http://schemas.openxmlformats.org/officeDocument/2006/relationships/image" Target="../media/image56.png"/><Relationship Id="rId23" Type="http://schemas.openxmlformats.org/officeDocument/2006/relationships/image" Target="../media/image64.jpeg"/><Relationship Id="rId10" Type="http://schemas.openxmlformats.org/officeDocument/2006/relationships/image" Target="../media/image51.png"/><Relationship Id="rId19" Type="http://schemas.openxmlformats.org/officeDocument/2006/relationships/image" Target="../media/image60.jpeg"/><Relationship Id="rId4" Type="http://schemas.openxmlformats.org/officeDocument/2006/relationships/image" Target="../media/image45.gif"/><Relationship Id="rId9" Type="http://schemas.openxmlformats.org/officeDocument/2006/relationships/image" Target="../media/image50.png"/><Relationship Id="rId14" Type="http://schemas.openxmlformats.org/officeDocument/2006/relationships/image" Target="../media/image55.gif"/><Relationship Id="rId22" Type="http://schemas.openxmlformats.org/officeDocument/2006/relationships/image" Target="../media/image63.emf"/></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8.xml"/><Relationship Id="rId6" Type="http://schemas.openxmlformats.org/officeDocument/2006/relationships/image" Target="../media/image26.png"/><Relationship Id="rId11" Type="http://schemas.openxmlformats.org/officeDocument/2006/relationships/image" Target="../media/image31.emf"/><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g"/><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dirty="0"/>
              <a:t>David Groep</a:t>
            </a:r>
          </a:p>
        </p:txBody>
      </p:sp>
      <p:sp>
        <p:nvSpPr>
          <p:cNvPr id="2" name="Title 1"/>
          <p:cNvSpPr>
            <a:spLocks noGrp="1"/>
          </p:cNvSpPr>
          <p:nvPr>
            <p:ph type="title"/>
          </p:nvPr>
        </p:nvSpPr>
        <p:spPr/>
        <p:txBody>
          <a:bodyPr/>
          <a:lstStyle/>
          <a:p>
            <a:r>
              <a:rPr lang="en-US" sz="3200" dirty="0"/>
              <a:t>Physics Data Processing</a:t>
            </a:r>
            <a:br>
              <a:rPr lang="en-US" sz="3200" dirty="0"/>
            </a:br>
            <a:r>
              <a:rPr lang="en-US" sz="2400" dirty="0">
                <a:latin typeface="Akkurat Std Italic" panose="02000503000000000000" pitchFamily="2" charset="0"/>
              </a:rPr>
              <a:t>accelerating ‘time to science’</a:t>
            </a:r>
            <a:br>
              <a:rPr lang="en-US" sz="2400" dirty="0">
                <a:latin typeface="Akkurat Std Italic" panose="02000503000000000000" pitchFamily="2" charset="0"/>
              </a:rPr>
            </a:br>
            <a:r>
              <a:rPr lang="en-US" sz="2400" dirty="0">
                <a:latin typeface="Akkurat Std Italic" panose="02000503000000000000" pitchFamily="2" charset="0"/>
              </a:rPr>
              <a:t>through computing and collaboration</a:t>
            </a:r>
            <a:endParaRPr lang="en-GB" sz="2400" dirty="0">
              <a:latin typeface="Akkurat Std Italic" panose="02000503000000000000" pitchFamily="2" charset="0"/>
            </a:endParaRPr>
          </a:p>
        </p:txBody>
      </p:sp>
      <p:sp>
        <p:nvSpPr>
          <p:cNvPr id="4" name="Text Placeholder 3"/>
          <p:cNvSpPr>
            <a:spLocks noGrp="1"/>
          </p:cNvSpPr>
          <p:nvPr>
            <p:ph type="body" sz="quarter" idx="14"/>
          </p:nvPr>
        </p:nvSpPr>
        <p:spPr/>
        <p:txBody>
          <a:bodyPr/>
          <a:lstStyle/>
          <a:p>
            <a:r>
              <a:rPr lang="en-US" dirty="0"/>
              <a:t>scientific platform meeting January 2026</a:t>
            </a:r>
            <a:endParaRPr lang="en-GB" dirty="0"/>
          </a:p>
        </p:txBody>
      </p:sp>
      <p:pic>
        <p:nvPicPr>
          <p:cNvPr id="5" name="Picture 4"/>
          <p:cNvPicPr>
            <a:picLocks noChangeAspect="1"/>
          </p:cNvPicPr>
          <p:nvPr/>
        </p:nvPicPr>
        <p:blipFill>
          <a:blip r:embed="rId2"/>
          <a:stretch>
            <a:fillRect/>
          </a:stretch>
        </p:blipFill>
        <p:spPr>
          <a:xfrm>
            <a:off x="238125" y="1216597"/>
            <a:ext cx="2542246" cy="1428467"/>
          </a:xfrm>
          <a:prstGeom prst="rect">
            <a:avLst/>
          </a:prstGeom>
          <a:ln>
            <a:noFill/>
          </a:ln>
        </p:spPr>
      </p:pic>
    </p:spTree>
    <p:extLst>
      <p:ext uri="{BB962C8B-B14F-4D97-AF65-F5344CB8AC3E}">
        <p14:creationId xmlns:p14="http://schemas.microsoft.com/office/powerpoint/2010/main" val="247592417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810CBF9-BAC8-6DB7-854B-BBC14BB8F230}"/>
              </a:ext>
            </a:extLst>
          </p:cNvPr>
          <p:cNvSpPr>
            <a:spLocks noGrp="1"/>
          </p:cNvSpPr>
          <p:nvPr>
            <p:ph type="body" sz="half" idx="14"/>
          </p:nvPr>
        </p:nvSpPr>
        <p:spPr>
          <a:xfrm>
            <a:off x="238126" y="967797"/>
            <a:ext cx="4138490" cy="3290776"/>
          </a:xfrm>
        </p:spPr>
        <p:txBody>
          <a:bodyPr/>
          <a:lstStyle/>
          <a:p>
            <a:pPr>
              <a:spcAft>
                <a:spcPts val="600"/>
              </a:spcAft>
            </a:pPr>
            <a:r>
              <a:rPr lang="en-GB" sz="1800" dirty="0"/>
              <a:t>For our sustainability and impact</a:t>
            </a:r>
          </a:p>
          <a:p>
            <a:pPr marL="342900" indent="-342900">
              <a:spcAft>
                <a:spcPts val="600"/>
              </a:spcAft>
              <a:buFont typeface="Arial" panose="020B0604020202020204" pitchFamily="34" charset="0"/>
              <a:buChar char="•"/>
            </a:pPr>
            <a:r>
              <a:rPr lang="en-GB" sz="1800" dirty="0"/>
              <a:t>aim to be present in each element of the Commons with a non-trivial contribution</a:t>
            </a:r>
          </a:p>
          <a:p>
            <a:pPr marL="342900" indent="-342900">
              <a:spcAft>
                <a:spcPts val="600"/>
              </a:spcAft>
              <a:buFont typeface="Arial" panose="020B0604020202020204" pitchFamily="34" charset="0"/>
              <a:buChar char="•"/>
            </a:pPr>
            <a:r>
              <a:rPr lang="en-GB" sz="1800" dirty="0"/>
              <a:t>choose control-point elements to mitigate relatively small size</a:t>
            </a:r>
          </a:p>
          <a:p>
            <a:pPr>
              <a:spcAft>
                <a:spcPts val="600"/>
              </a:spcAft>
            </a:pPr>
            <a:r>
              <a:rPr lang="en-GB" sz="1800" dirty="0"/>
              <a:t>to ensure Nikhef can benefit from both national and global community resources.</a:t>
            </a:r>
          </a:p>
          <a:p>
            <a:pPr>
              <a:spcAft>
                <a:spcPts val="600"/>
              </a:spcAft>
            </a:pPr>
            <a:r>
              <a:rPr lang="en-GB" sz="1800" dirty="0"/>
              <a:t>‘Large users’ like us have </a:t>
            </a:r>
            <a:br>
              <a:rPr lang="en-GB" sz="1800" dirty="0"/>
            </a:br>
            <a:r>
              <a:rPr lang="en-GB" sz="1800" dirty="0"/>
              <a:t>a real impact on this global ecosystem!</a:t>
            </a:r>
          </a:p>
        </p:txBody>
      </p:sp>
      <p:sp>
        <p:nvSpPr>
          <p:cNvPr id="3" name="Slide Number Placeholder 2">
            <a:extLst>
              <a:ext uri="{FF2B5EF4-FFF2-40B4-BE49-F238E27FC236}">
                <a16:creationId xmlns:a16="http://schemas.microsoft.com/office/drawing/2014/main" id="{35327C8D-E223-C235-5939-60AE7D1C2E0E}"/>
              </a:ext>
            </a:extLst>
          </p:cNvPr>
          <p:cNvSpPr>
            <a:spLocks noGrp="1"/>
          </p:cNvSpPr>
          <p:nvPr>
            <p:ph type="sldNum" sz="quarter" idx="2"/>
          </p:nvPr>
        </p:nvSpPr>
        <p:spPr/>
        <p:txBody>
          <a:bodyPr/>
          <a:lstStyle/>
          <a:p>
            <a:fld id="{86CB4B4D-7CA3-9044-876B-883B54F8677D}" type="slidenum">
              <a:rPr lang="en-GB" smtClean="0"/>
              <a:t>10</a:t>
            </a:fld>
            <a:endParaRPr lang="en-GB"/>
          </a:p>
        </p:txBody>
      </p:sp>
      <p:sp>
        <p:nvSpPr>
          <p:cNvPr id="4" name="Footer Placeholder 3">
            <a:extLst>
              <a:ext uri="{FF2B5EF4-FFF2-40B4-BE49-F238E27FC236}">
                <a16:creationId xmlns:a16="http://schemas.microsoft.com/office/drawing/2014/main" id="{52BD0CA5-72E8-FDDD-E50A-FCB52803084C}"/>
              </a:ext>
            </a:extLst>
          </p:cNvPr>
          <p:cNvSpPr>
            <a:spLocks noGrp="1"/>
          </p:cNvSpPr>
          <p:nvPr>
            <p:ph type="ftr" sz="quarter" idx="3"/>
          </p:nvPr>
        </p:nvSpPr>
        <p:spPr/>
        <p:txBody>
          <a:bodyPr/>
          <a:lstStyle/>
          <a:p>
            <a:r>
              <a:rPr lang="en-US"/>
              <a:t>accelerating ‘time to science’ through computing and collaboration</a:t>
            </a:r>
            <a:endParaRPr lang="nl-NL" dirty="0"/>
          </a:p>
        </p:txBody>
      </p:sp>
      <p:sp>
        <p:nvSpPr>
          <p:cNvPr id="9" name="Text Placeholder 8">
            <a:extLst>
              <a:ext uri="{FF2B5EF4-FFF2-40B4-BE49-F238E27FC236}">
                <a16:creationId xmlns:a16="http://schemas.microsoft.com/office/drawing/2014/main" id="{7AC42BAC-EAAF-C6F7-F1E1-409F91F0BABA}"/>
              </a:ext>
            </a:extLst>
          </p:cNvPr>
          <p:cNvSpPr>
            <a:spLocks noGrp="1"/>
          </p:cNvSpPr>
          <p:nvPr>
            <p:ph type="body" sz="quarter" idx="15"/>
          </p:nvPr>
        </p:nvSpPr>
        <p:spPr/>
        <p:txBody>
          <a:bodyPr/>
          <a:lstStyle/>
          <a:p>
            <a:r>
              <a:rPr lang="en-GB" dirty="0"/>
              <a:t>Ecosystem approach to sustainability and resourcing</a:t>
            </a:r>
          </a:p>
        </p:txBody>
      </p:sp>
      <p:sp>
        <p:nvSpPr>
          <p:cNvPr id="10" name="Text Placeholder 9">
            <a:extLst>
              <a:ext uri="{FF2B5EF4-FFF2-40B4-BE49-F238E27FC236}">
                <a16:creationId xmlns:a16="http://schemas.microsoft.com/office/drawing/2014/main" id="{C2215400-F875-EFF6-1667-E1DCDCCF870A}"/>
              </a:ext>
            </a:extLst>
          </p:cNvPr>
          <p:cNvSpPr>
            <a:spLocks noGrp="1"/>
          </p:cNvSpPr>
          <p:nvPr>
            <p:ph type="body" sz="quarter" idx="16"/>
          </p:nvPr>
        </p:nvSpPr>
        <p:spPr/>
        <p:txBody>
          <a:bodyPr/>
          <a:lstStyle/>
          <a:p>
            <a:r>
              <a:rPr lang="en-US" dirty="0"/>
              <a:t>GORC IG: Typology and Definitions, </a:t>
            </a:r>
            <a:r>
              <a:rPr lang="en-GB" dirty="0"/>
              <a:t>https://doi.org/10.15497/RDA00087</a:t>
            </a:r>
          </a:p>
        </p:txBody>
      </p:sp>
      <p:pic>
        <p:nvPicPr>
          <p:cNvPr id="7" name="Picture 6">
            <a:extLst>
              <a:ext uri="{FF2B5EF4-FFF2-40B4-BE49-F238E27FC236}">
                <a16:creationId xmlns:a16="http://schemas.microsoft.com/office/drawing/2014/main" id="{1AD56802-D0DD-6288-F798-099B93EF8E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2366" y="983501"/>
            <a:ext cx="4413510" cy="3290775"/>
          </a:xfrm>
          <a:prstGeom prst="rect">
            <a:avLst/>
          </a:prstGeom>
        </p:spPr>
      </p:pic>
    </p:spTree>
    <p:extLst>
      <p:ext uri="{BB962C8B-B14F-4D97-AF65-F5344CB8AC3E}">
        <p14:creationId xmlns:p14="http://schemas.microsoft.com/office/powerpoint/2010/main" val="2775769317"/>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181831" y="799670"/>
            <a:ext cx="8924173" cy="37189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lvl="0" hangingPunct="1"/>
            <a:r>
              <a:rPr lang="en-GB" sz="1800" cap="none" dirty="0">
                <a:solidFill>
                  <a:srgbClr val="000000"/>
                </a:solidFill>
              </a:rPr>
              <a:t>New AI/ML R&amp;D group brings activities together in </a:t>
            </a:r>
            <a:r>
              <a:rPr lang="en-GB" sz="1800" i="1" cap="none" dirty="0">
                <a:solidFill>
                  <a:srgbClr val="000000"/>
                </a:solidFill>
              </a:rPr>
              <a:t>both</a:t>
            </a:r>
            <a:r>
              <a:rPr lang="en-GB" sz="1800" cap="none" dirty="0">
                <a:solidFill>
                  <a:srgbClr val="000000"/>
                </a:solidFill>
              </a:rPr>
              <a:t> the experiments </a:t>
            </a:r>
            <a:r>
              <a:rPr lang="en-GB" sz="1800" i="1" cap="none" dirty="0">
                <a:solidFill>
                  <a:srgbClr val="000000"/>
                </a:solidFill>
              </a:rPr>
              <a:t>and</a:t>
            </a:r>
            <a:r>
              <a:rPr lang="en-GB" sz="1800" cap="none" dirty="0">
                <a:solidFill>
                  <a:srgbClr val="000000"/>
                </a:solidFill>
              </a:rPr>
              <a:t> for PDP</a:t>
            </a:r>
          </a:p>
          <a:p>
            <a:pPr marL="342900" lvl="0" indent="-342900" hangingPunct="1">
              <a:buFont typeface="Arial" panose="020B0604020202020204" pitchFamily="34" charset="0"/>
              <a:buChar char="•"/>
            </a:pPr>
            <a:endParaRPr lang="en-GB" sz="800" cap="none" dirty="0">
              <a:solidFill>
                <a:srgbClr val="6F2575"/>
              </a:solidFill>
            </a:endParaRPr>
          </a:p>
          <a:p>
            <a:pPr marL="342900" lvl="0" indent="-342900" hangingPunct="1">
              <a:spcAft>
                <a:spcPts val="600"/>
              </a:spcAft>
              <a:buFont typeface="Arial" panose="020B0604020202020204" pitchFamily="34" charset="0"/>
              <a:buChar char="•"/>
            </a:pPr>
            <a:r>
              <a:rPr lang="en-GB" sz="1600" cap="none" dirty="0">
                <a:solidFill>
                  <a:srgbClr val="6F2575"/>
                </a:solidFill>
              </a:rPr>
              <a:t>links the ‘data, physics, workflows, and facilities in the 2040s’ role of PDP </a:t>
            </a:r>
            <a:br>
              <a:rPr lang="en-GB" sz="1600" cap="none" dirty="0">
                <a:solidFill>
                  <a:srgbClr val="6F2575"/>
                </a:solidFill>
              </a:rPr>
            </a:br>
            <a:r>
              <a:rPr lang="en-GB" sz="1600" cap="none" dirty="0">
                <a:solidFill>
                  <a:srgbClr val="6F2575"/>
                </a:solidFill>
              </a:rPr>
              <a:t>with stronger complement in the physics programmes on (AI/ML) software</a:t>
            </a:r>
          </a:p>
          <a:p>
            <a:pPr marL="342900" lvl="0" indent="-342900" hangingPunct="1">
              <a:spcAft>
                <a:spcPts val="600"/>
              </a:spcAft>
              <a:buFont typeface="Arial" panose="020B0604020202020204" pitchFamily="34" charset="0"/>
              <a:buChar char="•"/>
            </a:pPr>
            <a:r>
              <a:rPr lang="en-GB" sz="1600" cap="none" dirty="0">
                <a:solidFill>
                  <a:srgbClr val="6F2575"/>
                </a:solidFill>
              </a:rPr>
              <a:t>R&amp;D on infrastructure extensions for AI/ML and accelerated compute generally</a:t>
            </a:r>
          </a:p>
          <a:p>
            <a:pPr lvl="0" hangingPunct="1">
              <a:spcAft>
                <a:spcPts val="600"/>
              </a:spcAft>
            </a:pPr>
            <a:r>
              <a:rPr lang="en-GB" sz="1800" cap="none" dirty="0">
                <a:solidFill>
                  <a:schemeClr val="bg1"/>
                </a:solidFill>
              </a:rPr>
              <a:t>We will be evolving</a:t>
            </a:r>
          </a:p>
          <a:p>
            <a:pPr marL="285750" lvl="0" indent="-285750" hangingPunct="1">
              <a:spcAft>
                <a:spcPts val="600"/>
              </a:spcAft>
              <a:buFont typeface="Arial" panose="020B0604020202020204" pitchFamily="34" charset="0"/>
              <a:buChar char="•"/>
            </a:pPr>
            <a:r>
              <a:rPr lang="en-GB" sz="1600" cap="none" dirty="0">
                <a:solidFill>
                  <a:schemeClr val="accent2"/>
                </a:solidFill>
              </a:rPr>
              <a:t>the physics staff and PoC hardware will be available starting mid-2026</a:t>
            </a:r>
          </a:p>
          <a:p>
            <a:pPr marL="285750" lvl="0" indent="-285750" hangingPunct="1">
              <a:spcAft>
                <a:spcPts val="600"/>
              </a:spcAft>
              <a:buFont typeface="Arial" panose="020B0604020202020204" pitchFamily="34" charset="0"/>
              <a:buChar char="•"/>
            </a:pPr>
            <a:r>
              <a:rPr lang="en-GB" sz="1600" cap="none" dirty="0">
                <a:solidFill>
                  <a:schemeClr val="accent2"/>
                </a:solidFill>
              </a:rPr>
              <a:t>facility for inference (MERGE) still under review</a:t>
            </a:r>
          </a:p>
          <a:p>
            <a:pPr lvl="0" hangingPunct="1">
              <a:spcAft>
                <a:spcPts val="600"/>
              </a:spcAft>
            </a:pPr>
            <a:r>
              <a:rPr lang="en-GB" sz="1800" cap="none" dirty="0">
                <a:solidFill>
                  <a:schemeClr val="bg1"/>
                </a:solidFill>
              </a:rPr>
              <a:t>While other aspects remain as relevant in the future</a:t>
            </a:r>
          </a:p>
          <a:p>
            <a:pPr marL="285750" lvl="0" indent="-285750" hangingPunct="1">
              <a:spcAft>
                <a:spcPts val="600"/>
              </a:spcAft>
              <a:buFont typeface="Arial" panose="020B0604020202020204" pitchFamily="34" charset="0"/>
              <a:buChar char="•"/>
            </a:pPr>
            <a:r>
              <a:rPr lang="en-GB" sz="1600" cap="none" dirty="0">
                <a:solidFill>
                  <a:schemeClr val="accent2"/>
                </a:solidFill>
              </a:rPr>
              <a:t>systems R&amp;D and our role as a ‘Tier-1’ facility for HEP/APP</a:t>
            </a:r>
          </a:p>
          <a:p>
            <a:pPr marL="285750" lvl="0" indent="-285750" hangingPunct="1">
              <a:spcAft>
                <a:spcPts val="600"/>
              </a:spcAft>
              <a:buFont typeface="Arial" panose="020B0604020202020204" pitchFamily="34" charset="0"/>
              <a:buChar char="•"/>
            </a:pPr>
            <a:r>
              <a:rPr lang="en-GB" sz="1600" cap="none" dirty="0">
                <a:solidFill>
                  <a:schemeClr val="accent2"/>
                </a:solidFill>
              </a:rPr>
              <a:t>in a complex, multi-stakeholder world, mixing long and short term ‘political’ objectives</a:t>
            </a:r>
          </a:p>
          <a:p>
            <a:pPr marL="285750" lvl="0" indent="-285750" hangingPunct="1">
              <a:spcAft>
                <a:spcPts val="600"/>
              </a:spcAft>
              <a:buFont typeface="Arial" panose="020B0604020202020204" pitchFamily="34" charset="0"/>
              <a:buChar char="•"/>
            </a:pPr>
            <a:r>
              <a:rPr lang="en-GB" sz="1600" cap="none" dirty="0">
                <a:solidFill>
                  <a:schemeClr val="accent2"/>
                </a:solidFill>
              </a:rPr>
              <a:t>accelerating time to results from 4D fast timing close to the detectors to the final plots </a:t>
            </a:r>
            <a:r>
              <a:rPr lang="en-GB" sz="1600" cap="none" dirty="0">
                <a:solidFill>
                  <a:schemeClr val="accent2"/>
                </a:solidFill>
                <a:sym typeface="Wingdings" panose="05000000000000000000" pitchFamily="2" charset="2"/>
              </a:rPr>
              <a:t></a:t>
            </a:r>
            <a:endParaRPr lang="en-GB" sz="1600" cap="none" dirty="0">
              <a:solidFill>
                <a:schemeClr val="accent2"/>
              </a:solidFill>
            </a:endParaRPr>
          </a:p>
        </p:txBody>
      </p:sp>
      <p:sp>
        <p:nvSpPr>
          <p:cNvPr id="3" name="Slide Number Placeholder 2"/>
          <p:cNvSpPr>
            <a:spLocks noGrp="1"/>
          </p:cNvSpPr>
          <p:nvPr>
            <p:ph type="sldNum" sz="quarter" idx="2"/>
          </p:nvPr>
        </p:nvSpPr>
        <p:spPr/>
        <p:txBody>
          <a:bodyPr/>
          <a:lstStyle/>
          <a:p>
            <a:fld id="{86CB4B4D-7CA3-9044-876B-883B54F8677D}" type="slidenum">
              <a:rPr lang="en-GB" smtClean="0"/>
              <a:t>11</a:t>
            </a:fld>
            <a:endParaRPr lang="en-GB"/>
          </a:p>
        </p:txBody>
      </p:sp>
      <p:sp>
        <p:nvSpPr>
          <p:cNvPr id="4" name="Footer Placeholder 3"/>
          <p:cNvSpPr>
            <a:spLocks noGrp="1"/>
          </p:cNvSpPr>
          <p:nvPr>
            <p:ph type="ftr" sz="quarter" idx="3"/>
          </p:nvPr>
        </p:nvSpPr>
        <p:spPr/>
        <p:txBody>
          <a:bodyPr/>
          <a:lstStyle/>
          <a:p>
            <a:r>
              <a:rPr lang="en-US"/>
              <a:t>accelerating ‘time to science’ through computing and collaboration</a:t>
            </a:r>
            <a:endParaRPr lang="nl-NL" dirty="0"/>
          </a:p>
        </p:txBody>
      </p:sp>
      <p:sp>
        <p:nvSpPr>
          <p:cNvPr id="5" name="Text Placeholder 4"/>
          <p:cNvSpPr>
            <a:spLocks noGrp="1"/>
          </p:cNvSpPr>
          <p:nvPr>
            <p:ph type="body" sz="quarter" idx="15"/>
          </p:nvPr>
        </p:nvSpPr>
        <p:spPr>
          <a:xfrm>
            <a:off x="238125" y="238125"/>
            <a:ext cx="8667750" cy="369332"/>
          </a:xfrm>
        </p:spPr>
        <p:txBody>
          <a:bodyPr/>
          <a:lstStyle/>
          <a:p>
            <a:r>
              <a:rPr lang="en-GB" sz="2400" dirty="0"/>
              <a:t>Innovation: ‘… </a:t>
            </a:r>
            <a:r>
              <a:rPr lang="en-US" sz="2400" dirty="0"/>
              <a:t>growing use of AI/ML is being observed</a:t>
            </a:r>
            <a:r>
              <a:rPr lang="en-GB" sz="2400" dirty="0"/>
              <a:t>’ …</a:t>
            </a:r>
            <a:endParaRPr lang="en-US" sz="2400" dirty="0"/>
          </a:p>
        </p:txBody>
      </p:sp>
      <p:grpSp>
        <p:nvGrpSpPr>
          <p:cNvPr id="7" name="Group 6"/>
          <p:cNvGrpSpPr/>
          <p:nvPr/>
        </p:nvGrpSpPr>
        <p:grpSpPr>
          <a:xfrm>
            <a:off x="6627446" y="2768026"/>
            <a:ext cx="2400404" cy="983515"/>
            <a:chOff x="238125" y="832475"/>
            <a:chExt cx="8667750" cy="3551426"/>
          </a:xfrm>
        </p:grpSpPr>
        <p:pic>
          <p:nvPicPr>
            <p:cNvPr id="8" name="Picture 7"/>
            <p:cNvPicPr>
              <a:picLocks noChangeAspect="1"/>
            </p:cNvPicPr>
            <p:nvPr/>
          </p:nvPicPr>
          <p:blipFill>
            <a:blip r:embed="rId2"/>
            <a:stretch>
              <a:fillRect/>
            </a:stretch>
          </p:blipFill>
          <p:spPr>
            <a:xfrm>
              <a:off x="238125" y="832475"/>
              <a:ext cx="8667750" cy="3551426"/>
            </a:xfrm>
            <a:prstGeom prst="rect">
              <a:avLst/>
            </a:prstGeom>
            <a:ln>
              <a:solidFill>
                <a:schemeClr val="accent1"/>
              </a:solidFill>
            </a:ln>
          </p:spPr>
        </p:pic>
        <p:sp>
          <p:nvSpPr>
            <p:cNvPr id="9" name="Rectangle 8"/>
            <p:cNvSpPr/>
            <p:nvPr/>
          </p:nvSpPr>
          <p:spPr>
            <a:xfrm>
              <a:off x="914400" y="3236581"/>
              <a:ext cx="6709986" cy="276294"/>
            </a:xfrm>
            <a:prstGeom prst="rect">
              <a:avLst/>
            </a:prstGeom>
            <a:no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Rectangle 9"/>
            <p:cNvSpPr/>
            <p:nvPr/>
          </p:nvSpPr>
          <p:spPr>
            <a:xfrm>
              <a:off x="914400" y="3747680"/>
              <a:ext cx="3078699" cy="276294"/>
            </a:xfrm>
            <a:prstGeom prst="rect">
              <a:avLst/>
            </a:prstGeom>
            <a:noFill/>
            <a:ln w="28575"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pic>
        <p:nvPicPr>
          <p:cNvPr id="11" name="Picture 10"/>
          <p:cNvPicPr>
            <a:picLocks noChangeAspect="1"/>
          </p:cNvPicPr>
          <p:nvPr/>
        </p:nvPicPr>
        <p:blipFill>
          <a:blip r:embed="rId3"/>
          <a:stretch>
            <a:fillRect/>
          </a:stretch>
        </p:blipFill>
        <p:spPr>
          <a:xfrm>
            <a:off x="7690338" y="1242404"/>
            <a:ext cx="1376589" cy="1994124"/>
          </a:xfrm>
          <a:prstGeom prst="rect">
            <a:avLst/>
          </a:prstGeom>
          <a:ln>
            <a:solidFill>
              <a:srgbClr val="6F2575"/>
            </a:solidFill>
          </a:ln>
        </p:spPr>
      </p:pic>
    </p:spTree>
    <p:extLst>
      <p:ext uri="{BB962C8B-B14F-4D97-AF65-F5344CB8AC3E}">
        <p14:creationId xmlns:p14="http://schemas.microsoft.com/office/powerpoint/2010/main" val="63007734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246983-0999-DE95-E091-FB4F859DC7E7}"/>
              </a:ext>
            </a:extLst>
          </p:cNvPr>
          <p:cNvSpPr>
            <a:spLocks noGrp="1"/>
          </p:cNvSpPr>
          <p:nvPr>
            <p:ph type="body" sz="half" idx="14"/>
          </p:nvPr>
        </p:nvSpPr>
        <p:spPr/>
        <p:txBody>
          <a:bodyPr/>
          <a:lstStyle/>
          <a:p>
            <a:r>
              <a:rPr lang="en-GB" sz="1800" dirty="0"/>
              <a:t>The pathway to practical impact is via training and hands-on support </a:t>
            </a:r>
            <a:br>
              <a:rPr lang="en-GB" sz="1800" dirty="0"/>
            </a:br>
            <a:r>
              <a:rPr lang="en-GB" sz="1800" dirty="0"/>
              <a:t>… with infinite demand and always limited capacity </a:t>
            </a:r>
            <a:r>
              <a:rPr lang="en-GB" sz="1800" dirty="0">
                <a:sym typeface="Wingdings" panose="05000000000000000000" pitchFamily="2" charset="2"/>
              </a:rPr>
              <a:t></a:t>
            </a:r>
            <a:endParaRPr lang="en-GB" sz="1800" dirty="0"/>
          </a:p>
          <a:p>
            <a:endParaRPr lang="en-GB" sz="1800" dirty="0"/>
          </a:p>
          <a:p>
            <a:pPr marL="285750" indent="-285750">
              <a:buFont typeface="Arial" panose="020B0604020202020204" pitchFamily="34" charset="0"/>
              <a:buChar char="•"/>
            </a:pPr>
            <a:r>
              <a:rPr lang="en-GB" sz="1800" dirty="0"/>
              <a:t>computing courses need investment from two sides</a:t>
            </a:r>
          </a:p>
          <a:p>
            <a:pPr marL="285750" indent="-285750">
              <a:buFont typeface="Arial" panose="020B0604020202020204" pitchFamily="34" charset="0"/>
              <a:buChar char="•"/>
            </a:pPr>
            <a:r>
              <a:rPr lang="en-GB" sz="1800" dirty="0"/>
              <a:t>getting specific AI/ML workflows to run on both locally </a:t>
            </a:r>
            <a:br>
              <a:rPr lang="en-GB" sz="1800" dirty="0"/>
            </a:br>
            <a:r>
              <a:rPr lang="en-GB" sz="1800" dirty="0"/>
              <a:t>and on ‘scale-up’ systems from STBC → Snellius → LUMI</a:t>
            </a:r>
            <a:br>
              <a:rPr lang="en-GB" sz="1800" dirty="0"/>
            </a:br>
            <a:r>
              <a:rPr lang="en-GB" sz="1800" dirty="0"/>
              <a:t>→ hopefully our federated HTC / Tier-1 in 2028+</a:t>
            </a:r>
          </a:p>
          <a:p>
            <a:pPr marL="285750" indent="-285750">
              <a:buFont typeface="Arial" panose="020B0604020202020204" pitchFamily="34" charset="0"/>
              <a:buChar char="•"/>
            </a:pPr>
            <a:r>
              <a:rPr lang="en-GB" sz="1800" dirty="0"/>
              <a:t>and also RDM and FAIR ‘digital research process’ courses</a:t>
            </a:r>
          </a:p>
          <a:p>
            <a:pPr marL="285750" indent="-285750">
              <a:buFont typeface="Arial" panose="020B0604020202020204" pitchFamily="34" charset="0"/>
              <a:buChar char="•"/>
            </a:pPr>
            <a:endParaRPr lang="en-GB" sz="1800" dirty="0"/>
          </a:p>
          <a:p>
            <a:r>
              <a:rPr lang="en-GB" sz="1800" dirty="0"/>
              <a:t>Here we lack the ‘sweet spot’ for trainers: it is beyond the helpdesk expertise, </a:t>
            </a:r>
            <a:br>
              <a:rPr lang="en-GB" sz="1800" dirty="0"/>
            </a:br>
            <a:r>
              <a:rPr lang="en-GB" sz="1800" dirty="0"/>
              <a:t>and then our next layer is &gt; level-3 engineering researcher support … </a:t>
            </a:r>
            <a:br>
              <a:rPr lang="en-GB" sz="1800" dirty="0"/>
            </a:br>
            <a:r>
              <a:rPr lang="en-GB" sz="1800" dirty="0"/>
              <a:t>… but it’s nice to be able to give training and see the effect of your R&amp;D efforts!</a:t>
            </a:r>
          </a:p>
        </p:txBody>
      </p:sp>
      <p:sp>
        <p:nvSpPr>
          <p:cNvPr id="3" name="Slide Number Placeholder 2">
            <a:extLst>
              <a:ext uri="{FF2B5EF4-FFF2-40B4-BE49-F238E27FC236}">
                <a16:creationId xmlns:a16="http://schemas.microsoft.com/office/drawing/2014/main" id="{A955680D-7CF5-7F12-E5CB-02135A851E3A}"/>
              </a:ext>
            </a:extLst>
          </p:cNvPr>
          <p:cNvSpPr>
            <a:spLocks noGrp="1"/>
          </p:cNvSpPr>
          <p:nvPr>
            <p:ph type="sldNum" sz="quarter" idx="2"/>
          </p:nvPr>
        </p:nvSpPr>
        <p:spPr/>
        <p:txBody>
          <a:bodyPr/>
          <a:lstStyle/>
          <a:p>
            <a:fld id="{86CB4B4D-7CA3-9044-876B-883B54F8677D}" type="slidenum">
              <a:rPr lang="en-GB" smtClean="0"/>
              <a:t>12</a:t>
            </a:fld>
            <a:endParaRPr lang="en-GB"/>
          </a:p>
        </p:txBody>
      </p:sp>
      <p:sp>
        <p:nvSpPr>
          <p:cNvPr id="4" name="Footer Placeholder 3">
            <a:extLst>
              <a:ext uri="{FF2B5EF4-FFF2-40B4-BE49-F238E27FC236}">
                <a16:creationId xmlns:a16="http://schemas.microsoft.com/office/drawing/2014/main" id="{F3B439E7-01FF-59F4-4EAE-8CFD7D5AB3F6}"/>
              </a:ext>
            </a:extLst>
          </p:cNvPr>
          <p:cNvSpPr>
            <a:spLocks noGrp="1"/>
          </p:cNvSpPr>
          <p:nvPr>
            <p:ph type="ftr" sz="quarter" idx="3"/>
          </p:nvPr>
        </p:nvSpPr>
        <p:spPr/>
        <p:txBody>
          <a:bodyPr/>
          <a:lstStyle/>
          <a:p>
            <a:r>
              <a:rPr lang="en-US"/>
              <a:t>accelerating ‘time to science’ through computing and collaboration</a:t>
            </a:r>
            <a:endParaRPr lang="nl-NL" dirty="0"/>
          </a:p>
        </p:txBody>
      </p:sp>
      <p:sp>
        <p:nvSpPr>
          <p:cNvPr id="5" name="Text Placeholder 4">
            <a:extLst>
              <a:ext uri="{FF2B5EF4-FFF2-40B4-BE49-F238E27FC236}">
                <a16:creationId xmlns:a16="http://schemas.microsoft.com/office/drawing/2014/main" id="{5D6F7417-0C4E-1BA5-C6E9-2B69648E5EED}"/>
              </a:ext>
            </a:extLst>
          </p:cNvPr>
          <p:cNvSpPr>
            <a:spLocks noGrp="1"/>
          </p:cNvSpPr>
          <p:nvPr>
            <p:ph type="body" sz="quarter" idx="15"/>
          </p:nvPr>
        </p:nvSpPr>
        <p:spPr/>
        <p:txBody>
          <a:bodyPr/>
          <a:lstStyle/>
          <a:p>
            <a:r>
              <a:rPr lang="en-GB" dirty="0"/>
              <a:t>Balancing training &amp; support with innovation R&amp;D</a:t>
            </a:r>
          </a:p>
        </p:txBody>
      </p:sp>
      <p:pic>
        <p:nvPicPr>
          <p:cNvPr id="7" name="Picture 6">
            <a:extLst>
              <a:ext uri="{FF2B5EF4-FFF2-40B4-BE49-F238E27FC236}">
                <a16:creationId xmlns:a16="http://schemas.microsoft.com/office/drawing/2014/main" id="{70F23888-3DC7-06A4-0B18-924BBEAFB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7665" y="1518285"/>
            <a:ext cx="2379650" cy="1781175"/>
          </a:xfrm>
          <a:prstGeom prst="rect">
            <a:avLst/>
          </a:prstGeom>
        </p:spPr>
      </p:pic>
    </p:spTree>
    <p:extLst>
      <p:ext uri="{BB962C8B-B14F-4D97-AF65-F5344CB8AC3E}">
        <p14:creationId xmlns:p14="http://schemas.microsoft.com/office/powerpoint/2010/main" val="3017803445"/>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13</a:t>
            </a:fld>
            <a:endParaRPr lang="en-GB"/>
          </a:p>
        </p:txBody>
      </p:sp>
      <p:sp>
        <p:nvSpPr>
          <p:cNvPr id="4" name="Footer Placeholder 3"/>
          <p:cNvSpPr>
            <a:spLocks noGrp="1"/>
          </p:cNvSpPr>
          <p:nvPr>
            <p:ph type="ftr" sz="quarter" idx="3"/>
          </p:nvPr>
        </p:nvSpPr>
        <p:spPr/>
        <p:txBody>
          <a:bodyPr/>
          <a:lstStyle/>
          <a:p>
            <a:r>
              <a:rPr lang="en-US"/>
              <a:t>accelerating ‘time to science’ through computing and collaboration</a:t>
            </a:r>
            <a:endParaRPr lang="nl-NL" dirty="0"/>
          </a:p>
        </p:txBody>
      </p:sp>
      <p:sp>
        <p:nvSpPr>
          <p:cNvPr id="5" name="Text Placeholder 4"/>
          <p:cNvSpPr>
            <a:spLocks noGrp="1"/>
          </p:cNvSpPr>
          <p:nvPr>
            <p:ph type="body" sz="quarter" idx="15"/>
          </p:nvPr>
        </p:nvSpPr>
        <p:spPr>
          <a:xfrm>
            <a:off x="238125" y="238124"/>
            <a:ext cx="4812276" cy="738664"/>
          </a:xfrm>
        </p:spPr>
        <p:txBody>
          <a:bodyPr/>
          <a:lstStyle/>
          <a:p>
            <a:r>
              <a:rPr lang="en-US" sz="2400" b="1" dirty="0"/>
              <a:t>Pathways via projects </a:t>
            </a:r>
            <a:br>
              <a:rPr lang="en-US" sz="2400" b="1" dirty="0"/>
            </a:br>
            <a:r>
              <a:rPr lang="en-US" sz="2400" b="1" dirty="0"/>
              <a:t>and collaborations</a:t>
            </a:r>
            <a:endParaRPr lang="en-GB" sz="2400" b="1" dirty="0"/>
          </a:p>
        </p:txBody>
      </p:sp>
      <p:sp>
        <p:nvSpPr>
          <p:cNvPr id="7" name="Text Placeholder 34"/>
          <p:cNvSpPr>
            <a:spLocks noGrp="1"/>
          </p:cNvSpPr>
          <p:nvPr>
            <p:ph type="body" sz="half" idx="14"/>
          </p:nvPr>
        </p:nvSpPr>
        <p:spPr>
          <a:xfrm>
            <a:off x="243972" y="1097480"/>
            <a:ext cx="3081751" cy="1108654"/>
          </a:xfrm>
        </p:spPr>
        <p:txBody>
          <a:bodyPr/>
          <a:lstStyle/>
          <a:p>
            <a:r>
              <a:rPr lang="en-US" sz="1800" dirty="0"/>
              <a:t>New initiatives and projects</a:t>
            </a:r>
          </a:p>
          <a:p>
            <a:pPr marL="342900" indent="-342900">
              <a:buFont typeface="Arial" panose="020B0604020202020204" pitchFamily="34" charset="0"/>
              <a:buChar char="•"/>
            </a:pPr>
            <a:r>
              <a:rPr lang="en-US" sz="1600" i="1" dirty="0">
                <a:solidFill>
                  <a:srgbClr val="6F2575"/>
                </a:solidFill>
              </a:rPr>
              <a:t>strengthen</a:t>
            </a:r>
            <a:r>
              <a:rPr lang="en-US" sz="1600" dirty="0">
                <a:solidFill>
                  <a:srgbClr val="6F2575"/>
                </a:solidFill>
              </a:rPr>
              <a:t> the strategic areas</a:t>
            </a:r>
          </a:p>
          <a:p>
            <a:pPr marL="342900" indent="-342900">
              <a:buFont typeface="Arial" panose="020B0604020202020204" pitchFamily="34" charset="0"/>
              <a:buChar char="•"/>
            </a:pPr>
            <a:r>
              <a:rPr lang="en-US" sz="1600" dirty="0">
                <a:solidFill>
                  <a:srgbClr val="6F2575"/>
                </a:solidFill>
              </a:rPr>
              <a:t>ensure </a:t>
            </a:r>
            <a:r>
              <a:rPr lang="en-US" sz="1600" i="1" dirty="0">
                <a:solidFill>
                  <a:srgbClr val="6F2575"/>
                </a:solidFill>
              </a:rPr>
              <a:t>continuity </a:t>
            </a:r>
            <a:r>
              <a:rPr lang="en-US" sz="1600" dirty="0">
                <a:solidFill>
                  <a:srgbClr val="6F2575"/>
                </a:solidFill>
              </a:rPr>
              <a:t>of </a:t>
            </a:r>
            <a:br>
              <a:rPr lang="en-US" sz="1600" dirty="0">
                <a:solidFill>
                  <a:srgbClr val="6F2575"/>
                </a:solidFill>
              </a:rPr>
            </a:br>
            <a:r>
              <a:rPr lang="en-US" sz="1600" dirty="0">
                <a:solidFill>
                  <a:srgbClr val="6F2575"/>
                </a:solidFill>
              </a:rPr>
              <a:t>research and infrastructure</a:t>
            </a:r>
          </a:p>
        </p:txBody>
      </p:sp>
      <p:sp>
        <p:nvSpPr>
          <p:cNvPr id="8" name="Pie 7"/>
          <p:cNvSpPr/>
          <p:nvPr/>
        </p:nvSpPr>
        <p:spPr>
          <a:xfrm>
            <a:off x="4072956" y="253889"/>
            <a:ext cx="4182893" cy="4182893"/>
          </a:xfrm>
          <a:prstGeom prst="pie">
            <a:avLst>
              <a:gd name="adj1" fmla="val 9617184"/>
              <a:gd name="adj2" fmla="val 16200000"/>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Pie 8"/>
          <p:cNvSpPr/>
          <p:nvPr/>
        </p:nvSpPr>
        <p:spPr>
          <a:xfrm>
            <a:off x="4072956" y="253889"/>
            <a:ext cx="4182893" cy="4182893"/>
          </a:xfrm>
          <a:prstGeom prst="pie">
            <a:avLst>
              <a:gd name="adj1" fmla="val 1449811"/>
              <a:gd name="adj2" fmla="val 9585294"/>
            </a:avLst>
          </a:prstGeom>
          <a:ln/>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0" name="Pie 9"/>
          <p:cNvSpPr/>
          <p:nvPr/>
        </p:nvSpPr>
        <p:spPr>
          <a:xfrm>
            <a:off x="4072956" y="253889"/>
            <a:ext cx="4182893" cy="4182893"/>
          </a:xfrm>
          <a:prstGeom prst="pie">
            <a:avLst>
              <a:gd name="adj1" fmla="val 16204917"/>
              <a:gd name="adj2" fmla="val 1482459"/>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1" name="Rounded Rectangle 10"/>
          <p:cNvSpPr/>
          <p:nvPr/>
        </p:nvSpPr>
        <p:spPr>
          <a:xfrm>
            <a:off x="5878189" y="1951953"/>
            <a:ext cx="560735" cy="204311"/>
          </a:xfrm>
          <a:prstGeom prst="roundRect">
            <a:avLst/>
          </a:prstGeom>
          <a:solidFill>
            <a:schemeClr val="accent3">
              <a:lumMod val="20000"/>
              <a:lumOff val="80000"/>
            </a:schemeClr>
          </a:solidFill>
          <a:ln w="12700" cap="flat">
            <a:solidFill>
              <a:srgbClr val="6F257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1" i="0" u="none" strike="noStrike" cap="none" spc="0" normalizeH="0" baseline="0" dirty="0">
                <a:ln>
                  <a:noFill/>
                </a:ln>
                <a:solidFill>
                  <a:srgbClr val="C00000"/>
                </a:solidFill>
                <a:effectLst/>
                <a:uFillTx/>
                <a:latin typeface="Helvetica Neue Medium"/>
                <a:ea typeface="Helvetica Neue Medium"/>
                <a:cs typeface="Helvetica Neue Medium"/>
                <a:sym typeface="Helvetica Neue Medium"/>
              </a:rPr>
              <a:t>ETF</a:t>
            </a:r>
            <a:endParaRPr kumimoji="0" lang="en-GB" sz="1200" b="1" i="0" u="none" strike="noStrike" cap="none" spc="0" normalizeH="0" baseline="0" dirty="0">
              <a:ln>
                <a:noFill/>
              </a:ln>
              <a:solidFill>
                <a:srgbClr val="C00000"/>
              </a:solidFill>
              <a:effectLst/>
              <a:uFillTx/>
              <a:latin typeface="Helvetica Neue Medium"/>
              <a:ea typeface="Helvetica Neue Medium"/>
              <a:cs typeface="Helvetica Neue Medium"/>
              <a:sym typeface="Helvetica Neue Medium"/>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0968" y="2152031"/>
            <a:ext cx="854562" cy="201677"/>
          </a:xfrm>
          <a:prstGeom prst="rect">
            <a:avLst/>
          </a:prstGeom>
          <a:ln>
            <a:solidFill>
              <a:srgbClr val="6F2575"/>
            </a:solidFill>
          </a:ln>
        </p:spPr>
      </p:pic>
      <p:sp>
        <p:nvSpPr>
          <p:cNvPr id="13" name="TextBox 12"/>
          <p:cNvSpPr txBox="1"/>
          <p:nvPr/>
        </p:nvSpPr>
        <p:spPr>
          <a:xfrm>
            <a:off x="6898143" y="211572"/>
            <a:ext cx="198179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1600" b="1" i="0" u="none" strike="noStrike" cap="none" spc="0" normalizeH="0" dirty="0">
                <a:ln>
                  <a:noFill/>
                </a:ln>
                <a:solidFill>
                  <a:srgbClr val="6F2575"/>
                </a:solidFill>
                <a:effectLst/>
                <a:uFillTx/>
                <a:latin typeface="+mn-lt"/>
                <a:ea typeface="+mn-ea"/>
                <a:cs typeface="+mn-cs"/>
                <a:sym typeface="Arial"/>
              </a:rPr>
              <a:t>Infrastructure R&amp;D </a:t>
            </a:r>
            <a:br>
              <a:rPr kumimoji="0" lang="en-US" sz="1600" b="1" i="0" u="none" strike="noStrike" cap="none" spc="0" normalizeH="0" dirty="0">
                <a:ln>
                  <a:noFill/>
                </a:ln>
                <a:solidFill>
                  <a:srgbClr val="6F2575"/>
                </a:solidFill>
                <a:effectLst/>
                <a:uFillTx/>
                <a:latin typeface="+mn-lt"/>
                <a:ea typeface="+mn-ea"/>
                <a:cs typeface="+mn-cs"/>
                <a:sym typeface="Arial"/>
              </a:rPr>
            </a:br>
            <a:r>
              <a:rPr kumimoji="0" lang="en-US" sz="1600" b="1" i="0" u="none" strike="noStrike" cap="none" spc="0" normalizeH="0" dirty="0">
                <a:ln>
                  <a:noFill/>
                </a:ln>
                <a:solidFill>
                  <a:srgbClr val="6F2575"/>
                </a:solidFill>
                <a:effectLst/>
                <a:uFillTx/>
                <a:latin typeface="+mn-lt"/>
                <a:ea typeface="+mn-ea"/>
                <a:cs typeface="+mn-cs"/>
                <a:sym typeface="Arial"/>
              </a:rPr>
              <a:t>and systems</a:t>
            </a:r>
            <a:br>
              <a:rPr kumimoji="0" lang="en-US" sz="1600" b="1" i="0" u="none" strike="noStrike" cap="none" spc="0" normalizeH="0" dirty="0">
                <a:ln>
                  <a:noFill/>
                </a:ln>
                <a:solidFill>
                  <a:srgbClr val="6F2575"/>
                </a:solidFill>
                <a:effectLst/>
                <a:uFillTx/>
                <a:latin typeface="+mn-lt"/>
                <a:ea typeface="+mn-ea"/>
                <a:cs typeface="+mn-cs"/>
                <a:sym typeface="Arial"/>
              </a:rPr>
            </a:br>
            <a:r>
              <a:rPr kumimoji="0" lang="en-US" sz="1600" b="1" i="0" u="none" strike="noStrike" cap="none" spc="0" normalizeH="0" dirty="0">
                <a:ln>
                  <a:noFill/>
                </a:ln>
                <a:solidFill>
                  <a:srgbClr val="6F2575"/>
                </a:solidFill>
                <a:effectLst/>
                <a:uFillTx/>
                <a:latin typeface="+mn-lt"/>
                <a:ea typeface="+mn-ea"/>
                <a:cs typeface="+mn-cs"/>
                <a:sym typeface="Arial"/>
              </a:rPr>
              <a:t>co-design</a:t>
            </a:r>
            <a:endParaRPr kumimoji="0" lang="en-GB" sz="1600" b="1" i="0" u="none" strike="noStrike" cap="none" spc="0" normalizeH="0" dirty="0" err="1">
              <a:ln>
                <a:noFill/>
              </a:ln>
              <a:solidFill>
                <a:srgbClr val="6F2575"/>
              </a:solidFill>
              <a:effectLst/>
              <a:uFillTx/>
              <a:latin typeface="+mn-lt"/>
              <a:ea typeface="+mn-ea"/>
              <a:cs typeface="+mn-cs"/>
              <a:sym typeface="Arial"/>
            </a:endParaRPr>
          </a:p>
        </p:txBody>
      </p:sp>
      <p:sp>
        <p:nvSpPr>
          <p:cNvPr id="14" name="TextBox 13"/>
          <p:cNvSpPr txBox="1"/>
          <p:nvPr/>
        </p:nvSpPr>
        <p:spPr>
          <a:xfrm>
            <a:off x="7051269" y="3616096"/>
            <a:ext cx="189497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825500" rtl="0" fontAlgn="auto" latinLnBrk="0" hangingPunct="0">
              <a:lnSpc>
                <a:spcPct val="100000"/>
              </a:lnSpc>
              <a:spcBef>
                <a:spcPts val="0"/>
              </a:spcBef>
              <a:spcAft>
                <a:spcPts val="0"/>
              </a:spcAft>
              <a:buClrTx/>
              <a:buSzTx/>
              <a:buFontTx/>
              <a:buNone/>
              <a:tabLst/>
            </a:pPr>
            <a:r>
              <a:rPr kumimoji="0" lang="en-US" sz="1600" b="1" i="0" u="none" strike="noStrike" cap="none" spc="0" normalizeH="0" dirty="0">
                <a:ln>
                  <a:noFill/>
                </a:ln>
                <a:solidFill>
                  <a:srgbClr val="6F2575"/>
                </a:solidFill>
                <a:effectLst/>
                <a:uFillTx/>
                <a:latin typeface="+mn-lt"/>
                <a:ea typeface="+mn-ea"/>
                <a:cs typeface="+mn-cs"/>
                <a:sym typeface="Arial"/>
              </a:rPr>
              <a:t>Infrastructure </a:t>
            </a:r>
            <a:br>
              <a:rPr kumimoji="0" lang="en-US" sz="1600" b="1" i="0" u="none" strike="noStrike" cap="none" spc="0" normalizeH="0" dirty="0">
                <a:ln>
                  <a:noFill/>
                </a:ln>
                <a:solidFill>
                  <a:srgbClr val="6F2575"/>
                </a:solidFill>
                <a:effectLst/>
                <a:uFillTx/>
                <a:latin typeface="+mn-lt"/>
                <a:ea typeface="+mn-ea"/>
                <a:cs typeface="+mn-cs"/>
                <a:sym typeface="Arial"/>
              </a:rPr>
            </a:br>
            <a:r>
              <a:rPr kumimoji="0" lang="en-US" sz="1600" b="1" i="0" u="none" strike="noStrike" cap="none" spc="0" normalizeH="0" dirty="0">
                <a:ln>
                  <a:noFill/>
                </a:ln>
                <a:solidFill>
                  <a:srgbClr val="6F2575"/>
                </a:solidFill>
                <a:effectLst/>
                <a:uFillTx/>
                <a:latin typeface="+mn-lt"/>
                <a:ea typeface="+mn-ea"/>
                <a:cs typeface="+mn-cs"/>
                <a:sym typeface="Arial"/>
              </a:rPr>
              <a:t>for Collaboration</a:t>
            </a:r>
            <a:endParaRPr kumimoji="0" lang="en-GB" sz="1600" b="1" i="0" u="none" strike="noStrike" cap="none" spc="0" normalizeH="0" dirty="0" err="1">
              <a:ln>
                <a:noFill/>
              </a:ln>
              <a:solidFill>
                <a:srgbClr val="6F2575"/>
              </a:solidFill>
              <a:effectLst/>
              <a:uFillTx/>
              <a:latin typeface="+mn-lt"/>
              <a:ea typeface="+mn-ea"/>
              <a:cs typeface="+mn-cs"/>
              <a:sym typeface="Arial"/>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0189" y="1459104"/>
            <a:ext cx="1456082" cy="748518"/>
          </a:xfrm>
          <a:prstGeom prst="rect">
            <a:avLst/>
          </a:prstGeo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8626" y="2351588"/>
            <a:ext cx="1155168" cy="770497"/>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3458" y="3494799"/>
            <a:ext cx="824532" cy="748282"/>
          </a:xfrm>
          <a:prstGeom prst="rect">
            <a:avLst/>
          </a:prstGeom>
        </p:spPr>
      </p:pic>
      <p:pic>
        <p:nvPicPr>
          <p:cNvPr id="18" name="Picture 17"/>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52366" y="2385429"/>
            <a:ext cx="1002843" cy="845731"/>
          </a:xfrm>
          <a:prstGeom prst="rect">
            <a:avLst/>
          </a:prstGeom>
          <a:ln>
            <a:noFill/>
          </a:ln>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6258" y="593191"/>
            <a:ext cx="1302974" cy="48690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21087" y="2936119"/>
            <a:ext cx="1172451" cy="1172451"/>
          </a:xfrm>
          <a:prstGeom prst="rect">
            <a:avLst/>
          </a:prstGeom>
        </p:spPr>
      </p:pic>
      <p:pic>
        <p:nvPicPr>
          <p:cNvPr id="21" name="Picture 20"/>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48486" y="2832004"/>
            <a:ext cx="810396" cy="540264"/>
          </a:xfrm>
          <a:prstGeom prst="rect">
            <a:avLst/>
          </a:prstGeom>
        </p:spPr>
      </p:pic>
      <p:pic>
        <p:nvPicPr>
          <p:cNvPr id="22" name="Picture 21"/>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164402" y="3877590"/>
            <a:ext cx="886867" cy="244510"/>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71257" y="2969751"/>
            <a:ext cx="660062" cy="413127"/>
          </a:xfrm>
          <a:prstGeom prst="rect">
            <a:avLst/>
          </a:prstGeom>
        </p:spPr>
      </p:pic>
      <p:pic>
        <p:nvPicPr>
          <p:cNvPr id="24" name="Picture 23"/>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11691" y="1977392"/>
            <a:ext cx="1246355" cy="830903"/>
          </a:xfrm>
          <a:prstGeom prst="rect">
            <a:avLst/>
          </a:prstGeom>
        </p:spPr>
      </p:pic>
      <p:pic>
        <p:nvPicPr>
          <p:cNvPr id="25" name="Picture 24"/>
          <p:cNvPicPr>
            <a:picLocks noChangeAspect="1"/>
          </p:cNvPicPr>
          <p:nvPr/>
        </p:nvPicPr>
        <p:blipFill>
          <a:blip r:embed="rId13" cstate="print">
            <a:clrChange>
              <a:clrFrom>
                <a:srgbClr val="FDFFF9"/>
              </a:clrFrom>
              <a:clrTo>
                <a:srgbClr val="FDFFF9">
                  <a:alpha val="0"/>
                </a:srgbClr>
              </a:clrTo>
            </a:clrChange>
            <a:extLst>
              <a:ext uri="{28A0092B-C50C-407E-A947-70E740481C1C}">
                <a14:useLocalDpi xmlns:a14="http://schemas.microsoft.com/office/drawing/2010/main" val="0"/>
              </a:ext>
            </a:extLst>
          </a:blip>
          <a:stretch>
            <a:fillRect/>
          </a:stretch>
        </p:blipFill>
        <p:spPr>
          <a:xfrm>
            <a:off x="4342811" y="3171792"/>
            <a:ext cx="916627" cy="274988"/>
          </a:xfrm>
          <a:prstGeom prst="rect">
            <a:avLst/>
          </a:prstGeom>
          <a:ln>
            <a:noFill/>
          </a:ln>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644361" y="2553898"/>
            <a:ext cx="886935" cy="354774"/>
          </a:xfrm>
          <a:prstGeom prst="rect">
            <a:avLst/>
          </a:prstGeom>
        </p:spPr>
      </p:pic>
      <p:sp>
        <p:nvSpPr>
          <p:cNvPr id="27" name="TextBox 26"/>
          <p:cNvSpPr txBox="1"/>
          <p:nvPr/>
        </p:nvSpPr>
        <p:spPr>
          <a:xfrm>
            <a:off x="120913" y="3645374"/>
            <a:ext cx="431022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GB" sz="1600" b="1" cap="none" dirty="0">
                <a:solidFill>
                  <a:srgbClr val="6F2575"/>
                </a:solidFill>
              </a:rPr>
              <a:t>Public partner R&amp;D engagement</a:t>
            </a:r>
            <a:br>
              <a:rPr lang="en-GB" sz="1600" cap="none" dirty="0">
                <a:solidFill>
                  <a:srgbClr val="6F2575"/>
                </a:solidFill>
              </a:rPr>
            </a:br>
            <a:r>
              <a:rPr lang="en-GB" sz="1600" cap="none" dirty="0">
                <a:solidFill>
                  <a:srgbClr val="6F2575"/>
                </a:solidFill>
              </a:rPr>
              <a:t>AMD, Nokia/</a:t>
            </a:r>
            <a:r>
              <a:rPr lang="en-GB" sz="1600" cap="none" dirty="0" err="1">
                <a:solidFill>
                  <a:srgbClr val="6F2575"/>
                </a:solidFill>
              </a:rPr>
              <a:t>Cerebras</a:t>
            </a:r>
            <a:r>
              <a:rPr lang="en-GB" sz="1600" cap="none" dirty="0">
                <a:solidFill>
                  <a:srgbClr val="6F2575"/>
                </a:solidFill>
              </a:rPr>
              <a:t>, NL-ix, </a:t>
            </a:r>
            <a:r>
              <a:rPr lang="en-GB" sz="1600" cap="none" dirty="0" err="1">
                <a:solidFill>
                  <a:srgbClr val="6F2575"/>
                </a:solidFill>
              </a:rPr>
              <a:t>AmsIX</a:t>
            </a:r>
            <a:r>
              <a:rPr lang="en-GB" sz="1600" cap="none" dirty="0">
                <a:solidFill>
                  <a:srgbClr val="6F2575"/>
                </a:solidFill>
              </a:rPr>
              <a:t>…</a:t>
            </a:r>
            <a:br>
              <a:rPr lang="en-GB" sz="1600" cap="none" dirty="0">
                <a:solidFill>
                  <a:srgbClr val="6F2575"/>
                </a:solidFill>
              </a:rPr>
            </a:br>
            <a:r>
              <a:rPr lang="en-GB" sz="1600" cap="none" dirty="0">
                <a:solidFill>
                  <a:srgbClr val="6F2575"/>
                </a:solidFill>
              </a:rPr>
              <a:t>Dutch national government</a:t>
            </a:r>
          </a:p>
        </p:txBody>
      </p:sp>
      <p:pic>
        <p:nvPicPr>
          <p:cNvPr id="28" name="Picture 27"/>
          <p:cNvPicPr>
            <a:picLocks noChangeAspect="1"/>
          </p:cNvPicPr>
          <p:nvPr/>
        </p:nvPicPr>
        <p:blipFill>
          <a:blip r:embed="rId15">
            <a:clrChange>
              <a:clrFrom>
                <a:srgbClr val="FFFFFF"/>
              </a:clrFrom>
              <a:clrTo>
                <a:srgbClr val="FFFFFF">
                  <a:alpha val="0"/>
                </a:srgbClr>
              </a:clrTo>
            </a:clrChange>
          </a:blip>
          <a:stretch>
            <a:fillRect/>
          </a:stretch>
        </p:blipFill>
        <p:spPr>
          <a:xfrm>
            <a:off x="6878389" y="1562212"/>
            <a:ext cx="443505" cy="256766"/>
          </a:xfrm>
          <a:prstGeom prst="rect">
            <a:avLst/>
          </a:prstGeom>
        </p:spPr>
      </p:pic>
      <p:pic>
        <p:nvPicPr>
          <p:cNvPr id="29" name="Pictur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17061" y="1443909"/>
            <a:ext cx="486381" cy="243191"/>
          </a:xfrm>
          <a:prstGeom prst="rect">
            <a:avLst/>
          </a:prstGeom>
        </p:spPr>
      </p:pic>
      <p:pic>
        <p:nvPicPr>
          <p:cNvPr id="30" name="Picture 2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82321" y="1183878"/>
            <a:ext cx="557996" cy="418497"/>
          </a:xfrm>
          <a:prstGeom prst="rect">
            <a:avLst/>
          </a:prstGeom>
        </p:spPr>
      </p:pic>
      <p:pic>
        <p:nvPicPr>
          <p:cNvPr id="31" name="Picture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530796" y="1696408"/>
            <a:ext cx="358242" cy="355256"/>
          </a:xfrm>
          <a:prstGeom prst="rect">
            <a:avLst/>
          </a:prstGeom>
        </p:spPr>
      </p:pic>
      <p:pic>
        <p:nvPicPr>
          <p:cNvPr id="32" name="Picture 31"/>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90018" y="1071399"/>
            <a:ext cx="499096" cy="260808"/>
          </a:xfrm>
          <a:prstGeom prst="rect">
            <a:avLst/>
          </a:prstGeom>
        </p:spPr>
      </p:pic>
      <p:pic>
        <p:nvPicPr>
          <p:cNvPr id="33" name="Picture 3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924497" y="2098063"/>
            <a:ext cx="514427" cy="321517"/>
          </a:xfrm>
          <a:prstGeom prst="rect">
            <a:avLst/>
          </a:prstGeom>
        </p:spPr>
      </p:pic>
      <p:pic>
        <p:nvPicPr>
          <p:cNvPr id="34" name="Picture 3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776543" y="1113389"/>
            <a:ext cx="836757" cy="169843"/>
          </a:xfrm>
          <a:prstGeom prst="rect">
            <a:avLst/>
          </a:prstGeom>
        </p:spPr>
      </p:pic>
      <p:pic>
        <p:nvPicPr>
          <p:cNvPr id="35" name="Picture 34"/>
          <p:cNvPicPr>
            <a:picLocks noChangeAspect="1"/>
          </p:cNvPicPr>
          <p:nvPr/>
        </p:nvPicPr>
        <p:blipFill>
          <a:blip r:embed="rId22">
            <a:clrChange>
              <a:clrFrom>
                <a:srgbClr val="FFFFFF"/>
              </a:clrFrom>
              <a:clrTo>
                <a:srgbClr val="FFFFFF">
                  <a:alpha val="0"/>
                </a:srgbClr>
              </a:clrTo>
            </a:clrChange>
          </a:blip>
          <a:stretch>
            <a:fillRect/>
          </a:stretch>
        </p:blipFill>
        <p:spPr>
          <a:xfrm>
            <a:off x="4727981" y="1200662"/>
            <a:ext cx="854121" cy="822818"/>
          </a:xfrm>
          <a:prstGeom prst="rect">
            <a:avLst/>
          </a:prstGeom>
        </p:spPr>
      </p:pic>
      <p:pic>
        <p:nvPicPr>
          <p:cNvPr id="36" name="Picture 35"/>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2944" y="2107960"/>
            <a:ext cx="369517" cy="371225"/>
          </a:xfrm>
          <a:prstGeom prst="rect">
            <a:avLst/>
          </a:prstGeom>
          <a:effectLst>
            <a:glow rad="63500">
              <a:schemeClr val="accent4">
                <a:satMod val="175000"/>
                <a:alpha val="40000"/>
              </a:schemeClr>
            </a:glow>
          </a:effectLst>
        </p:spPr>
      </p:pic>
      <p:sp>
        <p:nvSpPr>
          <p:cNvPr id="37" name="TextBox 36"/>
          <p:cNvSpPr txBox="1"/>
          <p:nvPr/>
        </p:nvSpPr>
        <p:spPr>
          <a:xfrm>
            <a:off x="3598906" y="886360"/>
            <a:ext cx="145149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n-US" sz="1600" b="1" cap="none" dirty="0">
                <a:solidFill>
                  <a:srgbClr val="6F2575"/>
                </a:solidFill>
              </a:rPr>
              <a:t>Accelerating</a:t>
            </a:r>
            <a:endParaRPr lang="en-GB" sz="1600" b="1" cap="none" dirty="0">
              <a:solidFill>
                <a:srgbClr val="6F2575"/>
              </a:solidFill>
            </a:endParaRPr>
          </a:p>
          <a:p>
            <a:pPr marL="0" marR="0" indent="0" defTabSz="825500" rtl="0" fontAlgn="auto" latinLnBrk="0" hangingPunct="0">
              <a:lnSpc>
                <a:spcPct val="100000"/>
              </a:lnSpc>
              <a:spcBef>
                <a:spcPts val="0"/>
              </a:spcBef>
              <a:spcAft>
                <a:spcPts val="0"/>
              </a:spcAft>
              <a:buClrTx/>
              <a:buSzTx/>
              <a:buFontTx/>
              <a:buNone/>
              <a:tabLst/>
            </a:pPr>
            <a:r>
              <a:rPr kumimoji="0" lang="en-US" sz="1600" b="1" i="0" u="none" strike="noStrike" cap="none" spc="0" normalizeH="0" dirty="0">
                <a:ln>
                  <a:noFill/>
                </a:ln>
                <a:solidFill>
                  <a:srgbClr val="6F2575"/>
                </a:solidFill>
                <a:effectLst/>
                <a:uFillTx/>
                <a:latin typeface="+mn-lt"/>
                <a:ea typeface="+mn-ea"/>
                <a:cs typeface="+mn-cs"/>
                <a:sym typeface="Arial"/>
              </a:rPr>
              <a:t>computing</a:t>
            </a:r>
            <a:endParaRPr kumimoji="0" lang="en-GB" sz="1600" b="1" i="0" u="none" strike="noStrike" cap="none" spc="0" normalizeH="0" dirty="0" err="1">
              <a:ln>
                <a:noFill/>
              </a:ln>
              <a:solidFill>
                <a:srgbClr val="6F2575"/>
              </a:solidFill>
              <a:effectLst/>
              <a:uFillTx/>
              <a:latin typeface="+mn-lt"/>
              <a:ea typeface="+mn-ea"/>
              <a:cs typeface="+mn-cs"/>
              <a:sym typeface="Arial"/>
            </a:endParaRPr>
          </a:p>
        </p:txBody>
      </p:sp>
      <p:sp>
        <p:nvSpPr>
          <p:cNvPr id="38" name="Rectangle 37"/>
          <p:cNvSpPr/>
          <p:nvPr/>
        </p:nvSpPr>
        <p:spPr>
          <a:xfrm>
            <a:off x="238125" y="2366140"/>
            <a:ext cx="3293476" cy="584775"/>
          </a:xfrm>
          <a:prstGeom prst="rect">
            <a:avLst/>
          </a:prstGeom>
          <a:solidFill>
            <a:srgbClr val="E3D88B"/>
          </a:solidFill>
          <a:ln>
            <a:solidFill>
              <a:srgbClr val="6F2575"/>
            </a:solidFill>
          </a:ln>
        </p:spPr>
        <p:txBody>
          <a:bodyPr wrap="square">
            <a:spAutoFit/>
          </a:bodyPr>
          <a:lstStyle/>
          <a:p>
            <a:pPr lvl="0" hangingPunct="1"/>
            <a:r>
              <a:rPr lang="en-US" sz="1600" i="1" cap="none" dirty="0">
                <a:solidFill>
                  <a:srgbClr val="000000"/>
                </a:solidFill>
              </a:rPr>
              <a:t>future project pathways planned:</a:t>
            </a:r>
            <a:br>
              <a:rPr lang="en-US" sz="1600" i="1" cap="none" dirty="0">
                <a:solidFill>
                  <a:srgbClr val="000000"/>
                </a:solidFill>
              </a:rPr>
            </a:br>
            <a:r>
              <a:rPr lang="en-US" sz="1600" i="1" cap="none" dirty="0">
                <a:solidFill>
                  <a:srgbClr val="6F2575"/>
                </a:solidFill>
              </a:rPr>
              <a:t>MERGE, SHAKE, …</a:t>
            </a:r>
            <a:endParaRPr lang="en-GB" sz="1600" i="1" cap="none" dirty="0">
              <a:solidFill>
                <a:srgbClr val="6F2575"/>
              </a:solidFill>
            </a:endParaRPr>
          </a:p>
        </p:txBody>
      </p:sp>
      <p:pic>
        <p:nvPicPr>
          <p:cNvPr id="39" name="Picture 38"/>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969112" y="2884761"/>
            <a:ext cx="394005" cy="261882"/>
          </a:xfrm>
          <a:prstGeom prst="rect">
            <a:avLst/>
          </a:prstGeom>
        </p:spPr>
      </p:pic>
      <p:pic>
        <p:nvPicPr>
          <p:cNvPr id="40" name="Picture 39"/>
          <p:cNvPicPr>
            <a:picLocks noChangeAspect="1"/>
          </p:cNvPicPr>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70330" y="1710809"/>
            <a:ext cx="327882" cy="302660"/>
          </a:xfrm>
          <a:prstGeom prst="rect">
            <a:avLst/>
          </a:prstGeom>
        </p:spPr>
      </p:pic>
      <p:sp>
        <p:nvSpPr>
          <p:cNvPr id="2" name="TextBox 1">
            <a:extLst>
              <a:ext uri="{FF2B5EF4-FFF2-40B4-BE49-F238E27FC236}">
                <a16:creationId xmlns:a16="http://schemas.microsoft.com/office/drawing/2014/main" id="{25734B2F-A279-0C8C-C217-95DB73A127EC}"/>
              </a:ext>
            </a:extLst>
          </p:cNvPr>
          <p:cNvSpPr txBox="1"/>
          <p:nvPr/>
        </p:nvSpPr>
        <p:spPr>
          <a:xfrm>
            <a:off x="5634123" y="288289"/>
            <a:ext cx="1095174" cy="3489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GB" sz="1600" b="1" i="1" u="none" strike="noStrike" cap="none" spc="0" normalizeH="0" dirty="0">
                <a:ln>
                  <a:noFill/>
                </a:ln>
                <a:solidFill>
                  <a:schemeClr val="accent5"/>
                </a:solidFill>
                <a:effectLst/>
                <a:uFillTx/>
                <a:latin typeface="+mn-lt"/>
                <a:ea typeface="+mn-ea"/>
                <a:cs typeface="+mn-cs"/>
                <a:sym typeface="Arial"/>
              </a:rPr>
              <a:t>MERGE</a:t>
            </a:r>
          </a:p>
        </p:txBody>
      </p:sp>
      <p:sp>
        <p:nvSpPr>
          <p:cNvPr id="6" name="TextBox 5">
            <a:extLst>
              <a:ext uri="{FF2B5EF4-FFF2-40B4-BE49-F238E27FC236}">
                <a16:creationId xmlns:a16="http://schemas.microsoft.com/office/drawing/2014/main" id="{5A4838B3-CC6D-B80B-8CDF-0E7E60C48131}"/>
              </a:ext>
            </a:extLst>
          </p:cNvPr>
          <p:cNvSpPr txBox="1"/>
          <p:nvPr/>
        </p:nvSpPr>
        <p:spPr>
          <a:xfrm>
            <a:off x="5565678" y="83350"/>
            <a:ext cx="95043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r" defTabSz="825500"/>
            <a:r>
              <a:rPr lang="en-GB" sz="1600" b="1" cap="none" dirty="0">
                <a:solidFill>
                  <a:srgbClr val="6F2575"/>
                </a:solidFill>
              </a:rPr>
              <a:t>AI/ML</a:t>
            </a:r>
            <a:endParaRPr kumimoji="0" lang="en-GB" sz="1600" b="1" i="0" u="none" strike="noStrike" cap="none" spc="0" normalizeH="0" dirty="0">
              <a:ln>
                <a:noFill/>
              </a:ln>
              <a:solidFill>
                <a:srgbClr val="6F2575"/>
              </a:solidFill>
              <a:effectLst/>
              <a:uFillTx/>
              <a:latin typeface="+mn-lt"/>
              <a:ea typeface="+mn-ea"/>
              <a:cs typeface="+mn-cs"/>
              <a:sym typeface="Arial"/>
            </a:endParaRPr>
          </a:p>
        </p:txBody>
      </p:sp>
      <p:pic>
        <p:nvPicPr>
          <p:cNvPr id="42" name="Picture 41">
            <a:extLst>
              <a:ext uri="{FF2B5EF4-FFF2-40B4-BE49-F238E27FC236}">
                <a16:creationId xmlns:a16="http://schemas.microsoft.com/office/drawing/2014/main" id="{AFC6E8D2-47A6-70C6-EB7D-9BF55068BEA1}"/>
              </a:ext>
            </a:extLst>
          </p:cNvPr>
          <p:cNvPicPr>
            <a:picLocks noChangeAspect="1"/>
          </p:cNvPicPr>
          <p:nvPr/>
        </p:nvPicPr>
        <p:blipFill>
          <a:blip r:embed="rId26">
            <a:clrChange>
              <a:clrFrom>
                <a:srgbClr val="FFFFFF"/>
              </a:clrFrom>
              <a:clrTo>
                <a:srgbClr val="FFFFFF">
                  <a:alpha val="0"/>
                </a:srgbClr>
              </a:clrTo>
            </a:clrChange>
          </a:blip>
          <a:stretch>
            <a:fillRect/>
          </a:stretch>
        </p:blipFill>
        <p:spPr>
          <a:xfrm>
            <a:off x="4743630" y="3434982"/>
            <a:ext cx="323107" cy="449198"/>
          </a:xfrm>
          <a:prstGeom prst="rect">
            <a:avLst/>
          </a:prstGeom>
        </p:spPr>
      </p:pic>
    </p:spTree>
    <p:extLst>
      <p:ext uri="{BB962C8B-B14F-4D97-AF65-F5344CB8AC3E}">
        <p14:creationId xmlns:p14="http://schemas.microsoft.com/office/powerpoint/2010/main" val="2293838396"/>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33EDDE4-40C4-3200-6BD4-B71609D15FD6}"/>
              </a:ext>
            </a:extLst>
          </p:cNvPr>
          <p:cNvSpPr>
            <a:spLocks noGrp="1"/>
          </p:cNvSpPr>
          <p:nvPr>
            <p:ph type="body" sz="half" idx="14"/>
          </p:nvPr>
        </p:nvSpPr>
        <p:spPr>
          <a:xfrm>
            <a:off x="238125" y="885233"/>
            <a:ext cx="8669759" cy="3373033"/>
          </a:xfrm>
        </p:spPr>
        <p:txBody>
          <a:bodyPr/>
          <a:lstStyle/>
          <a:p>
            <a:r>
              <a:rPr lang="en-GB" sz="1400" b="1" dirty="0">
                <a:solidFill>
                  <a:schemeClr val="tx2"/>
                </a:solidFill>
              </a:rPr>
              <a:t>Weaknesses</a:t>
            </a:r>
          </a:p>
          <a:p>
            <a:pPr marL="342900" indent="-342900">
              <a:buFont typeface="Arial" panose="020B0604020202020204" pitchFamily="34" charset="0"/>
              <a:buChar char="•"/>
            </a:pPr>
            <a:r>
              <a:rPr lang="en-GB" sz="1400" dirty="0"/>
              <a:t>Continuity as ‘cross-domain Tier-1 hub’ based on project, not institutional, funding </a:t>
            </a:r>
            <a:br>
              <a:rPr lang="en-GB" sz="1400" dirty="0"/>
            </a:br>
            <a:r>
              <a:rPr lang="en-GB" sz="1400" dirty="0">
                <a:solidFill>
                  <a:schemeClr val="accent3"/>
                </a:solidFill>
              </a:rPr>
              <a:t>→ fiche ‘digital infrastructure’, NWO-SURF report ‘</a:t>
            </a:r>
            <a:r>
              <a:rPr lang="en-GB" sz="1400" dirty="0" err="1">
                <a:solidFill>
                  <a:schemeClr val="accent3"/>
                </a:solidFill>
              </a:rPr>
              <a:t>Reken</a:t>
            </a:r>
            <a:r>
              <a:rPr lang="en-GB" sz="1400" dirty="0">
                <a:solidFill>
                  <a:schemeClr val="accent3"/>
                </a:solidFill>
              </a:rPr>
              <a:t> er maar (</a:t>
            </a:r>
            <a:r>
              <a:rPr lang="en-GB" sz="1400" dirty="0" err="1">
                <a:solidFill>
                  <a:schemeClr val="accent3"/>
                </a:solidFill>
              </a:rPr>
              <a:t>niet</a:t>
            </a:r>
            <a:r>
              <a:rPr lang="en-GB" sz="1400" dirty="0">
                <a:solidFill>
                  <a:schemeClr val="accent3"/>
                </a:solidFill>
              </a:rPr>
              <a:t> </a:t>
            </a:r>
            <a:r>
              <a:rPr lang="en-GB" sz="1400" dirty="0" err="1">
                <a:solidFill>
                  <a:schemeClr val="accent3"/>
                </a:solidFill>
              </a:rPr>
              <a:t>meer</a:t>
            </a:r>
            <a:r>
              <a:rPr lang="en-GB" sz="1400" dirty="0">
                <a:solidFill>
                  <a:schemeClr val="accent3"/>
                </a:solidFill>
              </a:rPr>
              <a:t>) op’ </a:t>
            </a:r>
            <a:br>
              <a:rPr lang="en-GB" sz="1400" dirty="0">
                <a:solidFill>
                  <a:schemeClr val="accent3"/>
                </a:solidFill>
              </a:rPr>
            </a:br>
            <a:r>
              <a:rPr lang="en-GB" sz="1400" dirty="0">
                <a:solidFill>
                  <a:schemeClr val="accent3"/>
                </a:solidFill>
              </a:rPr>
              <a:t>… MERGE is only a stopgap measure for this, as, again, it is an upgrade project</a:t>
            </a:r>
          </a:p>
          <a:p>
            <a:endParaRPr lang="en-GB" sz="1400" dirty="0"/>
          </a:p>
          <a:p>
            <a:r>
              <a:rPr lang="en-GB" sz="1400" b="1" dirty="0">
                <a:solidFill>
                  <a:schemeClr val="tx2"/>
                </a:solidFill>
              </a:rPr>
              <a:t>Threats</a:t>
            </a:r>
          </a:p>
          <a:p>
            <a:pPr marL="285750" indent="-285750">
              <a:buFont typeface="Arial" panose="020B0604020202020204" pitchFamily="34" charset="0"/>
              <a:buChar char="•"/>
            </a:pPr>
            <a:r>
              <a:rPr lang="en-GB" sz="1400" dirty="0"/>
              <a:t>Market developments in </a:t>
            </a:r>
            <a:r>
              <a:rPr lang="en-GB" sz="1400" dirty="0" err="1"/>
              <a:t>semicon</a:t>
            </a:r>
            <a:r>
              <a:rPr lang="en-GB" sz="1400" dirty="0"/>
              <a:t> </a:t>
            </a:r>
            <a:r>
              <a:rPr lang="en-GB" sz="1400" dirty="0">
                <a:sym typeface="Wingdings" panose="05000000000000000000" pitchFamily="2" charset="2"/>
              </a:rPr>
              <a:t></a:t>
            </a:r>
            <a:br>
              <a:rPr lang="en-GB" sz="1400" dirty="0"/>
            </a:br>
            <a:r>
              <a:rPr lang="en-GB" sz="1400" dirty="0">
                <a:solidFill>
                  <a:schemeClr val="accent3"/>
                </a:solidFill>
              </a:rPr>
              <a:t>→ phased and deferred acquisition, market research, and vendor engagement/co-innovation to get better conditions is the best we can do – but likely not enough for 2026-2027</a:t>
            </a:r>
            <a:endParaRPr lang="en-GB" sz="1400" dirty="0"/>
          </a:p>
          <a:p>
            <a:pPr marL="285750" indent="-285750">
              <a:buFont typeface="Arial" panose="020B0604020202020204" pitchFamily="34" charset="0"/>
              <a:buChar char="•"/>
            </a:pPr>
            <a:r>
              <a:rPr lang="en-GB" sz="1400" dirty="0"/>
              <a:t>Divergence of HEP/HTC and EuroHPC/AI factories</a:t>
            </a:r>
            <a:br>
              <a:rPr lang="en-GB" sz="1400" dirty="0"/>
            </a:br>
            <a:r>
              <a:rPr lang="en-GB" sz="1400" dirty="0">
                <a:solidFill>
                  <a:schemeClr val="accent3"/>
                </a:solidFill>
              </a:rPr>
              <a:t>→ co-design of new Tier-1 systems and ensure ‘Lorentz’ as national facility, collaborate to instigate change in EuroHPC (SURF, </a:t>
            </a:r>
            <a:r>
              <a:rPr lang="en-GB" sz="1400" dirty="0" err="1">
                <a:solidFill>
                  <a:schemeClr val="accent3"/>
                </a:solidFill>
              </a:rPr>
              <a:t>EuroCC</a:t>
            </a:r>
            <a:r>
              <a:rPr lang="en-GB" sz="1400" dirty="0">
                <a:solidFill>
                  <a:schemeClr val="accent3"/>
                </a:solidFill>
              </a:rPr>
              <a:t>, SHAKE)</a:t>
            </a:r>
          </a:p>
          <a:p>
            <a:pPr marL="285750" indent="-285750">
              <a:buFont typeface="Arial" panose="020B0604020202020204" pitchFamily="34" charset="0"/>
              <a:buChar char="•"/>
            </a:pPr>
            <a:r>
              <a:rPr lang="en-GB" sz="1400" dirty="0"/>
              <a:t>Balancing operations, support and research as algorithms (and AI) become more important</a:t>
            </a:r>
            <a:br>
              <a:rPr lang="en-GB" sz="1400" dirty="0"/>
            </a:br>
            <a:r>
              <a:rPr lang="en-GB" sz="1400" dirty="0">
                <a:solidFill>
                  <a:schemeClr val="accent3"/>
                </a:solidFill>
              </a:rPr>
              <a:t>→ engage physics groups in software engineering (as per the SAC2025 report), more ‘project’ software engineering and computing/AI/ML training capacity in CT-PDP</a:t>
            </a:r>
          </a:p>
          <a:p>
            <a:pPr marL="285750" indent="-285750">
              <a:buFont typeface="Arial" panose="020B0604020202020204" pitchFamily="34" charset="0"/>
              <a:buChar char="•"/>
            </a:pPr>
            <a:r>
              <a:rPr lang="en-GB" sz="1400" dirty="0"/>
              <a:t>Risk of divergence WLCG from most ‘others’, even in our own domain, remains significant</a:t>
            </a:r>
            <a:br>
              <a:rPr lang="en-GB" sz="1400" dirty="0"/>
            </a:br>
            <a:r>
              <a:rPr lang="en-GB" sz="1400" dirty="0">
                <a:solidFill>
                  <a:schemeClr val="accent3"/>
                </a:solidFill>
              </a:rPr>
              <a:t>→ invest in control points such as HPC </a:t>
            </a:r>
            <a:r>
              <a:rPr lang="en-GB" sz="1400" dirty="0" err="1">
                <a:solidFill>
                  <a:schemeClr val="accent3"/>
                </a:solidFill>
              </a:rPr>
              <a:t>CoEs</a:t>
            </a:r>
            <a:r>
              <a:rPr lang="en-GB" sz="1400" dirty="0">
                <a:solidFill>
                  <a:schemeClr val="accent3"/>
                </a:solidFill>
              </a:rPr>
              <a:t> and in AAI, policy, and ‘</a:t>
            </a:r>
            <a:r>
              <a:rPr lang="en-GB" sz="1400" dirty="0" err="1">
                <a:solidFill>
                  <a:schemeClr val="accent3"/>
                </a:solidFill>
              </a:rPr>
              <a:t>OpSec</a:t>
            </a:r>
            <a:r>
              <a:rPr lang="en-GB" sz="1400" dirty="0">
                <a:solidFill>
                  <a:schemeClr val="accent3"/>
                </a:solidFill>
              </a:rPr>
              <a:t>’</a:t>
            </a:r>
          </a:p>
          <a:p>
            <a:pPr marL="285750" indent="-285750">
              <a:buFont typeface="Arial" panose="020B0604020202020204" pitchFamily="34" charset="0"/>
              <a:buChar char="•"/>
            </a:pPr>
            <a:endParaRPr lang="en-GB" sz="1400" dirty="0"/>
          </a:p>
        </p:txBody>
      </p:sp>
      <p:sp>
        <p:nvSpPr>
          <p:cNvPr id="3" name="Slide Number Placeholder 2">
            <a:extLst>
              <a:ext uri="{FF2B5EF4-FFF2-40B4-BE49-F238E27FC236}">
                <a16:creationId xmlns:a16="http://schemas.microsoft.com/office/drawing/2014/main" id="{355EF894-DE8B-0C2E-7FD8-244D6A36862A}"/>
              </a:ext>
            </a:extLst>
          </p:cNvPr>
          <p:cNvSpPr>
            <a:spLocks noGrp="1"/>
          </p:cNvSpPr>
          <p:nvPr>
            <p:ph type="sldNum" sz="quarter" idx="2"/>
          </p:nvPr>
        </p:nvSpPr>
        <p:spPr/>
        <p:txBody>
          <a:bodyPr/>
          <a:lstStyle/>
          <a:p>
            <a:fld id="{86CB4B4D-7CA3-9044-876B-883B54F8677D}" type="slidenum">
              <a:rPr lang="en-GB" smtClean="0"/>
              <a:t>14</a:t>
            </a:fld>
            <a:endParaRPr lang="en-GB"/>
          </a:p>
        </p:txBody>
      </p:sp>
      <p:sp>
        <p:nvSpPr>
          <p:cNvPr id="4" name="Footer Placeholder 3">
            <a:extLst>
              <a:ext uri="{FF2B5EF4-FFF2-40B4-BE49-F238E27FC236}">
                <a16:creationId xmlns:a16="http://schemas.microsoft.com/office/drawing/2014/main" id="{72C919A2-9172-0560-ACD6-A2AC401CBC64}"/>
              </a:ext>
            </a:extLst>
          </p:cNvPr>
          <p:cNvSpPr>
            <a:spLocks noGrp="1"/>
          </p:cNvSpPr>
          <p:nvPr>
            <p:ph type="ftr" sz="quarter" idx="3"/>
          </p:nvPr>
        </p:nvSpPr>
        <p:spPr/>
        <p:txBody>
          <a:bodyPr/>
          <a:lstStyle/>
          <a:p>
            <a:r>
              <a:rPr lang="en-US"/>
              <a:t>accelerating ‘time to science’ through computing and collaboration</a:t>
            </a:r>
            <a:endParaRPr lang="nl-NL" dirty="0"/>
          </a:p>
        </p:txBody>
      </p:sp>
      <p:sp>
        <p:nvSpPr>
          <p:cNvPr id="5" name="Text Placeholder 4">
            <a:extLst>
              <a:ext uri="{FF2B5EF4-FFF2-40B4-BE49-F238E27FC236}">
                <a16:creationId xmlns:a16="http://schemas.microsoft.com/office/drawing/2014/main" id="{C5D6BCA9-4578-4409-0A1A-CED3E9CD131E}"/>
              </a:ext>
            </a:extLst>
          </p:cNvPr>
          <p:cNvSpPr>
            <a:spLocks noGrp="1"/>
          </p:cNvSpPr>
          <p:nvPr>
            <p:ph type="body" sz="quarter" idx="15"/>
          </p:nvPr>
        </p:nvSpPr>
        <p:spPr/>
        <p:txBody>
          <a:bodyPr/>
          <a:lstStyle/>
          <a:p>
            <a:r>
              <a:rPr lang="en-GB" dirty="0"/>
              <a:t>Weaknesses, threats … and mitigation scenarios</a:t>
            </a:r>
          </a:p>
        </p:txBody>
      </p:sp>
      <p:grpSp>
        <p:nvGrpSpPr>
          <p:cNvPr id="2" name="Group 1">
            <a:extLst>
              <a:ext uri="{FF2B5EF4-FFF2-40B4-BE49-F238E27FC236}">
                <a16:creationId xmlns:a16="http://schemas.microsoft.com/office/drawing/2014/main" id="{AC4298FE-2D3B-B9E3-4829-BC78E4B1E063}"/>
              </a:ext>
            </a:extLst>
          </p:cNvPr>
          <p:cNvGrpSpPr/>
          <p:nvPr/>
        </p:nvGrpSpPr>
        <p:grpSpPr>
          <a:xfrm>
            <a:off x="7369910" y="1019117"/>
            <a:ext cx="1687154" cy="969319"/>
            <a:chOff x="6364624" y="2290024"/>
            <a:chExt cx="2692437" cy="1546885"/>
          </a:xfrm>
        </p:grpSpPr>
        <p:pic>
          <p:nvPicPr>
            <p:cNvPr id="6" name="Picture 5">
              <a:extLst>
                <a:ext uri="{FF2B5EF4-FFF2-40B4-BE49-F238E27FC236}">
                  <a16:creationId xmlns:a16="http://schemas.microsoft.com/office/drawing/2014/main" id="{B9C75885-9EA6-6412-166A-11E81E21A23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64624" y="2290024"/>
              <a:ext cx="2692437" cy="1546885"/>
            </a:xfrm>
            <a:prstGeom prst="rect">
              <a:avLst/>
            </a:prstGeom>
            <a:solidFill>
              <a:srgbClr val="FFFFFF"/>
            </a:solidFill>
          </p:spPr>
        </p:pic>
        <p:sp>
          <p:nvSpPr>
            <p:cNvPr id="8" name="TextBox 7">
              <a:extLst>
                <a:ext uri="{FF2B5EF4-FFF2-40B4-BE49-F238E27FC236}">
                  <a16:creationId xmlns:a16="http://schemas.microsoft.com/office/drawing/2014/main" id="{621499FC-861D-FF17-4C71-BE3A7F7510F9}"/>
                </a:ext>
              </a:extLst>
            </p:cNvPr>
            <p:cNvSpPr txBox="1"/>
            <p:nvPr/>
          </p:nvSpPr>
          <p:spPr>
            <a:xfrm>
              <a:off x="6571107" y="3363787"/>
              <a:ext cx="2248611" cy="3601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800" b="0" i="1" u="none" strike="noStrike" cap="none" spc="0" normalizeH="0" dirty="0">
                  <a:ln>
                    <a:noFill/>
                  </a:ln>
                  <a:solidFill>
                    <a:srgbClr val="6F2575"/>
                  </a:solidFill>
                  <a:effectLst/>
                  <a:uFillTx/>
                  <a:latin typeface="+mn-lt"/>
                  <a:ea typeface="+mn-ea"/>
                  <a:cs typeface="+mn-cs"/>
                  <a:sym typeface="Arial"/>
                </a:rPr>
                <a:t>‘the true effect of flat budget’</a:t>
              </a:r>
            </a:p>
          </p:txBody>
        </p:sp>
      </p:grpSp>
    </p:spTree>
    <p:extLst>
      <p:ext uri="{BB962C8B-B14F-4D97-AF65-F5344CB8AC3E}">
        <p14:creationId xmlns:p14="http://schemas.microsoft.com/office/powerpoint/2010/main" val="106461220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33EDDE4-40C4-3200-6BD4-B71609D15FD6}"/>
              </a:ext>
            </a:extLst>
          </p:cNvPr>
          <p:cNvSpPr>
            <a:spLocks noGrp="1"/>
          </p:cNvSpPr>
          <p:nvPr>
            <p:ph type="body" sz="half" idx="14"/>
          </p:nvPr>
        </p:nvSpPr>
        <p:spPr/>
        <p:txBody>
          <a:bodyPr/>
          <a:lstStyle/>
          <a:p>
            <a:r>
              <a:rPr lang="en-GB" sz="1400" b="1" dirty="0">
                <a:solidFill>
                  <a:schemeClr val="tx2"/>
                </a:solidFill>
              </a:rPr>
              <a:t>Weaknesses</a:t>
            </a:r>
          </a:p>
          <a:p>
            <a:pPr marL="342900" indent="-342900">
              <a:buFont typeface="Arial" panose="020B0604020202020204" pitchFamily="34" charset="0"/>
              <a:buChar char="•"/>
            </a:pPr>
            <a:endParaRPr lang="en-GB" sz="1400" dirty="0"/>
          </a:p>
          <a:p>
            <a:pPr marL="342900" indent="-342900">
              <a:buFont typeface="Arial" panose="020B0604020202020204" pitchFamily="34" charset="0"/>
              <a:buChar char="•"/>
            </a:pPr>
            <a:r>
              <a:rPr lang="en-GB" sz="1400" dirty="0"/>
              <a:t>We provide a lot of research services, of all kinds, but disinvesting is not usually an option</a:t>
            </a:r>
            <a:br>
              <a:rPr lang="en-GB" sz="1400" dirty="0"/>
            </a:br>
            <a:r>
              <a:rPr lang="en-GB" sz="1400" dirty="0">
                <a:solidFill>
                  <a:schemeClr val="accent3"/>
                </a:solidFill>
              </a:rPr>
              <a:t>→ we possible we can join up with others (SURF, OSG, other GWIs in the Commons, maybe NWO-I), </a:t>
            </a:r>
            <a:br>
              <a:rPr lang="en-GB" sz="1400" dirty="0">
                <a:solidFill>
                  <a:schemeClr val="accent3"/>
                </a:solidFill>
              </a:rPr>
            </a:br>
            <a:r>
              <a:rPr lang="en-GB" sz="1400" dirty="0">
                <a:solidFill>
                  <a:schemeClr val="accent3"/>
                </a:solidFill>
              </a:rPr>
              <a:t>but these in turn look back to us …</a:t>
            </a:r>
          </a:p>
          <a:p>
            <a:pPr marL="342900" indent="-342900">
              <a:buFont typeface="Arial" panose="020B0604020202020204" pitchFamily="34" charset="0"/>
              <a:buChar char="•"/>
            </a:pPr>
            <a:endParaRPr lang="en-GB" sz="1400" dirty="0"/>
          </a:p>
          <a:p>
            <a:r>
              <a:rPr lang="en-GB" sz="1400" b="1" dirty="0">
                <a:solidFill>
                  <a:schemeClr val="tx2"/>
                </a:solidFill>
              </a:rPr>
              <a:t>Threats</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Lack of people on the CT-(PDP) side in the longer term: with FASTTRACK, MERGE, and AI/ML the demand keeps growing.</a:t>
            </a:r>
            <a:br>
              <a:rPr lang="en-GB" sz="1400" dirty="0"/>
            </a:br>
            <a:r>
              <a:rPr lang="en-GB" sz="1400" dirty="0">
                <a:solidFill>
                  <a:schemeClr val="accent3"/>
                </a:solidFill>
              </a:rPr>
              <a:t>→ the requested ‘matching’ engineering resources, esp. FASTTRACK, need to become available in CT</a:t>
            </a:r>
            <a:endParaRPr lang="en-GB" sz="1400" dirty="0"/>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Too many SPOFs, esp. in I4C, ‘open science’, and policy activities</a:t>
            </a:r>
            <a:br>
              <a:rPr lang="en-GB" sz="1400" dirty="0"/>
            </a:br>
            <a:r>
              <a:rPr lang="en-GB" sz="1400" dirty="0">
                <a:solidFill>
                  <a:schemeClr val="accent3"/>
                </a:solidFill>
              </a:rPr>
              <a:t>→ ‘</a:t>
            </a:r>
            <a:r>
              <a:rPr lang="en-GB" sz="1400" dirty="0" err="1">
                <a:solidFill>
                  <a:schemeClr val="accent3"/>
                </a:solidFill>
              </a:rPr>
              <a:t>dakpan</a:t>
            </a:r>
            <a:r>
              <a:rPr lang="en-GB" sz="1400" dirty="0">
                <a:solidFill>
                  <a:schemeClr val="accent3"/>
                </a:solidFill>
              </a:rPr>
              <a:t> Jeff’ needs to take care of anchoring our ‘horizontal’ knowledge as well </a:t>
            </a:r>
            <a:br>
              <a:rPr lang="en-GB" sz="1400" dirty="0">
                <a:solidFill>
                  <a:schemeClr val="accent3"/>
                </a:solidFill>
              </a:rPr>
            </a:br>
            <a:r>
              <a:rPr lang="en-GB" sz="1400" dirty="0">
                <a:solidFill>
                  <a:schemeClr val="accent3"/>
                </a:solidFill>
              </a:rPr>
              <a:t>     – makes for a very challenging job indeed!</a:t>
            </a:r>
          </a:p>
        </p:txBody>
      </p:sp>
      <p:sp>
        <p:nvSpPr>
          <p:cNvPr id="3" name="Slide Number Placeholder 2">
            <a:extLst>
              <a:ext uri="{FF2B5EF4-FFF2-40B4-BE49-F238E27FC236}">
                <a16:creationId xmlns:a16="http://schemas.microsoft.com/office/drawing/2014/main" id="{355EF894-DE8B-0C2E-7FD8-244D6A36862A}"/>
              </a:ext>
            </a:extLst>
          </p:cNvPr>
          <p:cNvSpPr>
            <a:spLocks noGrp="1"/>
          </p:cNvSpPr>
          <p:nvPr>
            <p:ph type="sldNum" sz="quarter" idx="2"/>
          </p:nvPr>
        </p:nvSpPr>
        <p:spPr/>
        <p:txBody>
          <a:bodyPr/>
          <a:lstStyle/>
          <a:p>
            <a:fld id="{86CB4B4D-7CA3-9044-876B-883B54F8677D}" type="slidenum">
              <a:rPr lang="en-GB" smtClean="0"/>
              <a:t>15</a:t>
            </a:fld>
            <a:endParaRPr lang="en-GB"/>
          </a:p>
        </p:txBody>
      </p:sp>
      <p:sp>
        <p:nvSpPr>
          <p:cNvPr id="4" name="Footer Placeholder 3">
            <a:extLst>
              <a:ext uri="{FF2B5EF4-FFF2-40B4-BE49-F238E27FC236}">
                <a16:creationId xmlns:a16="http://schemas.microsoft.com/office/drawing/2014/main" id="{72C919A2-9172-0560-ACD6-A2AC401CBC64}"/>
              </a:ext>
            </a:extLst>
          </p:cNvPr>
          <p:cNvSpPr>
            <a:spLocks noGrp="1"/>
          </p:cNvSpPr>
          <p:nvPr>
            <p:ph type="ftr" sz="quarter" idx="3"/>
          </p:nvPr>
        </p:nvSpPr>
        <p:spPr/>
        <p:txBody>
          <a:bodyPr/>
          <a:lstStyle/>
          <a:p>
            <a:r>
              <a:rPr lang="en-US"/>
              <a:t>accelerating ‘time to science’ through computing and collaboration</a:t>
            </a:r>
            <a:endParaRPr lang="nl-NL" dirty="0"/>
          </a:p>
        </p:txBody>
      </p:sp>
      <p:sp>
        <p:nvSpPr>
          <p:cNvPr id="5" name="Text Placeholder 4">
            <a:extLst>
              <a:ext uri="{FF2B5EF4-FFF2-40B4-BE49-F238E27FC236}">
                <a16:creationId xmlns:a16="http://schemas.microsoft.com/office/drawing/2014/main" id="{C5D6BCA9-4578-4409-0A1A-CED3E9CD131E}"/>
              </a:ext>
            </a:extLst>
          </p:cNvPr>
          <p:cNvSpPr>
            <a:spLocks noGrp="1"/>
          </p:cNvSpPr>
          <p:nvPr>
            <p:ph type="body" sz="quarter" idx="15"/>
          </p:nvPr>
        </p:nvSpPr>
        <p:spPr>
          <a:xfrm>
            <a:off x="238125" y="238125"/>
            <a:ext cx="8667750" cy="400110"/>
          </a:xfrm>
        </p:spPr>
        <p:txBody>
          <a:bodyPr/>
          <a:lstStyle/>
          <a:p>
            <a:r>
              <a:rPr lang="en-GB" dirty="0"/>
              <a:t>And some resource-centric ones … no realistic mitigation?</a:t>
            </a:r>
          </a:p>
        </p:txBody>
      </p:sp>
    </p:spTree>
    <p:extLst>
      <p:ext uri="{BB962C8B-B14F-4D97-AF65-F5344CB8AC3E}">
        <p14:creationId xmlns:p14="http://schemas.microsoft.com/office/powerpoint/2010/main" val="35127430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33EDDE4-40C4-3200-6BD4-B71609D15FD6}"/>
              </a:ext>
            </a:extLst>
          </p:cNvPr>
          <p:cNvSpPr>
            <a:spLocks noGrp="1"/>
          </p:cNvSpPr>
          <p:nvPr>
            <p:ph type="body" sz="half" idx="14"/>
          </p:nvPr>
        </p:nvSpPr>
        <p:spPr/>
        <p:txBody>
          <a:bodyPr/>
          <a:lstStyle/>
          <a:p>
            <a:r>
              <a:rPr lang="en-GB" sz="1400" b="1" dirty="0">
                <a:solidFill>
                  <a:schemeClr val="tx2"/>
                </a:solidFill>
              </a:rPr>
              <a:t>Strength</a:t>
            </a:r>
          </a:p>
          <a:p>
            <a:pPr marL="342900" indent="-342900">
              <a:buFont typeface="Arial" panose="020B0604020202020204" pitchFamily="34" charset="0"/>
              <a:buChar char="•"/>
            </a:pPr>
            <a:r>
              <a:rPr lang="en-GB" sz="1400" dirty="0"/>
              <a:t>Impact in our chosen focus areas: Accelerated computing, Infrastructure, Trust &amp; Identity, </a:t>
            </a:r>
            <a:br>
              <a:rPr lang="en-GB" sz="1400" dirty="0"/>
            </a:br>
            <a:r>
              <a:rPr lang="en-GB" sz="1400" dirty="0">
                <a:solidFill>
                  <a:schemeClr val="accent3"/>
                </a:solidFill>
              </a:rPr>
              <a:t>→ we are seen and proactively asked to partake in projects, and seen as trusted and active partner</a:t>
            </a:r>
            <a:endParaRPr lang="en-GB" sz="1400" dirty="0"/>
          </a:p>
          <a:p>
            <a:endParaRPr lang="en-GB" sz="1400" b="1" dirty="0">
              <a:solidFill>
                <a:schemeClr val="tx2"/>
              </a:solidFill>
            </a:endParaRPr>
          </a:p>
          <a:p>
            <a:r>
              <a:rPr lang="en-GB" sz="1400" b="1" dirty="0">
                <a:solidFill>
                  <a:schemeClr val="tx2"/>
                </a:solidFill>
              </a:rPr>
              <a:t>Opportunities</a:t>
            </a:r>
          </a:p>
          <a:p>
            <a:pPr marL="285750" indent="-285750">
              <a:buFont typeface="Arial" panose="020B0604020202020204" pitchFamily="34" charset="0"/>
              <a:buChar char="•"/>
            </a:pPr>
            <a:r>
              <a:rPr lang="en-US" sz="1400" dirty="0"/>
              <a:t>Acceleration advances and ML help us exploit new systems</a:t>
            </a:r>
            <a:br>
              <a:rPr lang="en-GB" sz="1400" dirty="0"/>
            </a:br>
            <a:r>
              <a:rPr lang="en-GB" sz="1400" dirty="0">
                <a:solidFill>
                  <a:schemeClr val="accent3"/>
                </a:solidFill>
              </a:rPr>
              <a:t>→ alignment with EuroHPC (and AI factories) for HEP/APP use cases as the EuroHPC Federation forms</a:t>
            </a:r>
          </a:p>
          <a:p>
            <a:pPr marL="285750" indent="-285750">
              <a:buFont typeface="Arial" panose="020B0604020202020204" pitchFamily="34" charset="0"/>
              <a:buChar char="•"/>
            </a:pPr>
            <a:r>
              <a:rPr lang="en-GB" sz="1400" dirty="0"/>
              <a:t>Design of next gen national Tier-1 (‘Lorentz’ ?) facility and (to some extent) AI factory</a:t>
            </a:r>
            <a:br>
              <a:rPr lang="en-GB" sz="1400" dirty="0"/>
            </a:br>
            <a:r>
              <a:rPr lang="en-GB" sz="1400" dirty="0">
                <a:solidFill>
                  <a:schemeClr val="accent3"/>
                </a:solidFill>
              </a:rPr>
              <a:t>→ improve suitability for HEP use cases through design choices</a:t>
            </a:r>
            <a:endParaRPr lang="en-GB" sz="1400" dirty="0"/>
          </a:p>
          <a:p>
            <a:pPr marL="285750" indent="-285750">
              <a:buFont typeface="Arial" panose="020B0604020202020204" pitchFamily="34" charset="0"/>
              <a:buChar char="•"/>
            </a:pPr>
            <a:r>
              <a:rPr lang="en-GB" sz="1400" dirty="0"/>
              <a:t>Cross-programme AI/ML activity raises profile of computing in our programmes</a:t>
            </a:r>
            <a:br>
              <a:rPr lang="en-GB" sz="1400" dirty="0"/>
            </a:br>
            <a:r>
              <a:rPr lang="en-GB" sz="1400" dirty="0">
                <a:solidFill>
                  <a:schemeClr val="accent3"/>
                </a:solidFill>
              </a:rPr>
              <a:t>→ may get us the audience awareness for the importance of computing and algorithms</a:t>
            </a:r>
          </a:p>
          <a:p>
            <a:pPr marL="285750" indent="-285750">
              <a:buFont typeface="Arial" panose="020B0604020202020204" pitchFamily="34" charset="0"/>
              <a:buChar char="•"/>
            </a:pPr>
            <a:r>
              <a:rPr lang="en-GB" sz="1400" dirty="0"/>
              <a:t>Heterogeneous and energy-efficient computing</a:t>
            </a:r>
            <a:br>
              <a:rPr lang="en-GB" sz="1400" dirty="0"/>
            </a:br>
            <a:r>
              <a:rPr lang="en-GB" sz="1400" dirty="0">
                <a:solidFill>
                  <a:schemeClr val="accent3"/>
                </a:solidFill>
              </a:rPr>
              <a:t>→ more ‘physics output per unit of .*’</a:t>
            </a:r>
          </a:p>
          <a:p>
            <a:pPr marL="285750" indent="-285750">
              <a:buFont typeface="Arial" panose="020B0604020202020204" pitchFamily="34" charset="0"/>
              <a:buChar char="•"/>
            </a:pPr>
            <a:r>
              <a:rPr lang="en-GB" sz="1400" dirty="0"/>
              <a:t>National Plan for Research Digitalisation (‘fiche’)</a:t>
            </a:r>
            <a:br>
              <a:rPr lang="en-GB" sz="1400" dirty="0"/>
            </a:br>
            <a:r>
              <a:rPr lang="en-GB" sz="1400" dirty="0">
                <a:solidFill>
                  <a:schemeClr val="accent3"/>
                </a:solidFill>
              </a:rPr>
              <a:t>→ </a:t>
            </a:r>
            <a:r>
              <a:rPr lang="en-GB" sz="1400" i="1" dirty="0">
                <a:solidFill>
                  <a:schemeClr val="accent3"/>
                </a:solidFill>
              </a:rPr>
              <a:t>if</a:t>
            </a:r>
            <a:r>
              <a:rPr lang="en-GB" sz="1400" dirty="0">
                <a:solidFill>
                  <a:schemeClr val="accent3"/>
                </a:solidFill>
              </a:rPr>
              <a:t> granted, we can leverage far broader ecosystem at the institute </a:t>
            </a:r>
            <a:r>
              <a:rPr lang="en-GB" sz="1400" i="1" dirty="0">
                <a:solidFill>
                  <a:schemeClr val="accent3"/>
                </a:solidFill>
              </a:rPr>
              <a:t>and </a:t>
            </a:r>
            <a:r>
              <a:rPr lang="en-GB" sz="1400" dirty="0">
                <a:solidFill>
                  <a:schemeClr val="accent3"/>
                </a:solidFill>
              </a:rPr>
              <a:t>partner universities!</a:t>
            </a:r>
            <a:endParaRPr lang="en-GB" sz="1400" i="1" dirty="0">
              <a:solidFill>
                <a:schemeClr val="accent3"/>
              </a:solidFill>
            </a:endParaRPr>
          </a:p>
        </p:txBody>
      </p:sp>
      <p:sp>
        <p:nvSpPr>
          <p:cNvPr id="3" name="Slide Number Placeholder 2">
            <a:extLst>
              <a:ext uri="{FF2B5EF4-FFF2-40B4-BE49-F238E27FC236}">
                <a16:creationId xmlns:a16="http://schemas.microsoft.com/office/drawing/2014/main" id="{355EF894-DE8B-0C2E-7FD8-244D6A36862A}"/>
              </a:ext>
            </a:extLst>
          </p:cNvPr>
          <p:cNvSpPr>
            <a:spLocks noGrp="1"/>
          </p:cNvSpPr>
          <p:nvPr>
            <p:ph type="sldNum" sz="quarter" idx="2"/>
          </p:nvPr>
        </p:nvSpPr>
        <p:spPr/>
        <p:txBody>
          <a:bodyPr/>
          <a:lstStyle/>
          <a:p>
            <a:fld id="{86CB4B4D-7CA3-9044-876B-883B54F8677D}" type="slidenum">
              <a:rPr lang="en-GB" smtClean="0"/>
              <a:t>16</a:t>
            </a:fld>
            <a:endParaRPr lang="en-GB"/>
          </a:p>
        </p:txBody>
      </p:sp>
      <p:sp>
        <p:nvSpPr>
          <p:cNvPr id="4" name="Footer Placeholder 3">
            <a:extLst>
              <a:ext uri="{FF2B5EF4-FFF2-40B4-BE49-F238E27FC236}">
                <a16:creationId xmlns:a16="http://schemas.microsoft.com/office/drawing/2014/main" id="{72C919A2-9172-0560-ACD6-A2AC401CBC64}"/>
              </a:ext>
            </a:extLst>
          </p:cNvPr>
          <p:cNvSpPr>
            <a:spLocks noGrp="1"/>
          </p:cNvSpPr>
          <p:nvPr>
            <p:ph type="ftr" sz="quarter" idx="3"/>
          </p:nvPr>
        </p:nvSpPr>
        <p:spPr/>
        <p:txBody>
          <a:bodyPr/>
          <a:lstStyle/>
          <a:p>
            <a:r>
              <a:rPr lang="en-US"/>
              <a:t>accelerating ‘time to science’ through computing and collaboration</a:t>
            </a:r>
            <a:endParaRPr lang="nl-NL" dirty="0"/>
          </a:p>
        </p:txBody>
      </p:sp>
      <p:sp>
        <p:nvSpPr>
          <p:cNvPr id="5" name="Text Placeholder 4">
            <a:extLst>
              <a:ext uri="{FF2B5EF4-FFF2-40B4-BE49-F238E27FC236}">
                <a16:creationId xmlns:a16="http://schemas.microsoft.com/office/drawing/2014/main" id="{C5D6BCA9-4578-4409-0A1A-CED3E9CD131E}"/>
              </a:ext>
            </a:extLst>
          </p:cNvPr>
          <p:cNvSpPr>
            <a:spLocks noGrp="1"/>
          </p:cNvSpPr>
          <p:nvPr>
            <p:ph type="body" sz="quarter" idx="15"/>
          </p:nvPr>
        </p:nvSpPr>
        <p:spPr>
          <a:xfrm>
            <a:off x="238125" y="238125"/>
            <a:ext cx="8667750" cy="400110"/>
          </a:xfrm>
        </p:spPr>
        <p:txBody>
          <a:bodyPr/>
          <a:lstStyle/>
          <a:p>
            <a:r>
              <a:rPr lang="en-GB" dirty="0"/>
              <a:t>Opportunities and strength … (no mitigation scenarios </a:t>
            </a:r>
            <a:r>
              <a:rPr lang="en-GB" dirty="0">
                <a:sym typeface="Wingdings" panose="05000000000000000000" pitchFamily="2" charset="2"/>
              </a:rPr>
              <a:t></a:t>
            </a:r>
            <a:r>
              <a:rPr lang="en-GB" dirty="0"/>
              <a:t>)</a:t>
            </a:r>
          </a:p>
        </p:txBody>
      </p:sp>
    </p:spTree>
    <p:extLst>
      <p:ext uri="{BB962C8B-B14F-4D97-AF65-F5344CB8AC3E}">
        <p14:creationId xmlns:p14="http://schemas.microsoft.com/office/powerpoint/2010/main" val="344209953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Physics Data Processing</a:t>
            </a:r>
            <a:br>
              <a:rPr lang="en-GB" dirty="0"/>
            </a:br>
            <a:r>
              <a:rPr lang="en-GB" sz="2400" dirty="0">
                <a:latin typeface="Akkurat Std Italic" panose="02000503000000000000" pitchFamily="2" charset="0"/>
              </a:rPr>
              <a:t>towards results unconstrained by computing</a:t>
            </a:r>
          </a:p>
        </p:txBody>
      </p:sp>
    </p:spTree>
    <p:extLst>
      <p:ext uri="{BB962C8B-B14F-4D97-AF65-F5344CB8AC3E}">
        <p14:creationId xmlns:p14="http://schemas.microsoft.com/office/powerpoint/2010/main" val="3618170105"/>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6A4F43-400B-B904-C659-EFE7BFED5139}"/>
              </a:ext>
            </a:extLst>
          </p:cNvPr>
          <p:cNvSpPr>
            <a:spLocks noGrp="1"/>
          </p:cNvSpPr>
          <p:nvPr>
            <p:ph type="body" sz="half" idx="14"/>
          </p:nvPr>
        </p:nvSpPr>
        <p:spPr/>
        <p:txBody>
          <a:bodyPr/>
          <a:lstStyle/>
          <a:p>
            <a:pPr>
              <a:spcAft>
                <a:spcPts val="300"/>
              </a:spcAft>
            </a:pPr>
            <a:r>
              <a:rPr lang="en-US" sz="1600" dirty="0"/>
              <a:t>‘working on the interface between systems research for AI/ML, data processing infrastructure for high-throughput computing, and accelerated computing - combining hands-on systems operation, direct engagement with user-physicists, combined with long-term strategic vision …’</a:t>
            </a:r>
          </a:p>
          <a:p>
            <a:pPr>
              <a:spcAft>
                <a:spcPts val="300"/>
              </a:spcAft>
            </a:pPr>
            <a:r>
              <a:rPr lang="en-US" sz="1600" dirty="0"/>
              <a:t>‘The new colleague will play an important part in designing and determining how Nikhef will continue to engage with and strengthen our national, European, and global computing ecosystems. </a:t>
            </a:r>
          </a:p>
          <a:p>
            <a:pPr>
              <a:spcAft>
                <a:spcPts val="300"/>
              </a:spcAft>
            </a:pPr>
            <a:r>
              <a:rPr lang="en-US" sz="1600" dirty="0"/>
              <a:t>Key elements of the position include also the liaison with our national partners and our international collaborations at a strategic level, the acquisition of funding and management of projects, and shaping the ‘computing systems aspects’ driving the machine learning and AI/ML activities at Nikhef. </a:t>
            </a:r>
          </a:p>
          <a:p>
            <a:pPr>
              <a:spcAft>
                <a:spcPts val="300"/>
              </a:spcAft>
            </a:pPr>
            <a:r>
              <a:rPr lang="en-US" sz="1600" dirty="0"/>
              <a:t>The candidate has a PhD in experimental sub-atomic physics or a very closely related field and extensive experience in the organization and use of data-intensive computing in large physics experiments. Systems operation experience in (at least one aspect of) high-throughput computing, data management systems, or networking, is expected.’</a:t>
            </a:r>
          </a:p>
        </p:txBody>
      </p:sp>
      <p:sp>
        <p:nvSpPr>
          <p:cNvPr id="3" name="Slide Number Placeholder 2">
            <a:extLst>
              <a:ext uri="{FF2B5EF4-FFF2-40B4-BE49-F238E27FC236}">
                <a16:creationId xmlns:a16="http://schemas.microsoft.com/office/drawing/2014/main" id="{6FF67EF4-E4CF-E416-E36D-EE00E401D2EE}"/>
              </a:ext>
            </a:extLst>
          </p:cNvPr>
          <p:cNvSpPr>
            <a:spLocks noGrp="1"/>
          </p:cNvSpPr>
          <p:nvPr>
            <p:ph type="sldNum" sz="quarter" idx="2"/>
          </p:nvPr>
        </p:nvSpPr>
        <p:spPr/>
        <p:txBody>
          <a:bodyPr/>
          <a:lstStyle/>
          <a:p>
            <a:fld id="{86CB4B4D-7CA3-9044-876B-883B54F8677D}" type="slidenum">
              <a:rPr lang="en-GB" smtClean="0"/>
              <a:t>18</a:t>
            </a:fld>
            <a:endParaRPr lang="en-GB"/>
          </a:p>
        </p:txBody>
      </p:sp>
      <p:sp>
        <p:nvSpPr>
          <p:cNvPr id="4" name="Footer Placeholder 3">
            <a:extLst>
              <a:ext uri="{FF2B5EF4-FFF2-40B4-BE49-F238E27FC236}">
                <a16:creationId xmlns:a16="http://schemas.microsoft.com/office/drawing/2014/main" id="{49B7C962-372D-52F4-4A8C-B4B46CCC1492}"/>
              </a:ext>
            </a:extLst>
          </p:cNvPr>
          <p:cNvSpPr>
            <a:spLocks noGrp="1"/>
          </p:cNvSpPr>
          <p:nvPr>
            <p:ph type="ftr" sz="quarter" idx="3"/>
          </p:nvPr>
        </p:nvSpPr>
        <p:spPr/>
        <p:txBody>
          <a:bodyPr/>
          <a:lstStyle/>
          <a:p>
            <a:r>
              <a:rPr lang="en-US"/>
              <a:t>accelerating ‘time to science’ through computing and collaboration</a:t>
            </a:r>
            <a:endParaRPr lang="nl-NL" dirty="0"/>
          </a:p>
        </p:txBody>
      </p:sp>
      <p:sp>
        <p:nvSpPr>
          <p:cNvPr id="5" name="Text Placeholder 4">
            <a:extLst>
              <a:ext uri="{FF2B5EF4-FFF2-40B4-BE49-F238E27FC236}">
                <a16:creationId xmlns:a16="http://schemas.microsoft.com/office/drawing/2014/main" id="{FF446CE3-67C6-FDDC-4750-EC1A56A32BDB}"/>
              </a:ext>
            </a:extLst>
          </p:cNvPr>
          <p:cNvSpPr>
            <a:spLocks noGrp="1"/>
          </p:cNvSpPr>
          <p:nvPr>
            <p:ph type="body" sz="quarter" idx="15"/>
          </p:nvPr>
        </p:nvSpPr>
        <p:spPr/>
        <p:txBody>
          <a:bodyPr/>
          <a:lstStyle/>
          <a:p>
            <a:r>
              <a:rPr lang="en-GB" dirty="0"/>
              <a:t>Re-strengthening the PDP in 2026</a:t>
            </a:r>
          </a:p>
        </p:txBody>
      </p:sp>
    </p:spTree>
    <p:extLst>
      <p:ext uri="{BB962C8B-B14F-4D97-AF65-F5344CB8AC3E}">
        <p14:creationId xmlns:p14="http://schemas.microsoft.com/office/powerpoint/2010/main" val="257504431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19</a:t>
            </a:fld>
            <a:endParaRPr lang="en-GB"/>
          </a:p>
        </p:txBody>
      </p:sp>
      <p:sp>
        <p:nvSpPr>
          <p:cNvPr id="4" name="Footer Placeholder 3"/>
          <p:cNvSpPr>
            <a:spLocks noGrp="1"/>
          </p:cNvSpPr>
          <p:nvPr>
            <p:ph type="ftr" sz="quarter" idx="3"/>
          </p:nvPr>
        </p:nvSpPr>
        <p:spPr/>
        <p:txBody>
          <a:bodyPr/>
          <a:lstStyle/>
          <a:p>
            <a:r>
              <a:rPr lang="en-US"/>
              <a:t>accelerating ‘time to science’ through computing and collaboration</a:t>
            </a:r>
            <a:endParaRPr lang="nl-NL" dirty="0"/>
          </a:p>
        </p:txBody>
      </p:sp>
      <p:sp>
        <p:nvSpPr>
          <p:cNvPr id="8" name="Text Placeholder 7"/>
          <p:cNvSpPr>
            <a:spLocks noGrp="1"/>
          </p:cNvSpPr>
          <p:nvPr>
            <p:ph type="body" sz="quarter" idx="15"/>
          </p:nvPr>
        </p:nvSpPr>
        <p:spPr/>
        <p:txBody>
          <a:bodyPr/>
          <a:lstStyle/>
          <a:p>
            <a:r>
              <a:rPr lang="en-GB" dirty="0"/>
              <a:t>800G link Nikhef &amp; SURF to CERN</a:t>
            </a:r>
          </a:p>
        </p:txBody>
      </p:sp>
      <p:pic>
        <p:nvPicPr>
          <p:cNvPr id="7" name="Picture 6"/>
          <p:cNvPicPr>
            <a:picLocks noChangeAspect="1"/>
          </p:cNvPicPr>
          <p:nvPr/>
        </p:nvPicPr>
        <p:blipFill>
          <a:blip r:embed="rId2"/>
          <a:stretch>
            <a:fillRect/>
          </a:stretch>
        </p:blipFill>
        <p:spPr>
          <a:xfrm>
            <a:off x="847725" y="774508"/>
            <a:ext cx="7233192" cy="4268567"/>
          </a:xfrm>
          <a:prstGeom prst="rect">
            <a:avLst/>
          </a:prstGeom>
          <a:solidFill>
            <a:srgbClr val="FFFFFF"/>
          </a:solidFill>
          <a:ln>
            <a:solidFill>
              <a:schemeClr val="accent1"/>
            </a:solidFill>
          </a:ln>
        </p:spPr>
      </p:pic>
    </p:spTree>
    <p:extLst>
      <p:ext uri="{BB962C8B-B14F-4D97-AF65-F5344CB8AC3E}">
        <p14:creationId xmlns:p14="http://schemas.microsoft.com/office/powerpoint/2010/main" val="231552744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716783-E8AA-8A60-817A-2DEB00403F68}"/>
              </a:ext>
            </a:extLst>
          </p:cNvPr>
          <p:cNvSpPr>
            <a:spLocks noGrp="1"/>
          </p:cNvSpPr>
          <p:nvPr>
            <p:ph type="body" sz="quarter" idx="13"/>
          </p:nvPr>
        </p:nvSpPr>
        <p:spPr/>
        <p:txBody>
          <a:bodyPr/>
          <a:lstStyle/>
          <a:p>
            <a:endParaRPr lang="en-GB" dirty="0"/>
          </a:p>
        </p:txBody>
      </p:sp>
      <p:sp>
        <p:nvSpPr>
          <p:cNvPr id="3" name="Title 2">
            <a:extLst>
              <a:ext uri="{FF2B5EF4-FFF2-40B4-BE49-F238E27FC236}">
                <a16:creationId xmlns:a16="http://schemas.microsoft.com/office/drawing/2014/main" id="{35F24F18-1E67-CF21-4811-F16200A93815}"/>
              </a:ext>
            </a:extLst>
          </p:cNvPr>
          <p:cNvSpPr>
            <a:spLocks noGrp="1"/>
          </p:cNvSpPr>
          <p:nvPr>
            <p:ph type="title"/>
          </p:nvPr>
        </p:nvSpPr>
        <p:spPr/>
        <p:txBody>
          <a:bodyPr/>
          <a:lstStyle/>
          <a:p>
            <a:r>
              <a:rPr lang="en-GB" sz="1800" i="1" dirty="0"/>
              <a:t>David </a:t>
            </a:r>
            <a:r>
              <a:rPr lang="en-GB" sz="1800" i="1" dirty="0" err="1"/>
              <a:t>Groep</a:t>
            </a:r>
            <a:r>
              <a:rPr lang="en-GB" sz="1800" i="1" dirty="0"/>
              <a:t> - PDP</a:t>
            </a:r>
            <a:br>
              <a:rPr lang="en-GB" sz="1800" i="1" dirty="0"/>
            </a:br>
            <a:r>
              <a:rPr lang="en-GB" sz="1800" i="1" dirty="0"/>
              <a:t>Gerhard Raven - {</a:t>
            </a:r>
            <a:r>
              <a:rPr lang="en-GB" sz="1800" i="1" dirty="0" err="1"/>
              <a:t>LHCb</a:t>
            </a:r>
            <a:r>
              <a:rPr lang="en-GB" sz="1800" i="1" dirty="0"/>
              <a:t>, PDP}</a:t>
            </a:r>
            <a:br>
              <a:rPr lang="en-GB" sz="1800" i="1" dirty="0"/>
            </a:br>
            <a:r>
              <a:rPr lang="en-GB" sz="1800" i="1" dirty="0"/>
              <a:t>Jeff Templon - PDP</a:t>
            </a:r>
            <a:br>
              <a:rPr lang="en-GB" sz="1800" i="1" dirty="0"/>
            </a:br>
            <a:r>
              <a:rPr lang="en-GB" sz="1800" i="1" dirty="0"/>
              <a:t>Mary Hester - CT-PDP</a:t>
            </a:r>
            <a:br>
              <a:rPr lang="en-GB" sz="1800" i="1" dirty="0"/>
            </a:br>
            <a:r>
              <a:rPr lang="en-GB" sz="1800" i="1" dirty="0"/>
              <a:t>Roel </a:t>
            </a:r>
            <a:r>
              <a:rPr lang="en-GB" sz="1800" i="1" dirty="0" err="1"/>
              <a:t>Aaij</a:t>
            </a:r>
            <a:r>
              <a:rPr lang="en-GB" sz="1800" i="1" dirty="0"/>
              <a:t> - PDP</a:t>
            </a:r>
            <a:br>
              <a:rPr lang="en-GB" sz="1800" i="1" dirty="0"/>
            </a:br>
            <a:r>
              <a:rPr lang="en-GB" sz="1800" i="1" dirty="0"/>
              <a:t>Ronald </a:t>
            </a:r>
            <a:r>
              <a:rPr lang="en-GB" sz="1800" i="1" dirty="0" err="1"/>
              <a:t>Starink</a:t>
            </a:r>
            <a:r>
              <a:rPr lang="en-GB" sz="1800" i="1" dirty="0"/>
              <a:t> - CT-.*</a:t>
            </a:r>
          </a:p>
        </p:txBody>
      </p:sp>
      <p:sp>
        <p:nvSpPr>
          <p:cNvPr id="4" name="Text Placeholder 3">
            <a:extLst>
              <a:ext uri="{FF2B5EF4-FFF2-40B4-BE49-F238E27FC236}">
                <a16:creationId xmlns:a16="http://schemas.microsoft.com/office/drawing/2014/main" id="{36E63F93-F3D5-AE85-3A9E-977D24279D29}"/>
              </a:ext>
            </a:extLst>
          </p:cNvPr>
          <p:cNvSpPr>
            <a:spLocks noGrp="1"/>
          </p:cNvSpPr>
          <p:nvPr>
            <p:ph type="body" sz="quarter" idx="14"/>
          </p:nvPr>
        </p:nvSpPr>
        <p:spPr/>
        <p:txBody>
          <a:bodyPr/>
          <a:lstStyle/>
          <a:p>
            <a:r>
              <a:rPr lang="en-GB" dirty="0"/>
              <a:t>Today with a joint PDP-CT-PDP attendance</a:t>
            </a:r>
          </a:p>
        </p:txBody>
      </p:sp>
      <p:pic>
        <p:nvPicPr>
          <p:cNvPr id="5" name="Picture 4">
            <a:extLst>
              <a:ext uri="{FF2B5EF4-FFF2-40B4-BE49-F238E27FC236}">
                <a16:creationId xmlns:a16="http://schemas.microsoft.com/office/drawing/2014/main" id="{732F9CD9-8A74-AEE7-BD05-8635C2679D8D}"/>
              </a:ext>
            </a:extLst>
          </p:cNvPr>
          <p:cNvPicPr>
            <a:picLocks noChangeAspect="1"/>
          </p:cNvPicPr>
          <p:nvPr/>
        </p:nvPicPr>
        <p:blipFill>
          <a:blip r:embed="rId2"/>
          <a:stretch>
            <a:fillRect/>
          </a:stretch>
        </p:blipFill>
        <p:spPr>
          <a:xfrm>
            <a:off x="238125" y="1216597"/>
            <a:ext cx="2542246" cy="1428467"/>
          </a:xfrm>
          <a:prstGeom prst="rect">
            <a:avLst/>
          </a:prstGeom>
          <a:ln>
            <a:noFill/>
          </a:ln>
        </p:spPr>
      </p:pic>
    </p:spTree>
    <p:extLst>
      <p:ext uri="{BB962C8B-B14F-4D97-AF65-F5344CB8AC3E}">
        <p14:creationId xmlns:p14="http://schemas.microsoft.com/office/powerpoint/2010/main" val="254841111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20</a:t>
            </a:fld>
            <a:endParaRPr lang="en-GB"/>
          </a:p>
        </p:txBody>
      </p:sp>
      <p:sp>
        <p:nvSpPr>
          <p:cNvPr id="4" name="Text Placeholder 3"/>
          <p:cNvSpPr>
            <a:spLocks noGrp="1"/>
          </p:cNvSpPr>
          <p:nvPr>
            <p:ph type="body" sz="quarter" idx="15"/>
          </p:nvPr>
        </p:nvSpPr>
        <p:spPr/>
        <p:txBody>
          <a:bodyPr/>
          <a:lstStyle/>
          <a:p>
            <a:r>
              <a:rPr lang="en-US" dirty="0"/>
              <a:t>Next Gen networks – connecting our data and people</a:t>
            </a:r>
            <a:endParaRPr lang="en-GB" dirty="0"/>
          </a:p>
        </p:txBody>
      </p:sp>
      <p:sp>
        <p:nvSpPr>
          <p:cNvPr id="5" name="Footer Placeholder 4"/>
          <p:cNvSpPr>
            <a:spLocks noGrp="1"/>
          </p:cNvSpPr>
          <p:nvPr>
            <p:ph type="ftr" sz="quarter" idx="3"/>
          </p:nvPr>
        </p:nvSpPr>
        <p:spPr/>
        <p:txBody>
          <a:bodyPr/>
          <a:lstStyle/>
          <a:p>
            <a:r>
              <a:rPr lang="en-US"/>
              <a:t>accelerating ‘time to science’ through computing and collaboration</a:t>
            </a:r>
            <a:endParaRPr lang="nl-NL" dirty="0"/>
          </a:p>
        </p:txBody>
      </p:sp>
      <p:pic>
        <p:nvPicPr>
          <p:cNvPr id="9" name="Picture 8">
            <a:extLst>
              <a:ext uri="{FF2B5EF4-FFF2-40B4-BE49-F238E27FC236}">
                <a16:creationId xmlns:a16="http://schemas.microsoft.com/office/drawing/2014/main" id="{D7E7785B-0D5B-2780-EE22-0A09ECE708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60" y="713822"/>
            <a:ext cx="7490460" cy="4191553"/>
          </a:xfrm>
          <a:prstGeom prst="rect">
            <a:avLst/>
          </a:prstGeom>
          <a:solidFill>
            <a:srgbClr val="FFFFFF"/>
          </a:solidFill>
          <a:ln>
            <a:solidFill>
              <a:schemeClr val="accent5"/>
            </a:solidFill>
          </a:ln>
        </p:spPr>
      </p:pic>
    </p:spTree>
    <p:extLst>
      <p:ext uri="{BB962C8B-B14F-4D97-AF65-F5344CB8AC3E}">
        <p14:creationId xmlns:p14="http://schemas.microsoft.com/office/powerpoint/2010/main" val="903631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4"/>
          </p:nvPr>
        </p:nvSpPr>
        <p:spPr/>
        <p:txBody>
          <a:bodyPr/>
          <a:lstStyle/>
          <a:p>
            <a:r>
              <a:rPr lang="en-GB" sz="1800" i="1" dirty="0"/>
              <a:t>Still </a:t>
            </a:r>
            <a:r>
              <a:rPr lang="en-GB" sz="1800" dirty="0"/>
              <a:t>needs explanation – despite digital sovereignty discussions. For both research and ‘enterprise’ ICT. </a:t>
            </a:r>
          </a:p>
          <a:p>
            <a:r>
              <a:rPr lang="en-GB" sz="1800" dirty="0"/>
              <a:t>And ‘if they are many, they are not principles’, so we set only four:</a:t>
            </a:r>
          </a:p>
          <a:p>
            <a:endParaRPr lang="en-GB" sz="900" dirty="0"/>
          </a:p>
          <a:p>
            <a:pPr marL="457200" indent="-457200">
              <a:buFont typeface="+mj-lt"/>
              <a:buAutoNum type="arabicPeriod"/>
            </a:pPr>
            <a:r>
              <a:rPr lang="nl-NL" sz="1800" dirty="0" err="1">
                <a:solidFill>
                  <a:srgbClr val="6F2575"/>
                </a:solidFill>
              </a:rPr>
              <a:t>Institutional</a:t>
            </a:r>
            <a:r>
              <a:rPr lang="nl-NL" sz="1800" dirty="0">
                <a:solidFill>
                  <a:srgbClr val="6F2575"/>
                </a:solidFill>
              </a:rPr>
              <a:t> </a:t>
            </a:r>
            <a:r>
              <a:rPr lang="nl-NL" sz="1800" dirty="0" err="1">
                <a:solidFill>
                  <a:srgbClr val="6F2575"/>
                </a:solidFill>
              </a:rPr>
              <a:t>strategy</a:t>
            </a:r>
            <a:r>
              <a:rPr lang="nl-NL" sz="1800" dirty="0">
                <a:solidFill>
                  <a:srgbClr val="6F2575"/>
                </a:solidFill>
              </a:rPr>
              <a:t> </a:t>
            </a:r>
            <a:r>
              <a:rPr lang="nl-NL" sz="1800" dirty="0" err="1">
                <a:solidFill>
                  <a:srgbClr val="6F2575"/>
                </a:solidFill>
              </a:rPr>
              <a:t>and</a:t>
            </a:r>
            <a:r>
              <a:rPr lang="nl-NL" sz="1800" dirty="0">
                <a:solidFill>
                  <a:srgbClr val="6F2575"/>
                </a:solidFill>
              </a:rPr>
              <a:t> mission directs ICT </a:t>
            </a:r>
            <a:r>
              <a:rPr lang="nl-NL" sz="1800" dirty="0" err="1">
                <a:solidFill>
                  <a:srgbClr val="6F2575"/>
                </a:solidFill>
              </a:rPr>
              <a:t>decision</a:t>
            </a:r>
            <a:r>
              <a:rPr lang="nl-NL" sz="1800" dirty="0">
                <a:solidFill>
                  <a:srgbClr val="6F2575"/>
                </a:solidFill>
              </a:rPr>
              <a:t> making</a:t>
            </a:r>
            <a:br>
              <a:rPr lang="nl-NL" sz="1800" dirty="0">
                <a:solidFill>
                  <a:srgbClr val="6F2575"/>
                </a:solidFill>
              </a:rPr>
            </a:br>
            <a:r>
              <a:rPr lang="nl-NL" sz="1400" dirty="0">
                <a:solidFill>
                  <a:schemeClr val="bg1">
                    <a:lumMod val="50000"/>
                    <a:lumOff val="50000"/>
                  </a:schemeClr>
                </a:solidFill>
              </a:rPr>
              <a:t>ICT </a:t>
            </a:r>
            <a:r>
              <a:rPr lang="nl-NL" sz="1400" dirty="0" err="1">
                <a:solidFill>
                  <a:schemeClr val="bg1">
                    <a:lumMod val="50000"/>
                    <a:lumOff val="50000"/>
                  </a:schemeClr>
                </a:solidFill>
              </a:rPr>
              <a:t>decisions</a:t>
            </a:r>
            <a:r>
              <a:rPr lang="nl-NL" sz="1400" dirty="0">
                <a:solidFill>
                  <a:schemeClr val="bg1">
                    <a:lumMod val="50000"/>
                    <a:lumOff val="50000"/>
                  </a:schemeClr>
                </a:solidFill>
              </a:rPr>
              <a:t> are </a:t>
            </a:r>
            <a:r>
              <a:rPr lang="nl-NL" sz="1400" dirty="0" err="1">
                <a:solidFill>
                  <a:schemeClr val="bg1">
                    <a:lumMod val="50000"/>
                    <a:lumOff val="50000"/>
                  </a:schemeClr>
                </a:solidFill>
              </a:rPr>
              <a:t>assessed</a:t>
            </a:r>
            <a:r>
              <a:rPr lang="nl-NL" sz="1400" dirty="0">
                <a:solidFill>
                  <a:schemeClr val="bg1">
                    <a:lumMod val="50000"/>
                    <a:lumOff val="50000"/>
                  </a:schemeClr>
                </a:solidFill>
              </a:rPr>
              <a:t> </a:t>
            </a:r>
            <a:r>
              <a:rPr lang="nl-NL" sz="1400" dirty="0" err="1">
                <a:solidFill>
                  <a:schemeClr val="bg1">
                    <a:lumMod val="50000"/>
                    <a:lumOff val="50000"/>
                  </a:schemeClr>
                </a:solidFill>
              </a:rPr>
              <a:t>based</a:t>
            </a:r>
            <a:r>
              <a:rPr lang="nl-NL" sz="1400" dirty="0">
                <a:solidFill>
                  <a:schemeClr val="bg1">
                    <a:lumMod val="50000"/>
                    <a:lumOff val="50000"/>
                  </a:schemeClr>
                </a:solidFill>
              </a:rPr>
              <a:t> on </a:t>
            </a:r>
            <a:r>
              <a:rPr lang="nl-NL" sz="1400" dirty="0" err="1">
                <a:solidFill>
                  <a:schemeClr val="bg1">
                    <a:lumMod val="50000"/>
                    <a:lumOff val="50000"/>
                  </a:schemeClr>
                </a:solidFill>
              </a:rPr>
              <a:t>the</a:t>
            </a:r>
            <a:r>
              <a:rPr lang="nl-NL" sz="1400" dirty="0">
                <a:solidFill>
                  <a:schemeClr val="bg1">
                    <a:lumMod val="50000"/>
                    <a:lumOff val="50000"/>
                  </a:schemeClr>
                </a:solidFill>
              </a:rPr>
              <a:t> Nikhef </a:t>
            </a:r>
            <a:r>
              <a:rPr lang="nl-NL" sz="1400" dirty="0" err="1">
                <a:solidFill>
                  <a:schemeClr val="bg1">
                    <a:lumMod val="50000"/>
                    <a:lumOff val="50000"/>
                  </a:schemeClr>
                </a:solidFill>
              </a:rPr>
              <a:t>strategic</a:t>
            </a:r>
            <a:r>
              <a:rPr lang="nl-NL" sz="1400" dirty="0">
                <a:solidFill>
                  <a:schemeClr val="bg1">
                    <a:lumMod val="50000"/>
                    <a:lumOff val="50000"/>
                  </a:schemeClr>
                </a:solidFill>
              </a:rPr>
              <a:t> </a:t>
            </a:r>
            <a:r>
              <a:rPr lang="nl-NL" sz="1400" dirty="0" err="1">
                <a:solidFill>
                  <a:schemeClr val="bg1">
                    <a:lumMod val="50000"/>
                    <a:lumOff val="50000"/>
                  </a:schemeClr>
                </a:solidFill>
              </a:rPr>
              <a:t>themes</a:t>
            </a:r>
            <a:endParaRPr lang="en-GB" sz="1400" dirty="0">
              <a:solidFill>
                <a:schemeClr val="bg1">
                  <a:lumMod val="50000"/>
                  <a:lumOff val="50000"/>
                </a:schemeClr>
              </a:solidFill>
            </a:endParaRPr>
          </a:p>
          <a:p>
            <a:pPr marL="457200" indent="-457200">
              <a:buFont typeface="+mj-lt"/>
              <a:buAutoNum type="arabicPeriod"/>
            </a:pPr>
            <a:r>
              <a:rPr lang="nl-NL" sz="1800" dirty="0" err="1">
                <a:solidFill>
                  <a:srgbClr val="6F2575"/>
                </a:solidFill>
              </a:rPr>
              <a:t>Collaboration</a:t>
            </a:r>
            <a:r>
              <a:rPr lang="nl-NL" sz="1800" dirty="0">
                <a:solidFill>
                  <a:srgbClr val="6F2575"/>
                </a:solidFill>
              </a:rPr>
              <a:t> as a </a:t>
            </a:r>
            <a:r>
              <a:rPr lang="nl-NL" sz="1800" dirty="0" err="1">
                <a:solidFill>
                  <a:srgbClr val="6F2575"/>
                </a:solidFill>
              </a:rPr>
              <a:t>core</a:t>
            </a:r>
            <a:r>
              <a:rPr lang="nl-NL" sz="1800" dirty="0">
                <a:solidFill>
                  <a:srgbClr val="6F2575"/>
                </a:solidFill>
              </a:rPr>
              <a:t> </a:t>
            </a:r>
            <a:r>
              <a:rPr lang="nl-NL" sz="1800" dirty="0" err="1">
                <a:solidFill>
                  <a:srgbClr val="6F2575"/>
                </a:solidFill>
              </a:rPr>
              <a:t>value</a:t>
            </a:r>
            <a:br>
              <a:rPr lang="nl-NL" sz="1800" dirty="0">
                <a:solidFill>
                  <a:srgbClr val="6F2575"/>
                </a:solidFill>
              </a:rPr>
            </a:br>
            <a:r>
              <a:rPr lang="nl-NL" sz="1400" dirty="0">
                <a:solidFill>
                  <a:schemeClr val="bg1">
                    <a:lumMod val="50000"/>
                    <a:lumOff val="50000"/>
                  </a:schemeClr>
                </a:solidFill>
              </a:rPr>
              <a:t>Nikhef stands </a:t>
            </a:r>
            <a:r>
              <a:rPr lang="nl-NL" sz="1400" dirty="0" err="1">
                <a:solidFill>
                  <a:schemeClr val="bg1">
                    <a:lumMod val="50000"/>
                    <a:lumOff val="50000"/>
                  </a:schemeClr>
                </a:solidFill>
              </a:rPr>
              <a:t>for</a:t>
            </a:r>
            <a:r>
              <a:rPr lang="nl-NL" sz="1400" dirty="0">
                <a:solidFill>
                  <a:schemeClr val="bg1">
                    <a:lumMod val="50000"/>
                    <a:lumOff val="50000"/>
                  </a:schemeClr>
                </a:solidFill>
              </a:rPr>
              <a:t> </a:t>
            </a:r>
            <a:r>
              <a:rPr lang="nl-NL" sz="1400" dirty="0" err="1">
                <a:solidFill>
                  <a:schemeClr val="bg1">
                    <a:lumMod val="50000"/>
                    <a:lumOff val="50000"/>
                  </a:schemeClr>
                </a:solidFill>
              </a:rPr>
              <a:t>the</a:t>
            </a:r>
            <a:r>
              <a:rPr lang="nl-NL" sz="1400" dirty="0">
                <a:solidFill>
                  <a:schemeClr val="bg1">
                    <a:lumMod val="50000"/>
                    <a:lumOff val="50000"/>
                  </a:schemeClr>
                </a:solidFill>
              </a:rPr>
              <a:t> </a:t>
            </a:r>
            <a:r>
              <a:rPr lang="nl-NL" sz="1400" dirty="0" err="1">
                <a:solidFill>
                  <a:schemeClr val="bg1">
                    <a:lumMod val="50000"/>
                    <a:lumOff val="50000"/>
                  </a:schemeClr>
                </a:solidFill>
              </a:rPr>
              <a:t>whole</a:t>
            </a:r>
            <a:r>
              <a:rPr lang="nl-NL" sz="1400" dirty="0">
                <a:solidFill>
                  <a:schemeClr val="bg1">
                    <a:lumMod val="50000"/>
                    <a:lumOff val="50000"/>
                  </a:schemeClr>
                </a:solidFill>
              </a:rPr>
              <a:t> of </a:t>
            </a:r>
            <a:r>
              <a:rPr lang="nl-NL" sz="1400" dirty="0" err="1">
                <a:solidFill>
                  <a:schemeClr val="bg1">
                    <a:lumMod val="50000"/>
                    <a:lumOff val="50000"/>
                  </a:schemeClr>
                </a:solidFill>
              </a:rPr>
              <a:t>the</a:t>
            </a:r>
            <a:r>
              <a:rPr lang="nl-NL" sz="1400" dirty="0">
                <a:solidFill>
                  <a:schemeClr val="bg1">
                    <a:lumMod val="50000"/>
                    <a:lumOff val="50000"/>
                  </a:schemeClr>
                </a:solidFill>
              </a:rPr>
              <a:t> Dutch community in (</a:t>
            </a:r>
            <a:r>
              <a:rPr lang="nl-NL" sz="1400" dirty="0" err="1">
                <a:solidFill>
                  <a:schemeClr val="bg1">
                    <a:lumMod val="50000"/>
                    <a:lumOff val="50000"/>
                  </a:schemeClr>
                </a:solidFill>
              </a:rPr>
              <a:t>astro</a:t>
            </a:r>
            <a:r>
              <a:rPr lang="nl-NL" sz="1400" dirty="0">
                <a:solidFill>
                  <a:schemeClr val="bg1">
                    <a:lumMod val="50000"/>
                    <a:lumOff val="50000"/>
                  </a:schemeClr>
                </a:solidFill>
              </a:rPr>
              <a:t>)</a:t>
            </a:r>
            <a:r>
              <a:rPr lang="nl-NL" sz="1400" dirty="0" err="1">
                <a:solidFill>
                  <a:schemeClr val="bg1">
                    <a:lumMod val="50000"/>
                    <a:lumOff val="50000"/>
                  </a:schemeClr>
                </a:solidFill>
              </a:rPr>
              <a:t>particle</a:t>
            </a:r>
            <a:r>
              <a:rPr lang="nl-NL" sz="1400" dirty="0">
                <a:solidFill>
                  <a:schemeClr val="bg1">
                    <a:lumMod val="50000"/>
                    <a:lumOff val="50000"/>
                  </a:schemeClr>
                </a:solidFill>
              </a:rPr>
              <a:t> </a:t>
            </a:r>
            <a:r>
              <a:rPr lang="nl-NL" sz="1400" dirty="0" err="1">
                <a:solidFill>
                  <a:schemeClr val="bg1">
                    <a:lumMod val="50000"/>
                    <a:lumOff val="50000"/>
                  </a:schemeClr>
                </a:solidFill>
              </a:rPr>
              <a:t>physics</a:t>
            </a:r>
            <a:r>
              <a:rPr lang="nl-NL" sz="1400" dirty="0">
                <a:solidFill>
                  <a:schemeClr val="bg1">
                    <a:lumMod val="50000"/>
                    <a:lumOff val="50000"/>
                  </a:schemeClr>
                </a:solidFill>
              </a:rPr>
              <a:t> </a:t>
            </a:r>
            <a:r>
              <a:rPr lang="nl-NL" sz="1400" dirty="0" err="1">
                <a:solidFill>
                  <a:schemeClr val="bg1">
                    <a:lumMod val="50000"/>
                    <a:lumOff val="50000"/>
                  </a:schemeClr>
                </a:solidFill>
              </a:rPr>
              <a:t>and</a:t>
            </a:r>
            <a:r>
              <a:rPr lang="nl-NL" sz="1400" dirty="0">
                <a:solidFill>
                  <a:schemeClr val="bg1">
                    <a:lumMod val="50000"/>
                    <a:lumOff val="50000"/>
                  </a:schemeClr>
                </a:solidFill>
              </a:rPr>
              <a:t> </a:t>
            </a:r>
            <a:r>
              <a:rPr lang="nl-NL" sz="1400" dirty="0" err="1">
                <a:solidFill>
                  <a:schemeClr val="bg1">
                    <a:lumMod val="50000"/>
                    <a:lumOff val="50000"/>
                  </a:schemeClr>
                </a:solidFill>
              </a:rPr>
              <a:t>its</a:t>
            </a:r>
            <a:r>
              <a:rPr lang="nl-NL" sz="1400" dirty="0">
                <a:solidFill>
                  <a:schemeClr val="bg1">
                    <a:lumMod val="50000"/>
                    <a:lumOff val="50000"/>
                  </a:schemeClr>
                </a:solidFill>
              </a:rPr>
              <a:t> European </a:t>
            </a:r>
            <a:r>
              <a:rPr lang="nl-NL" sz="1400" dirty="0" err="1">
                <a:solidFill>
                  <a:schemeClr val="bg1">
                    <a:lumMod val="50000"/>
                    <a:lumOff val="50000"/>
                  </a:schemeClr>
                </a:solidFill>
              </a:rPr>
              <a:t>and</a:t>
            </a:r>
            <a:r>
              <a:rPr lang="nl-NL" sz="1400" dirty="0">
                <a:solidFill>
                  <a:schemeClr val="bg1">
                    <a:lumMod val="50000"/>
                    <a:lumOff val="50000"/>
                  </a:schemeClr>
                </a:solidFill>
              </a:rPr>
              <a:t> </a:t>
            </a:r>
            <a:r>
              <a:rPr lang="nl-NL" sz="1400" dirty="0" err="1">
                <a:solidFill>
                  <a:schemeClr val="bg1">
                    <a:lumMod val="50000"/>
                    <a:lumOff val="50000"/>
                  </a:schemeClr>
                </a:solidFill>
              </a:rPr>
              <a:t>global</a:t>
            </a:r>
            <a:r>
              <a:rPr lang="nl-NL" sz="1400" dirty="0">
                <a:solidFill>
                  <a:schemeClr val="bg1">
                    <a:lumMod val="50000"/>
                    <a:lumOff val="50000"/>
                  </a:schemeClr>
                </a:solidFill>
              </a:rPr>
              <a:t> </a:t>
            </a:r>
            <a:r>
              <a:rPr lang="nl-NL" sz="1400" dirty="0" err="1">
                <a:solidFill>
                  <a:schemeClr val="bg1">
                    <a:lumMod val="50000"/>
                    <a:lumOff val="50000"/>
                  </a:schemeClr>
                </a:solidFill>
              </a:rPr>
              <a:t>collaborations</a:t>
            </a:r>
            <a:endParaRPr lang="en-GB" sz="1400" dirty="0">
              <a:solidFill>
                <a:schemeClr val="bg1">
                  <a:lumMod val="50000"/>
                  <a:lumOff val="50000"/>
                </a:schemeClr>
              </a:solidFill>
            </a:endParaRPr>
          </a:p>
          <a:p>
            <a:pPr marL="457200" indent="-457200">
              <a:buFont typeface="+mj-lt"/>
              <a:buAutoNum type="arabicPeriod"/>
            </a:pPr>
            <a:r>
              <a:rPr lang="nl-NL" sz="1800" dirty="0">
                <a:solidFill>
                  <a:srgbClr val="6F2575"/>
                </a:solidFill>
              </a:rPr>
              <a:t>Shared public </a:t>
            </a:r>
            <a:r>
              <a:rPr lang="nl-NL" sz="1800" dirty="0" err="1">
                <a:solidFill>
                  <a:srgbClr val="6F2575"/>
                </a:solidFill>
              </a:rPr>
              <a:t>values</a:t>
            </a:r>
            <a:r>
              <a:rPr lang="nl-NL" sz="1800" dirty="0">
                <a:solidFill>
                  <a:srgbClr val="6F2575"/>
                </a:solidFill>
              </a:rPr>
              <a:t> </a:t>
            </a:r>
            <a:r>
              <a:rPr lang="nl-NL" sz="1800" dirty="0" err="1">
                <a:solidFill>
                  <a:srgbClr val="6F2575"/>
                </a:solidFill>
              </a:rPr>
              <a:t>and</a:t>
            </a:r>
            <a:r>
              <a:rPr lang="nl-NL" sz="1800" dirty="0">
                <a:solidFill>
                  <a:srgbClr val="6F2575"/>
                </a:solidFill>
              </a:rPr>
              <a:t> </a:t>
            </a:r>
            <a:r>
              <a:rPr lang="nl-NL" sz="1800" dirty="0" err="1">
                <a:solidFill>
                  <a:srgbClr val="6F2575"/>
                </a:solidFill>
              </a:rPr>
              <a:t>responsible</a:t>
            </a:r>
            <a:r>
              <a:rPr lang="nl-NL" sz="1800" dirty="0">
                <a:solidFill>
                  <a:srgbClr val="6F2575"/>
                </a:solidFill>
              </a:rPr>
              <a:t> </a:t>
            </a:r>
            <a:r>
              <a:rPr lang="nl-NL" sz="1800" dirty="0" err="1">
                <a:solidFill>
                  <a:srgbClr val="6F2575"/>
                </a:solidFill>
              </a:rPr>
              <a:t>technology</a:t>
            </a:r>
            <a:br>
              <a:rPr lang="nl-NL" sz="1800" dirty="0">
                <a:solidFill>
                  <a:srgbClr val="6F2575"/>
                </a:solidFill>
              </a:rPr>
            </a:br>
            <a:r>
              <a:rPr lang="nl-NL" sz="1400" dirty="0">
                <a:solidFill>
                  <a:schemeClr val="bg1">
                    <a:lumMod val="50000"/>
                    <a:lumOff val="50000"/>
                  </a:schemeClr>
                </a:solidFill>
              </a:rPr>
              <a:t>Nikhef </a:t>
            </a:r>
            <a:r>
              <a:rPr lang="nl-NL" sz="1400" dirty="0" err="1">
                <a:solidFill>
                  <a:schemeClr val="bg1">
                    <a:lumMod val="50000"/>
                    <a:lumOff val="50000"/>
                  </a:schemeClr>
                </a:solidFill>
              </a:rPr>
              <a:t>employs</a:t>
            </a:r>
            <a:r>
              <a:rPr lang="nl-NL" sz="1400" dirty="0">
                <a:solidFill>
                  <a:schemeClr val="bg1">
                    <a:lumMod val="50000"/>
                    <a:lumOff val="50000"/>
                  </a:schemeClr>
                </a:solidFill>
              </a:rPr>
              <a:t>, </a:t>
            </a:r>
            <a:r>
              <a:rPr lang="nl-NL" sz="1400" dirty="0" err="1">
                <a:solidFill>
                  <a:schemeClr val="bg1">
                    <a:lumMod val="50000"/>
                    <a:lumOff val="50000"/>
                  </a:schemeClr>
                </a:solidFill>
              </a:rPr>
              <a:t>develops</a:t>
            </a:r>
            <a:r>
              <a:rPr lang="nl-NL" sz="1400" dirty="0">
                <a:solidFill>
                  <a:schemeClr val="bg1">
                    <a:lumMod val="50000"/>
                    <a:lumOff val="50000"/>
                  </a:schemeClr>
                </a:solidFill>
              </a:rPr>
              <a:t>, </a:t>
            </a:r>
            <a:r>
              <a:rPr lang="nl-NL" sz="1400" dirty="0" err="1">
                <a:solidFill>
                  <a:schemeClr val="bg1">
                    <a:lumMod val="50000"/>
                    <a:lumOff val="50000"/>
                  </a:schemeClr>
                </a:solidFill>
              </a:rPr>
              <a:t>and</a:t>
            </a:r>
            <a:r>
              <a:rPr lang="nl-NL" sz="1400" dirty="0">
                <a:solidFill>
                  <a:schemeClr val="bg1">
                    <a:lumMod val="50000"/>
                    <a:lumOff val="50000"/>
                  </a:schemeClr>
                </a:solidFill>
              </a:rPr>
              <a:t> </a:t>
            </a:r>
            <a:r>
              <a:rPr lang="nl-NL" sz="1400" dirty="0" err="1">
                <a:solidFill>
                  <a:schemeClr val="bg1">
                    <a:lumMod val="50000"/>
                    <a:lumOff val="50000"/>
                  </a:schemeClr>
                </a:solidFill>
              </a:rPr>
              <a:t>shapes</a:t>
            </a:r>
            <a:r>
              <a:rPr lang="nl-NL" sz="1400" dirty="0">
                <a:solidFill>
                  <a:schemeClr val="bg1">
                    <a:lumMod val="50000"/>
                    <a:lumOff val="50000"/>
                  </a:schemeClr>
                </a:solidFill>
              </a:rPr>
              <a:t> </a:t>
            </a:r>
            <a:r>
              <a:rPr lang="nl-NL" sz="1400" dirty="0" err="1">
                <a:solidFill>
                  <a:schemeClr val="bg1">
                    <a:lumMod val="50000"/>
                    <a:lumOff val="50000"/>
                  </a:schemeClr>
                </a:solidFill>
              </a:rPr>
              <a:t>technologies</a:t>
            </a:r>
            <a:r>
              <a:rPr lang="nl-NL" sz="1400" dirty="0">
                <a:solidFill>
                  <a:schemeClr val="bg1">
                    <a:lumMod val="50000"/>
                    <a:lumOff val="50000"/>
                  </a:schemeClr>
                </a:solidFill>
              </a:rPr>
              <a:t> </a:t>
            </a:r>
            <a:r>
              <a:rPr lang="nl-NL" sz="1400" dirty="0" err="1">
                <a:solidFill>
                  <a:schemeClr val="bg1">
                    <a:lumMod val="50000"/>
                    <a:lumOff val="50000"/>
                  </a:schemeClr>
                </a:solidFill>
              </a:rPr>
              <a:t>that</a:t>
            </a:r>
            <a:r>
              <a:rPr lang="nl-NL" sz="1400" dirty="0">
                <a:solidFill>
                  <a:schemeClr val="bg1">
                    <a:lumMod val="50000"/>
                    <a:lumOff val="50000"/>
                  </a:schemeClr>
                </a:solidFill>
              </a:rPr>
              <a:t> preserve </a:t>
            </a:r>
            <a:r>
              <a:rPr lang="nl-NL" sz="1400" dirty="0" err="1">
                <a:solidFill>
                  <a:schemeClr val="bg1">
                    <a:lumMod val="50000"/>
                    <a:lumOff val="50000"/>
                  </a:schemeClr>
                </a:solidFill>
              </a:rPr>
              <a:t>autonomy</a:t>
            </a:r>
            <a:r>
              <a:rPr lang="nl-NL" sz="1400" dirty="0">
                <a:solidFill>
                  <a:schemeClr val="bg1">
                    <a:lumMod val="50000"/>
                    <a:lumOff val="50000"/>
                  </a:schemeClr>
                </a:solidFill>
              </a:rPr>
              <a:t>, </a:t>
            </a:r>
            <a:r>
              <a:rPr lang="nl-NL" sz="1400" dirty="0" err="1">
                <a:solidFill>
                  <a:schemeClr val="bg1">
                    <a:lumMod val="50000"/>
                    <a:lumOff val="50000"/>
                  </a:schemeClr>
                </a:solidFill>
              </a:rPr>
              <a:t>justice</a:t>
            </a:r>
            <a:r>
              <a:rPr lang="nl-NL" sz="1400" dirty="0">
                <a:solidFill>
                  <a:schemeClr val="bg1">
                    <a:lumMod val="50000"/>
                    <a:lumOff val="50000"/>
                  </a:schemeClr>
                </a:solidFill>
              </a:rPr>
              <a:t> </a:t>
            </a:r>
            <a:r>
              <a:rPr lang="nl-NL" sz="1400" dirty="0" err="1">
                <a:solidFill>
                  <a:schemeClr val="bg1">
                    <a:lumMod val="50000"/>
                    <a:lumOff val="50000"/>
                  </a:schemeClr>
                </a:solidFill>
              </a:rPr>
              <a:t>and</a:t>
            </a:r>
            <a:r>
              <a:rPr lang="nl-NL" sz="1400" dirty="0">
                <a:solidFill>
                  <a:schemeClr val="bg1">
                    <a:lumMod val="50000"/>
                    <a:lumOff val="50000"/>
                  </a:schemeClr>
                </a:solidFill>
              </a:rPr>
              <a:t> </a:t>
            </a:r>
            <a:r>
              <a:rPr lang="nl-NL" sz="1400" dirty="0" err="1">
                <a:solidFill>
                  <a:schemeClr val="bg1">
                    <a:lumMod val="50000"/>
                    <a:lumOff val="50000"/>
                  </a:schemeClr>
                </a:solidFill>
              </a:rPr>
              <a:t>humanity</a:t>
            </a:r>
            <a:r>
              <a:rPr lang="nl-NL" sz="1400" dirty="0">
                <a:solidFill>
                  <a:schemeClr val="bg1">
                    <a:lumMod val="50000"/>
                    <a:lumOff val="50000"/>
                  </a:schemeClr>
                </a:solidFill>
              </a:rPr>
              <a:t>, </a:t>
            </a:r>
            <a:r>
              <a:rPr lang="nl-NL" sz="1400" dirty="0" err="1">
                <a:solidFill>
                  <a:schemeClr val="bg1">
                    <a:lumMod val="50000"/>
                    <a:lumOff val="50000"/>
                  </a:schemeClr>
                </a:solidFill>
              </a:rPr>
              <a:t>that</a:t>
            </a:r>
            <a:r>
              <a:rPr lang="nl-NL" sz="1400" dirty="0">
                <a:solidFill>
                  <a:schemeClr val="bg1">
                    <a:lumMod val="50000"/>
                    <a:lumOff val="50000"/>
                  </a:schemeClr>
                </a:solidFill>
              </a:rPr>
              <a:t> </a:t>
            </a:r>
            <a:r>
              <a:rPr lang="nl-NL" sz="1400" dirty="0" err="1">
                <a:solidFill>
                  <a:schemeClr val="bg1">
                    <a:lumMod val="50000"/>
                    <a:lumOff val="50000"/>
                  </a:schemeClr>
                </a:solidFill>
              </a:rPr>
              <a:t>builds</a:t>
            </a:r>
            <a:r>
              <a:rPr lang="nl-NL" sz="1400" dirty="0">
                <a:solidFill>
                  <a:schemeClr val="bg1">
                    <a:lumMod val="50000"/>
                    <a:lumOff val="50000"/>
                  </a:schemeClr>
                </a:solidFill>
              </a:rPr>
              <a:t> on </a:t>
            </a:r>
            <a:r>
              <a:rPr lang="nl-NL" sz="1400" dirty="0" err="1">
                <a:solidFill>
                  <a:schemeClr val="bg1">
                    <a:lumMod val="50000"/>
                    <a:lumOff val="50000"/>
                  </a:schemeClr>
                </a:solidFill>
              </a:rPr>
              <a:t>our</a:t>
            </a:r>
            <a:r>
              <a:rPr lang="nl-NL" sz="1400" dirty="0">
                <a:solidFill>
                  <a:schemeClr val="bg1">
                    <a:lumMod val="50000"/>
                    <a:lumOff val="50000"/>
                  </a:schemeClr>
                </a:solidFill>
              </a:rPr>
              <a:t> </a:t>
            </a:r>
            <a:r>
              <a:rPr lang="nl-NL" sz="1400" dirty="0" err="1">
                <a:solidFill>
                  <a:schemeClr val="bg1">
                    <a:lumMod val="50000"/>
                    <a:lumOff val="50000"/>
                  </a:schemeClr>
                </a:solidFill>
              </a:rPr>
              <a:t>academic</a:t>
            </a:r>
            <a:r>
              <a:rPr lang="nl-NL" sz="1400" dirty="0">
                <a:solidFill>
                  <a:schemeClr val="bg1">
                    <a:lumMod val="50000"/>
                    <a:lumOff val="50000"/>
                  </a:schemeClr>
                </a:solidFill>
              </a:rPr>
              <a:t> </a:t>
            </a:r>
            <a:r>
              <a:rPr lang="nl-NL" sz="1400" dirty="0" err="1">
                <a:solidFill>
                  <a:schemeClr val="bg1">
                    <a:lumMod val="50000"/>
                    <a:lumOff val="50000"/>
                  </a:schemeClr>
                </a:solidFill>
              </a:rPr>
              <a:t>sovereignty</a:t>
            </a:r>
            <a:r>
              <a:rPr lang="nl-NL" sz="1400" dirty="0">
                <a:solidFill>
                  <a:schemeClr val="bg1">
                    <a:lumMod val="50000"/>
                    <a:lumOff val="50000"/>
                  </a:schemeClr>
                </a:solidFill>
              </a:rPr>
              <a:t> </a:t>
            </a:r>
            <a:r>
              <a:rPr lang="nl-NL" sz="1400" dirty="0" err="1">
                <a:solidFill>
                  <a:schemeClr val="bg1">
                    <a:lumMod val="50000"/>
                    <a:lumOff val="50000"/>
                  </a:schemeClr>
                </a:solidFill>
              </a:rPr>
              <a:t>and</a:t>
            </a:r>
            <a:r>
              <a:rPr lang="nl-NL" sz="1400" dirty="0">
                <a:solidFill>
                  <a:schemeClr val="bg1">
                    <a:lumMod val="50000"/>
                    <a:lumOff val="50000"/>
                  </a:schemeClr>
                </a:solidFill>
              </a:rPr>
              <a:t> </a:t>
            </a:r>
            <a:r>
              <a:rPr lang="nl-NL" sz="1400" dirty="0" err="1">
                <a:solidFill>
                  <a:schemeClr val="bg1">
                    <a:lumMod val="50000"/>
                    <a:lumOff val="50000"/>
                  </a:schemeClr>
                </a:solidFill>
              </a:rPr>
              <a:t>integrity</a:t>
            </a:r>
            <a:endParaRPr lang="en-GB" sz="1400" dirty="0">
              <a:solidFill>
                <a:schemeClr val="bg1">
                  <a:lumMod val="50000"/>
                  <a:lumOff val="50000"/>
                </a:schemeClr>
              </a:solidFill>
            </a:endParaRPr>
          </a:p>
          <a:p>
            <a:pPr marL="457200" indent="-457200">
              <a:buFont typeface="+mj-lt"/>
              <a:buAutoNum type="arabicPeriod"/>
            </a:pPr>
            <a:r>
              <a:rPr lang="nl-NL" sz="1800" dirty="0" err="1">
                <a:solidFill>
                  <a:srgbClr val="6F2575"/>
                </a:solidFill>
              </a:rPr>
              <a:t>Digitalisation</a:t>
            </a:r>
            <a:r>
              <a:rPr lang="nl-NL" sz="1800" dirty="0">
                <a:solidFill>
                  <a:srgbClr val="6F2575"/>
                </a:solidFill>
              </a:rPr>
              <a:t> </a:t>
            </a:r>
            <a:r>
              <a:rPr lang="nl-NL" sz="1800" dirty="0" err="1">
                <a:solidFill>
                  <a:srgbClr val="6F2575"/>
                </a:solidFill>
              </a:rPr>
              <a:t>reflects</a:t>
            </a:r>
            <a:r>
              <a:rPr lang="nl-NL" sz="1800" dirty="0">
                <a:solidFill>
                  <a:srgbClr val="6F2575"/>
                </a:solidFill>
              </a:rPr>
              <a:t> </a:t>
            </a:r>
            <a:r>
              <a:rPr lang="nl-NL" sz="1800" dirty="0" err="1">
                <a:solidFill>
                  <a:srgbClr val="6F2575"/>
                </a:solidFill>
              </a:rPr>
              <a:t>the</a:t>
            </a:r>
            <a:r>
              <a:rPr lang="nl-NL" sz="1800" dirty="0">
                <a:solidFill>
                  <a:srgbClr val="6F2575"/>
                </a:solidFill>
              </a:rPr>
              <a:t> </a:t>
            </a:r>
            <a:r>
              <a:rPr lang="nl-NL" sz="1800" dirty="0" err="1">
                <a:solidFill>
                  <a:srgbClr val="6F2575"/>
                </a:solidFill>
              </a:rPr>
              <a:t>continuity</a:t>
            </a:r>
            <a:r>
              <a:rPr lang="nl-NL" sz="1800" dirty="0">
                <a:solidFill>
                  <a:srgbClr val="6F2575"/>
                </a:solidFill>
              </a:rPr>
              <a:t> in </a:t>
            </a:r>
            <a:r>
              <a:rPr lang="nl-NL" sz="1800" dirty="0" err="1">
                <a:solidFill>
                  <a:srgbClr val="6F2575"/>
                </a:solidFill>
              </a:rPr>
              <a:t>our</a:t>
            </a:r>
            <a:r>
              <a:rPr lang="nl-NL" sz="1800" dirty="0">
                <a:solidFill>
                  <a:srgbClr val="6F2575"/>
                </a:solidFill>
              </a:rPr>
              <a:t> research </a:t>
            </a:r>
            <a:r>
              <a:rPr lang="nl-NL" sz="1800" dirty="0" err="1">
                <a:solidFill>
                  <a:srgbClr val="6F2575"/>
                </a:solidFill>
              </a:rPr>
              <a:t>programmes</a:t>
            </a:r>
            <a:br>
              <a:rPr lang="nl-NL" sz="1800" dirty="0"/>
            </a:br>
            <a:r>
              <a:rPr lang="nl-NL" sz="1400" dirty="0" err="1">
                <a:solidFill>
                  <a:schemeClr val="bg1">
                    <a:lumMod val="50000"/>
                    <a:lumOff val="50000"/>
                  </a:schemeClr>
                </a:solidFill>
              </a:rPr>
              <a:t>With</a:t>
            </a:r>
            <a:r>
              <a:rPr lang="nl-NL" sz="1400" dirty="0">
                <a:solidFill>
                  <a:schemeClr val="bg1">
                    <a:lumMod val="50000"/>
                    <a:lumOff val="50000"/>
                  </a:schemeClr>
                </a:solidFill>
              </a:rPr>
              <a:t> research </a:t>
            </a:r>
            <a:r>
              <a:rPr lang="nl-NL" sz="1400" dirty="0" err="1">
                <a:solidFill>
                  <a:schemeClr val="bg1">
                    <a:lumMod val="50000"/>
                    <a:lumOff val="50000"/>
                  </a:schemeClr>
                </a:solidFill>
              </a:rPr>
              <a:t>horizons</a:t>
            </a:r>
            <a:r>
              <a:rPr lang="nl-NL" sz="1400" dirty="0">
                <a:solidFill>
                  <a:schemeClr val="bg1">
                    <a:lumMod val="50000"/>
                    <a:lumOff val="50000"/>
                  </a:schemeClr>
                </a:solidFill>
              </a:rPr>
              <a:t> </a:t>
            </a:r>
            <a:r>
              <a:rPr lang="nl-NL" sz="1400" dirty="0" err="1">
                <a:solidFill>
                  <a:schemeClr val="bg1">
                    <a:lumMod val="50000"/>
                    <a:lumOff val="50000"/>
                  </a:schemeClr>
                </a:solidFill>
              </a:rPr>
              <a:t>measured</a:t>
            </a:r>
            <a:r>
              <a:rPr lang="nl-NL" sz="1400" dirty="0">
                <a:solidFill>
                  <a:schemeClr val="bg1">
                    <a:lumMod val="50000"/>
                    <a:lumOff val="50000"/>
                  </a:schemeClr>
                </a:solidFill>
              </a:rPr>
              <a:t> in decades, ICT </a:t>
            </a:r>
            <a:r>
              <a:rPr lang="nl-NL" sz="1400" dirty="0" err="1">
                <a:solidFill>
                  <a:schemeClr val="bg1">
                    <a:lumMod val="50000"/>
                    <a:lumOff val="50000"/>
                  </a:schemeClr>
                </a:solidFill>
              </a:rPr>
              <a:t>reflect</a:t>
            </a:r>
            <a:r>
              <a:rPr lang="nl-NL" sz="1400" dirty="0">
                <a:solidFill>
                  <a:schemeClr val="bg1">
                    <a:lumMod val="50000"/>
                    <a:lumOff val="50000"/>
                  </a:schemeClr>
                </a:solidFill>
              </a:rPr>
              <a:t> </a:t>
            </a:r>
            <a:r>
              <a:rPr lang="nl-NL" sz="1400" dirty="0" err="1">
                <a:solidFill>
                  <a:schemeClr val="bg1">
                    <a:lumMod val="50000"/>
                    <a:lumOff val="50000"/>
                  </a:schemeClr>
                </a:solidFill>
              </a:rPr>
              <a:t>this</a:t>
            </a:r>
            <a:r>
              <a:rPr lang="nl-NL" sz="1400" dirty="0">
                <a:solidFill>
                  <a:schemeClr val="bg1">
                    <a:lumMod val="50000"/>
                    <a:lumOff val="50000"/>
                  </a:schemeClr>
                </a:solidFill>
              </a:rPr>
              <a:t> </a:t>
            </a:r>
            <a:r>
              <a:rPr lang="nl-NL" sz="1400" dirty="0" err="1">
                <a:solidFill>
                  <a:schemeClr val="bg1">
                    <a:lumMod val="50000"/>
                    <a:lumOff val="50000"/>
                  </a:schemeClr>
                </a:solidFill>
              </a:rPr>
              <a:t>continuity</a:t>
            </a:r>
            <a:r>
              <a:rPr lang="nl-NL" sz="1400" dirty="0">
                <a:solidFill>
                  <a:schemeClr val="bg1">
                    <a:lumMod val="50000"/>
                    <a:lumOff val="50000"/>
                  </a:schemeClr>
                </a:solidFill>
              </a:rPr>
              <a:t> in </a:t>
            </a:r>
            <a:r>
              <a:rPr lang="nl-NL" sz="1400" dirty="0" err="1">
                <a:solidFill>
                  <a:schemeClr val="bg1">
                    <a:lumMod val="50000"/>
                    <a:lumOff val="50000"/>
                  </a:schemeClr>
                </a:solidFill>
              </a:rPr>
              <a:t>its</a:t>
            </a:r>
            <a:r>
              <a:rPr lang="nl-NL" sz="1400" dirty="0">
                <a:solidFill>
                  <a:schemeClr val="bg1">
                    <a:lumMod val="50000"/>
                    <a:lumOff val="50000"/>
                  </a:schemeClr>
                </a:solidFill>
              </a:rPr>
              <a:t> </a:t>
            </a:r>
            <a:r>
              <a:rPr lang="nl-NL" sz="1400" dirty="0" err="1">
                <a:solidFill>
                  <a:schemeClr val="bg1">
                    <a:lumMod val="50000"/>
                    <a:lumOff val="50000"/>
                  </a:schemeClr>
                </a:solidFill>
              </a:rPr>
              <a:t>choice</a:t>
            </a:r>
            <a:r>
              <a:rPr lang="nl-NL" sz="1400" dirty="0">
                <a:solidFill>
                  <a:schemeClr val="bg1">
                    <a:lumMod val="50000"/>
                    <a:lumOff val="50000"/>
                  </a:schemeClr>
                </a:solidFill>
              </a:rPr>
              <a:t> of </a:t>
            </a:r>
            <a:r>
              <a:rPr lang="nl-NL" sz="1400" dirty="0" err="1">
                <a:solidFill>
                  <a:schemeClr val="bg1">
                    <a:lumMod val="50000"/>
                    <a:lumOff val="50000"/>
                  </a:schemeClr>
                </a:solidFill>
              </a:rPr>
              <a:t>infrastructure</a:t>
            </a:r>
            <a:r>
              <a:rPr lang="nl-NL" sz="1400" dirty="0">
                <a:solidFill>
                  <a:schemeClr val="bg1">
                    <a:lumMod val="50000"/>
                    <a:lumOff val="50000"/>
                  </a:schemeClr>
                </a:solidFill>
              </a:rPr>
              <a:t>, services, </a:t>
            </a:r>
            <a:r>
              <a:rPr lang="nl-NL" sz="1400" dirty="0" err="1">
                <a:solidFill>
                  <a:schemeClr val="bg1">
                    <a:lumMod val="50000"/>
                    <a:lumOff val="50000"/>
                  </a:schemeClr>
                </a:solidFill>
              </a:rPr>
              <a:t>and</a:t>
            </a:r>
            <a:r>
              <a:rPr lang="nl-NL" sz="1400" dirty="0">
                <a:solidFill>
                  <a:schemeClr val="bg1">
                    <a:lumMod val="50000"/>
                    <a:lumOff val="50000"/>
                  </a:schemeClr>
                </a:solidFill>
              </a:rPr>
              <a:t> information management, </a:t>
            </a:r>
            <a:r>
              <a:rPr lang="nl-NL" sz="1400" dirty="0" err="1">
                <a:solidFill>
                  <a:schemeClr val="bg1">
                    <a:lumMod val="50000"/>
                    <a:lumOff val="50000"/>
                  </a:schemeClr>
                </a:solidFill>
              </a:rPr>
              <a:t>and</a:t>
            </a:r>
            <a:r>
              <a:rPr lang="nl-NL" sz="1400" dirty="0">
                <a:solidFill>
                  <a:schemeClr val="bg1">
                    <a:lumMod val="50000"/>
                    <a:lumOff val="50000"/>
                  </a:schemeClr>
                </a:solidFill>
              </a:rPr>
              <a:t> in </a:t>
            </a:r>
            <a:r>
              <a:rPr lang="nl-NL" sz="1400" dirty="0" err="1">
                <a:solidFill>
                  <a:schemeClr val="bg1">
                    <a:lumMod val="50000"/>
                    <a:lumOff val="50000"/>
                  </a:schemeClr>
                </a:solidFill>
              </a:rPr>
              <a:t>its</a:t>
            </a:r>
            <a:r>
              <a:rPr lang="nl-NL" sz="1400" dirty="0">
                <a:solidFill>
                  <a:schemeClr val="bg1">
                    <a:lumMod val="50000"/>
                    <a:lumOff val="50000"/>
                  </a:schemeClr>
                </a:solidFill>
              </a:rPr>
              <a:t> human expertise</a:t>
            </a:r>
            <a:endParaRPr lang="en-GB" sz="1400" dirty="0">
              <a:solidFill>
                <a:schemeClr val="bg1">
                  <a:lumMod val="50000"/>
                  <a:lumOff val="50000"/>
                </a:schemeClr>
              </a:solidFill>
            </a:endParaRPr>
          </a:p>
          <a:p>
            <a:endParaRPr lang="en-GB" sz="1800" dirty="0"/>
          </a:p>
        </p:txBody>
      </p:sp>
      <p:sp>
        <p:nvSpPr>
          <p:cNvPr id="3" name="Slide Number Placeholder 2"/>
          <p:cNvSpPr>
            <a:spLocks noGrp="1"/>
          </p:cNvSpPr>
          <p:nvPr>
            <p:ph type="sldNum" sz="quarter" idx="2"/>
          </p:nvPr>
        </p:nvSpPr>
        <p:spPr/>
        <p:txBody>
          <a:bodyPr/>
          <a:lstStyle/>
          <a:p>
            <a:fld id="{86CB4B4D-7CA3-9044-876B-883B54F8677D}" type="slidenum">
              <a:rPr lang="en-GB" smtClean="0"/>
              <a:t>21</a:t>
            </a:fld>
            <a:endParaRPr lang="en-GB"/>
          </a:p>
        </p:txBody>
      </p:sp>
      <p:sp>
        <p:nvSpPr>
          <p:cNvPr id="4" name="Footer Placeholder 3"/>
          <p:cNvSpPr>
            <a:spLocks noGrp="1"/>
          </p:cNvSpPr>
          <p:nvPr>
            <p:ph type="ftr" sz="quarter" idx="3"/>
          </p:nvPr>
        </p:nvSpPr>
        <p:spPr/>
        <p:txBody>
          <a:bodyPr/>
          <a:lstStyle/>
          <a:p>
            <a:r>
              <a:rPr lang="en-US"/>
              <a:t>accelerating ‘time to science’ through computing and collaboration</a:t>
            </a:r>
            <a:endParaRPr lang="nl-NL" dirty="0"/>
          </a:p>
        </p:txBody>
      </p:sp>
      <p:sp>
        <p:nvSpPr>
          <p:cNvPr id="5" name="Text Placeholder 4"/>
          <p:cNvSpPr>
            <a:spLocks noGrp="1"/>
          </p:cNvSpPr>
          <p:nvPr>
            <p:ph type="body" sz="quarter" idx="15"/>
          </p:nvPr>
        </p:nvSpPr>
        <p:spPr/>
        <p:txBody>
          <a:bodyPr/>
          <a:lstStyle/>
          <a:p>
            <a:r>
              <a:rPr lang="en-GB" dirty="0"/>
              <a:t>Foundational Principles for Digitalisation at Nikhef</a:t>
            </a:r>
          </a:p>
        </p:txBody>
      </p:sp>
    </p:spTree>
    <p:extLst>
      <p:ext uri="{BB962C8B-B14F-4D97-AF65-F5344CB8AC3E}">
        <p14:creationId xmlns:p14="http://schemas.microsoft.com/office/powerpoint/2010/main" val="340075134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14"/>
          </p:nvPr>
        </p:nvSpPr>
        <p:spPr>
          <a:xfrm>
            <a:off x="238125" y="967796"/>
            <a:ext cx="8749758" cy="3373033"/>
          </a:xfrm>
        </p:spPr>
        <p:txBody>
          <a:bodyPr/>
          <a:lstStyle/>
          <a:p>
            <a:pPr>
              <a:spcAft>
                <a:spcPts val="300"/>
              </a:spcAft>
            </a:pPr>
            <a:r>
              <a:rPr lang="en-US" sz="1800" dirty="0"/>
              <a:t>Our Research Infra (and Open Science) needs a </a:t>
            </a:r>
            <a:r>
              <a:rPr lang="en-US" sz="1800" i="1" dirty="0"/>
              <a:t>collaborative</a:t>
            </a:r>
            <a:r>
              <a:rPr lang="en-US" sz="1800" b="1" i="1" dirty="0"/>
              <a:t> </a:t>
            </a:r>
            <a:r>
              <a:rPr lang="en-US" sz="1800" i="1" dirty="0"/>
              <a:t>‘</a:t>
            </a:r>
            <a:r>
              <a:rPr lang="en-US" sz="1800" dirty="0"/>
              <a:t>values framework’</a:t>
            </a:r>
          </a:p>
          <a:p>
            <a:pPr marL="342900" indent="-342900">
              <a:spcAft>
                <a:spcPts val="300"/>
              </a:spcAft>
              <a:buFont typeface="Arial" panose="020B0604020202020204" pitchFamily="34" charset="0"/>
              <a:buChar char="•"/>
            </a:pPr>
            <a:r>
              <a:rPr lang="en-US" sz="1800" dirty="0">
                <a:solidFill>
                  <a:srgbClr val="6F2575"/>
                </a:solidFill>
              </a:rPr>
              <a:t>frequently threated by increasingly ‘corporate’ approach to ICT services</a:t>
            </a:r>
          </a:p>
          <a:p>
            <a:pPr marL="342900" indent="-342900">
              <a:spcAft>
                <a:spcPts val="300"/>
              </a:spcAft>
              <a:buFont typeface="Arial" panose="020B0604020202020204" pitchFamily="34" charset="0"/>
              <a:buChar char="•"/>
            </a:pPr>
            <a:r>
              <a:rPr lang="en-US" sz="1800" dirty="0">
                <a:solidFill>
                  <a:srgbClr val="6F2575"/>
                </a:solidFill>
              </a:rPr>
              <a:t>continuous remedial action needed at many levels: from European Commission and EP, down to even our ‘own’ centralized national institutes organization …</a:t>
            </a:r>
          </a:p>
          <a:p>
            <a:endParaRPr lang="en-US" sz="800" dirty="0"/>
          </a:p>
          <a:p>
            <a:pPr>
              <a:spcAft>
                <a:spcPts val="300"/>
              </a:spcAft>
            </a:pPr>
            <a:r>
              <a:rPr lang="en-US" sz="1600" b="1" dirty="0"/>
              <a:t>Continued vigilance on IT infra is part of PDP </a:t>
            </a:r>
            <a:r>
              <a:rPr lang="en-US" sz="1600" b="1" dirty="0" err="1"/>
              <a:t>programme</a:t>
            </a:r>
            <a:r>
              <a:rPr lang="en-US" sz="1600" b="1" dirty="0"/>
              <a:t> </a:t>
            </a:r>
            <a:br>
              <a:rPr lang="en-US" sz="1600" b="1" dirty="0"/>
            </a:br>
            <a:r>
              <a:rPr lang="en-US" sz="1600" dirty="0"/>
              <a:t>to keep our research ICT infrastructure open, </a:t>
            </a:r>
            <a:r>
              <a:rPr lang="en-US" sz="1600" i="1" dirty="0"/>
              <a:t>e.g. </a:t>
            </a:r>
            <a:r>
              <a:rPr lang="en-US" sz="1600" dirty="0"/>
              <a:t>through:</a:t>
            </a:r>
          </a:p>
          <a:p>
            <a:pPr marL="342900" indent="-342900">
              <a:spcAft>
                <a:spcPts val="300"/>
              </a:spcAft>
              <a:buFont typeface="Arial" panose="020B0604020202020204" pitchFamily="34" charset="0"/>
              <a:buChar char="•"/>
            </a:pPr>
            <a:r>
              <a:rPr lang="en-US" sz="1400" dirty="0">
                <a:solidFill>
                  <a:srgbClr val="6F2575"/>
                </a:solidFill>
              </a:rPr>
              <a:t>watch carefully and continuously NWO’s push to ‘corporate IT’ </a:t>
            </a:r>
            <a:br>
              <a:rPr lang="en-US" sz="1400" dirty="0">
                <a:solidFill>
                  <a:srgbClr val="6F2575"/>
                </a:solidFill>
              </a:rPr>
            </a:br>
            <a:r>
              <a:rPr lang="en-US" sz="1400" dirty="0">
                <a:solidFill>
                  <a:srgbClr val="6F2575"/>
                </a:solidFill>
              </a:rPr>
              <a:t>and its impact on academic integrity &amp; freedom;</a:t>
            </a:r>
          </a:p>
          <a:p>
            <a:pPr marL="342900" indent="-342900">
              <a:spcAft>
                <a:spcPts val="300"/>
              </a:spcAft>
              <a:buFont typeface="Arial" panose="020B0604020202020204" pitchFamily="34" charset="0"/>
              <a:buChar char="•"/>
            </a:pPr>
            <a:r>
              <a:rPr lang="en-US" sz="1400" dirty="0">
                <a:solidFill>
                  <a:srgbClr val="6F2575"/>
                </a:solidFill>
              </a:rPr>
              <a:t>promote trustworthy federated access via AARC (globally), SRAM (our </a:t>
            </a:r>
            <a:br>
              <a:rPr lang="en-US" sz="1400" dirty="0">
                <a:solidFill>
                  <a:srgbClr val="6F2575"/>
                </a:solidFill>
              </a:rPr>
            </a:br>
            <a:r>
              <a:rPr lang="en-US" sz="1400" dirty="0">
                <a:solidFill>
                  <a:srgbClr val="6F2575"/>
                </a:solidFill>
              </a:rPr>
              <a:t>SURF national scheme), promote trust &amp; identity with our university partners</a:t>
            </a:r>
          </a:p>
          <a:p>
            <a:pPr marL="342900" indent="-342900">
              <a:spcAft>
                <a:spcPts val="300"/>
              </a:spcAft>
              <a:buFont typeface="Arial" panose="020B0604020202020204" pitchFamily="34" charset="0"/>
              <a:buChar char="•"/>
            </a:pPr>
            <a:r>
              <a:rPr lang="en-US" sz="1400" dirty="0">
                <a:solidFill>
                  <a:srgbClr val="6F2575"/>
                </a:solidFill>
              </a:rPr>
              <a:t>Digital sovereignty white papers advocating ‘relevant’ Netherlands &amp; Europe</a:t>
            </a:r>
          </a:p>
          <a:p>
            <a:pPr marL="342900" indent="-342900">
              <a:spcAft>
                <a:spcPts val="300"/>
              </a:spcAft>
              <a:buFont typeface="Arial" panose="020B0604020202020204" pitchFamily="34" charset="0"/>
              <a:buChar char="•"/>
            </a:pPr>
            <a:r>
              <a:rPr lang="en-US" sz="1400" dirty="0">
                <a:solidFill>
                  <a:srgbClr val="6F2575"/>
                </a:solidFill>
              </a:rPr>
              <a:t>build scalable security solutions rather than pay corporate ‘ISO tick-box’ providers</a:t>
            </a:r>
          </a:p>
          <a:p>
            <a:pPr>
              <a:spcAft>
                <a:spcPts val="300"/>
              </a:spcAft>
            </a:pPr>
            <a:r>
              <a:rPr lang="en-US" sz="1600" i="1" dirty="0"/>
              <a:t>luckily many times in collaboration with GEANT, JISC, STFC, EGI, and our peer institutes in NL</a:t>
            </a:r>
            <a:endParaRPr lang="en-US" sz="1600" i="1" dirty="0">
              <a:solidFill>
                <a:srgbClr val="6F2575"/>
              </a:solidFill>
            </a:endParaRPr>
          </a:p>
        </p:txBody>
      </p:sp>
      <p:sp>
        <p:nvSpPr>
          <p:cNvPr id="2" name="Slide Number Placeholder 1"/>
          <p:cNvSpPr>
            <a:spLocks noGrp="1"/>
          </p:cNvSpPr>
          <p:nvPr>
            <p:ph type="sldNum" sz="quarter" idx="2"/>
          </p:nvPr>
        </p:nvSpPr>
        <p:spPr/>
        <p:txBody>
          <a:bodyPr/>
          <a:lstStyle/>
          <a:p>
            <a:fld id="{86CB4B4D-7CA3-9044-876B-883B54F8677D}" type="slidenum">
              <a:rPr lang="en-GB" smtClean="0"/>
              <a:t>22</a:t>
            </a:fld>
            <a:endParaRPr lang="en-GB"/>
          </a:p>
        </p:txBody>
      </p:sp>
      <p:sp>
        <p:nvSpPr>
          <p:cNvPr id="7" name="Text Placeholder 6"/>
          <p:cNvSpPr>
            <a:spLocks noGrp="1"/>
          </p:cNvSpPr>
          <p:nvPr>
            <p:ph type="body" sz="quarter" idx="15"/>
          </p:nvPr>
        </p:nvSpPr>
        <p:spPr/>
        <p:txBody>
          <a:bodyPr/>
          <a:lstStyle/>
          <a:p>
            <a:r>
              <a:rPr lang="en-US" dirty="0"/>
              <a:t>Policy development in ICT and our collaborative values</a:t>
            </a:r>
            <a:endParaRPr lang="en-GB" dirty="0"/>
          </a:p>
        </p:txBody>
      </p:sp>
      <p:sp>
        <p:nvSpPr>
          <p:cNvPr id="3" name="Footer Placeholder 2"/>
          <p:cNvSpPr>
            <a:spLocks noGrp="1"/>
          </p:cNvSpPr>
          <p:nvPr>
            <p:ph type="ftr" sz="quarter" idx="3"/>
          </p:nvPr>
        </p:nvSpPr>
        <p:spPr/>
        <p:txBody>
          <a:bodyPr/>
          <a:lstStyle/>
          <a:p>
            <a:r>
              <a:rPr lang="en-US"/>
              <a:t>accelerating ‘time to science’ through computing and collaboration</a:t>
            </a:r>
            <a:endParaRPr lang="nl-NL" dirty="0"/>
          </a:p>
        </p:txBody>
      </p:sp>
      <p:pic>
        <p:nvPicPr>
          <p:cNvPr id="4" name="Picture 3"/>
          <p:cNvPicPr>
            <a:picLocks noChangeAspect="1"/>
          </p:cNvPicPr>
          <p:nvPr/>
        </p:nvPicPr>
        <p:blipFill>
          <a:blip r:embed="rId2"/>
          <a:stretch>
            <a:fillRect/>
          </a:stretch>
        </p:blipFill>
        <p:spPr>
          <a:xfrm>
            <a:off x="6643189" y="2258643"/>
            <a:ext cx="2344693" cy="1701667"/>
          </a:xfrm>
          <a:prstGeom prst="rect">
            <a:avLst/>
          </a:prstGeom>
          <a:ln>
            <a:solidFill>
              <a:srgbClr val="6F2575"/>
            </a:solidFill>
          </a:ln>
          <a:effectLst>
            <a:glow rad="63500">
              <a:schemeClr val="accent2">
                <a:satMod val="175000"/>
                <a:alpha val="40000"/>
              </a:schemeClr>
            </a:glow>
          </a:effectLst>
        </p:spPr>
      </p:pic>
      <p:sp>
        <p:nvSpPr>
          <p:cNvPr id="5" name="TextBox 4"/>
          <p:cNvSpPr txBox="1"/>
          <p:nvPr/>
        </p:nvSpPr>
        <p:spPr>
          <a:xfrm>
            <a:off x="7389541" y="3960310"/>
            <a:ext cx="1691169" cy="2103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defTabSz="825500"/>
            <a:r>
              <a:rPr lang="en-GB" sz="700" cap="none">
                <a:solidFill>
                  <a:schemeClr val="accent3"/>
                </a:solidFill>
              </a:rPr>
              <a:t>https://doi.org/10.5281/zenodo.4629136</a:t>
            </a:r>
            <a:endParaRPr kumimoji="0" lang="en-GB" sz="700" b="0" i="0" u="none" strike="noStrike" cap="none" spc="0" normalizeH="0" dirty="0" err="1">
              <a:ln>
                <a:noFill/>
              </a:ln>
              <a:solidFill>
                <a:schemeClr val="accent3"/>
              </a:solidFill>
              <a:effectLst/>
              <a:uFillTx/>
              <a:sym typeface="Arial"/>
            </a:endParaRPr>
          </a:p>
        </p:txBody>
      </p:sp>
    </p:spTree>
    <p:extLst>
      <p:ext uri="{BB962C8B-B14F-4D97-AF65-F5344CB8AC3E}">
        <p14:creationId xmlns:p14="http://schemas.microsoft.com/office/powerpoint/2010/main" val="249830741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5"/>
          </p:nvPr>
        </p:nvSpPr>
        <p:spPr>
          <a:xfrm>
            <a:off x="238125" y="238125"/>
            <a:ext cx="8667750" cy="403957"/>
          </a:xfrm>
        </p:spPr>
        <p:txBody>
          <a:bodyPr/>
          <a:lstStyle/>
          <a:p>
            <a:r>
              <a:rPr lang="en-GB" dirty="0"/>
              <a:t>Because we can … does not mean it’s the scalable way </a:t>
            </a:r>
            <a:r>
              <a:rPr lang="en-GB" dirty="0">
                <a:sym typeface="Wingdings" panose="05000000000000000000" pitchFamily="2" charset="2"/>
              </a:rPr>
              <a:t></a:t>
            </a:r>
            <a:endParaRPr lang="en-GB" dirty="0"/>
          </a:p>
        </p:txBody>
      </p:sp>
      <p:pic>
        <p:nvPicPr>
          <p:cNvPr id="4" name="Picture 3"/>
          <p:cNvPicPr>
            <a:picLocks noChangeAspect="1"/>
          </p:cNvPicPr>
          <p:nvPr/>
        </p:nvPicPr>
        <p:blipFill>
          <a:blip r:embed="rId2"/>
          <a:stretch>
            <a:fillRect/>
          </a:stretch>
        </p:blipFill>
        <p:spPr>
          <a:xfrm>
            <a:off x="1242059" y="675475"/>
            <a:ext cx="6336031" cy="3560163"/>
          </a:xfrm>
          <a:prstGeom prst="rect">
            <a:avLst/>
          </a:prstGeom>
        </p:spPr>
      </p:pic>
      <p:sp>
        <p:nvSpPr>
          <p:cNvPr id="7" name="TextBox 6"/>
          <p:cNvSpPr txBox="1"/>
          <p:nvPr/>
        </p:nvSpPr>
        <p:spPr>
          <a:xfrm>
            <a:off x="1242058" y="4222119"/>
            <a:ext cx="633603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500"/>
            <a:r>
              <a:rPr lang="en-GB" sz="800" cap="none" dirty="0">
                <a:solidFill>
                  <a:srgbClr val="E3D88B"/>
                </a:solidFill>
              </a:rPr>
              <a:t>LCO2 cooling of an AMD </a:t>
            </a:r>
            <a:r>
              <a:rPr lang="en-GB" sz="800" cap="none" dirty="0" err="1">
                <a:solidFill>
                  <a:srgbClr val="E3D88B"/>
                </a:solidFill>
              </a:rPr>
              <a:t>Ryzen</a:t>
            </a:r>
            <a:r>
              <a:rPr lang="en-GB" sz="800" cap="none" dirty="0">
                <a:solidFill>
                  <a:srgbClr val="E3D88B"/>
                </a:solidFill>
              </a:rPr>
              <a:t> </a:t>
            </a:r>
            <a:r>
              <a:rPr lang="en-GB" sz="800" cap="none" dirty="0" err="1">
                <a:solidFill>
                  <a:srgbClr val="E3D88B"/>
                </a:solidFill>
              </a:rPr>
              <a:t>Threadripper</a:t>
            </a:r>
            <a:r>
              <a:rPr lang="en-GB" sz="800" cap="none" dirty="0">
                <a:solidFill>
                  <a:srgbClr val="E3D88B"/>
                </a:solidFill>
              </a:rPr>
              <a:t> 3970X [56.38 °C] at 4600.1MHz processor (~1.5x nominal speed) sustained, </a:t>
            </a:r>
            <a:br>
              <a:rPr lang="en-GB" sz="800" cap="none" dirty="0">
                <a:solidFill>
                  <a:srgbClr val="E3D88B"/>
                </a:solidFill>
              </a:rPr>
            </a:br>
            <a:r>
              <a:rPr lang="en-GB" sz="800" cap="none" dirty="0">
                <a:solidFill>
                  <a:srgbClr val="E3D88B"/>
                </a:solidFill>
              </a:rPr>
              <a:t>using the Nikhef LCO2 test bench system (https://hwbot.org/submission/4539341)  - (Krista de </a:t>
            </a:r>
            <a:r>
              <a:rPr lang="en-GB" sz="800" cap="none" dirty="0" err="1">
                <a:solidFill>
                  <a:srgbClr val="E3D88B"/>
                </a:solidFill>
              </a:rPr>
              <a:t>Roo</a:t>
            </a:r>
            <a:r>
              <a:rPr lang="en-GB" sz="800" cap="none" dirty="0">
                <a:solidFill>
                  <a:srgbClr val="E3D88B"/>
                </a:solidFill>
              </a:rPr>
              <a:t> </a:t>
            </a:r>
            <a:r>
              <a:rPr lang="en-GB" sz="800" cap="none" dirty="0" err="1">
                <a:solidFill>
                  <a:srgbClr val="E3D88B"/>
                </a:solidFill>
              </a:rPr>
              <a:t>en</a:t>
            </a:r>
            <a:r>
              <a:rPr lang="en-GB" sz="800" cap="none" dirty="0">
                <a:solidFill>
                  <a:srgbClr val="E3D88B"/>
                </a:solidFill>
              </a:rPr>
              <a:t> Tristan </a:t>
            </a:r>
            <a:r>
              <a:rPr lang="en-GB" sz="800" cap="none" dirty="0" err="1">
                <a:solidFill>
                  <a:srgbClr val="E3D88B"/>
                </a:solidFill>
              </a:rPr>
              <a:t>Suerink</a:t>
            </a:r>
            <a:r>
              <a:rPr lang="en-GB" sz="800" cap="none" dirty="0">
                <a:solidFill>
                  <a:srgbClr val="E3D88B"/>
                </a:solidFill>
              </a:rPr>
              <a:t>)</a:t>
            </a:r>
          </a:p>
        </p:txBody>
      </p:sp>
      <p:sp>
        <p:nvSpPr>
          <p:cNvPr id="2" name="Footer Placeholder 1"/>
          <p:cNvSpPr>
            <a:spLocks noGrp="1"/>
          </p:cNvSpPr>
          <p:nvPr>
            <p:ph type="ftr" sz="quarter" idx="3"/>
          </p:nvPr>
        </p:nvSpPr>
        <p:spPr/>
        <p:txBody>
          <a:bodyPr/>
          <a:lstStyle/>
          <a:p>
            <a:r>
              <a:rPr lang="en-US"/>
              <a:t>accelerating ‘time to science’ through computing and collaboration</a:t>
            </a:r>
            <a:endParaRPr lang="nl-NL" dirty="0"/>
          </a:p>
        </p:txBody>
      </p:sp>
      <p:sp>
        <p:nvSpPr>
          <p:cNvPr id="5" name="Slide Number Placeholder 4"/>
          <p:cNvSpPr>
            <a:spLocks noGrp="1"/>
          </p:cNvSpPr>
          <p:nvPr>
            <p:ph type="sldNum" sz="quarter" idx="2"/>
          </p:nvPr>
        </p:nvSpPr>
        <p:spPr/>
        <p:txBody>
          <a:bodyPr/>
          <a:lstStyle/>
          <a:p>
            <a:fld id="{86CB4B4D-7CA3-9044-876B-883B54F8677D}" type="slidenum">
              <a:rPr lang="en-GB" smtClean="0"/>
              <a:t>23</a:t>
            </a:fld>
            <a:endParaRPr lang="en-GB"/>
          </a:p>
        </p:txBody>
      </p:sp>
    </p:spTree>
    <p:extLst>
      <p:ext uri="{BB962C8B-B14F-4D97-AF65-F5344CB8AC3E}">
        <p14:creationId xmlns:p14="http://schemas.microsoft.com/office/powerpoint/2010/main" val="254104182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881C77-9541-1E16-7737-8C30C0AA06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319" y="1180611"/>
            <a:ext cx="1530227" cy="2040303"/>
          </a:xfrm>
          <a:prstGeom prst="rect">
            <a:avLst/>
          </a:prstGeom>
          <a:ln>
            <a:solidFill>
              <a:schemeClr val="tx1"/>
            </a:solidFill>
          </a:ln>
        </p:spPr>
      </p:pic>
      <p:sp>
        <p:nvSpPr>
          <p:cNvPr id="2" name="Slide Number Placeholder 1">
            <a:extLst>
              <a:ext uri="{FF2B5EF4-FFF2-40B4-BE49-F238E27FC236}">
                <a16:creationId xmlns:a16="http://schemas.microsoft.com/office/drawing/2014/main" id="{333B39A1-37FA-60D6-098A-5F4D82CE8459}"/>
              </a:ext>
            </a:extLst>
          </p:cNvPr>
          <p:cNvSpPr>
            <a:spLocks noGrp="1"/>
          </p:cNvSpPr>
          <p:nvPr>
            <p:ph type="sldNum" sz="quarter" idx="2"/>
          </p:nvPr>
        </p:nvSpPr>
        <p:spPr/>
        <p:txBody>
          <a:bodyPr/>
          <a:lstStyle/>
          <a:p>
            <a:fld id="{86CB4B4D-7CA3-9044-876B-883B54F8677D}" type="slidenum">
              <a:rPr lang="en-GB" smtClean="0"/>
              <a:t>3</a:t>
            </a:fld>
            <a:endParaRPr lang="en-GB"/>
          </a:p>
        </p:txBody>
      </p:sp>
      <p:sp>
        <p:nvSpPr>
          <p:cNvPr id="3" name="Footer Placeholder 2">
            <a:extLst>
              <a:ext uri="{FF2B5EF4-FFF2-40B4-BE49-F238E27FC236}">
                <a16:creationId xmlns:a16="http://schemas.microsoft.com/office/drawing/2014/main" id="{0A403498-CE3A-66D8-85DE-57A44F92235C}"/>
              </a:ext>
            </a:extLst>
          </p:cNvPr>
          <p:cNvSpPr>
            <a:spLocks noGrp="1"/>
          </p:cNvSpPr>
          <p:nvPr>
            <p:ph type="ftr" sz="quarter" idx="3"/>
          </p:nvPr>
        </p:nvSpPr>
        <p:spPr/>
        <p:txBody>
          <a:bodyPr/>
          <a:lstStyle/>
          <a:p>
            <a:r>
              <a:rPr lang="en-US"/>
              <a:t>accelerating ‘time to science’ through computing and collaboration</a:t>
            </a:r>
            <a:endParaRPr lang="nl-NL" dirty="0"/>
          </a:p>
        </p:txBody>
      </p:sp>
      <p:pic>
        <p:nvPicPr>
          <p:cNvPr id="12" name="Picture 11">
            <a:extLst>
              <a:ext uri="{FF2B5EF4-FFF2-40B4-BE49-F238E27FC236}">
                <a16:creationId xmlns:a16="http://schemas.microsoft.com/office/drawing/2014/main" id="{3FCAEB7F-087C-D134-941C-021FF19E9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053" y="1249605"/>
            <a:ext cx="1994890" cy="1496167"/>
          </a:xfrm>
          <a:prstGeom prst="rect">
            <a:avLst/>
          </a:prstGeom>
          <a:ln>
            <a:solidFill>
              <a:schemeClr val="tx1"/>
            </a:solidFill>
          </a:ln>
        </p:spPr>
      </p:pic>
      <p:sp>
        <p:nvSpPr>
          <p:cNvPr id="4" name="Text Placeholder 3">
            <a:extLst>
              <a:ext uri="{FF2B5EF4-FFF2-40B4-BE49-F238E27FC236}">
                <a16:creationId xmlns:a16="http://schemas.microsoft.com/office/drawing/2014/main" id="{689B64F3-11FD-E925-9E0D-6B099E0AFF63}"/>
              </a:ext>
            </a:extLst>
          </p:cNvPr>
          <p:cNvSpPr>
            <a:spLocks noGrp="1"/>
          </p:cNvSpPr>
          <p:nvPr>
            <p:ph type="body" sz="quarter" idx="15"/>
          </p:nvPr>
        </p:nvSpPr>
        <p:spPr>
          <a:xfrm>
            <a:off x="238125" y="238125"/>
            <a:ext cx="8667750" cy="800219"/>
          </a:xfrm>
        </p:spPr>
        <p:txBody>
          <a:bodyPr/>
          <a:lstStyle/>
          <a:p>
            <a:r>
              <a:rPr lang="en-GB" dirty="0"/>
              <a:t>25 years of European data driven computing at Nikhef</a:t>
            </a:r>
          </a:p>
          <a:p>
            <a:r>
              <a:rPr lang="en-GB" dirty="0"/>
              <a:t>1-1-2001 … 1-1-2026</a:t>
            </a:r>
          </a:p>
        </p:txBody>
      </p:sp>
      <p:pic>
        <p:nvPicPr>
          <p:cNvPr id="8" name="Picture 7">
            <a:extLst>
              <a:ext uri="{FF2B5EF4-FFF2-40B4-BE49-F238E27FC236}">
                <a16:creationId xmlns:a16="http://schemas.microsoft.com/office/drawing/2014/main" id="{1B182BFB-447B-B5D2-A67B-A5792615FD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3576" y="2598268"/>
            <a:ext cx="2296786" cy="1722590"/>
          </a:xfrm>
          <a:prstGeom prst="rect">
            <a:avLst/>
          </a:prstGeom>
          <a:ln>
            <a:solidFill>
              <a:schemeClr val="tx1"/>
            </a:solidFill>
          </a:ln>
        </p:spPr>
      </p:pic>
      <p:pic>
        <p:nvPicPr>
          <p:cNvPr id="6" name="Picture 5">
            <a:extLst>
              <a:ext uri="{FF2B5EF4-FFF2-40B4-BE49-F238E27FC236}">
                <a16:creationId xmlns:a16="http://schemas.microsoft.com/office/drawing/2014/main" id="{6247E478-6787-829B-ED62-EC2C3B2139E3}"/>
              </a:ext>
            </a:extLst>
          </p:cNvPr>
          <p:cNvPicPr>
            <a:picLocks noChangeAspect="1"/>
          </p:cNvPicPr>
          <p:nvPr/>
        </p:nvPicPr>
        <p:blipFill>
          <a:blip r:embed="rId5"/>
          <a:stretch>
            <a:fillRect/>
          </a:stretch>
        </p:blipFill>
        <p:spPr>
          <a:xfrm>
            <a:off x="2444898" y="2656525"/>
            <a:ext cx="922027" cy="1318065"/>
          </a:xfrm>
          <a:prstGeom prst="rect">
            <a:avLst/>
          </a:prstGeom>
          <a:ln>
            <a:solidFill>
              <a:schemeClr val="accent2"/>
            </a:solidFill>
          </a:ln>
        </p:spPr>
      </p:pic>
      <p:pic>
        <p:nvPicPr>
          <p:cNvPr id="20" name="Picture 19">
            <a:extLst>
              <a:ext uri="{FF2B5EF4-FFF2-40B4-BE49-F238E27FC236}">
                <a16:creationId xmlns:a16="http://schemas.microsoft.com/office/drawing/2014/main" id="{ACFD49F3-F29C-190E-972B-03E53CB2DFA5}"/>
              </a:ext>
            </a:extLst>
          </p:cNvPr>
          <p:cNvPicPr>
            <a:picLocks noChangeAspect="1"/>
          </p:cNvPicPr>
          <p:nvPr/>
        </p:nvPicPr>
        <p:blipFill>
          <a:blip r:embed="rId6"/>
          <a:stretch>
            <a:fillRect/>
          </a:stretch>
        </p:blipFill>
        <p:spPr>
          <a:xfrm>
            <a:off x="7721019" y="828487"/>
            <a:ext cx="1327156" cy="2288863"/>
          </a:xfrm>
          <a:prstGeom prst="rect">
            <a:avLst/>
          </a:prstGeom>
        </p:spPr>
      </p:pic>
      <p:pic>
        <p:nvPicPr>
          <p:cNvPr id="22" name="Picture 21">
            <a:extLst>
              <a:ext uri="{FF2B5EF4-FFF2-40B4-BE49-F238E27FC236}">
                <a16:creationId xmlns:a16="http://schemas.microsoft.com/office/drawing/2014/main" id="{571DFBB7-93F5-46F9-F5D2-4B2FA89F3A4A}"/>
              </a:ext>
            </a:extLst>
          </p:cNvPr>
          <p:cNvPicPr>
            <a:picLocks noChangeAspect="1"/>
          </p:cNvPicPr>
          <p:nvPr/>
        </p:nvPicPr>
        <p:blipFill>
          <a:blip r:embed="rId7"/>
          <a:stretch>
            <a:fillRect/>
          </a:stretch>
        </p:blipFill>
        <p:spPr>
          <a:xfrm>
            <a:off x="4775854" y="788673"/>
            <a:ext cx="3072506" cy="2288862"/>
          </a:xfrm>
          <a:prstGeom prst="rect">
            <a:avLst/>
          </a:prstGeom>
        </p:spPr>
      </p:pic>
      <p:pic>
        <p:nvPicPr>
          <p:cNvPr id="24" name="Picture 23">
            <a:extLst>
              <a:ext uri="{FF2B5EF4-FFF2-40B4-BE49-F238E27FC236}">
                <a16:creationId xmlns:a16="http://schemas.microsoft.com/office/drawing/2014/main" id="{A0AFDC69-8ABA-D352-A7E9-0F8510BC0605}"/>
              </a:ext>
            </a:extLst>
          </p:cNvPr>
          <p:cNvPicPr>
            <a:picLocks noChangeAspect="1"/>
          </p:cNvPicPr>
          <p:nvPr/>
        </p:nvPicPr>
        <p:blipFill>
          <a:blip r:embed="rId8"/>
          <a:stretch>
            <a:fillRect/>
          </a:stretch>
        </p:blipFill>
        <p:spPr>
          <a:xfrm>
            <a:off x="4105727" y="2970615"/>
            <a:ext cx="4093603" cy="1934760"/>
          </a:xfrm>
          <a:prstGeom prst="rect">
            <a:avLst/>
          </a:prstGeom>
        </p:spPr>
      </p:pic>
      <p:pic>
        <p:nvPicPr>
          <p:cNvPr id="18" name="Picture 17">
            <a:extLst>
              <a:ext uri="{FF2B5EF4-FFF2-40B4-BE49-F238E27FC236}">
                <a16:creationId xmlns:a16="http://schemas.microsoft.com/office/drawing/2014/main" id="{2D0D22E2-A368-9F01-C6AE-00CCEEACA2AB}"/>
              </a:ext>
            </a:extLst>
          </p:cNvPr>
          <p:cNvPicPr>
            <a:picLocks noChangeAspect="1"/>
          </p:cNvPicPr>
          <p:nvPr/>
        </p:nvPicPr>
        <p:blipFill>
          <a:blip r:embed="rId9"/>
          <a:stretch>
            <a:fillRect/>
          </a:stretch>
        </p:blipFill>
        <p:spPr>
          <a:xfrm>
            <a:off x="7524710" y="3158218"/>
            <a:ext cx="1523465" cy="1098988"/>
          </a:xfrm>
          <a:prstGeom prst="rect">
            <a:avLst/>
          </a:prstGeom>
          <a:ln>
            <a:solidFill>
              <a:schemeClr val="tx1"/>
            </a:solidFill>
          </a:ln>
        </p:spPr>
      </p:pic>
      <p:pic>
        <p:nvPicPr>
          <p:cNvPr id="14" name="Picture 13">
            <a:extLst>
              <a:ext uri="{FF2B5EF4-FFF2-40B4-BE49-F238E27FC236}">
                <a16:creationId xmlns:a16="http://schemas.microsoft.com/office/drawing/2014/main" id="{71B76FA4-23A9-8AF3-092F-05A1A2AE5ECA}"/>
              </a:ext>
            </a:extLst>
          </p:cNvPr>
          <p:cNvPicPr>
            <a:picLocks noChangeAspect="1"/>
          </p:cNvPicPr>
          <p:nvPr/>
        </p:nvPicPr>
        <p:blipFill>
          <a:blip r:embed="rId10"/>
          <a:stretch>
            <a:fillRect/>
          </a:stretch>
        </p:blipFill>
        <p:spPr>
          <a:xfrm>
            <a:off x="3855168" y="1338200"/>
            <a:ext cx="1534514" cy="2040303"/>
          </a:xfrm>
          <a:prstGeom prst="rect">
            <a:avLst/>
          </a:prstGeom>
          <a:ln>
            <a:solidFill>
              <a:schemeClr val="tx1"/>
            </a:solidFill>
          </a:ln>
        </p:spPr>
      </p:pic>
      <p:sp>
        <p:nvSpPr>
          <p:cNvPr id="25" name="TextBox 24">
            <a:extLst>
              <a:ext uri="{FF2B5EF4-FFF2-40B4-BE49-F238E27FC236}">
                <a16:creationId xmlns:a16="http://schemas.microsoft.com/office/drawing/2014/main" id="{B33EF9FD-BCB0-5365-69A7-3035F0EE25D8}"/>
              </a:ext>
            </a:extLst>
          </p:cNvPr>
          <p:cNvSpPr txBox="1"/>
          <p:nvPr/>
        </p:nvSpPr>
        <p:spPr>
          <a:xfrm>
            <a:off x="0" y="4320858"/>
            <a:ext cx="2747547"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200" b="0" i="0" u="none" strike="noStrike" cap="none" spc="0" normalizeH="0" dirty="0">
                <a:ln>
                  <a:noFill/>
                </a:ln>
                <a:solidFill>
                  <a:schemeClr val="tx1"/>
                </a:solidFill>
                <a:effectLst/>
                <a:uFillTx/>
                <a:latin typeface="+mn-lt"/>
                <a:ea typeface="+mn-ea"/>
                <a:cs typeface="+mn-cs"/>
                <a:sym typeface="Arial"/>
              </a:rPr>
              <a:t>+ 2 years of WTCW Virtual Laboratory!</a:t>
            </a:r>
          </a:p>
        </p:txBody>
      </p:sp>
      <p:pic>
        <p:nvPicPr>
          <p:cNvPr id="27" name="Picture 26">
            <a:extLst>
              <a:ext uri="{FF2B5EF4-FFF2-40B4-BE49-F238E27FC236}">
                <a16:creationId xmlns:a16="http://schemas.microsoft.com/office/drawing/2014/main" id="{6D3B10A1-0750-7599-0C5D-9B37C9F3DF9B}"/>
              </a:ext>
            </a:extLst>
          </p:cNvPr>
          <p:cNvPicPr>
            <a:picLocks noChangeAspect="1"/>
          </p:cNvPicPr>
          <p:nvPr/>
        </p:nvPicPr>
        <p:blipFill>
          <a:blip r:embed="rId11"/>
          <a:stretch>
            <a:fillRect/>
          </a:stretch>
        </p:blipFill>
        <p:spPr>
          <a:xfrm>
            <a:off x="2714455" y="4273981"/>
            <a:ext cx="1084853" cy="808617"/>
          </a:xfrm>
          <a:prstGeom prst="rect">
            <a:avLst/>
          </a:prstGeom>
          <a:solidFill>
            <a:schemeClr val="accent5"/>
          </a:solidFill>
        </p:spPr>
      </p:pic>
      <p:sp>
        <p:nvSpPr>
          <p:cNvPr id="28" name="Freeform: Shape 27">
            <a:extLst>
              <a:ext uri="{FF2B5EF4-FFF2-40B4-BE49-F238E27FC236}">
                <a16:creationId xmlns:a16="http://schemas.microsoft.com/office/drawing/2014/main" id="{912B5CBD-326D-08E7-6BCB-7D039D078471}"/>
              </a:ext>
            </a:extLst>
          </p:cNvPr>
          <p:cNvSpPr/>
          <p:nvPr/>
        </p:nvSpPr>
        <p:spPr>
          <a:xfrm>
            <a:off x="3060140" y="3468976"/>
            <a:ext cx="945661" cy="258326"/>
          </a:xfrm>
          <a:custGeom>
            <a:avLst/>
            <a:gdLst>
              <a:gd name="connsiteX0" fmla="*/ 0 w 828431"/>
              <a:gd name="connsiteY0" fmla="*/ 258326 h 258326"/>
              <a:gd name="connsiteX1" fmla="*/ 312616 w 828431"/>
              <a:gd name="connsiteY1" fmla="*/ 418 h 258326"/>
              <a:gd name="connsiteX2" fmla="*/ 570523 w 828431"/>
              <a:gd name="connsiteY2" fmla="*/ 195803 h 258326"/>
              <a:gd name="connsiteX3" fmla="*/ 719016 w 828431"/>
              <a:gd name="connsiteY3" fmla="*/ 109834 h 258326"/>
              <a:gd name="connsiteX4" fmla="*/ 828431 w 828431"/>
              <a:gd name="connsiteY4" fmla="*/ 102018 h 258326"/>
              <a:gd name="connsiteX5" fmla="*/ 828431 w 828431"/>
              <a:gd name="connsiteY5" fmla="*/ 102018 h 258326"/>
              <a:gd name="connsiteX0" fmla="*/ 0 w 922215"/>
              <a:gd name="connsiteY0" fmla="*/ 258326 h 258326"/>
              <a:gd name="connsiteX1" fmla="*/ 312616 w 922215"/>
              <a:gd name="connsiteY1" fmla="*/ 418 h 258326"/>
              <a:gd name="connsiteX2" fmla="*/ 570523 w 922215"/>
              <a:gd name="connsiteY2" fmla="*/ 195803 h 258326"/>
              <a:gd name="connsiteX3" fmla="*/ 719016 w 922215"/>
              <a:gd name="connsiteY3" fmla="*/ 109834 h 258326"/>
              <a:gd name="connsiteX4" fmla="*/ 828431 w 922215"/>
              <a:gd name="connsiteY4" fmla="*/ 102018 h 258326"/>
              <a:gd name="connsiteX5" fmla="*/ 922215 w 922215"/>
              <a:gd name="connsiteY5" fmla="*/ 125464 h 258326"/>
              <a:gd name="connsiteX0" fmla="*/ 0 w 945661"/>
              <a:gd name="connsiteY0" fmla="*/ 258326 h 258326"/>
              <a:gd name="connsiteX1" fmla="*/ 312616 w 945661"/>
              <a:gd name="connsiteY1" fmla="*/ 418 h 258326"/>
              <a:gd name="connsiteX2" fmla="*/ 570523 w 945661"/>
              <a:gd name="connsiteY2" fmla="*/ 195803 h 258326"/>
              <a:gd name="connsiteX3" fmla="*/ 719016 w 945661"/>
              <a:gd name="connsiteY3" fmla="*/ 109834 h 258326"/>
              <a:gd name="connsiteX4" fmla="*/ 828431 w 945661"/>
              <a:gd name="connsiteY4" fmla="*/ 102018 h 258326"/>
              <a:gd name="connsiteX5" fmla="*/ 945661 w 945661"/>
              <a:gd name="connsiteY5" fmla="*/ 102018 h 258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61" h="258326">
                <a:moveTo>
                  <a:pt x="0" y="258326"/>
                </a:moveTo>
                <a:cubicBezTo>
                  <a:pt x="108764" y="134582"/>
                  <a:pt x="217529" y="10838"/>
                  <a:pt x="312616" y="418"/>
                </a:cubicBezTo>
                <a:cubicBezTo>
                  <a:pt x="407703" y="-10002"/>
                  <a:pt x="502790" y="177567"/>
                  <a:pt x="570523" y="195803"/>
                </a:cubicBezTo>
                <a:cubicBezTo>
                  <a:pt x="638256" y="214039"/>
                  <a:pt x="676031" y="125465"/>
                  <a:pt x="719016" y="109834"/>
                </a:cubicBezTo>
                <a:cubicBezTo>
                  <a:pt x="762001" y="94203"/>
                  <a:pt x="828431" y="102018"/>
                  <a:pt x="828431" y="102018"/>
                </a:cubicBezTo>
                <a:lnTo>
                  <a:pt x="945661" y="102018"/>
                </a:lnTo>
              </a:path>
            </a:pathLst>
          </a:custGeom>
          <a:noFill/>
          <a:ln w="38100" cap="flat">
            <a:solidFill>
              <a:schemeClr val="accent5"/>
            </a:solidFill>
            <a:miter lim="400000"/>
            <a:headEnd type="none" w="med" len="med"/>
            <a:tailEnd type="arrow" w="med" len="me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rgbClr val="000000"/>
              </a:solidFill>
              <a:effectLst/>
              <a:uFillTx/>
            </a:endParaRPr>
          </a:p>
        </p:txBody>
      </p:sp>
    </p:spTree>
    <p:extLst>
      <p:ext uri="{BB962C8B-B14F-4D97-AF65-F5344CB8AC3E}">
        <p14:creationId xmlns:p14="http://schemas.microsoft.com/office/powerpoint/2010/main" val="372934059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2"/>
          </p:nvPr>
        </p:nvSpPr>
        <p:spPr/>
        <p:txBody>
          <a:bodyPr/>
          <a:lstStyle/>
          <a:p>
            <a:fld id="{86CB4B4D-7CA3-9044-876B-883B54F8677D}" type="slidenum">
              <a:rPr lang="en-GB" smtClean="0"/>
              <a:t>4</a:t>
            </a:fld>
            <a:endParaRPr lang="en-GB"/>
          </a:p>
        </p:txBody>
      </p:sp>
      <p:sp>
        <p:nvSpPr>
          <p:cNvPr id="5" name="Text Placeholder 4"/>
          <p:cNvSpPr>
            <a:spLocks noGrp="1"/>
          </p:cNvSpPr>
          <p:nvPr>
            <p:ph type="body" sz="quarter" idx="15"/>
          </p:nvPr>
        </p:nvSpPr>
        <p:spPr/>
        <p:txBody>
          <a:bodyPr/>
          <a:lstStyle/>
          <a:p>
            <a:r>
              <a:rPr lang="en-US" dirty="0"/>
              <a:t>The pillars of Physics Data Processing</a:t>
            </a:r>
            <a:endParaRPr lang="en-GB" dirty="0"/>
          </a:p>
        </p:txBody>
      </p:sp>
      <p:pic>
        <p:nvPicPr>
          <p:cNvPr id="6" name="Picture 4" descr="H:\Home\davidg\EUGridPMA\Presentations\images\igtf-worldstatus-201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9018" y="3370422"/>
            <a:ext cx="1715900" cy="744090"/>
          </a:xfrm>
          <a:prstGeom prst="rect">
            <a:avLst/>
          </a:prstGeom>
          <a:noFill/>
          <a:effectLst>
            <a:glow rad="228600">
              <a:schemeClr val="accent3">
                <a:lumMod val="60000"/>
                <a:lumOff val="40000"/>
                <a:alpha val="40000"/>
              </a:schemeClr>
            </a:glow>
          </a:effectLst>
          <a:extLst>
            <a:ext uri="{909E8E84-426E-40DD-AFC4-6F175D3DCCD1}">
              <a14:hiddenFill xmlns:a14="http://schemas.microsoft.com/office/drawing/2010/main">
                <a:solidFill>
                  <a:srgbClr val="FFFFFF"/>
                </a:solidFill>
              </a14:hiddenFill>
            </a:ext>
          </a:extLst>
        </p:spPr>
      </p:pic>
      <p:cxnSp>
        <p:nvCxnSpPr>
          <p:cNvPr id="10" name="Straight Connector 9"/>
          <p:cNvCxnSpPr>
            <a:cxnSpLocks/>
          </p:cNvCxnSpPr>
          <p:nvPr/>
        </p:nvCxnSpPr>
        <p:spPr>
          <a:xfrm flipV="1">
            <a:off x="3062613" y="784016"/>
            <a:ext cx="0" cy="2640569"/>
          </a:xfrm>
          <a:prstGeom prst="line">
            <a:avLst/>
          </a:prstGeom>
          <a:noFill/>
          <a:ln w="9525" cap="flat">
            <a:solidFill>
              <a:srgbClr val="001A3B"/>
            </a:solidFill>
            <a:prstDash val="solid"/>
            <a:miter lim="400000"/>
          </a:ln>
          <a:effectLst/>
          <a:sp3d/>
        </p:spPr>
        <p:style>
          <a:lnRef idx="0">
            <a:scrgbClr r="0" g="0" b="0"/>
          </a:lnRef>
          <a:fillRef idx="0">
            <a:scrgbClr r="0" g="0" b="0"/>
          </a:fillRef>
          <a:effectRef idx="0">
            <a:scrgbClr r="0" g="0" b="0"/>
          </a:effectRef>
          <a:fontRef idx="none"/>
        </p:style>
      </p:cxnSp>
      <p:cxnSp>
        <p:nvCxnSpPr>
          <p:cNvPr id="11" name="Straight Connector 10"/>
          <p:cNvCxnSpPr/>
          <p:nvPr/>
        </p:nvCxnSpPr>
        <p:spPr>
          <a:xfrm flipV="1">
            <a:off x="6045204" y="784016"/>
            <a:ext cx="0" cy="3391823"/>
          </a:xfrm>
          <a:prstGeom prst="line">
            <a:avLst/>
          </a:prstGeom>
          <a:noFill/>
          <a:ln w="9525" cap="flat">
            <a:solidFill>
              <a:srgbClr val="001A3B"/>
            </a:solidFill>
            <a:prstDash val="solid"/>
            <a:miter lim="400000"/>
          </a:ln>
          <a:effectLst/>
          <a:sp3d/>
        </p:spPr>
        <p:style>
          <a:lnRef idx="0">
            <a:scrgbClr r="0" g="0" b="0"/>
          </a:lnRef>
          <a:fillRef idx="0">
            <a:scrgbClr r="0" g="0" b="0"/>
          </a:fillRef>
          <a:effectRef idx="0">
            <a:scrgbClr r="0" g="0" b="0"/>
          </a:effectRef>
          <a:fontRef idx="none"/>
        </p:style>
      </p:cxnSp>
      <p:pic>
        <p:nvPicPr>
          <p:cNvPr id="15" name="Picture 14"/>
          <p:cNvPicPr>
            <a:picLocks noChangeAspect="1"/>
          </p:cNvPicPr>
          <p:nvPr/>
        </p:nvPicPr>
        <p:blipFill>
          <a:blip r:embed="rId3"/>
          <a:stretch>
            <a:fillRect/>
          </a:stretch>
        </p:blipFill>
        <p:spPr>
          <a:xfrm>
            <a:off x="3922437" y="2654397"/>
            <a:ext cx="1299537" cy="770188"/>
          </a:xfrm>
          <a:prstGeom prst="rect">
            <a:avLst/>
          </a:prstGeom>
        </p:spPr>
      </p:pic>
      <p:pic>
        <p:nvPicPr>
          <p:cNvPr id="16" name="Picture 15"/>
          <p:cNvPicPr>
            <a:picLocks noChangeAspect="1"/>
          </p:cNvPicPr>
          <p:nvPr/>
        </p:nvPicPr>
        <p:blipFill>
          <a:blip r:embed="rId4"/>
          <a:stretch>
            <a:fillRect/>
          </a:stretch>
        </p:blipFill>
        <p:spPr>
          <a:xfrm>
            <a:off x="785482" y="2639459"/>
            <a:ext cx="1397291" cy="785126"/>
          </a:xfrm>
          <a:prstGeom prst="rect">
            <a:avLst/>
          </a:prstGeom>
        </p:spPr>
      </p:pic>
      <p:sp>
        <p:nvSpPr>
          <p:cNvPr id="17" name="Text Placeholder 4"/>
          <p:cNvSpPr txBox="1">
            <a:spLocks/>
          </p:cNvSpPr>
          <p:nvPr/>
        </p:nvSpPr>
        <p:spPr>
          <a:xfrm>
            <a:off x="3159754" y="784016"/>
            <a:ext cx="2824489" cy="3373033"/>
          </a:xfrm>
          <a:prstGeom prst="rect">
            <a:avLst/>
          </a:prstGeom>
          <a:ln>
            <a:noFill/>
          </a:ln>
        </p:spPr>
        <p:txBody>
          <a:bodyPr vert="horz" lIns="0" tIns="0" rIns="0" bIns="0" rtlCol="0">
            <a:noAutofit/>
          </a:bodyPr>
          <a:lstStyle>
            <a:lvl1pPr marL="342900" indent="-342900" algn="l" defTabSz="457200" rtl="0" eaLnBrk="1" latinLnBrk="0" hangingPunct="1">
              <a:spcBef>
                <a:spcPts val="0"/>
              </a:spcBef>
              <a:buFont typeface="Arial"/>
              <a:buChar char="•"/>
              <a:defRPr sz="24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20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6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6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400"/>
              </a:spcAft>
              <a:buNone/>
            </a:pPr>
            <a:r>
              <a:rPr lang="en-GB" sz="1800" b="1" cap="none" dirty="0">
                <a:solidFill>
                  <a:srgbClr val="001A3B"/>
                </a:solidFill>
              </a:rPr>
              <a:t>Infrastructure, network &amp; systems co-design R&amp;D</a:t>
            </a:r>
          </a:p>
          <a:p>
            <a:pPr>
              <a:spcAft>
                <a:spcPts val="400"/>
              </a:spcAft>
            </a:pPr>
            <a:endParaRPr lang="en-GB" sz="800" b="1" cap="none" dirty="0">
              <a:solidFill>
                <a:srgbClr val="001A3B"/>
              </a:solidFill>
            </a:endParaRPr>
          </a:p>
          <a:p>
            <a:pPr marL="169863" indent="-169863">
              <a:spcAft>
                <a:spcPts val="400"/>
              </a:spcAft>
              <a:buFont typeface="Arial" panose="020B0604020202020204" pitchFamily="34" charset="0"/>
              <a:buChar char="•"/>
            </a:pPr>
            <a:r>
              <a:rPr lang="en-GB" sz="1600" cap="none" dirty="0">
                <a:solidFill>
                  <a:schemeClr val="tx2">
                    <a:lumMod val="75000"/>
                  </a:schemeClr>
                </a:solidFill>
              </a:rPr>
              <a:t>building ‘research IT facilities’</a:t>
            </a:r>
            <a:br>
              <a:rPr lang="en-GB" sz="1600" cap="none" dirty="0">
                <a:solidFill>
                  <a:schemeClr val="tx2">
                    <a:lumMod val="75000"/>
                  </a:schemeClr>
                </a:solidFill>
              </a:rPr>
            </a:br>
            <a:r>
              <a:rPr lang="en-GB" sz="1600" cap="none" dirty="0">
                <a:solidFill>
                  <a:schemeClr val="tx2">
                    <a:lumMod val="75000"/>
                  </a:schemeClr>
                </a:solidFill>
              </a:rPr>
              <a:t>co-design &amp; development</a:t>
            </a:r>
          </a:p>
          <a:p>
            <a:pPr marL="169863" indent="-169863">
              <a:spcAft>
                <a:spcPts val="400"/>
              </a:spcAft>
              <a:buFont typeface="Arial" panose="020B0604020202020204" pitchFamily="34" charset="0"/>
              <a:buChar char="•"/>
            </a:pPr>
            <a:r>
              <a:rPr lang="en-GB" sz="1600" cap="none" dirty="0">
                <a:solidFill>
                  <a:schemeClr val="tx2">
                    <a:lumMod val="75000"/>
                  </a:schemeClr>
                </a:solidFill>
              </a:rPr>
              <a:t>data science at volume scale</a:t>
            </a:r>
          </a:p>
          <a:p>
            <a:pPr marL="169863" indent="-169863">
              <a:spcAft>
                <a:spcPts val="400"/>
              </a:spcAft>
              <a:buFont typeface="Arial" panose="020B0604020202020204" pitchFamily="34" charset="0"/>
              <a:buChar char="•"/>
            </a:pPr>
            <a:r>
              <a:rPr lang="en-GB" sz="1600" cap="none" dirty="0">
                <a:solidFill>
                  <a:schemeClr val="tx2">
                    <a:lumMod val="75000"/>
                  </a:schemeClr>
                </a:solidFill>
              </a:rPr>
              <a:t>research </a:t>
            </a:r>
            <a:r>
              <a:rPr lang="en-GB" sz="1600" i="1" cap="none" dirty="0">
                <a:solidFill>
                  <a:schemeClr val="tx2">
                    <a:lumMod val="75000"/>
                  </a:schemeClr>
                </a:solidFill>
              </a:rPr>
              <a:t>on </a:t>
            </a:r>
            <a:r>
              <a:rPr lang="en-GB" sz="1600" cap="none" dirty="0">
                <a:solidFill>
                  <a:schemeClr val="tx2">
                    <a:lumMod val="75000"/>
                  </a:schemeClr>
                </a:solidFill>
              </a:rPr>
              <a:t>IT infrastructure</a:t>
            </a:r>
          </a:p>
        </p:txBody>
      </p:sp>
      <p:sp>
        <p:nvSpPr>
          <p:cNvPr id="18" name="Text Placeholder 4"/>
          <p:cNvSpPr txBox="1">
            <a:spLocks/>
          </p:cNvSpPr>
          <p:nvPr/>
        </p:nvSpPr>
        <p:spPr>
          <a:xfrm>
            <a:off x="6142346" y="784015"/>
            <a:ext cx="2824489" cy="3373033"/>
          </a:xfrm>
          <a:prstGeom prst="rect">
            <a:avLst/>
          </a:prstGeom>
          <a:ln>
            <a:noFill/>
          </a:ln>
        </p:spPr>
        <p:txBody>
          <a:bodyPr vert="horz" lIns="0" tIns="0" rIns="0" bIns="0" rtlCol="0">
            <a:noAutofit/>
          </a:bodyPr>
          <a:lstStyle>
            <a:lvl1pPr marL="342900" indent="-342900" algn="l" defTabSz="457200" rtl="0" eaLnBrk="1" latinLnBrk="0" hangingPunct="1">
              <a:spcBef>
                <a:spcPts val="0"/>
              </a:spcBef>
              <a:buFont typeface="Arial"/>
              <a:buChar char="•"/>
              <a:defRPr sz="24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20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6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6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400"/>
              </a:spcAft>
              <a:buNone/>
            </a:pPr>
            <a:r>
              <a:rPr lang="en-GB" sz="1800" b="1" cap="none" dirty="0">
                <a:solidFill>
                  <a:srgbClr val="001A3B"/>
                </a:solidFill>
              </a:rPr>
              <a:t>Infrastructure for </a:t>
            </a:r>
            <a:br>
              <a:rPr lang="en-GB" sz="1800" b="1" cap="none" dirty="0">
                <a:solidFill>
                  <a:srgbClr val="001A3B"/>
                </a:solidFill>
              </a:rPr>
            </a:br>
            <a:r>
              <a:rPr lang="en-GB" sz="1800" b="1" cap="none" dirty="0">
                <a:solidFill>
                  <a:srgbClr val="001A3B"/>
                </a:solidFill>
              </a:rPr>
              <a:t>trusted collaboration</a:t>
            </a:r>
          </a:p>
          <a:p>
            <a:pPr marL="169863" indent="-169863">
              <a:spcAft>
                <a:spcPts val="400"/>
              </a:spcAft>
              <a:buFont typeface="Arial" panose="020B0604020202020204" pitchFamily="34" charset="0"/>
              <a:buChar char="•"/>
            </a:pPr>
            <a:endParaRPr lang="en-GB" sz="800" cap="none" dirty="0">
              <a:solidFill>
                <a:srgbClr val="001A3B"/>
              </a:solidFill>
            </a:endParaRPr>
          </a:p>
          <a:p>
            <a:pPr marL="169863" indent="-169863">
              <a:spcAft>
                <a:spcPts val="400"/>
              </a:spcAft>
              <a:buFont typeface="Arial" panose="020B0604020202020204" pitchFamily="34" charset="0"/>
              <a:buChar char="•"/>
            </a:pPr>
            <a:r>
              <a:rPr lang="en-GB" sz="1600" cap="none" dirty="0">
                <a:solidFill>
                  <a:schemeClr val="tx2">
                    <a:lumMod val="75000"/>
                  </a:schemeClr>
                </a:solidFill>
              </a:rPr>
              <a:t>trust and identity for </a:t>
            </a:r>
            <a:br>
              <a:rPr lang="en-GB" sz="1600" cap="none" dirty="0">
                <a:solidFill>
                  <a:schemeClr val="tx2">
                    <a:lumMod val="75000"/>
                  </a:schemeClr>
                </a:solidFill>
              </a:rPr>
            </a:br>
            <a:r>
              <a:rPr lang="en-US" sz="1600" cap="none" dirty="0">
                <a:solidFill>
                  <a:schemeClr val="tx2">
                    <a:lumMod val="75000"/>
                  </a:schemeClr>
                </a:solidFill>
              </a:rPr>
              <a:t>enabling communities</a:t>
            </a:r>
            <a:endParaRPr lang="en-GB" sz="1600" cap="none" dirty="0">
              <a:solidFill>
                <a:schemeClr val="tx2">
                  <a:lumMod val="75000"/>
                </a:schemeClr>
              </a:solidFill>
            </a:endParaRPr>
          </a:p>
          <a:p>
            <a:pPr marL="169863" indent="-169863">
              <a:spcAft>
                <a:spcPts val="400"/>
              </a:spcAft>
              <a:buFont typeface="Arial" panose="020B0604020202020204" pitchFamily="34" charset="0"/>
              <a:buChar char="•"/>
            </a:pPr>
            <a:r>
              <a:rPr lang="en-GB" sz="1600" cap="none" dirty="0">
                <a:solidFill>
                  <a:schemeClr val="tx2">
                    <a:lumMod val="75000"/>
                  </a:schemeClr>
                </a:solidFill>
              </a:rPr>
              <a:t>managing complexity of collaboration mechanisms</a:t>
            </a:r>
          </a:p>
          <a:p>
            <a:pPr marL="169863" indent="-169863">
              <a:spcAft>
                <a:spcPts val="400"/>
              </a:spcAft>
              <a:buFont typeface="Arial" panose="020B0604020202020204" pitchFamily="34" charset="0"/>
              <a:buChar char="•"/>
            </a:pPr>
            <a:r>
              <a:rPr lang="en-GB" sz="1600" cap="none" dirty="0">
                <a:solidFill>
                  <a:schemeClr val="tx2">
                    <a:lumMod val="75000"/>
                  </a:schemeClr>
                </a:solidFill>
              </a:rPr>
              <a:t>securing the infrastructure </a:t>
            </a:r>
            <a:br>
              <a:rPr lang="en-GB" sz="1600" cap="none" dirty="0">
                <a:solidFill>
                  <a:schemeClr val="tx2">
                    <a:lumMod val="75000"/>
                  </a:schemeClr>
                </a:solidFill>
              </a:rPr>
            </a:br>
            <a:r>
              <a:rPr lang="en-GB" sz="1600" cap="none" dirty="0">
                <a:solidFill>
                  <a:schemeClr val="tx2">
                    <a:lumMod val="75000"/>
                  </a:schemeClr>
                </a:solidFill>
              </a:rPr>
              <a:t>of our open science cloud</a:t>
            </a:r>
          </a:p>
        </p:txBody>
      </p:sp>
      <p:sp>
        <p:nvSpPr>
          <p:cNvPr id="19" name="Text Placeholder 4"/>
          <p:cNvSpPr txBox="1">
            <a:spLocks/>
          </p:cNvSpPr>
          <p:nvPr/>
        </p:nvSpPr>
        <p:spPr>
          <a:xfrm>
            <a:off x="147428" y="784016"/>
            <a:ext cx="2885449" cy="3373033"/>
          </a:xfrm>
          <a:prstGeom prst="rect">
            <a:avLst/>
          </a:prstGeom>
          <a:ln>
            <a:noFill/>
          </a:ln>
        </p:spPr>
        <p:txBody>
          <a:bodyPr vert="horz" lIns="0" tIns="0" rIns="0" bIns="0" rtlCol="0">
            <a:noAutofit/>
          </a:bodyPr>
          <a:lstStyle>
            <a:lvl1pPr marL="342900" indent="-342900" algn="l" defTabSz="457200" rtl="0" eaLnBrk="1" latinLnBrk="0" hangingPunct="1">
              <a:spcBef>
                <a:spcPts val="0"/>
              </a:spcBef>
              <a:buFont typeface="Arial"/>
              <a:buChar char="•"/>
              <a:defRPr sz="24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20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6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6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400"/>
              </a:spcAft>
              <a:buNone/>
            </a:pPr>
            <a:r>
              <a:rPr lang="en-GB" sz="1800" b="1" cap="none" dirty="0">
                <a:solidFill>
                  <a:srgbClr val="001A3B"/>
                </a:solidFill>
              </a:rPr>
              <a:t>Algorithmic design patterns and software</a:t>
            </a:r>
          </a:p>
          <a:p>
            <a:pPr>
              <a:spcAft>
                <a:spcPts val="400"/>
              </a:spcAft>
            </a:pPr>
            <a:endParaRPr lang="en-GB" sz="800" cap="none" dirty="0">
              <a:solidFill>
                <a:srgbClr val="001A3B"/>
              </a:solidFill>
            </a:endParaRPr>
          </a:p>
          <a:p>
            <a:pPr marL="169863" indent="-169863">
              <a:spcAft>
                <a:spcPts val="400"/>
              </a:spcAft>
              <a:buFont typeface="Arial" panose="020B0604020202020204" pitchFamily="34" charset="0"/>
              <a:buChar char="•"/>
            </a:pPr>
            <a:r>
              <a:rPr lang="en-GB" sz="1600" cap="none" dirty="0">
                <a:solidFill>
                  <a:schemeClr val="tx2">
                    <a:lumMod val="75000"/>
                  </a:schemeClr>
                </a:solidFill>
              </a:rPr>
              <a:t>GPU &amp; accelerator software, algorithms, heterogeneous processors optimisation</a:t>
            </a:r>
          </a:p>
          <a:p>
            <a:pPr marL="169863" indent="-169863">
              <a:spcAft>
                <a:spcPts val="400"/>
              </a:spcAft>
              <a:buFont typeface="Arial" panose="020B0604020202020204" pitchFamily="34" charset="0"/>
              <a:buChar char="•"/>
            </a:pPr>
            <a:r>
              <a:rPr lang="en-GB" sz="1600" cap="none" dirty="0">
                <a:solidFill>
                  <a:schemeClr val="tx2">
                    <a:lumMod val="75000"/>
                  </a:schemeClr>
                </a:solidFill>
              </a:rPr>
              <a:t>algorithmic design R&amp;D</a:t>
            </a:r>
          </a:p>
        </p:txBody>
      </p:sp>
      <p:sp>
        <p:nvSpPr>
          <p:cNvPr id="4" name="Footer Placeholder 3"/>
          <p:cNvSpPr>
            <a:spLocks noGrp="1"/>
          </p:cNvSpPr>
          <p:nvPr>
            <p:ph type="ftr" sz="quarter" idx="3"/>
          </p:nvPr>
        </p:nvSpPr>
        <p:spPr/>
        <p:txBody>
          <a:bodyPr/>
          <a:lstStyle/>
          <a:p>
            <a:r>
              <a:rPr lang="en-US"/>
              <a:t>accelerating ‘time to science’ through computing and collaboration</a:t>
            </a:r>
            <a:endParaRPr lang="nl-NL" dirty="0"/>
          </a:p>
        </p:txBody>
      </p:sp>
      <p:sp>
        <p:nvSpPr>
          <p:cNvPr id="7" name="Text Placeholder 4">
            <a:extLst>
              <a:ext uri="{FF2B5EF4-FFF2-40B4-BE49-F238E27FC236}">
                <a16:creationId xmlns:a16="http://schemas.microsoft.com/office/drawing/2014/main" id="{A60A0998-8722-23E9-060E-DB78CCA5E5EF}"/>
              </a:ext>
            </a:extLst>
          </p:cNvPr>
          <p:cNvSpPr txBox="1">
            <a:spLocks/>
          </p:cNvSpPr>
          <p:nvPr/>
        </p:nvSpPr>
        <p:spPr>
          <a:xfrm>
            <a:off x="0" y="3497696"/>
            <a:ext cx="6045204" cy="977934"/>
          </a:xfrm>
          <a:prstGeom prst="rect">
            <a:avLst/>
          </a:prstGeom>
          <a:ln>
            <a:noFill/>
          </a:ln>
        </p:spPr>
        <p:txBody>
          <a:bodyPr vert="horz" lIns="0" tIns="0" rIns="0" bIns="0" rtlCol="0">
            <a:noAutofit/>
          </a:bodyPr>
          <a:lstStyle>
            <a:lvl1pPr marL="342900" indent="-342900" algn="l" defTabSz="457200" rtl="0" eaLnBrk="1" latinLnBrk="0" hangingPunct="1">
              <a:spcBef>
                <a:spcPts val="0"/>
              </a:spcBef>
              <a:buFont typeface="Arial"/>
              <a:buChar char="•"/>
              <a:defRPr sz="2400" kern="1200">
                <a:solidFill>
                  <a:schemeClr val="tx1"/>
                </a:solidFill>
                <a:latin typeface="+mj-lt"/>
                <a:ea typeface="+mn-ea"/>
                <a:cs typeface="Verdana"/>
              </a:defRPr>
            </a:lvl1pPr>
            <a:lvl2pPr marL="717550" indent="-358775" algn="l" defTabSz="457200" rtl="0" eaLnBrk="1" latinLnBrk="0" hangingPunct="1">
              <a:spcBef>
                <a:spcPts val="0"/>
              </a:spcBef>
              <a:buFont typeface="Lucida Grande"/>
              <a:buChar char="-"/>
              <a:defRPr sz="2000" kern="1200">
                <a:solidFill>
                  <a:schemeClr val="tx1"/>
                </a:solidFill>
                <a:latin typeface="+mj-lt"/>
                <a:ea typeface="+mn-ea"/>
                <a:cs typeface="Verdana"/>
              </a:defRPr>
            </a:lvl2pPr>
            <a:lvl3pPr marL="1073150" indent="-357188" algn="l" defTabSz="457200" rtl="0" eaLnBrk="1" latinLnBrk="0" hangingPunct="1">
              <a:spcBef>
                <a:spcPts val="0"/>
              </a:spcBef>
              <a:buFont typeface="Lucida Grande"/>
              <a:buChar char="-"/>
              <a:defRPr sz="1800" kern="1200">
                <a:solidFill>
                  <a:schemeClr val="tx1"/>
                </a:solidFill>
                <a:latin typeface="+mj-lt"/>
                <a:ea typeface="+mn-ea"/>
                <a:cs typeface="Verdana"/>
              </a:defRPr>
            </a:lvl3pPr>
            <a:lvl4pPr marL="1430338" indent="-355600" algn="l" defTabSz="457200" rtl="0" eaLnBrk="1" latinLnBrk="0" hangingPunct="1">
              <a:spcBef>
                <a:spcPts val="0"/>
              </a:spcBef>
              <a:buFont typeface="Lucida Grande"/>
              <a:buChar char="-"/>
              <a:defRPr sz="1600" kern="1200">
                <a:solidFill>
                  <a:schemeClr val="tx1"/>
                </a:solidFill>
                <a:latin typeface="+mj-lt"/>
                <a:ea typeface="+mn-ea"/>
                <a:cs typeface="Verdana"/>
              </a:defRPr>
            </a:lvl4pPr>
            <a:lvl5pPr marL="1793875" indent="-360363" algn="l" defTabSz="457200" rtl="0" eaLnBrk="1" latinLnBrk="0" hangingPunct="1">
              <a:spcBef>
                <a:spcPts val="0"/>
              </a:spcBef>
              <a:buFont typeface="Lucida Grande"/>
              <a:buChar char="-"/>
              <a:defRPr sz="1600" kern="1200">
                <a:solidFill>
                  <a:schemeClr val="tx1"/>
                </a:solidFill>
                <a:latin typeface="+mj-lt"/>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Aft>
                <a:spcPts val="400"/>
              </a:spcAft>
              <a:buNone/>
            </a:pPr>
            <a:r>
              <a:rPr lang="en-GB" sz="1800" b="1" cap="none" dirty="0">
                <a:solidFill>
                  <a:srgbClr val="001A3B"/>
                </a:solidFill>
              </a:rPr>
              <a:t>Infrastructure for scalable ML in HEP &amp; APP</a:t>
            </a:r>
          </a:p>
          <a:p>
            <a:pPr marL="0" indent="0" algn="ctr">
              <a:spcAft>
                <a:spcPts val="400"/>
              </a:spcAft>
              <a:buNone/>
            </a:pPr>
            <a:r>
              <a:rPr lang="en-GB" sz="1600" cap="none" dirty="0">
                <a:solidFill>
                  <a:srgbClr val="001A3B"/>
                </a:solidFill>
              </a:rPr>
              <a:t>Inference optimisation for data throughput, </a:t>
            </a:r>
            <a:br>
              <a:rPr lang="en-GB" sz="1600" cap="none" dirty="0">
                <a:solidFill>
                  <a:srgbClr val="001A3B"/>
                </a:solidFill>
              </a:rPr>
            </a:br>
            <a:r>
              <a:rPr lang="en-GB" sz="1600" cap="none" dirty="0">
                <a:solidFill>
                  <a:srgbClr val="001A3B"/>
                </a:solidFill>
              </a:rPr>
              <a:t>HTC/HEP and HPC/AI-factory convergence, hybrid workflows </a:t>
            </a:r>
            <a:br>
              <a:rPr lang="en-GB" sz="1600" cap="none" dirty="0">
                <a:solidFill>
                  <a:srgbClr val="001A3B"/>
                </a:solidFill>
              </a:rPr>
            </a:br>
            <a:r>
              <a:rPr lang="en-GB" sz="1600" cap="none" dirty="0">
                <a:solidFill>
                  <a:srgbClr val="001A3B"/>
                </a:solidFill>
              </a:rPr>
              <a:t>“walking the ‘staircase’ for analysis and scheduled processing”</a:t>
            </a:r>
          </a:p>
          <a:p>
            <a:pPr marL="0" indent="0" algn="ctr">
              <a:spcAft>
                <a:spcPts val="400"/>
              </a:spcAft>
              <a:buNone/>
            </a:pPr>
            <a:endParaRPr lang="en-GB" sz="1800" cap="none" dirty="0">
              <a:solidFill>
                <a:srgbClr val="001A3B"/>
              </a:solidFill>
            </a:endParaRPr>
          </a:p>
        </p:txBody>
      </p:sp>
      <p:sp>
        <p:nvSpPr>
          <p:cNvPr id="8" name="Arrow: Right 7">
            <a:extLst>
              <a:ext uri="{FF2B5EF4-FFF2-40B4-BE49-F238E27FC236}">
                <a16:creationId xmlns:a16="http://schemas.microsoft.com/office/drawing/2014/main" id="{A722B80E-0912-66FA-CD1F-5899AE96F31B}"/>
              </a:ext>
            </a:extLst>
          </p:cNvPr>
          <p:cNvSpPr/>
          <p:nvPr/>
        </p:nvSpPr>
        <p:spPr>
          <a:xfrm rot="3600000">
            <a:off x="2438696" y="3230174"/>
            <a:ext cx="205045" cy="225815"/>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9" name="Arrow: Right 8">
            <a:extLst>
              <a:ext uri="{FF2B5EF4-FFF2-40B4-BE49-F238E27FC236}">
                <a16:creationId xmlns:a16="http://schemas.microsoft.com/office/drawing/2014/main" id="{A2D86C39-89B6-ED0B-61A3-F7E219494573}"/>
              </a:ext>
            </a:extLst>
          </p:cNvPr>
          <p:cNvSpPr/>
          <p:nvPr/>
        </p:nvSpPr>
        <p:spPr>
          <a:xfrm rot="8100000">
            <a:off x="3373451" y="3216704"/>
            <a:ext cx="205045" cy="225815"/>
          </a:xfrm>
          <a:prstGeom prst="rightArrow">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2" name="Arrow: Right 1">
            <a:extLst>
              <a:ext uri="{FF2B5EF4-FFF2-40B4-BE49-F238E27FC236}">
                <a16:creationId xmlns:a16="http://schemas.microsoft.com/office/drawing/2014/main" id="{5A52779C-6471-02F5-1D02-BE1B0FFE793A}"/>
              </a:ext>
            </a:extLst>
          </p:cNvPr>
          <p:cNvSpPr/>
          <p:nvPr/>
        </p:nvSpPr>
        <p:spPr>
          <a:xfrm rot="10800000">
            <a:off x="6023725" y="4315660"/>
            <a:ext cx="205045" cy="225815"/>
          </a:xfrm>
          <a:prstGeom prst="rightArrow">
            <a:avLst/>
          </a:prstGeom>
          <a:solidFill>
            <a:schemeClr val="accent5"/>
          </a:solidFill>
          <a:ln w="1270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2" name="TextBox 11">
            <a:extLst>
              <a:ext uri="{FF2B5EF4-FFF2-40B4-BE49-F238E27FC236}">
                <a16:creationId xmlns:a16="http://schemas.microsoft.com/office/drawing/2014/main" id="{37FC2783-E475-0C1E-1026-7FAB75BD5476}"/>
              </a:ext>
            </a:extLst>
          </p:cNvPr>
          <p:cNvSpPr txBox="1"/>
          <p:nvPr/>
        </p:nvSpPr>
        <p:spPr>
          <a:xfrm>
            <a:off x="6228770" y="4288739"/>
            <a:ext cx="2755563"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100" b="0" i="0" u="none" strike="noStrike" cap="none" spc="0" normalizeH="0" dirty="0">
                <a:ln>
                  <a:noFill/>
                </a:ln>
                <a:solidFill>
                  <a:schemeClr val="accent5"/>
                </a:solidFill>
                <a:effectLst/>
                <a:uFillTx/>
                <a:latin typeface="+mn-lt"/>
                <a:ea typeface="+mn-ea"/>
                <a:cs typeface="+mn-cs"/>
                <a:sym typeface="Arial"/>
              </a:rPr>
              <a:t>T&amp;I, Federatio</a:t>
            </a:r>
            <a:r>
              <a:rPr lang="en-GB" sz="1100" cap="none" dirty="0">
                <a:solidFill>
                  <a:schemeClr val="accent5"/>
                </a:solidFill>
              </a:rPr>
              <a:t>n, Research Infra Commons</a:t>
            </a:r>
            <a:endParaRPr kumimoji="0" lang="en-GB" sz="1100" b="0" i="0" u="none" strike="noStrike" cap="none" spc="0" normalizeH="0" dirty="0">
              <a:ln>
                <a:noFill/>
              </a:ln>
              <a:solidFill>
                <a:schemeClr val="accent5"/>
              </a:solidFill>
              <a:effectLst/>
              <a:uFillTx/>
              <a:latin typeface="+mn-lt"/>
              <a:ea typeface="+mn-ea"/>
              <a:cs typeface="+mn-cs"/>
              <a:sym typeface="Arial"/>
            </a:endParaRPr>
          </a:p>
        </p:txBody>
      </p:sp>
    </p:spTree>
    <p:extLst>
      <p:ext uri="{BB962C8B-B14F-4D97-AF65-F5344CB8AC3E}">
        <p14:creationId xmlns:p14="http://schemas.microsoft.com/office/powerpoint/2010/main" val="321765091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4"/>
          </p:nvPr>
        </p:nvSpPr>
        <p:spPr>
          <a:xfrm>
            <a:off x="238125" y="940714"/>
            <a:ext cx="8669759" cy="3400115"/>
          </a:xfrm>
        </p:spPr>
        <p:txBody>
          <a:bodyPr/>
          <a:lstStyle/>
          <a:p>
            <a:pPr marL="342900" indent="-342900">
              <a:spcAft>
                <a:spcPts val="300"/>
              </a:spcAft>
              <a:buFont typeface="Arial" panose="020B0604020202020204" pitchFamily="34" charset="0"/>
              <a:buChar char="•"/>
            </a:pPr>
            <a:r>
              <a:rPr lang="en-GB" sz="1800" b="1" dirty="0">
                <a:solidFill>
                  <a:srgbClr val="6F2575"/>
                </a:solidFill>
              </a:rPr>
              <a:t>Accelerate </a:t>
            </a:r>
            <a:r>
              <a:rPr lang="en-GB" sz="1800" dirty="0">
                <a:solidFill>
                  <a:srgbClr val="6F2575"/>
                </a:solidFill>
              </a:rPr>
              <a:t>time to results with </a:t>
            </a:r>
            <a:r>
              <a:rPr lang="en-GB" sz="1800" b="1" dirty="0">
                <a:solidFill>
                  <a:srgbClr val="6F2575"/>
                </a:solidFill>
              </a:rPr>
              <a:t>efficient use </a:t>
            </a:r>
            <a:r>
              <a:rPr lang="en-GB" sz="1800" dirty="0">
                <a:solidFill>
                  <a:srgbClr val="6F2575"/>
                </a:solidFill>
              </a:rPr>
              <a:t>of computing</a:t>
            </a:r>
            <a:br>
              <a:rPr lang="en-GB" sz="1800" dirty="0">
                <a:solidFill>
                  <a:srgbClr val="6F2575"/>
                </a:solidFill>
              </a:rPr>
            </a:br>
            <a:r>
              <a:rPr lang="en-GB" sz="1800" dirty="0">
                <a:solidFill>
                  <a:srgbClr val="6F2575"/>
                </a:solidFill>
              </a:rPr>
              <a:t>through algorithmic design, novel software methods, </a:t>
            </a:r>
            <a:br>
              <a:rPr lang="en-GB" sz="1800" dirty="0">
                <a:solidFill>
                  <a:srgbClr val="6F2575"/>
                </a:solidFill>
              </a:rPr>
            </a:br>
            <a:r>
              <a:rPr lang="en-GB" sz="1800" dirty="0">
                <a:solidFill>
                  <a:srgbClr val="6F2575"/>
                </a:solidFill>
              </a:rPr>
              <a:t>and optimisation of data driven workflows and models</a:t>
            </a:r>
          </a:p>
          <a:p>
            <a:pPr marL="342900" indent="-342900">
              <a:spcAft>
                <a:spcPts val="300"/>
              </a:spcAft>
              <a:buFont typeface="Arial" panose="020B0604020202020204" pitchFamily="34" charset="0"/>
              <a:buChar char="•"/>
            </a:pPr>
            <a:r>
              <a:rPr lang="en-GB" sz="1800" dirty="0">
                <a:solidFill>
                  <a:srgbClr val="6F2575"/>
                </a:solidFill>
              </a:rPr>
              <a:t>exploit </a:t>
            </a:r>
            <a:r>
              <a:rPr lang="en-GB" sz="1800" b="1" dirty="0">
                <a:solidFill>
                  <a:srgbClr val="6F2575"/>
                </a:solidFill>
              </a:rPr>
              <a:t>new systems design and integration: </a:t>
            </a:r>
            <a:br>
              <a:rPr lang="en-GB" sz="1800" b="1" dirty="0">
                <a:solidFill>
                  <a:srgbClr val="6F2575"/>
                </a:solidFill>
              </a:rPr>
            </a:br>
            <a:r>
              <a:rPr lang="en-GB" sz="1800" dirty="0">
                <a:solidFill>
                  <a:srgbClr val="6F2575"/>
                </a:solidFill>
              </a:rPr>
              <a:t>heterogeneous architectures, innovative vendors, faster networks</a:t>
            </a:r>
          </a:p>
          <a:p>
            <a:pPr marL="342900" indent="-342900">
              <a:spcAft>
                <a:spcPts val="300"/>
              </a:spcAft>
              <a:buFont typeface="Arial" panose="020B0604020202020204" pitchFamily="34" charset="0"/>
              <a:buChar char="•"/>
            </a:pPr>
            <a:r>
              <a:rPr lang="en-GB" sz="1800" dirty="0">
                <a:solidFill>
                  <a:srgbClr val="6F2575"/>
                </a:solidFill>
              </a:rPr>
              <a:t>ensure physics </a:t>
            </a:r>
            <a:r>
              <a:rPr lang="en-GB" sz="1800" b="1" dirty="0">
                <a:solidFill>
                  <a:srgbClr val="6F2575"/>
                </a:solidFill>
              </a:rPr>
              <a:t>access to the broadest range of science services </a:t>
            </a:r>
            <a:r>
              <a:rPr lang="en-GB" sz="1800" dirty="0">
                <a:solidFill>
                  <a:srgbClr val="6F2575"/>
                </a:solidFill>
              </a:rPr>
              <a:t>with ease</a:t>
            </a:r>
          </a:p>
          <a:p>
            <a:pPr marL="342900" indent="-342900">
              <a:buFont typeface="Arial" panose="020B0604020202020204" pitchFamily="34" charset="0"/>
              <a:buChar char="•"/>
            </a:pPr>
            <a:endParaRPr lang="en-GB" sz="500" dirty="0"/>
          </a:p>
          <a:p>
            <a:r>
              <a:rPr lang="en-GB" sz="1800" dirty="0"/>
              <a:t>Meanwhile</a:t>
            </a:r>
          </a:p>
          <a:p>
            <a:endParaRPr lang="en-GB" sz="500" dirty="0"/>
          </a:p>
          <a:p>
            <a:pPr marL="342900" indent="-342900">
              <a:spcAft>
                <a:spcPts val="600"/>
              </a:spcAft>
              <a:buFont typeface="Arial" panose="020B0604020202020204" pitchFamily="34" charset="0"/>
              <a:buChar char="•"/>
            </a:pPr>
            <a:r>
              <a:rPr lang="en-GB" sz="1600" dirty="0">
                <a:solidFill>
                  <a:srgbClr val="6F2575"/>
                </a:solidFill>
              </a:rPr>
              <a:t>ensure our computing capacity is sustainable … as </a:t>
            </a:r>
            <a:r>
              <a:rPr lang="en-GB" sz="1600" i="1" dirty="0">
                <a:solidFill>
                  <a:srgbClr val="6F2575"/>
                </a:solidFill>
              </a:rPr>
              <a:t>we fund it to a large extent from non-HEP/APP sources, and have a commitment to open science and collaboration</a:t>
            </a:r>
          </a:p>
          <a:p>
            <a:pPr marL="342900" indent="-342900">
              <a:spcAft>
                <a:spcPts val="600"/>
              </a:spcAft>
              <a:buFont typeface="Arial" panose="020B0604020202020204" pitchFamily="34" charset="0"/>
              <a:buChar char="•"/>
            </a:pPr>
            <a:r>
              <a:rPr lang="en-GB" sz="1600" dirty="0">
                <a:solidFill>
                  <a:srgbClr val="6F2575"/>
                </a:solidFill>
              </a:rPr>
              <a:t>continue push for generic access of services … </a:t>
            </a:r>
            <a:r>
              <a:rPr lang="en-GB" sz="1600" i="1" dirty="0">
                <a:solidFill>
                  <a:srgbClr val="6F2575"/>
                </a:solidFill>
              </a:rPr>
              <a:t>important to keep individual RIs aligned</a:t>
            </a:r>
          </a:p>
          <a:p>
            <a:pPr marL="342900" indent="-342900">
              <a:spcAft>
                <a:spcPts val="600"/>
              </a:spcAft>
              <a:buFont typeface="Arial" panose="020B0604020202020204" pitchFamily="34" charset="0"/>
              <a:buChar char="•"/>
            </a:pPr>
            <a:r>
              <a:rPr lang="en-GB" sz="1600" dirty="0">
                <a:solidFill>
                  <a:srgbClr val="6F2575"/>
                </a:solidFill>
              </a:rPr>
              <a:t>move more of our experiments to generic computing infrastructure … </a:t>
            </a:r>
            <a:br>
              <a:rPr lang="en-GB" sz="1600" dirty="0">
                <a:solidFill>
                  <a:srgbClr val="6F2575"/>
                </a:solidFill>
              </a:rPr>
            </a:br>
            <a:r>
              <a:rPr lang="en-GB" sz="1600" i="1" dirty="0">
                <a:solidFill>
                  <a:srgbClr val="6F2575"/>
                </a:solidFill>
              </a:rPr>
              <a:t>so we can contribute compute more effectively, cheaper, better to our physics programmes</a:t>
            </a:r>
          </a:p>
        </p:txBody>
      </p:sp>
      <p:sp>
        <p:nvSpPr>
          <p:cNvPr id="2" name="Slide Number Placeholder 1"/>
          <p:cNvSpPr>
            <a:spLocks noGrp="1"/>
          </p:cNvSpPr>
          <p:nvPr>
            <p:ph type="sldNum" sz="quarter" idx="2"/>
          </p:nvPr>
        </p:nvSpPr>
        <p:spPr/>
        <p:txBody>
          <a:bodyPr/>
          <a:lstStyle/>
          <a:p>
            <a:fld id="{86CB4B4D-7CA3-9044-876B-883B54F8677D}" type="slidenum">
              <a:rPr lang="en-GB" smtClean="0"/>
              <a:t>5</a:t>
            </a:fld>
            <a:endParaRPr lang="en-GB"/>
          </a:p>
        </p:txBody>
      </p:sp>
      <p:sp>
        <p:nvSpPr>
          <p:cNvPr id="3" name="Footer Placeholder 2"/>
          <p:cNvSpPr>
            <a:spLocks noGrp="1"/>
          </p:cNvSpPr>
          <p:nvPr>
            <p:ph type="ftr" sz="quarter" idx="3"/>
          </p:nvPr>
        </p:nvSpPr>
        <p:spPr/>
        <p:txBody>
          <a:bodyPr/>
          <a:lstStyle/>
          <a:p>
            <a:r>
              <a:rPr lang="en-US"/>
              <a:t>accelerating ‘time to science’ through computing and collaboration</a:t>
            </a:r>
            <a:endParaRPr lang="nl-NL" dirty="0"/>
          </a:p>
        </p:txBody>
      </p:sp>
      <p:sp>
        <p:nvSpPr>
          <p:cNvPr id="4" name="Text Placeholder 3"/>
          <p:cNvSpPr>
            <a:spLocks noGrp="1"/>
          </p:cNvSpPr>
          <p:nvPr>
            <p:ph type="body" sz="quarter" idx="15"/>
          </p:nvPr>
        </p:nvSpPr>
        <p:spPr/>
        <p:txBody>
          <a:bodyPr/>
          <a:lstStyle/>
          <a:p>
            <a:r>
              <a:rPr lang="en-GB" dirty="0"/>
              <a:t>Means and purpose of processing</a:t>
            </a:r>
          </a:p>
        </p:txBody>
      </p:sp>
      <p:graphicFrame>
        <p:nvGraphicFramePr>
          <p:cNvPr id="6" name="Object 5"/>
          <p:cNvGraphicFramePr>
            <a:graphicFrameLocks noChangeAspect="1"/>
          </p:cNvGraphicFramePr>
          <p:nvPr>
            <p:extLst>
              <p:ext uri="{D42A27DB-BD31-4B8C-83A1-F6EECF244321}">
                <p14:modId xmlns:p14="http://schemas.microsoft.com/office/powerpoint/2010/main" val="3221274534"/>
              </p:ext>
            </p:extLst>
          </p:nvPr>
        </p:nvGraphicFramePr>
        <p:xfrm>
          <a:off x="6874791" y="53193"/>
          <a:ext cx="2190612" cy="1298559"/>
        </p:xfrm>
        <a:graphic>
          <a:graphicData uri="http://schemas.openxmlformats.org/presentationml/2006/ole">
            <mc:AlternateContent xmlns:mc="http://schemas.openxmlformats.org/markup-compatibility/2006">
              <mc:Choice xmlns:v="urn:schemas-microsoft-com:vml" Requires="v">
                <p:oleObj name="PHOTO-PAINT" r:id="rId2" imgW="7391160" imgH="4381200" progId="CorelPHOTOPAINT.Image.16">
                  <p:embed/>
                </p:oleObj>
              </mc:Choice>
              <mc:Fallback>
                <p:oleObj name="PHOTO-PAINT" r:id="rId2" imgW="7391160" imgH="4381200" progId="CorelPHOTOPAINT.Image.16">
                  <p:embed/>
                  <p:pic>
                    <p:nvPicPr>
                      <p:cNvPr id="17" name="Object 16"/>
                      <p:cNvPicPr/>
                      <p:nvPr/>
                    </p:nvPicPr>
                    <p:blipFill>
                      <a:blip r:embed="rId3"/>
                      <a:stretch>
                        <a:fillRect/>
                      </a:stretch>
                    </p:blipFill>
                    <p:spPr>
                      <a:xfrm>
                        <a:off x="6874791" y="53193"/>
                        <a:ext cx="2190612" cy="1298559"/>
                      </a:xfrm>
                      <a:prstGeom prst="rect">
                        <a:avLst/>
                      </a:prstGeom>
                      <a:ln>
                        <a:solidFill>
                          <a:srgbClr val="6F2575"/>
                        </a:solidFill>
                      </a:ln>
                    </p:spPr>
                  </p:pic>
                </p:oleObj>
              </mc:Fallback>
            </mc:AlternateContent>
          </a:graphicData>
        </a:graphic>
      </p:graphicFrame>
    </p:spTree>
    <p:extLst>
      <p:ext uri="{BB962C8B-B14F-4D97-AF65-F5344CB8AC3E}">
        <p14:creationId xmlns:p14="http://schemas.microsoft.com/office/powerpoint/2010/main" val="271139429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9CBB47B-0176-E2D4-CFC2-9DCA47CF45F3}"/>
              </a:ext>
            </a:extLst>
          </p:cNvPr>
          <p:cNvGrpSpPr/>
          <p:nvPr/>
        </p:nvGrpSpPr>
        <p:grpSpPr>
          <a:xfrm>
            <a:off x="5703163" y="2044810"/>
            <a:ext cx="3432664" cy="2289396"/>
            <a:chOff x="715980" y="0"/>
            <a:chExt cx="7712039" cy="5143500"/>
          </a:xfrm>
        </p:grpSpPr>
        <p:pic>
          <p:nvPicPr>
            <p:cNvPr id="8" name="Picture 7">
              <a:extLst>
                <a:ext uri="{FF2B5EF4-FFF2-40B4-BE49-F238E27FC236}">
                  <a16:creationId xmlns:a16="http://schemas.microsoft.com/office/drawing/2014/main" id="{594F8EB1-DD3C-9DFD-766E-F9BE4057A5FD}"/>
                </a:ext>
              </a:extLst>
            </p:cNvPr>
            <p:cNvPicPr>
              <a:picLocks noChangeAspect="1"/>
            </p:cNvPicPr>
            <p:nvPr/>
          </p:nvPicPr>
          <p:blipFill>
            <a:blip r:embed="rId2"/>
            <a:stretch>
              <a:fillRect/>
            </a:stretch>
          </p:blipFill>
          <p:spPr>
            <a:xfrm>
              <a:off x="715980" y="0"/>
              <a:ext cx="7712039" cy="5143500"/>
            </a:xfrm>
            <a:prstGeom prst="rect">
              <a:avLst/>
            </a:prstGeom>
          </p:spPr>
        </p:pic>
        <p:sp>
          <p:nvSpPr>
            <p:cNvPr id="13" name="Partial Circle 12">
              <a:extLst>
                <a:ext uri="{FF2B5EF4-FFF2-40B4-BE49-F238E27FC236}">
                  <a16:creationId xmlns:a16="http://schemas.microsoft.com/office/drawing/2014/main" id="{876781DC-B88D-DCB2-7571-270D8B18DA04}"/>
                </a:ext>
              </a:extLst>
            </p:cNvPr>
            <p:cNvSpPr/>
            <p:nvPr/>
          </p:nvSpPr>
          <p:spPr>
            <a:xfrm>
              <a:off x="834002" y="127535"/>
              <a:ext cx="4980644" cy="4980644"/>
            </a:xfrm>
            <a:prstGeom prst="pie">
              <a:avLst>
                <a:gd name="adj1" fmla="val 662418"/>
                <a:gd name="adj2" fmla="val 3986139"/>
              </a:avLst>
            </a:prstGeom>
            <a:noFill/>
            <a:ln w="7620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grpSp>
      <p:sp>
        <p:nvSpPr>
          <p:cNvPr id="12" name="Text Placeholder 11"/>
          <p:cNvSpPr>
            <a:spLocks noGrp="1"/>
          </p:cNvSpPr>
          <p:nvPr>
            <p:ph type="body" sz="half" idx="14"/>
          </p:nvPr>
        </p:nvSpPr>
        <p:spPr>
          <a:xfrm>
            <a:off x="238126" y="900843"/>
            <a:ext cx="7624152" cy="3357729"/>
          </a:xfrm>
        </p:spPr>
        <p:txBody>
          <a:bodyPr/>
          <a:lstStyle/>
          <a:p>
            <a:pPr marL="342900" indent="-342900">
              <a:lnSpc>
                <a:spcPct val="110000"/>
              </a:lnSpc>
              <a:spcAft>
                <a:spcPts val="600"/>
              </a:spcAft>
              <a:buFont typeface="Arial" panose="020B0604020202020204" pitchFamily="34" charset="0"/>
              <a:buChar char="•"/>
            </a:pPr>
            <a:r>
              <a:rPr lang="en-GB" sz="1600" dirty="0"/>
              <a:t>seeing significantly increased </a:t>
            </a:r>
            <a:br>
              <a:rPr lang="en-GB" sz="1600" dirty="0"/>
            </a:br>
            <a:r>
              <a:rPr lang="en-GB" sz="1600" b="1" dirty="0"/>
              <a:t>use of GPUs </a:t>
            </a:r>
            <a:r>
              <a:rPr lang="en-GB" sz="1600" dirty="0"/>
              <a:t>in our analysis </a:t>
            </a:r>
            <a:br>
              <a:rPr lang="en-GB" sz="1600" dirty="0"/>
            </a:br>
            <a:r>
              <a:rPr lang="en-GB" sz="1600" dirty="0"/>
              <a:t>facility and for AI/ML</a:t>
            </a:r>
          </a:p>
          <a:p>
            <a:pPr marL="342900" indent="-342900">
              <a:lnSpc>
                <a:spcPct val="110000"/>
              </a:lnSpc>
              <a:spcAft>
                <a:spcPts val="600"/>
              </a:spcAft>
              <a:buFont typeface="Arial" panose="020B0604020202020204" pitchFamily="34" charset="0"/>
              <a:buChar char="•"/>
            </a:pPr>
            <a:r>
              <a:rPr lang="en-GB" sz="1600" dirty="0"/>
              <a:t>Completely migrated to </a:t>
            </a:r>
            <a:r>
              <a:rPr lang="en-GB" sz="1600" dirty="0" err="1"/>
              <a:t>HTCondor</a:t>
            </a:r>
            <a:r>
              <a:rPr lang="en-GB" sz="1600" dirty="0"/>
              <a:t> for </a:t>
            </a:r>
            <a:br>
              <a:rPr lang="en-GB" sz="1600" dirty="0"/>
            </a:br>
            <a:r>
              <a:rPr lang="en-GB" sz="1600" dirty="0"/>
              <a:t>both local analysis and federated facility</a:t>
            </a:r>
          </a:p>
          <a:p>
            <a:pPr marL="342900" indent="-342900">
              <a:spcAft>
                <a:spcPts val="600"/>
              </a:spcAft>
              <a:buFont typeface="Arial" panose="020B0604020202020204" pitchFamily="34" charset="0"/>
              <a:buChar char="•"/>
            </a:pPr>
            <a:r>
              <a:rPr lang="en-GB" sz="1600" dirty="0"/>
              <a:t>continued </a:t>
            </a:r>
            <a:r>
              <a:rPr lang="en-GB" sz="1600" b="1" dirty="0"/>
              <a:t>94% occupancy </a:t>
            </a:r>
            <a:r>
              <a:rPr lang="en-GB" sz="1600" dirty="0"/>
              <a:t>of our NL-federated Tier-1</a:t>
            </a:r>
          </a:p>
          <a:p>
            <a:pPr marL="342900" indent="-342900">
              <a:spcAft>
                <a:spcPts val="600"/>
              </a:spcAft>
              <a:buFont typeface="Arial" panose="020B0604020202020204" pitchFamily="34" charset="0"/>
              <a:buChar char="•"/>
            </a:pPr>
            <a:r>
              <a:rPr lang="en-GB" sz="1600" dirty="0"/>
              <a:t>‘NL-T1’ </a:t>
            </a:r>
            <a:r>
              <a:rPr lang="en-GB" sz="1600" b="1" dirty="0"/>
              <a:t>compute for IWGN now &gt;15% </a:t>
            </a:r>
            <a:r>
              <a:rPr lang="en-GB" sz="1600" dirty="0"/>
              <a:t>of global capacity*</a:t>
            </a:r>
          </a:p>
          <a:p>
            <a:pPr marL="342900" indent="-342900">
              <a:spcAft>
                <a:spcPts val="600"/>
              </a:spcAft>
              <a:buFont typeface="Arial" panose="020B0604020202020204" pitchFamily="34" charset="0"/>
              <a:buChar char="•"/>
            </a:pPr>
            <a:r>
              <a:rPr lang="en-GB" sz="1600" dirty="0"/>
              <a:t>Faster networks &amp; more packets with ‘interesting’ effects</a:t>
            </a:r>
          </a:p>
          <a:p>
            <a:pPr marL="342900" indent="-342900">
              <a:spcAft>
                <a:spcPts val="600"/>
              </a:spcAft>
              <a:buFont typeface="Arial" panose="020B0604020202020204" pitchFamily="34" charset="0"/>
              <a:buChar char="•"/>
            </a:pPr>
            <a:r>
              <a:rPr lang="en-GB" sz="1600" dirty="0"/>
              <a:t>Security and risk management </a:t>
            </a:r>
            <a:r>
              <a:rPr lang="en-GB" sz="1600" b="1" dirty="0"/>
              <a:t>for EOSC EU Node</a:t>
            </a:r>
          </a:p>
          <a:p>
            <a:pPr marL="342900" indent="-342900">
              <a:spcAft>
                <a:spcPts val="600"/>
              </a:spcAft>
              <a:buFont typeface="Arial" panose="020B0604020202020204" pitchFamily="34" charset="0"/>
              <a:buChar char="•"/>
            </a:pPr>
            <a:r>
              <a:rPr lang="en-GB" sz="1600" b="1" dirty="0"/>
              <a:t>AARC architecture (G080) and trust framework (PDK)</a:t>
            </a:r>
            <a:br>
              <a:rPr lang="en-GB" sz="1600" dirty="0"/>
            </a:br>
            <a:r>
              <a:rPr lang="en-GB" sz="1600" dirty="0"/>
              <a:t>and with tokens for more than just IGWN and WLCG</a:t>
            </a:r>
          </a:p>
          <a:p>
            <a:pPr marL="342900" indent="-342900">
              <a:spcAft>
                <a:spcPts val="600"/>
              </a:spcAft>
              <a:buFont typeface="Arial" panose="020B0604020202020204" pitchFamily="34" charset="0"/>
              <a:buChar char="•"/>
            </a:pPr>
            <a:endParaRPr lang="en-GB" sz="1600" dirty="0"/>
          </a:p>
        </p:txBody>
      </p:sp>
      <p:sp>
        <p:nvSpPr>
          <p:cNvPr id="3" name="Slide Number Placeholder 2"/>
          <p:cNvSpPr>
            <a:spLocks noGrp="1"/>
          </p:cNvSpPr>
          <p:nvPr>
            <p:ph type="sldNum" sz="quarter" idx="2"/>
          </p:nvPr>
        </p:nvSpPr>
        <p:spPr/>
        <p:txBody>
          <a:bodyPr/>
          <a:lstStyle/>
          <a:p>
            <a:fld id="{86CB4B4D-7CA3-9044-876B-883B54F8677D}" type="slidenum">
              <a:rPr lang="en-GB" smtClean="0"/>
              <a:t>6</a:t>
            </a:fld>
            <a:endParaRPr lang="en-GB"/>
          </a:p>
        </p:txBody>
      </p:sp>
      <p:sp>
        <p:nvSpPr>
          <p:cNvPr id="4" name="Footer Placeholder 3"/>
          <p:cNvSpPr>
            <a:spLocks noGrp="1"/>
          </p:cNvSpPr>
          <p:nvPr>
            <p:ph type="ftr" sz="quarter" idx="3"/>
          </p:nvPr>
        </p:nvSpPr>
        <p:spPr/>
        <p:txBody>
          <a:bodyPr/>
          <a:lstStyle/>
          <a:p>
            <a:r>
              <a:rPr lang="en-US"/>
              <a:t>accelerating ‘time to science’ through computing and collaboration</a:t>
            </a:r>
            <a:endParaRPr lang="nl-NL" dirty="0"/>
          </a:p>
        </p:txBody>
      </p:sp>
      <p:sp>
        <p:nvSpPr>
          <p:cNvPr id="5" name="Text Placeholder 4"/>
          <p:cNvSpPr>
            <a:spLocks noGrp="1"/>
          </p:cNvSpPr>
          <p:nvPr>
            <p:ph type="body" sz="quarter" idx="15"/>
          </p:nvPr>
        </p:nvSpPr>
        <p:spPr/>
        <p:txBody>
          <a:bodyPr/>
          <a:lstStyle/>
          <a:p>
            <a:r>
              <a:rPr lang="en-GB" dirty="0"/>
              <a:t>Some computing, engineering and trust highlights</a:t>
            </a:r>
          </a:p>
        </p:txBody>
      </p:sp>
      <p:sp>
        <p:nvSpPr>
          <p:cNvPr id="9" name="Text Placeholder 8"/>
          <p:cNvSpPr>
            <a:spLocks noGrp="1"/>
          </p:cNvSpPr>
          <p:nvPr>
            <p:ph type="body" sz="quarter" idx="16"/>
          </p:nvPr>
        </p:nvSpPr>
        <p:spPr/>
        <p:txBody>
          <a:bodyPr/>
          <a:lstStyle/>
          <a:p>
            <a:r>
              <a:rPr lang="en-GB" sz="700" dirty="0"/>
              <a:t>Data: occupancy data for Nikhef NDPF NL-T1 and DNI compute (https://www.nikhef.nl/pdp/doc/stats/ndpf-prd-grisview-year). IGWN data: OSG Gracia portal, whole of 2025: Nikhef 7.5% + SURF 7.5% </a:t>
            </a:r>
            <a:r>
              <a:rPr lang="en-GB" sz="600" dirty="0"/>
              <a:t>https://gracc.opensciencegrid.org/d/9u1-Q3vVz/cpu-payload-jobs?orgId=1&amp;var-ReportableVOName=ligo&amp;var-Project=All&amp;var-Facility=All&amp;var-Probe=All&amp;var-interval=1d&amp;from=1735689600000&amp;to=1765756800000&amp;viewPanel=9</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3485" y="1437974"/>
            <a:ext cx="2823134" cy="478675"/>
          </a:xfrm>
          <a:prstGeom prst="rect">
            <a:avLst/>
          </a:prstGeom>
        </p:spPr>
      </p:pic>
      <p:pic>
        <p:nvPicPr>
          <p:cNvPr id="11" name="Picture 10"/>
          <p:cNvPicPr>
            <a:picLocks noChangeAspect="1"/>
          </p:cNvPicPr>
          <p:nvPr/>
        </p:nvPicPr>
        <p:blipFill>
          <a:blip r:embed="rId4"/>
          <a:stretch>
            <a:fillRect/>
          </a:stretch>
        </p:blipFill>
        <p:spPr>
          <a:xfrm>
            <a:off x="4440405" y="802102"/>
            <a:ext cx="1776200" cy="1427486"/>
          </a:xfrm>
          <a:prstGeom prst="rect">
            <a:avLst/>
          </a:prstGeom>
        </p:spPr>
      </p:pic>
      <p:sp>
        <p:nvSpPr>
          <p:cNvPr id="14" name="TextBox 13"/>
          <p:cNvSpPr txBox="1"/>
          <p:nvPr/>
        </p:nvSpPr>
        <p:spPr>
          <a:xfrm>
            <a:off x="6099375" y="2615591"/>
            <a:ext cx="2711862" cy="441146"/>
          </a:xfrm>
          <a:prstGeom prst="rect">
            <a:avLst/>
          </a:prstGeom>
          <a:solidFill>
            <a:srgbClr val="FFFFFF"/>
          </a:solidFill>
          <a:ln w="1270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100" b="0" i="0" u="none" strike="noStrike" cap="none" spc="0" normalizeH="0" dirty="0">
                <a:ln>
                  <a:noFill/>
                </a:ln>
                <a:solidFill>
                  <a:srgbClr val="6F2575"/>
                </a:solidFill>
                <a:effectLst/>
                <a:uFillTx/>
                <a:latin typeface="+mn-lt"/>
                <a:ea typeface="+mn-ea"/>
                <a:cs typeface="+mn-cs"/>
                <a:sym typeface="Arial"/>
              </a:rPr>
              <a:t>* Netherlands as a whole is NIKHEF-ELPROD + SARA-MATRIX, 16Mcore-hrs</a:t>
            </a:r>
          </a:p>
        </p:txBody>
      </p:sp>
    </p:spTree>
    <p:extLst>
      <p:ext uri="{BB962C8B-B14F-4D97-AF65-F5344CB8AC3E}">
        <p14:creationId xmlns:p14="http://schemas.microsoft.com/office/powerpoint/2010/main" val="836888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1BDE74-CAC8-0BCB-EF68-76685D49C7BB}"/>
              </a:ext>
            </a:extLst>
          </p:cNvPr>
          <p:cNvSpPr>
            <a:spLocks noGrp="1"/>
          </p:cNvSpPr>
          <p:nvPr>
            <p:ph type="body" sz="half" idx="14"/>
          </p:nvPr>
        </p:nvSpPr>
        <p:spPr>
          <a:xfrm>
            <a:off x="238125" y="967797"/>
            <a:ext cx="8669759" cy="3447116"/>
          </a:xfrm>
        </p:spPr>
        <p:txBody>
          <a:bodyPr/>
          <a:lstStyle/>
          <a:p>
            <a:r>
              <a:rPr lang="en-US" sz="1400" b="0" i="0" u="none" strike="noStrike" baseline="0" dirty="0">
                <a:solidFill>
                  <a:srgbClr val="000000"/>
                </a:solidFill>
                <a:latin typeface="+mj-lt"/>
              </a:rPr>
              <a:t>The PDP group has an ambitious remit, ranging from developing and supporting the use of modern algorithms on modern hardware, to the facility deployment at Nikhef (together with Nikhef Computing Technology), and essential collaborative infrastructure for scientific computing in international projects. </a:t>
            </a:r>
          </a:p>
          <a:p>
            <a:r>
              <a:rPr lang="en-US" sz="1400" b="0" i="0" u="none" strike="noStrike" baseline="0" dirty="0">
                <a:solidFill>
                  <a:srgbClr val="000000"/>
                </a:solidFill>
                <a:latin typeface="+mj-lt"/>
              </a:rPr>
              <a:t>The team has established good relationships with the physics teams locally and at the university partners and has a focus on training and help-desk support for software issues. </a:t>
            </a:r>
          </a:p>
          <a:p>
            <a:endParaRPr lang="en-US" sz="1400" b="0" i="0" u="none" strike="noStrike" baseline="0" dirty="0">
              <a:solidFill>
                <a:srgbClr val="000000"/>
              </a:solidFill>
              <a:latin typeface="+mj-lt"/>
            </a:endParaRPr>
          </a:p>
          <a:p>
            <a:r>
              <a:rPr lang="en-US" sz="1400" b="0" i="0" u="none" strike="noStrike" baseline="0" dirty="0">
                <a:solidFill>
                  <a:srgbClr val="000000"/>
                </a:solidFill>
                <a:latin typeface="+mj-lt"/>
              </a:rPr>
              <a:t>As software is clearly critical (and frequently under-supported) across the institute’s physics activities, we find the team size to be quite small for this role. Growing links to research software engineering teams at the university partners may be a means to broaden the support base for software and help address important issues of sustainability. Due consideration of software lifecycles should be given and new software technologies pursued. In particular, growing use of AI/ML is being observed and this means that the PDP group should also play an important role in both resource provisioning and skills training for new ML-based software techniques. </a:t>
            </a:r>
          </a:p>
          <a:p>
            <a:endParaRPr lang="en-US" sz="1400" b="0" i="0" u="none" strike="noStrike" baseline="0" dirty="0">
              <a:solidFill>
                <a:srgbClr val="000000"/>
              </a:solidFill>
              <a:latin typeface="+mj-lt"/>
            </a:endParaRPr>
          </a:p>
          <a:p>
            <a:r>
              <a:rPr lang="en-US" sz="1400" b="0" i="0" u="none" strike="noStrike" baseline="0" dirty="0">
                <a:solidFill>
                  <a:srgbClr val="000000"/>
                </a:solidFill>
                <a:latin typeface="+mj-lt"/>
              </a:rPr>
              <a:t>Resource delivery for international projects benefits hugely from stressing common interfaces and solutions, which we commend. Keeping in-house resources reduces risks and maintains vital expertise. </a:t>
            </a:r>
            <a:endParaRPr lang="en-GB" sz="1600" dirty="0">
              <a:latin typeface="+mj-lt"/>
            </a:endParaRPr>
          </a:p>
        </p:txBody>
      </p:sp>
      <p:sp>
        <p:nvSpPr>
          <p:cNvPr id="3" name="Slide Number Placeholder 2">
            <a:extLst>
              <a:ext uri="{FF2B5EF4-FFF2-40B4-BE49-F238E27FC236}">
                <a16:creationId xmlns:a16="http://schemas.microsoft.com/office/drawing/2014/main" id="{96FAA4E4-4BED-59B4-85E0-AE0938E59B82}"/>
              </a:ext>
            </a:extLst>
          </p:cNvPr>
          <p:cNvSpPr>
            <a:spLocks noGrp="1"/>
          </p:cNvSpPr>
          <p:nvPr>
            <p:ph type="sldNum" sz="quarter" idx="2"/>
          </p:nvPr>
        </p:nvSpPr>
        <p:spPr/>
        <p:txBody>
          <a:bodyPr/>
          <a:lstStyle/>
          <a:p>
            <a:fld id="{86CB4B4D-7CA3-9044-876B-883B54F8677D}" type="slidenum">
              <a:rPr lang="en-GB" smtClean="0"/>
              <a:t>7</a:t>
            </a:fld>
            <a:endParaRPr lang="en-GB"/>
          </a:p>
        </p:txBody>
      </p:sp>
      <p:sp>
        <p:nvSpPr>
          <p:cNvPr id="4" name="Footer Placeholder 3">
            <a:extLst>
              <a:ext uri="{FF2B5EF4-FFF2-40B4-BE49-F238E27FC236}">
                <a16:creationId xmlns:a16="http://schemas.microsoft.com/office/drawing/2014/main" id="{500DD592-0521-8346-4C59-B3298E42840B}"/>
              </a:ext>
            </a:extLst>
          </p:cNvPr>
          <p:cNvSpPr>
            <a:spLocks noGrp="1"/>
          </p:cNvSpPr>
          <p:nvPr>
            <p:ph type="ftr" sz="quarter" idx="3"/>
          </p:nvPr>
        </p:nvSpPr>
        <p:spPr/>
        <p:txBody>
          <a:bodyPr/>
          <a:lstStyle/>
          <a:p>
            <a:r>
              <a:rPr lang="en-US" dirty="0"/>
              <a:t>accelerating ‘time to science’ through computing and collaboration</a:t>
            </a:r>
            <a:endParaRPr lang="nl-NL" dirty="0"/>
          </a:p>
        </p:txBody>
      </p:sp>
      <p:sp>
        <p:nvSpPr>
          <p:cNvPr id="5" name="Text Placeholder 4">
            <a:extLst>
              <a:ext uri="{FF2B5EF4-FFF2-40B4-BE49-F238E27FC236}">
                <a16:creationId xmlns:a16="http://schemas.microsoft.com/office/drawing/2014/main" id="{A8A44B65-4AA4-D5AB-08A1-2AD63080A107}"/>
              </a:ext>
            </a:extLst>
          </p:cNvPr>
          <p:cNvSpPr>
            <a:spLocks noGrp="1"/>
          </p:cNvSpPr>
          <p:nvPr>
            <p:ph type="body" sz="quarter" idx="15"/>
          </p:nvPr>
        </p:nvSpPr>
        <p:spPr/>
        <p:txBody>
          <a:bodyPr/>
          <a:lstStyle/>
          <a:p>
            <a:r>
              <a:rPr lang="en-GB" dirty="0"/>
              <a:t>Last year’s SAC observations</a:t>
            </a:r>
          </a:p>
        </p:txBody>
      </p:sp>
      <p:sp>
        <p:nvSpPr>
          <p:cNvPr id="6" name="Text Placeholder 5">
            <a:extLst>
              <a:ext uri="{FF2B5EF4-FFF2-40B4-BE49-F238E27FC236}">
                <a16:creationId xmlns:a16="http://schemas.microsoft.com/office/drawing/2014/main" id="{BC4B9C8D-9C46-E432-D270-055A03002682}"/>
              </a:ext>
            </a:extLst>
          </p:cNvPr>
          <p:cNvSpPr>
            <a:spLocks noGrp="1"/>
          </p:cNvSpPr>
          <p:nvPr>
            <p:ph type="body" sz="quarter" idx="16"/>
          </p:nvPr>
        </p:nvSpPr>
        <p:spPr>
          <a:xfrm>
            <a:off x="238125" y="4414913"/>
            <a:ext cx="8667750" cy="151268"/>
          </a:xfrm>
        </p:spPr>
        <p:txBody>
          <a:bodyPr/>
          <a:lstStyle/>
          <a:p>
            <a:r>
              <a:rPr lang="en-US" sz="900" i="1" dirty="0"/>
              <a:t>Report of the Nikhef Scientific Advisory Committee Meeting June 5-6, 2025</a:t>
            </a:r>
            <a:endParaRPr lang="en-GB" sz="900" i="1" dirty="0"/>
          </a:p>
        </p:txBody>
      </p:sp>
    </p:spTree>
    <p:extLst>
      <p:ext uri="{BB962C8B-B14F-4D97-AF65-F5344CB8AC3E}">
        <p14:creationId xmlns:p14="http://schemas.microsoft.com/office/powerpoint/2010/main" val="102128729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C43AEB-04A8-5994-1B7D-5684EAA3FACD}"/>
              </a:ext>
            </a:extLst>
          </p:cNvPr>
          <p:cNvSpPr>
            <a:spLocks noGrp="1"/>
          </p:cNvSpPr>
          <p:nvPr>
            <p:ph type="body" sz="half" idx="14"/>
          </p:nvPr>
        </p:nvSpPr>
        <p:spPr/>
        <p:txBody>
          <a:bodyPr/>
          <a:lstStyle/>
          <a:p>
            <a:pPr>
              <a:spcAft>
                <a:spcPts val="600"/>
              </a:spcAft>
            </a:pPr>
            <a:r>
              <a:rPr lang="en-GB" sz="1800" dirty="0"/>
              <a:t>We need our operational capability to be relevant* in the ecosystem</a:t>
            </a:r>
          </a:p>
          <a:p>
            <a:pPr marL="342900" indent="-342900">
              <a:spcAft>
                <a:spcPts val="600"/>
              </a:spcAft>
              <a:buFont typeface="Arial" panose="020B0604020202020204" pitchFamily="34" charset="0"/>
              <a:buChar char="•"/>
            </a:pPr>
            <a:r>
              <a:rPr lang="en-GB" sz="1600" dirty="0"/>
              <a:t>we </a:t>
            </a:r>
            <a:r>
              <a:rPr lang="en-GB" sz="1600" i="1" dirty="0"/>
              <a:t>are </a:t>
            </a:r>
            <a:r>
              <a:rPr lang="en-GB" sz="1600" dirty="0"/>
              <a:t>the ‘staircase model’ put into practice: scaling from STBC to DNI </a:t>
            </a:r>
            <a:br>
              <a:rPr lang="en-GB" sz="1600" dirty="0"/>
            </a:br>
            <a:r>
              <a:rPr lang="en-GB" sz="1600" dirty="0"/>
              <a:t>national and global resources – and influencing these by example</a:t>
            </a:r>
            <a:br>
              <a:rPr lang="en-GB" sz="1600" dirty="0"/>
            </a:br>
            <a:r>
              <a:rPr lang="en-GB" sz="1600" dirty="0"/>
              <a:t>Naturally aligned with the Research Infrastructure Commons </a:t>
            </a:r>
          </a:p>
          <a:p>
            <a:pPr marL="342900" indent="-342900">
              <a:spcAft>
                <a:spcPts val="600"/>
              </a:spcAft>
              <a:buFont typeface="Arial" panose="020B0604020202020204" pitchFamily="34" charset="0"/>
              <a:buChar char="•"/>
            </a:pPr>
            <a:r>
              <a:rPr lang="en-GB" sz="1600" dirty="0"/>
              <a:t>we provide the ‘rapid-response’ capability of the innovation platforms </a:t>
            </a:r>
            <a:br>
              <a:rPr lang="en-GB" sz="1600" dirty="0"/>
            </a:br>
            <a:r>
              <a:rPr lang="en-GB" sz="1600" dirty="0"/>
              <a:t>and the (national) ‘Experimental Technologies Platform’ for SURF</a:t>
            </a:r>
          </a:p>
          <a:p>
            <a:pPr marL="342900" indent="-342900">
              <a:spcAft>
                <a:spcPts val="600"/>
              </a:spcAft>
              <a:buFont typeface="Arial" panose="020B0604020202020204" pitchFamily="34" charset="0"/>
              <a:buChar char="•"/>
            </a:pPr>
            <a:endParaRPr lang="en-GB" sz="1600" dirty="0"/>
          </a:p>
          <a:p>
            <a:pPr>
              <a:spcAft>
                <a:spcPts val="600"/>
              </a:spcAft>
            </a:pPr>
            <a:r>
              <a:rPr lang="en-GB" sz="1600" dirty="0"/>
              <a:t>outsourcing (or even off-site co-location) of facilities would jeopardize </a:t>
            </a:r>
            <a:br>
              <a:rPr lang="en-GB" sz="1600" dirty="0"/>
            </a:br>
            <a:r>
              <a:rPr lang="en-GB" sz="1600" dirty="0"/>
              <a:t>that role in innovation – and be detrimental to our talent case …</a:t>
            </a:r>
          </a:p>
          <a:p>
            <a:pPr>
              <a:spcAft>
                <a:spcPts val="600"/>
              </a:spcAft>
            </a:pPr>
            <a:r>
              <a:rPr lang="en-GB" sz="1600" dirty="0"/>
              <a:t>But we (cannot) do not do this alone</a:t>
            </a:r>
          </a:p>
          <a:p>
            <a:pPr marL="342900" indent="-342900">
              <a:spcAft>
                <a:spcPts val="600"/>
              </a:spcAft>
              <a:buFont typeface="Arial" panose="020B0604020202020204" pitchFamily="34" charset="0"/>
              <a:buChar char="•"/>
            </a:pPr>
            <a:r>
              <a:rPr lang="en-GB" sz="1600" dirty="0"/>
              <a:t>MERGE proposal explicitly includes the Commons as mechanism </a:t>
            </a:r>
            <a:br>
              <a:rPr lang="en-GB" sz="1600" dirty="0"/>
            </a:br>
            <a:r>
              <a:rPr lang="en-GB" sz="1600" dirty="0"/>
              <a:t>to import and export expertise on AI/ML and infrastructure usage</a:t>
            </a:r>
          </a:p>
        </p:txBody>
      </p:sp>
      <p:sp>
        <p:nvSpPr>
          <p:cNvPr id="3" name="Slide Number Placeholder 2">
            <a:extLst>
              <a:ext uri="{FF2B5EF4-FFF2-40B4-BE49-F238E27FC236}">
                <a16:creationId xmlns:a16="http://schemas.microsoft.com/office/drawing/2014/main" id="{A832DED8-1ED8-6440-CA0C-6475DBCCF91A}"/>
              </a:ext>
            </a:extLst>
          </p:cNvPr>
          <p:cNvSpPr>
            <a:spLocks noGrp="1"/>
          </p:cNvSpPr>
          <p:nvPr>
            <p:ph type="sldNum" sz="quarter" idx="2"/>
          </p:nvPr>
        </p:nvSpPr>
        <p:spPr/>
        <p:txBody>
          <a:bodyPr/>
          <a:lstStyle/>
          <a:p>
            <a:fld id="{86CB4B4D-7CA3-9044-876B-883B54F8677D}" type="slidenum">
              <a:rPr lang="en-GB" smtClean="0"/>
              <a:t>8</a:t>
            </a:fld>
            <a:endParaRPr lang="en-GB"/>
          </a:p>
        </p:txBody>
      </p:sp>
      <p:sp>
        <p:nvSpPr>
          <p:cNvPr id="4" name="Footer Placeholder 3">
            <a:extLst>
              <a:ext uri="{FF2B5EF4-FFF2-40B4-BE49-F238E27FC236}">
                <a16:creationId xmlns:a16="http://schemas.microsoft.com/office/drawing/2014/main" id="{9901163C-6135-CB12-1B63-3151D31B2F07}"/>
              </a:ext>
            </a:extLst>
          </p:cNvPr>
          <p:cNvSpPr>
            <a:spLocks noGrp="1"/>
          </p:cNvSpPr>
          <p:nvPr>
            <p:ph type="ftr" sz="quarter" idx="3"/>
          </p:nvPr>
        </p:nvSpPr>
        <p:spPr/>
        <p:txBody>
          <a:bodyPr/>
          <a:lstStyle/>
          <a:p>
            <a:r>
              <a:rPr lang="en-US" dirty="0"/>
              <a:t>accelerating ‘time to science’ through computing and collaboration</a:t>
            </a:r>
            <a:endParaRPr lang="nl-NL" dirty="0"/>
          </a:p>
        </p:txBody>
      </p:sp>
      <p:sp>
        <p:nvSpPr>
          <p:cNvPr id="5" name="Text Placeholder 4">
            <a:extLst>
              <a:ext uri="{FF2B5EF4-FFF2-40B4-BE49-F238E27FC236}">
                <a16:creationId xmlns:a16="http://schemas.microsoft.com/office/drawing/2014/main" id="{0340EFA2-6C39-1699-C753-3E74F3FB13FF}"/>
              </a:ext>
            </a:extLst>
          </p:cNvPr>
          <p:cNvSpPr>
            <a:spLocks noGrp="1"/>
          </p:cNvSpPr>
          <p:nvPr>
            <p:ph type="body" sz="quarter" idx="15"/>
          </p:nvPr>
        </p:nvSpPr>
        <p:spPr/>
        <p:txBody>
          <a:bodyPr/>
          <a:lstStyle/>
          <a:p>
            <a:r>
              <a:rPr lang="en-GB" dirty="0"/>
              <a:t>‘Keeping in-house resources…’</a:t>
            </a:r>
          </a:p>
        </p:txBody>
      </p:sp>
      <p:sp>
        <p:nvSpPr>
          <p:cNvPr id="6" name="TextBox 5">
            <a:extLst>
              <a:ext uri="{FF2B5EF4-FFF2-40B4-BE49-F238E27FC236}">
                <a16:creationId xmlns:a16="http://schemas.microsoft.com/office/drawing/2014/main" id="{A4371E87-C985-E6D0-A331-DA586D207C19}"/>
              </a:ext>
            </a:extLst>
          </p:cNvPr>
          <p:cNvSpPr txBox="1"/>
          <p:nvPr/>
        </p:nvSpPr>
        <p:spPr>
          <a:xfrm>
            <a:off x="6481942" y="4898271"/>
            <a:ext cx="1237518" cy="2564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en-GB" sz="1000" b="0" i="0" u="none" strike="noStrike" cap="none" spc="0" normalizeH="0" dirty="0">
                <a:ln>
                  <a:noFill/>
                </a:ln>
                <a:solidFill>
                  <a:srgbClr val="6F2575"/>
                </a:solidFill>
                <a:effectLst/>
                <a:uFillTx/>
                <a:latin typeface="+mn-lt"/>
                <a:ea typeface="+mn-ea"/>
                <a:cs typeface="+mn-cs"/>
                <a:sym typeface="Arial"/>
              </a:rPr>
              <a:t>* thanks </a:t>
            </a:r>
            <a:r>
              <a:rPr kumimoji="0" lang="en-GB" sz="1000" b="0" i="0" u="none" strike="noStrike" cap="none" spc="0" normalizeH="0" dirty="0" err="1">
                <a:ln>
                  <a:noFill/>
                </a:ln>
                <a:solidFill>
                  <a:srgbClr val="6F2575"/>
                </a:solidFill>
                <a:effectLst/>
                <a:uFillTx/>
                <a:latin typeface="+mn-lt"/>
                <a:ea typeface="+mn-ea"/>
                <a:cs typeface="+mn-cs"/>
                <a:sym typeface="Arial"/>
              </a:rPr>
              <a:t>Wennink</a:t>
            </a:r>
            <a:r>
              <a:rPr kumimoji="0" lang="en-GB" sz="1000" b="0" i="0" u="none" strike="noStrike" cap="none" spc="0" normalizeH="0" dirty="0">
                <a:ln>
                  <a:noFill/>
                </a:ln>
                <a:solidFill>
                  <a:srgbClr val="6F2575"/>
                </a:solidFill>
                <a:effectLst/>
                <a:uFillTx/>
                <a:latin typeface="+mn-lt"/>
                <a:ea typeface="+mn-ea"/>
                <a:cs typeface="+mn-cs"/>
                <a:sym typeface="Arial"/>
              </a:rPr>
              <a:t> </a:t>
            </a:r>
            <a:r>
              <a:rPr kumimoji="0" lang="en-GB" sz="1000" b="0" i="0" u="none" strike="noStrike" cap="none" spc="0" normalizeH="0" dirty="0">
                <a:ln>
                  <a:noFill/>
                </a:ln>
                <a:solidFill>
                  <a:srgbClr val="6F2575"/>
                </a:solidFill>
                <a:effectLst/>
                <a:uFillTx/>
                <a:latin typeface="+mn-lt"/>
                <a:ea typeface="+mn-ea"/>
                <a:cs typeface="+mn-cs"/>
                <a:sym typeface="Wingdings" panose="05000000000000000000" pitchFamily="2" charset="2"/>
              </a:rPr>
              <a:t></a:t>
            </a:r>
            <a:endParaRPr kumimoji="0" lang="en-GB" sz="1000" b="0" i="0" u="none" strike="noStrike" cap="none" spc="0" normalizeH="0" dirty="0">
              <a:ln>
                <a:noFill/>
              </a:ln>
              <a:solidFill>
                <a:srgbClr val="6F2575"/>
              </a:solidFill>
              <a:effectLst/>
              <a:uFillTx/>
              <a:latin typeface="+mn-lt"/>
              <a:ea typeface="+mn-ea"/>
              <a:cs typeface="+mn-cs"/>
              <a:sym typeface="Arial"/>
            </a:endParaRPr>
          </a:p>
        </p:txBody>
      </p:sp>
      <p:pic>
        <p:nvPicPr>
          <p:cNvPr id="8" name="Picture 7">
            <a:extLst>
              <a:ext uri="{FF2B5EF4-FFF2-40B4-BE49-F238E27FC236}">
                <a16:creationId xmlns:a16="http://schemas.microsoft.com/office/drawing/2014/main" id="{003F6926-9D5C-7CCD-3DB6-E1C24D7F9785}"/>
              </a:ext>
            </a:extLst>
          </p:cNvPr>
          <p:cNvPicPr>
            <a:picLocks noChangeAspect="1"/>
          </p:cNvPicPr>
          <p:nvPr/>
        </p:nvPicPr>
        <p:blipFill>
          <a:blip r:embed="rId2"/>
          <a:stretch>
            <a:fillRect/>
          </a:stretch>
        </p:blipFill>
        <p:spPr>
          <a:xfrm>
            <a:off x="6842760" y="1792049"/>
            <a:ext cx="2172121" cy="1559401"/>
          </a:xfrm>
          <a:prstGeom prst="rect">
            <a:avLst/>
          </a:prstGeom>
        </p:spPr>
      </p:pic>
    </p:spTree>
    <p:extLst>
      <p:ext uri="{BB962C8B-B14F-4D97-AF65-F5344CB8AC3E}">
        <p14:creationId xmlns:p14="http://schemas.microsoft.com/office/powerpoint/2010/main" val="316113971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90A7CF-9D72-8CF9-E8DB-850A7A3ED8EC}"/>
              </a:ext>
            </a:extLst>
          </p:cNvPr>
          <p:cNvSpPr>
            <a:spLocks noGrp="1"/>
          </p:cNvSpPr>
          <p:nvPr>
            <p:ph type="body" sz="half" idx="14"/>
          </p:nvPr>
        </p:nvSpPr>
        <p:spPr>
          <a:xfrm>
            <a:off x="236117" y="832058"/>
            <a:ext cx="8669759" cy="3373033"/>
          </a:xfrm>
        </p:spPr>
        <p:txBody>
          <a:bodyPr/>
          <a:lstStyle/>
          <a:p>
            <a:pPr>
              <a:spcAft>
                <a:spcPts val="600"/>
              </a:spcAft>
            </a:pPr>
            <a:r>
              <a:rPr lang="en-GB" sz="1800" dirty="0"/>
              <a:t>Systems design for exploitation of scalable resources for scheduled processing and chaotic analysis: a combination of research &amp; development + operations &amp; support</a:t>
            </a:r>
          </a:p>
          <a:p>
            <a:pPr>
              <a:spcBef>
                <a:spcPts val="300"/>
              </a:spcBef>
            </a:pPr>
            <a:r>
              <a:rPr lang="en-GB" sz="1600" dirty="0"/>
              <a:t>In acquisition and real-time acceleration for 4D</a:t>
            </a:r>
          </a:p>
          <a:p>
            <a:pPr marL="285750" indent="-285750">
              <a:buFont typeface="Arial" panose="020B0604020202020204" pitchFamily="34" charset="0"/>
              <a:buChar char="•"/>
            </a:pPr>
            <a:r>
              <a:rPr lang="en-GB" sz="1600" dirty="0">
                <a:solidFill>
                  <a:schemeClr val="tx2"/>
                </a:solidFill>
              </a:rPr>
              <a:t>FASTTRACK accelerated R&amp;D facility (WP5.1), and algorithmic work </a:t>
            </a:r>
            <a:r>
              <a:rPr lang="en-GB" sz="1600" i="1" dirty="0">
                <a:solidFill>
                  <a:schemeClr val="tx2"/>
                </a:solidFill>
              </a:rPr>
              <a:t>in the experiments themselves </a:t>
            </a:r>
            <a:r>
              <a:rPr lang="en-GB" sz="1600" dirty="0">
                <a:solidFill>
                  <a:schemeClr val="tx2"/>
                </a:solidFill>
              </a:rPr>
              <a:t>for WP5.2</a:t>
            </a:r>
          </a:p>
          <a:p>
            <a:pPr marL="285750" indent="-285750">
              <a:buFont typeface="Arial" panose="020B0604020202020204" pitchFamily="34" charset="0"/>
              <a:buChar char="•"/>
            </a:pPr>
            <a:r>
              <a:rPr lang="en-GB" sz="1600" dirty="0">
                <a:solidFill>
                  <a:schemeClr val="tx2"/>
                </a:solidFill>
              </a:rPr>
              <a:t>Jointly with SURF ETP innovation collaboration</a:t>
            </a:r>
          </a:p>
          <a:p>
            <a:pPr>
              <a:spcBef>
                <a:spcPts val="300"/>
              </a:spcBef>
            </a:pPr>
            <a:r>
              <a:rPr lang="en-GB" sz="1600" dirty="0"/>
              <a:t>In making HPC resources (and AI factories) a better fit for data intensive HEP/APP</a:t>
            </a:r>
          </a:p>
          <a:p>
            <a:pPr marL="285750" indent="-285750">
              <a:buFont typeface="Arial" panose="020B0604020202020204" pitchFamily="34" charset="0"/>
              <a:buChar char="•"/>
            </a:pPr>
            <a:r>
              <a:rPr lang="en-GB" sz="1600" dirty="0">
                <a:solidFill>
                  <a:schemeClr val="tx2"/>
                </a:solidFill>
              </a:rPr>
              <a:t>with SURF: workflows on Snellius preparing for ‘Lorentz’ tender – leveraging ATLAS &amp; Alice</a:t>
            </a:r>
          </a:p>
          <a:p>
            <a:pPr marL="285750" indent="-285750">
              <a:buFont typeface="Arial" panose="020B0604020202020204" pitchFamily="34" charset="0"/>
              <a:buChar char="•"/>
            </a:pPr>
            <a:r>
              <a:rPr lang="en-GB" sz="1600" dirty="0">
                <a:solidFill>
                  <a:schemeClr val="tx2"/>
                </a:solidFill>
              </a:rPr>
              <a:t>EuroHPC Federation and the Tier-1→Tier-0 transition: </a:t>
            </a:r>
            <a:br>
              <a:rPr lang="en-GB" sz="1600" dirty="0">
                <a:solidFill>
                  <a:schemeClr val="tx2"/>
                </a:solidFill>
              </a:rPr>
            </a:br>
            <a:r>
              <a:rPr lang="en-GB" sz="1600" dirty="0">
                <a:solidFill>
                  <a:schemeClr val="tx2"/>
                </a:solidFill>
              </a:rPr>
              <a:t>systems design, AAI, Interfaces to Architecture Testbeds</a:t>
            </a:r>
          </a:p>
          <a:p>
            <a:pPr marL="285750" indent="-285750">
              <a:buFont typeface="Arial" panose="020B0604020202020204" pitchFamily="34" charset="0"/>
              <a:buChar char="•"/>
            </a:pPr>
            <a:r>
              <a:rPr lang="en-GB" sz="1600" dirty="0">
                <a:solidFill>
                  <a:schemeClr val="tx2"/>
                </a:solidFill>
              </a:rPr>
              <a:t>and </a:t>
            </a:r>
            <a:r>
              <a:rPr lang="en-GB" sz="1600" dirty="0" err="1">
                <a:solidFill>
                  <a:schemeClr val="tx2"/>
                </a:solidFill>
              </a:rPr>
              <a:t>alsi</a:t>
            </a:r>
            <a:r>
              <a:rPr lang="en-GB" sz="1600" dirty="0">
                <a:solidFill>
                  <a:schemeClr val="tx2"/>
                </a:solidFill>
              </a:rPr>
              <a:t> just the basics: helping promote the NWO ‘</a:t>
            </a:r>
            <a:r>
              <a:rPr lang="en-GB" sz="1600" dirty="0" err="1">
                <a:solidFill>
                  <a:schemeClr val="tx2"/>
                </a:solidFill>
              </a:rPr>
              <a:t>Rekentijd</a:t>
            </a:r>
            <a:r>
              <a:rPr lang="en-GB" sz="1600" dirty="0">
                <a:solidFill>
                  <a:schemeClr val="tx2"/>
                </a:solidFill>
              </a:rPr>
              <a:t>’ granting scheme </a:t>
            </a:r>
          </a:p>
          <a:p>
            <a:pPr>
              <a:spcBef>
                <a:spcPts val="300"/>
              </a:spcBef>
            </a:pPr>
            <a:r>
              <a:rPr lang="en-GB" sz="1600" dirty="0"/>
              <a:t>In </a:t>
            </a:r>
            <a:r>
              <a:rPr lang="en-GB" sz="1600" dirty="0" err="1"/>
              <a:t>developming</a:t>
            </a:r>
            <a:r>
              <a:rPr lang="en-GB" sz="1600" dirty="0"/>
              <a:t> a smooth transition ‘staircase’ path</a:t>
            </a:r>
          </a:p>
          <a:p>
            <a:pPr marL="285750" indent="-285750">
              <a:buFont typeface="Arial" panose="020B0604020202020204" pitchFamily="34" charset="0"/>
              <a:buChar char="•"/>
            </a:pPr>
            <a:r>
              <a:rPr lang="en-GB" sz="1600" dirty="0">
                <a:solidFill>
                  <a:schemeClr val="tx2"/>
                </a:solidFill>
              </a:rPr>
              <a:t>TDCC NES project on </a:t>
            </a:r>
            <a:r>
              <a:rPr lang="en-GB" sz="1600" dirty="0" err="1">
                <a:solidFill>
                  <a:schemeClr val="tx2"/>
                </a:solidFill>
              </a:rPr>
              <a:t>JupyterHub</a:t>
            </a:r>
            <a:r>
              <a:rPr lang="en-GB" sz="1600" dirty="0">
                <a:solidFill>
                  <a:schemeClr val="tx2"/>
                </a:solidFill>
              </a:rPr>
              <a:t> alignment Stoomboot and Snellius</a:t>
            </a:r>
          </a:p>
          <a:p>
            <a:pPr marL="285750" indent="-285750">
              <a:buFont typeface="Arial" panose="020B0604020202020204" pitchFamily="34" charset="0"/>
              <a:buChar char="•"/>
            </a:pPr>
            <a:r>
              <a:rPr lang="en-GB" sz="1600" dirty="0">
                <a:solidFill>
                  <a:schemeClr val="tx2"/>
                </a:solidFill>
              </a:rPr>
              <a:t>OSNL project on reproducible software at scale (with 4TU, </a:t>
            </a:r>
            <a:r>
              <a:rPr lang="en-GB" sz="1600" dirty="0" err="1">
                <a:solidFill>
                  <a:schemeClr val="tx2"/>
                </a:solidFill>
              </a:rPr>
              <a:t>TUDelft</a:t>
            </a:r>
            <a:r>
              <a:rPr lang="en-GB" sz="1600" dirty="0">
                <a:solidFill>
                  <a:schemeClr val="tx2"/>
                </a:solidFill>
              </a:rPr>
              <a:t>, </a:t>
            </a:r>
            <a:r>
              <a:rPr lang="en-GB" sz="1600" dirty="0" err="1">
                <a:solidFill>
                  <a:schemeClr val="tx2"/>
                </a:solidFill>
              </a:rPr>
              <a:t>NLeSC</a:t>
            </a:r>
            <a:r>
              <a:rPr lang="en-GB" sz="1600" dirty="0">
                <a:solidFill>
                  <a:schemeClr val="tx2"/>
                </a:solidFill>
              </a:rPr>
              <a:t>)</a:t>
            </a:r>
          </a:p>
        </p:txBody>
      </p:sp>
      <p:sp>
        <p:nvSpPr>
          <p:cNvPr id="3" name="Slide Number Placeholder 2">
            <a:extLst>
              <a:ext uri="{FF2B5EF4-FFF2-40B4-BE49-F238E27FC236}">
                <a16:creationId xmlns:a16="http://schemas.microsoft.com/office/drawing/2014/main" id="{5B6326E6-CDB6-E570-DE79-EFC7D11F9E2D}"/>
              </a:ext>
            </a:extLst>
          </p:cNvPr>
          <p:cNvSpPr>
            <a:spLocks noGrp="1"/>
          </p:cNvSpPr>
          <p:nvPr>
            <p:ph type="sldNum" sz="quarter" idx="2"/>
          </p:nvPr>
        </p:nvSpPr>
        <p:spPr/>
        <p:txBody>
          <a:bodyPr/>
          <a:lstStyle/>
          <a:p>
            <a:fld id="{86CB4B4D-7CA3-9044-876B-883B54F8677D}" type="slidenum">
              <a:rPr lang="en-GB" smtClean="0"/>
              <a:t>9</a:t>
            </a:fld>
            <a:endParaRPr lang="en-GB"/>
          </a:p>
        </p:txBody>
      </p:sp>
      <p:sp>
        <p:nvSpPr>
          <p:cNvPr id="4" name="Footer Placeholder 3">
            <a:extLst>
              <a:ext uri="{FF2B5EF4-FFF2-40B4-BE49-F238E27FC236}">
                <a16:creationId xmlns:a16="http://schemas.microsoft.com/office/drawing/2014/main" id="{8BCB82E6-DB80-DA93-C832-D449925930FD}"/>
              </a:ext>
            </a:extLst>
          </p:cNvPr>
          <p:cNvSpPr>
            <a:spLocks noGrp="1"/>
          </p:cNvSpPr>
          <p:nvPr>
            <p:ph type="ftr" sz="quarter" idx="3"/>
          </p:nvPr>
        </p:nvSpPr>
        <p:spPr/>
        <p:txBody>
          <a:bodyPr/>
          <a:lstStyle/>
          <a:p>
            <a:r>
              <a:rPr lang="en-US" dirty="0"/>
              <a:t>accelerating ‘time to science’ through computing and collaboration</a:t>
            </a:r>
            <a:endParaRPr lang="nl-NL" dirty="0"/>
          </a:p>
        </p:txBody>
      </p:sp>
      <p:sp>
        <p:nvSpPr>
          <p:cNvPr id="5" name="Text Placeholder 4">
            <a:extLst>
              <a:ext uri="{FF2B5EF4-FFF2-40B4-BE49-F238E27FC236}">
                <a16:creationId xmlns:a16="http://schemas.microsoft.com/office/drawing/2014/main" id="{F7F2A1EA-1326-C94C-4E82-EF91A8F57150}"/>
              </a:ext>
            </a:extLst>
          </p:cNvPr>
          <p:cNvSpPr>
            <a:spLocks noGrp="1"/>
          </p:cNvSpPr>
          <p:nvPr>
            <p:ph type="body" sz="quarter" idx="15"/>
          </p:nvPr>
        </p:nvSpPr>
        <p:spPr>
          <a:xfrm>
            <a:off x="238124" y="238125"/>
            <a:ext cx="8844915" cy="369332"/>
          </a:xfrm>
        </p:spPr>
        <p:txBody>
          <a:bodyPr/>
          <a:lstStyle/>
          <a:p>
            <a:r>
              <a:rPr lang="en-US" sz="2400" dirty="0"/>
              <a:t>‘… benefits hugely from stressing common interfaces &amp; solutions’</a:t>
            </a:r>
            <a:endParaRPr lang="en-GB" sz="2400" dirty="0"/>
          </a:p>
        </p:txBody>
      </p:sp>
    </p:spTree>
    <p:extLst>
      <p:ext uri="{BB962C8B-B14F-4D97-AF65-F5344CB8AC3E}">
        <p14:creationId xmlns:p14="http://schemas.microsoft.com/office/powerpoint/2010/main" val="799363076"/>
      </p:ext>
    </p:extLst>
  </p:cSld>
  <p:clrMapOvr>
    <a:masterClrMapping/>
  </p:clrMapOvr>
  <p:transition spd="med"/>
</p:sld>
</file>

<file path=ppt/theme/theme1.xml><?xml version="1.0" encoding="utf-8"?>
<a:theme xmlns:a="http://schemas.openxmlformats.org/drawingml/2006/main" name="Nikhef-DG22-NikUM-main">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0A0028F6-5982-4989-AF57-077C33F8706E}" vid="{489656E5-AAF2-415F-8F08-378D6566CDFB}"/>
    </a:ext>
  </a:extLst>
</a:theme>
</file>

<file path=ppt/theme/theme2.xml><?xml version="1.0" encoding="utf-8"?>
<a:theme xmlns:a="http://schemas.openxmlformats.org/drawingml/2006/main" name="Nikhef-DG22-NikOnly-main">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0A0028F6-5982-4989-AF57-077C33F8706E}" vid="{6E854385-552D-4B9C-9118-35651C674D5E}"/>
    </a:ext>
  </a:extLst>
</a:theme>
</file>

<file path=ppt/theme/theme3.xml><?xml version="1.0" encoding="utf-8"?>
<a:theme xmlns:a="http://schemas.openxmlformats.org/drawingml/2006/main" name="Nikhef-DG22-2018-legacy">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ustom 1">
      <a:majorFont>
        <a:latin typeface="Candara"/>
        <a:ea typeface="Candara"/>
        <a:cs typeface="Candara"/>
      </a:majorFont>
      <a:minorFont>
        <a:latin typeface="Akkurat Std"/>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0A0028F6-5982-4989-AF57-077C33F8706E}" vid="{F2ACD4BE-C0B1-4AC9-8AFE-6AE36B5DED0B}"/>
    </a:ext>
  </a:extLst>
</a:theme>
</file>

<file path=ppt/theme/theme4.xml><?xml version="1.0" encoding="utf-8"?>
<a:theme xmlns:a="http://schemas.openxmlformats.org/drawingml/2006/main" name="Nikhef-DG22-NikUM-Closures">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Custom 1">
      <a:majorFont>
        <a:latin typeface="Candara"/>
        <a:ea typeface="Candara"/>
        <a:cs typeface="Candara"/>
      </a:majorFont>
      <a:minorFont>
        <a:latin typeface="Akkurat Std"/>
        <a:ea typeface="Candara"/>
        <a:cs typeface="Canda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88900" dist="12700" rotWithShape="0">
              <a:srgbClr val="000000">
                <a:alpha val="50000"/>
              </a:srgbClr>
            </a:outerShdw>
          </a:effectLst>
        </a:effectStyle>
        <a:effectStyle>
          <a:effectLst>
            <a:outerShdw blurRad="635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8D6FF"/>
        </a:solidFill>
        <a:ln w="12700" cap="flat">
          <a:solidFill>
            <a:srgbClr val="000000"/>
          </a:solidFill>
          <a:prstDash val="solid"/>
          <a:round/>
        </a:ln>
        <a:effectLst/>
        <a:sp3d/>
      </a:spPr>
      <a:bodyPr rot="0" spcFirstLastPara="1" vertOverflow="overflow" horzOverflow="overflow" vert="horz" wrap="square" lIns="101600" tIns="101600" rIns="101600" bIns="101600" numCol="1" spcCol="38100" rtlCol="0" anchor="ctr">
        <a:spAutoFit/>
      </a:bodyPr>
      <a:lstStyle>
        <a:defPPr marL="40639" marR="40639" indent="0" algn="l" defTabSz="9144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000000"/>
            </a:solidFill>
            <a:effectLst/>
            <a:uFill>
              <a:solidFill>
                <a:srgbClr val="000000"/>
              </a:solidFill>
            </a:uFill>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101600" tIns="101600" rIns="101600" bIns="1016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2800" b="1" i="1"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0A0028F6-5982-4989-AF57-077C33F8706E}" vid="{A76F0B44-4154-4718-B508-6ACEEE236B1E}"/>
    </a:ext>
  </a:extLst>
</a:theme>
</file>

<file path=ppt/theme/theme5.xml><?xml version="1.0" encoding="utf-8"?>
<a:theme xmlns:a="http://schemas.openxmlformats.org/drawingml/2006/main" name="1_Nikhef-DG22-NikOnly-main">
  <a:themeElements>
    <a:clrScheme name="NIKHEF">
      <a:dk1>
        <a:srgbClr val="000000"/>
      </a:dk1>
      <a:lt1>
        <a:srgbClr val="E6223C"/>
      </a:lt1>
      <a:dk2>
        <a:srgbClr val="000000"/>
      </a:dk2>
      <a:lt2>
        <a:srgbClr val="702677"/>
      </a:lt2>
      <a:accent1>
        <a:srgbClr val="E6223C"/>
      </a:accent1>
      <a:accent2>
        <a:srgbClr val="702677"/>
      </a:accent2>
      <a:accent3>
        <a:srgbClr val="00B3C3"/>
      </a:accent3>
      <a:accent4>
        <a:srgbClr val="E3D88B"/>
      </a:accent4>
      <a:accent5>
        <a:srgbClr val="059F77"/>
      </a:accent5>
      <a:accent6>
        <a:srgbClr val="E6223C"/>
      </a:accent6>
      <a:hlink>
        <a:srgbClr val="0000FF"/>
      </a:hlink>
      <a:folHlink>
        <a:srgbClr val="00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1600" b="0" i="0" u="none" strike="noStrike" cap="none" spc="0" normalizeH="0" dirty="0" err="1" smtClean="0">
            <a:ln>
              <a:noFill/>
            </a:ln>
            <a:solidFill>
              <a:srgbClr val="6F2575"/>
            </a:solidFill>
            <a:effectLst/>
            <a:uFillTx/>
            <a:latin typeface="+mn-lt"/>
            <a:ea typeface="+mn-ea"/>
            <a:cs typeface="+mn-cs"/>
            <a:sym typeface="Arial"/>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Nikhef_presentatie-template-lc-2018-DGUM-MF.potx" id="{F0E89489-DDE2-4A68-BACC-9D84762C9000}" vid="{E4DF23C9-9BEC-4DD8-BE14-88B00585F0FF}"/>
    </a:ext>
  </a:extLst>
</a:theme>
</file>

<file path=ppt/theme/theme6.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0"/>
          </a:spcBef>
          <a:spcAft>
            <a:spcPts val="0"/>
          </a:spcAft>
          <a:buClrTx/>
          <a:buSzTx/>
          <a:buFontTx/>
          <a:buNone/>
          <a:tabLst/>
          <a:defRPr kumimoji="0" sz="7000" b="0" i="0" u="none" strike="noStrike" cap="all" spc="0" normalizeH="0" baseline="0">
            <a:ln>
              <a:noFill/>
            </a:ln>
            <a:solidFill>
              <a:srgbClr val="E6223D"/>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Nikhef_presentatie-template-lc-2018-DGUM-MF</Template>
  <TotalTime>14299</TotalTime>
  <Words>2924</Words>
  <Application>Microsoft Office PowerPoint</Application>
  <PresentationFormat>On-screen Show (16:9)</PresentationFormat>
  <Paragraphs>215</Paragraphs>
  <Slides>23</Slides>
  <Notes>0</Notes>
  <HiddenSlides>0</HiddenSlides>
  <MMClips>0</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23</vt:i4>
      </vt:variant>
    </vt:vector>
  </HeadingPairs>
  <TitlesOfParts>
    <vt:vector size="39" baseType="lpstr">
      <vt:lpstr>Akkurat Std</vt:lpstr>
      <vt:lpstr>Akkurat Std Bold</vt:lpstr>
      <vt:lpstr>Akkurat Std Italic</vt:lpstr>
      <vt:lpstr>Akkurat Std Mono</vt:lpstr>
      <vt:lpstr>Arial</vt:lpstr>
      <vt:lpstr>Calibri</vt:lpstr>
      <vt:lpstr>Helvetica Neue</vt:lpstr>
      <vt:lpstr>Helvetica Neue Medium</vt:lpstr>
      <vt:lpstr>Minion Pro</vt:lpstr>
      <vt:lpstr>Wingdings</vt:lpstr>
      <vt:lpstr>Nikhef-DG22-NikUM-main</vt:lpstr>
      <vt:lpstr>Nikhef-DG22-NikOnly-main</vt:lpstr>
      <vt:lpstr>Nikhef-DG22-2018-legacy</vt:lpstr>
      <vt:lpstr>Nikhef-DG22-NikUM-Closures</vt:lpstr>
      <vt:lpstr>1_Nikhef-DG22-NikOnly-main</vt:lpstr>
      <vt:lpstr>PHOTO-PAINT</vt:lpstr>
      <vt:lpstr>Physics Data Processing accelerating ‘time to science’ through computing and collaboration</vt:lpstr>
      <vt:lpstr>David Groep - PDP Gerhard Raven - {LHCb, PDP} Jeff Templon - PDP Mary Hester - CT-PDP Roel Aaij - PDP Ronald Starink - 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Physics Data Processing towards results unconstrained by computing</vt:lpstr>
      <vt:lpstr>PowerPoint Presentation</vt:lpstr>
      <vt:lpstr>PowerPoint Presentation</vt:lpstr>
      <vt:lpstr>PowerPoint Presentation</vt:lpstr>
      <vt:lpstr>PowerPoint Presentation</vt:lpstr>
      <vt:lpstr>PowerPoint Presentation</vt:lpstr>
      <vt:lpstr>PowerPoint Presentation</vt:lpstr>
    </vt:vector>
  </TitlesOfParts>
  <Company>Nikhef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Accelerating time to science through computing and data</dc:title>
  <dc:creator>davidg</dc:creator>
  <cp:lastModifiedBy>davidg</cp:lastModifiedBy>
  <cp:revision>524</cp:revision>
  <cp:lastPrinted>2025-06-04T15:02:57Z</cp:lastPrinted>
  <dcterms:created xsi:type="dcterms:W3CDTF">2023-04-05T10:18:24Z</dcterms:created>
  <dcterms:modified xsi:type="dcterms:W3CDTF">2026-01-01T15:25:31Z</dcterms:modified>
</cp:coreProperties>
</file>