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8.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9.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media/image43.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40" r:id="rId2"/>
    <p:sldMasterId id="2147483726" r:id="rId3"/>
    <p:sldMasterId id="2147483800" r:id="rId4"/>
    <p:sldMasterId id="2147483827" r:id="rId5"/>
    <p:sldMasterId id="2147483855" r:id="rId6"/>
    <p:sldMasterId id="2147483909" r:id="rId7"/>
    <p:sldMasterId id="2147483924" r:id="rId8"/>
    <p:sldMasterId id="2147483966" r:id="rId9"/>
    <p:sldMasterId id="2147484019" r:id="rId10"/>
  </p:sldMasterIdLst>
  <p:notesMasterIdLst>
    <p:notesMasterId r:id="rId77"/>
  </p:notesMasterIdLst>
  <p:handoutMasterIdLst>
    <p:handoutMasterId r:id="rId78"/>
  </p:handoutMasterIdLst>
  <p:sldIdLst>
    <p:sldId id="256" r:id="rId11"/>
    <p:sldId id="494" r:id="rId12"/>
    <p:sldId id="674" r:id="rId13"/>
    <p:sldId id="495" r:id="rId14"/>
    <p:sldId id="496" r:id="rId15"/>
    <p:sldId id="497" r:id="rId16"/>
    <p:sldId id="447" r:id="rId17"/>
    <p:sldId id="513" r:id="rId18"/>
    <p:sldId id="358" r:id="rId19"/>
    <p:sldId id="375" r:id="rId20"/>
    <p:sldId id="323" r:id="rId21"/>
    <p:sldId id="271" r:id="rId22"/>
    <p:sldId id="272" r:id="rId23"/>
    <p:sldId id="629" r:id="rId24"/>
    <p:sldId id="304" r:id="rId25"/>
    <p:sldId id="279" r:id="rId26"/>
    <p:sldId id="329" r:id="rId27"/>
    <p:sldId id="274" r:id="rId28"/>
    <p:sldId id="331" r:id="rId29"/>
    <p:sldId id="333" r:id="rId30"/>
    <p:sldId id="278" r:id="rId31"/>
    <p:sldId id="264" r:id="rId32"/>
    <p:sldId id="294" r:id="rId33"/>
    <p:sldId id="337" r:id="rId34"/>
    <p:sldId id="339" r:id="rId35"/>
    <p:sldId id="655" r:id="rId36"/>
    <p:sldId id="571" r:id="rId37"/>
    <p:sldId id="345" r:id="rId38"/>
    <p:sldId id="346" r:id="rId39"/>
    <p:sldId id="656" r:id="rId40"/>
    <p:sldId id="668" r:id="rId41"/>
    <p:sldId id="669" r:id="rId42"/>
    <p:sldId id="657" r:id="rId43"/>
    <p:sldId id="658" r:id="rId44"/>
    <p:sldId id="660" r:id="rId45"/>
    <p:sldId id="318" r:id="rId46"/>
    <p:sldId id="661" r:id="rId47"/>
    <p:sldId id="351" r:id="rId48"/>
    <p:sldId id="666" r:id="rId49"/>
    <p:sldId id="366" r:id="rId50"/>
    <p:sldId id="673" r:id="rId51"/>
    <p:sldId id="268" r:id="rId52"/>
    <p:sldId id="619" r:id="rId53"/>
    <p:sldId id="434" r:id="rId54"/>
    <p:sldId id="625" r:id="rId55"/>
    <p:sldId id="624" r:id="rId56"/>
    <p:sldId id="626" r:id="rId57"/>
    <p:sldId id="628" r:id="rId58"/>
    <p:sldId id="423" r:id="rId59"/>
    <p:sldId id="425" r:id="rId60"/>
    <p:sldId id="548" r:id="rId61"/>
    <p:sldId id="298" r:id="rId62"/>
    <p:sldId id="574" r:id="rId63"/>
    <p:sldId id="349" r:id="rId64"/>
    <p:sldId id="577" r:id="rId65"/>
    <p:sldId id="575" r:id="rId66"/>
    <p:sldId id="576" r:id="rId67"/>
    <p:sldId id="671" r:id="rId68"/>
    <p:sldId id="573" r:id="rId69"/>
    <p:sldId id="300" r:id="rId70"/>
    <p:sldId id="283" r:id="rId71"/>
    <p:sldId id="491" r:id="rId72"/>
    <p:sldId id="259" r:id="rId73"/>
    <p:sldId id="670" r:id="rId74"/>
    <p:sldId id="319" r:id="rId75"/>
    <p:sldId id="257" r:id="rId76"/>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3D88B"/>
    <a:srgbClr val="6F2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8" autoAdjust="0"/>
    <p:restoredTop sz="94643"/>
  </p:normalViewPr>
  <p:slideViewPr>
    <p:cSldViewPr snapToGrid="0" snapToObjects="1">
      <p:cViewPr varScale="1">
        <p:scale>
          <a:sx n="117" d="100"/>
          <a:sy n="117" d="100"/>
        </p:scale>
        <p:origin x="744" y="108"/>
      </p:cViewPr>
      <p:guideLst/>
    </p:cSldViewPr>
  </p:slideViewPr>
  <p:notesTextViewPr>
    <p:cViewPr>
      <p:scale>
        <a:sx n="1" d="1"/>
        <a:sy n="1" d="1"/>
      </p:scale>
      <p:origin x="0" y="0"/>
    </p:cViewPr>
  </p:notesTextViewPr>
  <p:sorterViewPr>
    <p:cViewPr varScale="1">
      <p:scale>
        <a:sx n="1" d="1"/>
        <a:sy n="1" d="1"/>
      </p:scale>
      <p:origin x="0" y="-3882"/>
    </p:cViewPr>
  </p:sorterViewPr>
  <p:notesViewPr>
    <p:cSldViewPr snapToGrid="0" snapToObjects="1">
      <p:cViewPr varScale="1">
        <p:scale>
          <a:sx n="68" d="100"/>
          <a:sy n="68" d="100"/>
        </p:scale>
        <p:origin x="4052"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C8E9CF-6ECB-41C1-8DD6-9BF6F92CECC7}" type="datetimeFigureOut">
              <a:rPr lang="en-GB" smtClean="0"/>
              <a:t>2026-03-14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6F6F17-2B88-4A13-AF5C-86B2AC9067A1}" type="slidenum">
              <a:rPr lang="en-GB" smtClean="0"/>
              <a:t>‹#›</a:t>
            </a:fld>
            <a:endParaRPr lang="en-GB"/>
          </a:p>
        </p:txBody>
      </p:sp>
    </p:spTree>
    <p:extLst>
      <p:ext uri="{BB962C8B-B14F-4D97-AF65-F5344CB8AC3E}">
        <p14:creationId xmlns:p14="http://schemas.microsoft.com/office/powerpoint/2010/main" val="26215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953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3c66e51d994_11_223: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3" name="Google Shape;1043;g3c66e51d994_11_22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c66e51d994_11_31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9" name="Google Shape;1139;g3c66e51d994_11_3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Simplicification</a:t>
            </a:r>
            <a:r>
              <a:rPr lang="en-GB" dirty="0"/>
              <a:t> in AARC TREE – somebody can run these complex things for you …!</a:t>
            </a:r>
          </a:p>
          <a:p>
            <a:r>
              <a:rPr lang="en-GB" dirty="0"/>
              <a:t>Hosted multi-tenant services as a way of simplifying control </a:t>
            </a:r>
          </a:p>
          <a:p>
            <a:r>
              <a:rPr lang="en-GB" dirty="0"/>
              <a:t>and </a:t>
            </a:r>
            <a:r>
              <a:rPr lang="en-GB" dirty="0" err="1"/>
              <a:t>Snctfi</a:t>
            </a:r>
            <a:r>
              <a:rPr lang="en-GB" dirty="0"/>
              <a:t> compliance checks helps you as a community to select a good provider</a:t>
            </a:r>
          </a:p>
        </p:txBody>
      </p:sp>
    </p:spTree>
    <p:extLst>
      <p:ext uri="{BB962C8B-B14F-4D97-AF65-F5344CB8AC3E}">
        <p14:creationId xmlns:p14="http://schemas.microsoft.com/office/powerpoint/2010/main" val="318420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E3C06B6-297C-D1AB-8CEB-34AE7B1C336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9775814-5E86-5743-808B-FA33B96378ED}" type="slidenum">
              <a:rPr kumimoji="0" lang="nl-NL" sz="13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nl-NL" sz="13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5" name="Header Placeholder 4">
            <a:extLst>
              <a:ext uri="{FF2B5EF4-FFF2-40B4-BE49-F238E27FC236}">
                <a16:creationId xmlns:a16="http://schemas.microsoft.com/office/drawing/2014/main" id="{9E3DB4C0-6118-C3C5-A6AB-FEE1E007DB50}"/>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Arial"/>
                <a:sym typeface="Arial"/>
              </a:rPr>
              <a:t>Computing for Research and WLCG 2025</a:t>
            </a:r>
            <a:endParaRPr kumimoji="0" lang="nl-NL" sz="13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6" name="Date Placeholder 5">
            <a:extLst>
              <a:ext uri="{FF2B5EF4-FFF2-40B4-BE49-F238E27FC236}">
                <a16:creationId xmlns:a16="http://schemas.microsoft.com/office/drawing/2014/main" id="{9CD7E4E0-17F3-6A94-7732-C2AA6D9FA7A7}"/>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nl-NL" sz="1300" b="0" i="0" u="none" strike="noStrike" kern="1200" cap="none" spc="0" normalizeH="0" baseline="0" noProof="0">
                <a:ln>
                  <a:noFill/>
                </a:ln>
                <a:solidFill>
                  <a:prstClr val="black"/>
                </a:solidFill>
                <a:effectLst/>
                <a:uLnTx/>
                <a:uFillTx/>
                <a:latin typeface="Calibri"/>
                <a:ea typeface="+mn-ea"/>
                <a:cs typeface="Arial"/>
                <a:sym typeface="Arial"/>
              </a:rPr>
              <a:t>2025-11-04</a:t>
            </a:r>
          </a:p>
        </p:txBody>
      </p:sp>
    </p:spTree>
    <p:extLst>
      <p:ext uri="{BB962C8B-B14F-4D97-AF65-F5344CB8AC3E}">
        <p14:creationId xmlns:p14="http://schemas.microsoft.com/office/powerpoint/2010/main" val="1124351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43568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1820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1059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7628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c61d32899f_0_4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c61d32899f_0_47:notes"/>
          <p:cNvSpPr txBox="1">
            <a:spLocks noGrp="1"/>
          </p:cNvSpPr>
          <p:nvPr>
            <p:ph type="body" idx="1"/>
          </p:nvPr>
        </p:nvSpPr>
        <p:spPr>
          <a:xfrm>
            <a:off x="673577" y="4748163"/>
            <a:ext cx="5388600" cy="3885000"/>
          </a:xfrm>
          <a:prstGeom prst="rect">
            <a:avLst/>
          </a:prstGeom>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GB" b="1"/>
              <a:t>Identity Capability</a:t>
            </a:r>
            <a:r>
              <a:rPr lang="en-GB"/>
              <a:t> - Encompasses the authentication and identity lifecycle management of users. It integrates with external Identity Providers and supports identity enrollment and linking across multiple authentication sources. This capability draws primarily from the User Identity layer and parts of the Attribute Services layer.</a:t>
            </a:r>
            <a:endParaRPr/>
          </a:p>
          <a:p>
            <a:pPr marL="457200" lvl="0" indent="-317500" algn="l" rtl="0">
              <a:spcBef>
                <a:spcPts val="0"/>
              </a:spcBef>
              <a:spcAft>
                <a:spcPts val="0"/>
              </a:spcAft>
              <a:buSzPts val="1400"/>
              <a:buChar char="●"/>
            </a:pPr>
            <a:r>
              <a:rPr lang="en-GB" b="1"/>
              <a:t>Collaboration Management Capability</a:t>
            </a:r>
            <a:r>
              <a:rPr lang="en-GB"/>
              <a:t> - Enables the management of collaborations, including user membership in groups/projects, assignment of roles,  and user access to services within the scope of their collaboration. It builds upon identity information and facilitates collaboration-driven authorisation logic. This capability spans the Attribute Services layer and the Authorisation layer.</a:t>
            </a:r>
            <a:endParaRPr/>
          </a:p>
          <a:p>
            <a:pPr marL="457200" lvl="0" indent="-317500" algn="l" rtl="0">
              <a:spcBef>
                <a:spcPts val="0"/>
              </a:spcBef>
              <a:spcAft>
                <a:spcPts val="0"/>
              </a:spcAft>
              <a:buSzPts val="1400"/>
              <a:buChar char="●"/>
            </a:pPr>
            <a:r>
              <a:rPr lang="en-GB" b="1"/>
              <a:t>Infrastructure Integration Capability</a:t>
            </a:r>
            <a:r>
              <a:rPr lang="en-GB"/>
              <a:t> - Provides protocol mediation and centralised access control enforcement, ensuring interoperability between the User Identity and End Services layers. It translates identity assertions, enriches identities with infrastructure-specific attributes (e.g. resource capabilities, infrastructure roles), and manages access requests. This capability includes the Access Protocol Translation layer and parts of the Authorisation layer.</a:t>
            </a:r>
            <a:endParaRPr/>
          </a:p>
          <a:p>
            <a:pPr marL="457200" lvl="0" indent="-317500" algn="l" rtl="0">
              <a:spcBef>
                <a:spcPts val="0"/>
              </a:spcBef>
              <a:spcAft>
                <a:spcPts val="0"/>
              </a:spcAft>
              <a:buSzPts val="1400"/>
              <a:buChar char="●"/>
            </a:pPr>
            <a:r>
              <a:rPr lang="en-GB" b="1"/>
              <a:t>Site-local Integration Capability</a:t>
            </a:r>
            <a:r>
              <a:rPr lang="en-GB"/>
              <a:t> - Connect multiple services at one site to ensure that federated identities and access policies can be effectively integrated at the site level. It includes services from the End Services layer and any site-local proxies that mediate between the infrastructure and local services. These proxies enforce site-specific policies, such as attribute transformation or access filtering, enabling integration of federated users into local environments. From the perspective of the infrastructure, site-local proxies are treated equivalently to individual services.</a:t>
            </a:r>
            <a:endParaRPr/>
          </a:p>
        </p:txBody>
      </p:sp>
      <p:sp>
        <p:nvSpPr>
          <p:cNvPr id="650" name="Google Shape;650;g3c61d32899f_0_47:notes"/>
          <p:cNvSpPr txBox="1">
            <a:spLocks noGrp="1"/>
          </p:cNvSpPr>
          <p:nvPr>
            <p:ph type="sldNum" idx="12"/>
          </p:nvPr>
        </p:nvSpPr>
        <p:spPr>
          <a:xfrm>
            <a:off x="3815373" y="9371286"/>
            <a:ext cx="2918700" cy="4950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062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3c66e51d994_11_13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0" name="Google Shape;940;g3c66e51d994_11_1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c66e51d994_11_140: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g3c66e51d994_11_14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3c66e51d994_11_168: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2" name="Google Shape;982;g3c66e51d994_11_16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c66e51d994_11_17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g3c66e51d994_11_17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3c66e51d994_11_205: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3" name="Google Shape;1023;g3c66e51d994_11_20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3c66e51d994_11_216:notes"/>
          <p:cNvSpPr txBox="1">
            <a:spLocks noGrp="1"/>
          </p:cNvSpPr>
          <p:nvPr>
            <p:ph type="body" idx="1"/>
          </p:nvPr>
        </p:nvSpPr>
        <p:spPr>
          <a:xfrm>
            <a:off x="673577" y="4748163"/>
            <a:ext cx="5388610" cy="3884861"/>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g3c66e51d994_11_2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5.wmf"/></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5.wmf"/><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5.wmf"/><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7.jpe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wmf"/><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5.wmf"/><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2.w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4.xml"/><Relationship Id="rId4" Type="http://schemas.openxmlformats.org/officeDocument/2006/relationships/image" Target="../media/image26.emf"/></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g"/><Relationship Id="rId1" Type="http://schemas.openxmlformats.org/officeDocument/2006/relationships/slideMaster" Target="../slideMasters/slideMaster4.xml"/><Relationship Id="rId4" Type="http://schemas.openxmlformats.org/officeDocument/2006/relationships/image" Target="../media/image21.emf"/></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5.xml"/><Relationship Id="rId4" Type="http://schemas.openxmlformats.org/officeDocument/2006/relationships/image" Target="../media/image26.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jpg"/><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g"/><Relationship Id="rId1" Type="http://schemas.openxmlformats.org/officeDocument/2006/relationships/slideMaster" Target="../slideMasters/slideMaster5.xml"/><Relationship Id="rId4" Type="http://schemas.openxmlformats.org/officeDocument/2006/relationships/image" Target="../media/image21.emf"/></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wmf"/></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5.wmf"/></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9.wmf"/></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5.wmf"/></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7.xml"/><Relationship Id="rId4" Type="http://schemas.openxmlformats.org/officeDocument/2006/relationships/image" Target="../media/image38.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6.png"/><Relationship Id="rId1" Type="http://schemas.openxmlformats.org/officeDocument/2006/relationships/slideMaster" Target="../slideMasters/slideMaster7.xml"/><Relationship Id="rId5" Type="http://schemas.openxmlformats.org/officeDocument/2006/relationships/image" Target="../media/image39.png"/><Relationship Id="rId4" Type="http://schemas.openxmlformats.org/officeDocument/2006/relationships/image" Target="../media/image37.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7.xml"/><Relationship Id="rId5" Type="http://schemas.openxmlformats.org/officeDocument/2006/relationships/image" Target="../media/image17.jpeg"/><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 Id="rId5" Type="http://schemas.openxmlformats.org/officeDocument/2006/relationships/image" Target="../media/image17.jpeg"/><Relationship Id="rId4" Type="http://schemas.openxmlformats.org/officeDocument/2006/relationships/image" Target="../media/image39.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6.png"/><Relationship Id="rId1" Type="http://schemas.openxmlformats.org/officeDocument/2006/relationships/slideMaster" Target="../slideMasters/slideMaster8.xml"/><Relationship Id="rId5" Type="http://schemas.openxmlformats.org/officeDocument/2006/relationships/image" Target="../media/image39.png"/><Relationship Id="rId4" Type="http://schemas.openxmlformats.org/officeDocument/2006/relationships/image" Target="../media/image37.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wmf"/></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5.wmf"/></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9.xml"/><Relationship Id="rId4" Type="http://schemas.openxmlformats.org/officeDocument/2006/relationships/image" Target="../media/image9.wmf"/></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9.xml"/><Relationship Id="rId4" Type="http://schemas.openxmlformats.org/officeDocument/2006/relationships/image" Target="../media/image5.wmf"/></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5.wmf"/></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5.wmf"/></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0.xml"/><Relationship Id="rId4" Type="http://schemas.openxmlformats.org/officeDocument/2006/relationships/image" Target="../media/image9.wmf"/></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0.xml"/><Relationship Id="rId4" Type="http://schemas.openxmlformats.org/officeDocument/2006/relationships/image" Target="../media/image5.wmf"/></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w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NikUM - 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lvl1pPr>
          </a:lstStyle>
          <a:p>
            <a:r>
              <a:rPr lang="en-US"/>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a:t>Click to 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ikUM - 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600">
                <a:solidFill>
                  <a:srgbClr val="6F2575"/>
                </a:solidFill>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r>
              <a:rPr lang="en-US"/>
              <a:t>ISGC 2026 EGI CSIRT Security Workshop</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04657035"/>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reserve="1">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a:t>Edit Master text styles</a:t>
            </a:r>
          </a:p>
        </p:txBody>
      </p:sp>
    </p:spTree>
    <p:extLst>
      <p:ext uri="{BB962C8B-B14F-4D97-AF65-F5344CB8AC3E}">
        <p14:creationId xmlns:p14="http://schemas.microsoft.com/office/powerpoint/2010/main" val="163368925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reserve="1">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a:t>Edit Master text styles</a:t>
            </a:r>
          </a:p>
        </p:txBody>
      </p:sp>
    </p:spTree>
    <p:extLst>
      <p:ext uri="{BB962C8B-B14F-4D97-AF65-F5344CB8AC3E}">
        <p14:creationId xmlns:p14="http://schemas.microsoft.com/office/powerpoint/2010/main" val="3541923566"/>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ure-NikUM-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a:solidFill>
                  <a:schemeClr val="bg1"/>
                </a:solidFill>
              </a:rPr>
              <a:t>Main Title</a:t>
            </a:r>
            <a:endParaRPr dirty="0">
              <a:solidFill>
                <a:schemeClr val="bg1"/>
              </a:solidFill>
            </a:endParaRPr>
          </a:p>
          <a:p>
            <a:pPr lvl="1"/>
            <a:r>
              <a:rPr lang="en-US" dirty="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lIns="0" rIns="0"/>
          <a:lstStyle>
            <a:lvl1pPr marL="15240" indent="0" algn="r">
              <a:buNone/>
              <a:defRPr sz="1800">
                <a:solidFill>
                  <a:schemeClr val="bg1"/>
                </a:solidFill>
                <a:latin typeface="Akkurat Std" panose="02000503000000000000" pitchFamily="2" charset="0"/>
              </a:defRPr>
            </a:lvl1pPr>
          </a:lstStyle>
          <a:p>
            <a:pPr lvl="0"/>
            <a:r>
              <a:rPr lang="en-US" dirty="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a:solidFill>
                  <a:srgbClr val="E3D88A"/>
                </a:solidFill>
              </a:rPr>
              <a:t>David </a:t>
            </a:r>
            <a:r>
              <a:rPr lang="en-US" sz="1600" cap="none" baseline="0" dirty="0" err="1">
                <a:solidFill>
                  <a:srgbClr val="E3D88A"/>
                </a:solidFill>
              </a:rPr>
              <a:t>Groep</a:t>
            </a:r>
            <a:endParaRPr lang="en-US" sz="1600" cap="none" baseline="0" dirty="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6317" y="4390909"/>
            <a:ext cx="3017492" cy="627320"/>
          </a:xfrm>
          <a:prstGeom prst="rect">
            <a:avLst/>
          </a:prstGeom>
        </p:spPr>
      </p:pic>
    </p:spTree>
    <p:extLst>
      <p:ext uri="{BB962C8B-B14F-4D97-AF65-F5344CB8AC3E}">
        <p14:creationId xmlns:p14="http://schemas.microsoft.com/office/powerpoint/2010/main" val="202565172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ure-NikOnly-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a:solidFill>
                  <a:schemeClr val="bg1"/>
                </a:solidFill>
              </a:rPr>
              <a:t>Main Title</a:t>
            </a:r>
            <a:endParaRPr dirty="0">
              <a:solidFill>
                <a:schemeClr val="bg1"/>
              </a:solidFill>
            </a:endParaRPr>
          </a:p>
          <a:p>
            <a:pPr lvl="1"/>
            <a:r>
              <a:rPr lang="en-US" dirty="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lIns="0" rIns="0"/>
          <a:lstStyle>
            <a:lvl1pPr marL="15240" indent="0" algn="r">
              <a:buNone/>
              <a:defRPr sz="1800">
                <a:solidFill>
                  <a:schemeClr val="bg1"/>
                </a:solidFill>
                <a:latin typeface="Akkurat Std" panose="02000503000000000000" pitchFamily="2" charset="0"/>
              </a:defRPr>
            </a:lvl1pPr>
          </a:lstStyle>
          <a:p>
            <a:pPr lvl="0"/>
            <a:r>
              <a:rPr lang="en-US" dirty="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 xmlns:ma14="http://schemas.microsoft.com/office/mac/drawingml/2011/main"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a:solidFill>
                  <a:srgbClr val="E3D88A"/>
                </a:solidFill>
              </a:rPr>
              <a:t>David </a:t>
            </a:r>
            <a:r>
              <a:rPr lang="en-US" sz="1600" cap="none" baseline="0" dirty="0" err="1">
                <a:solidFill>
                  <a:srgbClr val="E3D88A"/>
                </a:solidFill>
              </a:rPr>
              <a:t>Groep</a:t>
            </a:r>
            <a:endParaRPr lang="en-US" sz="1600" cap="none" baseline="0" dirty="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spTree>
    <p:extLst>
      <p:ext uri="{BB962C8B-B14F-4D97-AF65-F5344CB8AC3E}">
        <p14:creationId xmlns:p14="http://schemas.microsoft.com/office/powerpoint/2010/main" val="3799646216"/>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ure-NikUM-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0279142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ure-NikOnly-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75427587"/>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ure-NikUM-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
        <p:nvSpPr>
          <p:cNvPr id="10" name="TextBox 9"/>
          <p:cNvSpPr txBox="1"/>
          <p:nvPr userDrawn="1"/>
        </p:nvSpPr>
        <p:spPr>
          <a:xfrm>
            <a:off x="559206" y="-8110"/>
            <a:ext cx="3355406" cy="292388"/>
          </a:xfrm>
          <a:prstGeom prst="rect">
            <a:avLst/>
          </a:prstGeom>
          <a:noFill/>
        </p:spPr>
        <p:txBody>
          <a:bodyPr wrap="none" rtlCol="0">
            <a:spAutoFit/>
          </a:bodyPr>
          <a:lstStyle/>
          <a:p>
            <a:pPr algn="l"/>
            <a:r>
              <a:rPr lang="en-GB" sz="650" kern="1200" cap="none" dirty="0">
                <a:solidFill>
                  <a:srgbClr val="E3D88B"/>
                </a:solidFill>
                <a:effectLst/>
              </a:rPr>
              <a:t>This work has also been co-supported by projects that have received funding from </a:t>
            </a:r>
            <a:br>
              <a:rPr lang="en-GB" sz="650" kern="1200" cap="none" dirty="0">
                <a:solidFill>
                  <a:srgbClr val="E3D88B"/>
                </a:solidFill>
                <a:effectLst/>
              </a:rPr>
            </a:br>
            <a:r>
              <a:rPr lang="en-GB" sz="650" kern="1200" cap="none" dirty="0">
                <a:solidFill>
                  <a:srgbClr val="E3D88B"/>
                </a:solidFill>
                <a:effectLst/>
              </a:rPr>
              <a:t>the European Union’s Horizon research and innovation programmes.</a:t>
            </a:r>
            <a:endParaRPr lang="en-GB" sz="650" cap="none" dirty="0">
              <a:solidFill>
                <a:srgbClr val="E3D88B"/>
              </a:solidFill>
            </a:endParaRPr>
          </a:p>
        </p:txBody>
      </p:sp>
    </p:spTree>
    <p:extLst>
      <p:ext uri="{BB962C8B-B14F-4D97-AF65-F5344CB8AC3E}">
        <p14:creationId xmlns:p14="http://schemas.microsoft.com/office/powerpoint/2010/main" val="124589072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ure-NikOnly-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sp>
        <p:nvSpPr>
          <p:cNvPr id="6" name="TextBox 5"/>
          <p:cNvSpPr txBox="1"/>
          <p:nvPr userDrawn="1"/>
        </p:nvSpPr>
        <p:spPr>
          <a:xfrm>
            <a:off x="559206" y="-8110"/>
            <a:ext cx="3355406" cy="292388"/>
          </a:xfrm>
          <a:prstGeom prst="rect">
            <a:avLst/>
          </a:prstGeom>
          <a:noFill/>
        </p:spPr>
        <p:txBody>
          <a:bodyPr wrap="none" rtlCol="0">
            <a:spAutoFit/>
          </a:bodyPr>
          <a:lstStyle/>
          <a:p>
            <a:pPr algn="l"/>
            <a:r>
              <a:rPr lang="en-GB" sz="650" kern="1200" cap="none" dirty="0">
                <a:solidFill>
                  <a:srgbClr val="E3D88B"/>
                </a:solidFill>
                <a:effectLst/>
              </a:rPr>
              <a:t>This work has also been co-supported by projects that have received funding from </a:t>
            </a:r>
            <a:br>
              <a:rPr lang="en-GB" sz="650" kern="1200" cap="none" dirty="0">
                <a:solidFill>
                  <a:srgbClr val="E3D88B"/>
                </a:solidFill>
                <a:effectLst/>
              </a:rPr>
            </a:br>
            <a:r>
              <a:rPr lang="en-GB" sz="650" kern="1200" cap="none" dirty="0">
                <a:solidFill>
                  <a:srgbClr val="E3D88B"/>
                </a:solidFill>
                <a:effectLst/>
              </a:rPr>
              <a:t>the European Union’s Horizon research and innovation programmes.</a:t>
            </a:r>
            <a:endParaRPr lang="en-GB" sz="650" cap="none" dirty="0">
              <a:solidFill>
                <a:srgbClr val="E3D88B"/>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471536193"/>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ure-NikOnly-RDM">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91" y="1095615"/>
            <a:ext cx="6135650" cy="3613544"/>
          </a:xfrm>
          <a:prstGeom prst="rect">
            <a:avLst/>
          </a:prstGeom>
        </p:spPr>
      </p:pic>
      <p:sp>
        <p:nvSpPr>
          <p:cNvPr id="6"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2" name="Title 1"/>
          <p:cNvSpPr>
            <a:spLocks noGrp="1"/>
          </p:cNvSpPr>
          <p:nvPr>
            <p:ph type="title"/>
          </p:nvPr>
        </p:nvSpPr>
        <p:spPr>
          <a:xfrm>
            <a:off x="1949824" y="348597"/>
            <a:ext cx="7029450" cy="993775"/>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10" name="Rechthoek"/>
          <p:cNvSpPr/>
          <p:nvPr userDrawn="1"/>
        </p:nvSpPr>
        <p:spPr>
          <a:xfrm>
            <a:off x="1130" y="4667250"/>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64467" y="3720459"/>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a:solidFill>
                    <a:schemeClr val="bg1"/>
                  </a:solidFill>
                </a:rPr>
                <a:t>David </a:t>
              </a:r>
              <a:r>
                <a:rPr lang="en-US" sz="1800" cap="none" baseline="0" dirty="0" err="1">
                  <a:solidFill>
                    <a:schemeClr val="bg1"/>
                  </a:solidFill>
                </a:rPr>
                <a:t>Groep</a:t>
              </a:r>
              <a:endParaRPr lang="en-US" sz="1800" cap="none" baseline="0" dirty="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8979" y="12028322"/>
              <a:ext cx="529432" cy="529432"/>
            </a:xfrm>
            <a:prstGeom prst="rect">
              <a:avLst/>
            </a:prstGeom>
          </p:spPr>
        </p:pic>
      </p:gr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6652" y="3957111"/>
            <a:ext cx="1834422" cy="718988"/>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21957148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ure-NikUM-SURF-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348597"/>
            <a:ext cx="7029450" cy="993775"/>
          </a:xfrm>
          <a:prstGeom prst="rect">
            <a:avLst/>
          </a:prstGeom>
        </p:spPr>
        <p:txBody>
          <a:bodyPr lIns="0" rIns="0" anchor="ctr"/>
          <a:lstStyle>
            <a:lvl1pPr algn="r">
              <a:defRPr/>
            </a:lvl1p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0930" y="4177514"/>
            <a:ext cx="1259675" cy="493720"/>
          </a:xfrm>
          <a:prstGeom prst="rect">
            <a:avLst/>
          </a:prstGeom>
        </p:spPr>
      </p:pic>
      <p:sp>
        <p:nvSpPr>
          <p:cNvPr id="4" name="Title 4"/>
          <p:cNvSpPr txBox="1">
            <a:spLocks/>
          </p:cNvSpPr>
          <p:nvPr userDrawn="1"/>
        </p:nvSpPr>
        <p:spPr>
          <a:xfrm>
            <a:off x="-1" y="4759692"/>
            <a:ext cx="8097011" cy="272047"/>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nchorCtr="0"/>
          <a:lst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a:lstStyle>
          <a:p>
            <a:pPr marL="21675" marR="21675" lvl="0" indent="0" algn="ctr" defTabSz="485775"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srgbClr val="E3D88B"/>
                </a:solidFill>
                <a:effectLst/>
                <a:uLnTx/>
                <a:uFill>
                  <a:solidFill>
                    <a:srgbClr val="000000"/>
                  </a:solidFill>
                </a:uFill>
                <a:latin typeface="Akkurat Std" panose="02000503000000000000" pitchFamily="2" charset="0"/>
                <a:sym typeface="Akkurat Std Mono"/>
              </a:rPr>
              <a:t>this work co-funded by and contributing to the Dutch National e-Infrastructure coordinated by SURF</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8883" y="4215439"/>
            <a:ext cx="1010653" cy="515107"/>
          </a:xfrm>
          <a:prstGeom prst="rect">
            <a:avLst/>
          </a:prstGeom>
        </p:spPr>
      </p:pic>
      <p:pic>
        <p:nvPicPr>
          <p:cNvPr id="6" name="Picture 5"/>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4462256" y="4017975"/>
            <a:ext cx="622642" cy="77666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63660985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ikUM - NightBeeld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143780311"/>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11" name="Afbeelding 10" descr="UM40_RGB_B_blau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7236772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1_Title slide + illustration">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11" name="Afbeelding 10" descr="UM40_RGB_B_blauw.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1789741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 illustration">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11" name="Afbeelding 10" descr="UM40_RGB_B_blau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Afbeelding 4" descr="Future loo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6488" y="1884997"/>
            <a:ext cx="3532883" cy="3261967"/>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0896639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1_Title slide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6" name="Afbeelding 6" descr="UM40_RGB_B_diap.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3726527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5400">
                <a:solidFill>
                  <a:srgbClr val="001A3B"/>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6" name="Afbeelding 10" descr="UM40_RGB_B_blauw.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40398979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1_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4800">
                <a:solidFill>
                  <a:srgbClr val="001A3B"/>
                </a:solidFill>
              </a:defRPr>
            </a:lvl1pPr>
          </a:lstStyle>
          <a:p>
            <a:r>
              <a:rPr lang="en-US" dirty="0"/>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6" name="Afbeelding 10" descr="UM40_RGB_B_blauw.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9543656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41953525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95196" y="2272938"/>
            <a:ext cx="4548803" cy="3015294"/>
          </a:xfrm>
          <a:prstGeom prst="rect">
            <a:avLst/>
          </a:prstGeom>
        </p:spPr>
      </p:pic>
    </p:spTree>
    <p:extLst>
      <p:ext uri="{BB962C8B-B14F-4D97-AF65-F5344CB8AC3E}">
        <p14:creationId xmlns:p14="http://schemas.microsoft.com/office/powerpoint/2010/main" val="39350218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dirty="0"/>
              <a:t>Click to edit Master title style</a:t>
            </a:r>
            <a:endParaRPr lang="nl-NL" dirty="0"/>
          </a:p>
        </p:txBody>
      </p:sp>
      <p:sp>
        <p:nvSpPr>
          <p:cNvPr id="8" name="Subtitel 2"/>
          <p:cNvSpPr>
            <a:spLocks noGrp="1"/>
          </p:cNvSpPr>
          <p:nvPr>
            <p:ph type="subTitle" idx="1"/>
          </p:nvPr>
        </p:nvSpPr>
        <p:spPr>
          <a:xfrm>
            <a:off x="564588" y="188959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13227405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8" name="Subtitel 2"/>
          <p:cNvSpPr>
            <a:spLocks noGrp="1"/>
          </p:cNvSpPr>
          <p:nvPr>
            <p:ph type="subTitle" idx="1"/>
          </p:nvPr>
        </p:nvSpPr>
        <p:spPr>
          <a:xfrm>
            <a:off x="564588" y="188959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Tree>
    <p:extLst>
      <p:ext uri="{BB962C8B-B14F-4D97-AF65-F5344CB8AC3E}">
        <p14:creationId xmlns:p14="http://schemas.microsoft.com/office/powerpoint/2010/main" val="319860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ikUM - NightBeeldTekst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2075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9" name="Text Placeholder 4"/>
          <p:cNvSpPr>
            <a:spLocks noGrp="1"/>
          </p:cNvSpPr>
          <p:nvPr>
            <p:ph type="body" sz="quarter" idx="16"/>
          </p:nvPr>
        </p:nvSpPr>
        <p:spPr>
          <a:xfrm>
            <a:off x="238125" y="4357313"/>
            <a:ext cx="8667750" cy="151268"/>
          </a:xfrm>
        </p:spPr>
        <p:txBody>
          <a:bodyPr/>
          <a:lstStyle>
            <a:lvl1pPr>
              <a:defRPr sz="800">
                <a:solidFill>
                  <a:srgbClr val="E3D88B"/>
                </a:solidFill>
              </a:defRPr>
            </a:lvl1pPr>
          </a:lstStyle>
          <a:p>
            <a:pPr lvl="0"/>
            <a:r>
              <a:rPr lang="en-US"/>
              <a:t>Click to edit Master text styles</a:t>
            </a:r>
          </a:p>
        </p:txBody>
      </p:sp>
    </p:spTree>
    <p:extLst>
      <p:ext uri="{BB962C8B-B14F-4D97-AF65-F5344CB8AC3E}">
        <p14:creationId xmlns:p14="http://schemas.microsoft.com/office/powerpoint/2010/main" val="998967481"/>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7" name="Afbeelding 6"/>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9" name="Tijdelijke aanduiding voor datum 3"/>
          <p:cNvSpPr>
            <a:spLocks noGrp="1"/>
          </p:cNvSpPr>
          <p:nvPr>
            <p:ph type="dt" sz="half" idx="10"/>
          </p:nvPr>
        </p:nvSpPr>
        <p:spPr>
          <a:xfrm>
            <a:off x="5234939" y="4736102"/>
            <a:ext cx="3015731" cy="273844"/>
          </a:xfrm>
        </p:spPr>
        <p:txBody>
          <a:bodyPr/>
          <a:lstStyle/>
          <a:p>
            <a:endParaRPr lang="nl-NL" dirty="0"/>
          </a:p>
        </p:txBody>
      </p:sp>
    </p:spTree>
    <p:extLst>
      <p:ext uri="{BB962C8B-B14F-4D97-AF65-F5344CB8AC3E}">
        <p14:creationId xmlns:p14="http://schemas.microsoft.com/office/powerpoint/2010/main" val="33900826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ext slide dark blu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1235"/>
          <a:stretch/>
        </p:blipFill>
        <p:spPr>
          <a:xfrm>
            <a:off x="360001" y="4630499"/>
            <a:ext cx="1572408" cy="381853"/>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7" name="Tijdelijke aanduiding voor datum 3"/>
          <p:cNvSpPr>
            <a:spLocks noGrp="1"/>
          </p:cNvSpPr>
          <p:nvPr>
            <p:ph type="dt" sz="half" idx="10"/>
          </p:nvPr>
        </p:nvSpPr>
        <p:spPr>
          <a:xfrm>
            <a:off x="7336205" y="4736102"/>
            <a:ext cx="914465" cy="273844"/>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30669941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ext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en-US"/>
              <a:t>Click to edit Master title style</a:t>
            </a:r>
            <a:endParaRPr lang="nl-NL" dirty="0"/>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blau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7" name="Tijdelijke aanduiding voor datum 3"/>
          <p:cNvSpPr>
            <a:spLocks noGrp="1"/>
          </p:cNvSpPr>
          <p:nvPr>
            <p:ph type="dt" sz="half" idx="10"/>
          </p:nvPr>
        </p:nvSpPr>
        <p:spPr>
          <a:xfrm>
            <a:off x="7336205" y="4736102"/>
            <a:ext cx="914465" cy="273844"/>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861174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photo slide">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lstStyle/>
          <a:p>
            <a:r>
              <a:rPr lang="en-US"/>
              <a:t>Click to edit Master title style</a:t>
            </a:r>
            <a:endParaRPr lang="nl-NL" dirty="0"/>
          </a:p>
        </p:txBody>
      </p:sp>
      <p:sp>
        <p:nvSpPr>
          <p:cNvPr id="3" name="Tijdelijke aanduiding voor inhoud 2"/>
          <p:cNvSpPr>
            <a:spLocks noGrp="1"/>
          </p:cNvSpPr>
          <p:nvPr>
            <p:ph idx="1"/>
          </p:nvPr>
        </p:nvSpPr>
        <p:spPr>
          <a:xfrm>
            <a:off x="360001" y="1485117"/>
            <a:ext cx="3934624" cy="2857572"/>
          </a:xfrm>
        </p:spPr>
        <p:txBody>
          <a:bodyPr/>
          <a:lstStyle>
            <a:lvl3pPr marL="715962" indent="0">
              <a:buNone/>
              <a:defRPr/>
            </a:lvl3pPr>
          </a:lstStyle>
          <a:p>
            <a:pPr lvl="0"/>
            <a:r>
              <a:rPr lang="en-US"/>
              <a:t>Edit Master text styles</a:t>
            </a:r>
          </a:p>
          <a:p>
            <a:pPr lvl="1"/>
            <a:r>
              <a:rPr lang="en-US"/>
              <a:t>Second level</a:t>
            </a:r>
          </a:p>
        </p:txBody>
      </p:sp>
      <p:sp>
        <p:nvSpPr>
          <p:cNvPr id="4" name="Tijdelijke aanduiding voor datum 3"/>
          <p:cNvSpPr>
            <a:spLocks noGrp="1"/>
          </p:cNvSpPr>
          <p:nvPr>
            <p:ph type="dt" sz="half" idx="10"/>
          </p:nvPr>
        </p:nvSpPr>
        <p:spPr>
          <a:xfrm>
            <a:off x="4595043" y="4738971"/>
            <a:ext cx="550734" cy="273844"/>
          </a:xfrm>
        </p:spPr>
        <p:txBody>
          <a:bodyPr/>
          <a:lstStyle/>
          <a:p>
            <a:endParaRPr lang="nl-NL"/>
          </a:p>
        </p:txBody>
      </p:sp>
      <p:sp>
        <p:nvSpPr>
          <p:cNvPr id="5" name="Tijdelijke aanduiding voor voettekst 4"/>
          <p:cNvSpPr>
            <a:spLocks noGrp="1"/>
          </p:cNvSpPr>
          <p:nvPr>
            <p:ph type="ftr" sz="quarter" idx="11"/>
          </p:nvPr>
        </p:nvSpPr>
        <p:spPr>
          <a:xfrm>
            <a:off x="4745252" y="4738971"/>
            <a:ext cx="3449951" cy="273844"/>
          </a:xfrm>
        </p:spPr>
        <p:txBody>
          <a:bodyPr/>
          <a:lstStyle/>
          <a:p>
            <a:r>
              <a:rPr lang="en-US"/>
              <a:t>ISGC 2026 EGI CSIRT Security Workshop</a:t>
            </a:r>
            <a:endParaRPr lang="nl-NL"/>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r>
              <a:rPr lang="en-US"/>
              <a:t>Click icon to add picture</a:t>
            </a:r>
            <a:endParaRPr lang="nl-NL"/>
          </a:p>
        </p:txBody>
      </p:sp>
      <p:pic>
        <p:nvPicPr>
          <p:cNvPr id="9" name="Afbeelding 8"/>
          <p:cNvPicPr>
            <a:picLocks noChangeAspect="1"/>
          </p:cNvPicPr>
          <p:nvPr userDrawn="1"/>
        </p:nvPicPr>
        <p:blipFill rotWithShape="1">
          <a:blip r:embed="rId2"/>
          <a:srcRect r="19769"/>
          <a:stretch/>
        </p:blipFill>
        <p:spPr>
          <a:xfrm>
            <a:off x="360001" y="4630216"/>
            <a:ext cx="1602792" cy="379730"/>
          </a:xfrm>
          <a:prstGeom prst="rect">
            <a:avLst/>
          </a:prstGeom>
        </p:spPr>
      </p:pic>
    </p:spTree>
    <p:extLst>
      <p:ext uri="{BB962C8B-B14F-4D97-AF65-F5344CB8AC3E}">
        <p14:creationId xmlns:p14="http://schemas.microsoft.com/office/powerpoint/2010/main" val="3478606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0" y="0"/>
            <a:ext cx="9144000" cy="5143500"/>
          </a:xfrm>
          <a:solidFill>
            <a:schemeClr val="bg2">
              <a:lumMod val="85000"/>
            </a:schemeClr>
          </a:solidFill>
        </p:spPr>
        <p:txBody>
          <a:bodyPr/>
          <a:lstStyle/>
          <a:p>
            <a:r>
              <a:rPr lang="en-US"/>
              <a:t>Click icon to add picture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pPr/>
              <a:t>‹#›</a:t>
            </a:fld>
            <a:endParaRPr lang="nl-NL" dirty="0"/>
          </a:p>
        </p:txBody>
      </p:sp>
      <p:sp>
        <p:nvSpPr>
          <p:cNvPr id="11" name="Tijdelijke aanduiding voor tekst 6">
            <a:extLst>
              <a:ext uri="{FF2B5EF4-FFF2-40B4-BE49-F238E27FC236}">
                <a16:creationId xmlns:a16="http://schemas.microsoft.com/office/drawing/2014/main" id="{65C5AF04-DC40-0847-A150-8AD1FF13551E}"/>
              </a:ext>
            </a:extLst>
          </p:cNvPr>
          <p:cNvSpPr>
            <a:spLocks noGrp="1"/>
          </p:cNvSpPr>
          <p:nvPr>
            <p:ph type="body" sz="quarter" idx="15" hasCustomPrompt="1"/>
          </p:nvPr>
        </p:nvSpPr>
        <p:spPr>
          <a:xfrm>
            <a:off x="358700" y="4686937"/>
            <a:ext cx="1533600" cy="233363"/>
          </a:xfrm>
          <a:blipFill>
            <a:blip r:embed="rId2"/>
            <a:stretch>
              <a:fillRect/>
            </a:stretch>
          </a:blipFill>
        </p:spPr>
        <p:txBody>
          <a:bodyPr/>
          <a:lstStyle>
            <a:lvl1pPr marL="0" indent="0" algn="ctr">
              <a:buNone/>
              <a:defRPr sz="800"/>
            </a:lvl1pPr>
            <a:lvl2pPr marL="358775" indent="0">
              <a:buNone/>
              <a:defRPr sz="800"/>
            </a:lvl2pPr>
            <a:lvl3pPr marL="715962" indent="0">
              <a:buNone/>
              <a:defRPr sz="800"/>
            </a:lvl3pPr>
            <a:lvl4pPr marL="1074738" indent="0">
              <a:buNone/>
              <a:defRPr sz="800"/>
            </a:lvl4pPr>
            <a:lvl5pPr marL="1433512" indent="0">
              <a:buNone/>
              <a:defRPr sz="800"/>
            </a:lvl5pPr>
          </a:lstStyle>
          <a:p>
            <a:pPr lvl="0"/>
            <a:r>
              <a:rPr lang="nl-NL" dirty="0"/>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6" name="Tijdelijke aanduiding voor datum 3"/>
          <p:cNvSpPr>
            <a:spLocks noGrp="1"/>
          </p:cNvSpPr>
          <p:nvPr>
            <p:ph type="dt" sz="half" idx="10"/>
          </p:nvPr>
        </p:nvSpPr>
        <p:spPr>
          <a:xfrm>
            <a:off x="7336205" y="4736102"/>
            <a:ext cx="914465" cy="273844"/>
          </a:xfrm>
        </p:spPr>
        <p:txBody>
          <a:bodyPr/>
          <a:lstStyle>
            <a:lvl1pPr>
              <a:defRPr>
                <a:solidFill>
                  <a:schemeClr val="tx1"/>
                </a:solidFill>
              </a:defRPr>
            </a:lvl1pPr>
          </a:lstStyle>
          <a:p>
            <a:endParaRPr lang="nl-NL" dirty="0"/>
          </a:p>
        </p:txBody>
      </p:sp>
    </p:spTree>
    <p:extLst>
      <p:ext uri="{BB962C8B-B14F-4D97-AF65-F5344CB8AC3E}">
        <p14:creationId xmlns:p14="http://schemas.microsoft.com/office/powerpoint/2010/main" val="16378615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4" y="972000"/>
            <a:ext cx="8326437" cy="3231923"/>
          </a:xfrm>
        </p:spPr>
        <p:txBody>
          <a:bodyPr/>
          <a:lstStyle/>
          <a:p>
            <a:r>
              <a:rPr lang="en-US"/>
              <a:t>Click icon to add table</a:t>
            </a:r>
            <a:endParaRPr lang="nl-NL"/>
          </a:p>
        </p:txBody>
      </p:sp>
      <p:pic>
        <p:nvPicPr>
          <p:cNvPr id="8" name="Afbeelding 7"/>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10" name="Tijdelijke aanduiding voor datum 3"/>
          <p:cNvSpPr>
            <a:spLocks noGrp="1"/>
          </p:cNvSpPr>
          <p:nvPr>
            <p:ph type="dt" sz="half" idx="10"/>
          </p:nvPr>
        </p:nvSpPr>
        <p:spPr>
          <a:xfrm>
            <a:off x="7336205" y="4736102"/>
            <a:ext cx="914465" cy="273844"/>
          </a:xfrm>
        </p:spPr>
        <p:txBody>
          <a:bodyPr/>
          <a:lstStyle/>
          <a:p>
            <a:endParaRPr lang="nl-NL" dirty="0"/>
          </a:p>
        </p:txBody>
      </p:sp>
    </p:spTree>
    <p:extLst>
      <p:ext uri="{BB962C8B-B14F-4D97-AF65-F5344CB8AC3E}">
        <p14:creationId xmlns:p14="http://schemas.microsoft.com/office/powerpoint/2010/main" val="13211303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ext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a:t>ISGC 2026 EGI CSIRT Security Workshop</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0"/>
            <a:ext cx="8326437" cy="3527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Tree>
    <p:extLst>
      <p:ext uri="{BB962C8B-B14F-4D97-AF65-F5344CB8AC3E}">
        <p14:creationId xmlns:p14="http://schemas.microsoft.com/office/powerpoint/2010/main" val="11186294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ext slide DACS with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a:t>ISGC 2026 EGI CSIRT Security Workshop</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1"/>
            <a:ext cx="8326437" cy="31927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9" name="Text Placeholder 5"/>
          <p:cNvSpPr>
            <a:spLocks noGrp="1"/>
          </p:cNvSpPr>
          <p:nvPr>
            <p:ph type="body" sz="quarter" idx="14"/>
          </p:nvPr>
        </p:nvSpPr>
        <p:spPr>
          <a:xfrm>
            <a:off x="360363" y="4448686"/>
            <a:ext cx="8326437" cy="169351"/>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a:t>Edit Master text styles</a:t>
            </a:r>
          </a:p>
        </p:txBody>
      </p:sp>
    </p:spTree>
    <p:extLst>
      <p:ext uri="{BB962C8B-B14F-4D97-AF65-F5344CB8AC3E}">
        <p14:creationId xmlns:p14="http://schemas.microsoft.com/office/powerpoint/2010/main" val="23354567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nchor="ctr"/>
          <a:lstStyle>
            <a:lvl1pPr>
              <a:defRPr sz="1100">
                <a:solidFill>
                  <a:schemeClr val="accent6">
                    <a:lumMod val="75000"/>
                  </a:schemeClr>
                </a:solidFill>
              </a:defRPr>
            </a:lvl1pPr>
          </a:lstStyle>
          <a:p>
            <a:r>
              <a:rPr lang="en-US"/>
              <a:t>ISGC 2026 EGI CSIRT Security Workshop</a:t>
            </a:r>
            <a:endParaRPr lang="nl-NL" dirty="0"/>
          </a:p>
        </p:txBody>
      </p:sp>
      <p:sp>
        <p:nvSpPr>
          <p:cNvPr id="5" name="Slide Number Placeholder 4"/>
          <p:cNvSpPr>
            <a:spLocks noGrp="1"/>
          </p:cNvSpPr>
          <p:nvPr>
            <p:ph type="sldNum" sz="quarter" idx="12"/>
          </p:nvPr>
        </p:nvSpPr>
        <p:spPr/>
        <p:txBody>
          <a:bodyPr anchor="ctr"/>
          <a:lstStyle>
            <a:lvl1pPr>
              <a:defRPr sz="1100">
                <a:solidFill>
                  <a:schemeClr val="accent6">
                    <a:lumMod val="75000"/>
                  </a:schemeClr>
                </a:solidFill>
              </a:defRPr>
            </a:lvl1pPr>
          </a:lstStyle>
          <a:p>
            <a:fld id="{09B7AD4A-C94A-7B42-9E17-606C7F366C4B}" type="slidenum">
              <a:rPr lang="nl-NL" smtClean="0"/>
              <a:pPr/>
              <a:t>‹#›</a:t>
            </a:fld>
            <a:endParaRPr lang="nl-NL" dirty="0"/>
          </a:p>
        </p:txBody>
      </p:sp>
      <p:sp>
        <p:nvSpPr>
          <p:cNvPr id="7" name="Text Placeholder 6"/>
          <p:cNvSpPr>
            <a:spLocks noGrp="1"/>
          </p:cNvSpPr>
          <p:nvPr>
            <p:ph type="body" sz="quarter" idx="13"/>
          </p:nvPr>
        </p:nvSpPr>
        <p:spPr>
          <a:xfrm>
            <a:off x="360363" y="1066801"/>
            <a:ext cx="4226877" cy="31851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a:t>Edit Master text styles</a:t>
            </a:r>
          </a:p>
        </p:txBody>
      </p:sp>
    </p:spTree>
    <p:extLst>
      <p:ext uri="{BB962C8B-B14F-4D97-AF65-F5344CB8AC3E}">
        <p14:creationId xmlns:p14="http://schemas.microsoft.com/office/powerpoint/2010/main" val="160564405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7114237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ikUM - NightBeeld">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280028014"/>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765507"/>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eeld 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a:t>Edit Master text styles</a:t>
            </a:r>
          </a:p>
        </p:txBody>
      </p:sp>
      <p:sp>
        <p:nvSpPr>
          <p:cNvPr id="3" name="Date Placeholder 2"/>
          <p:cNvSpPr>
            <a:spLocks noGrp="1"/>
          </p:cNvSpPr>
          <p:nvPr>
            <p:ph type="dt" sz="half" idx="15"/>
          </p:nvPr>
        </p:nvSpPr>
        <p:spPr>
          <a:xfrm>
            <a:off x="3234468" y="4717659"/>
            <a:ext cx="914465" cy="301228"/>
          </a:xfrm>
        </p:spPr>
        <p:txBody>
          <a:bodyPr anchor="ctr"/>
          <a:lstStyle/>
          <a:p>
            <a:endParaRPr lang="nl-NL" dirty="0"/>
          </a:p>
        </p:txBody>
      </p:sp>
      <p:sp>
        <p:nvSpPr>
          <p:cNvPr id="9" name="Footer Placeholder 8"/>
          <p:cNvSpPr>
            <a:spLocks noGrp="1"/>
          </p:cNvSpPr>
          <p:nvPr>
            <p:ph type="ftr" sz="quarter" idx="16"/>
          </p:nvPr>
        </p:nvSpPr>
        <p:spPr>
          <a:xfrm>
            <a:off x="4273246" y="4717659"/>
            <a:ext cx="3977658" cy="301228"/>
          </a:xfrm>
        </p:spPr>
        <p:txBody>
          <a:bodyPr anchor="ctr"/>
          <a:lstStyle/>
          <a:p>
            <a:r>
              <a:rPr lang="en-US"/>
              <a:t>ISGC 2026 EGI CSIRT Security Workshop</a:t>
            </a:r>
            <a:endParaRPr lang="nl-NL" dirty="0"/>
          </a:p>
        </p:txBody>
      </p:sp>
      <p:sp>
        <p:nvSpPr>
          <p:cNvPr id="11" name="Slide Number Placeholder 10"/>
          <p:cNvSpPr>
            <a:spLocks noGrp="1"/>
          </p:cNvSpPr>
          <p:nvPr>
            <p:ph type="sldNum" sz="quarter" idx="17"/>
          </p:nvPr>
        </p:nvSpPr>
        <p:spPr>
          <a:xfrm>
            <a:off x="8316142" y="4717488"/>
            <a:ext cx="370657" cy="301228"/>
          </a:xfrm>
        </p:spPr>
        <p:txBody>
          <a:bodyPr anchor="ct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1984347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A2] Beeld">
    <p:spTree>
      <p:nvGrpSpPr>
        <p:cNvPr id="1" name=""/>
        <p:cNvGrpSpPr/>
        <p:nvPr/>
      </p:nvGrpSpPr>
      <p:grpSpPr>
        <a:xfrm>
          <a:off x="0" y="0"/>
          <a:ext cx="0" cy="0"/>
          <a:chOff x="0" y="0"/>
          <a:chExt cx="0" cy="0"/>
        </a:xfrm>
      </p:grpSpPr>
      <p:pic>
        <p:nvPicPr>
          <p:cNvPr id="9"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itle 1"/>
          <p:cNvSpPr>
            <a:spLocks noGrp="1"/>
          </p:cNvSpPr>
          <p:nvPr>
            <p:ph type="title"/>
          </p:nvPr>
        </p:nvSpPr>
        <p:spPr>
          <a:xfrm>
            <a:off x="360000" y="310695"/>
            <a:ext cx="8326799" cy="567000"/>
          </a:xfrm>
        </p:spPr>
        <p:txBody>
          <a:bodyPr/>
          <a:lstStyle/>
          <a:p>
            <a:r>
              <a:rPr lang="en-US"/>
              <a:t>Click to edit Master title style</a:t>
            </a:r>
            <a:endParaRPr lang="en-GB"/>
          </a:p>
        </p:txBody>
      </p:sp>
      <p:sp>
        <p:nvSpPr>
          <p:cNvPr id="7" name="Date Placeholder 6"/>
          <p:cNvSpPr>
            <a:spLocks noGrp="1"/>
          </p:cNvSpPr>
          <p:nvPr>
            <p:ph type="dt" sz="half" idx="10"/>
          </p:nvPr>
        </p:nvSpPr>
        <p:spPr/>
        <p:txBody>
          <a:bodyPr/>
          <a:lstStyle/>
          <a:p>
            <a:endParaRPr lang="nl-NL" dirty="0"/>
          </a:p>
        </p:txBody>
      </p:sp>
      <p:sp>
        <p:nvSpPr>
          <p:cNvPr id="8" name="Footer Placeholder 7"/>
          <p:cNvSpPr>
            <a:spLocks noGrp="1"/>
          </p:cNvSpPr>
          <p:nvPr>
            <p:ph type="ftr" sz="quarter" idx="11"/>
          </p:nvPr>
        </p:nvSpPr>
        <p:spPr/>
        <p:txBody>
          <a:bodyPr/>
          <a:lstStyle/>
          <a:p>
            <a:r>
              <a:rPr lang="en-US"/>
              <a:t>ISGC 2026 EGI CSIRT Security Workshop</a:t>
            </a:r>
            <a:endParaRPr lang="nl-NL" dirty="0"/>
          </a:p>
        </p:txBody>
      </p:sp>
      <p:sp>
        <p:nvSpPr>
          <p:cNvPr id="11" name="Slide Number Placeholder 10"/>
          <p:cNvSpPr>
            <a:spLocks noGrp="1"/>
          </p:cNvSpPr>
          <p:nvPr>
            <p:ph type="sldNum" sz="quarter" idx="12"/>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2720057705"/>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Nik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43076256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NikUM - BeeldSourc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Edit Master text styles</a:t>
            </a:r>
          </a:p>
        </p:txBody>
      </p:sp>
    </p:spTree>
    <p:extLst>
      <p:ext uri="{BB962C8B-B14F-4D97-AF65-F5344CB8AC3E}">
        <p14:creationId xmlns:p14="http://schemas.microsoft.com/office/powerpoint/2010/main" val="29372805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NikUM - NightBeeld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a:t>Edit Master text styles</a:t>
            </a:r>
          </a:p>
        </p:txBody>
      </p:sp>
    </p:spTree>
    <p:extLst>
      <p:ext uri="{BB962C8B-B14F-4D97-AF65-F5344CB8AC3E}">
        <p14:creationId xmlns:p14="http://schemas.microsoft.com/office/powerpoint/2010/main" val="2137720560"/>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11" name="Afbeelding 10" descr="UM40_RGB_B_blau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4980264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1_Title slide + illustration">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11" name="Afbeelding 10" descr="UM40_RGB_B_blauw.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2667571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 illustration">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11" name="Afbeelding 10" descr="UM40_RGB_B_blau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5" name="Afbeelding 4" descr="Future look.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6488" y="1884997"/>
            <a:ext cx="3532883" cy="3261967"/>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34468236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1_Title slide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6" name="Afbeelding 6" descr="UM40_RGB_B_diap.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4260956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ikUM - NightBeeld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800">
                <a:solidFill>
                  <a:srgbClr val="E3D88B"/>
                </a:solidFill>
              </a:defRPr>
            </a:lvl1pPr>
          </a:lstStyle>
          <a:p>
            <a:pPr lvl="0"/>
            <a:r>
              <a:rPr lang="en-US"/>
              <a:t>Click to edit Master text styles</a:t>
            </a:r>
          </a:p>
        </p:txBody>
      </p:sp>
    </p:spTree>
    <p:extLst>
      <p:ext uri="{BB962C8B-B14F-4D97-AF65-F5344CB8AC3E}">
        <p14:creationId xmlns:p14="http://schemas.microsoft.com/office/powerpoint/2010/main" val="1744688006"/>
      </p:ext>
    </p:extLst>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5400">
                <a:solidFill>
                  <a:srgbClr val="001A3B"/>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6" name="Afbeelding 10" descr="UM40_RGB_B_blauw.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8678470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1_Title slide photo Randwij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64587" y="189852"/>
            <a:ext cx="7377145" cy="1653944"/>
          </a:xfrm>
        </p:spPr>
        <p:txBody>
          <a:bodyPr>
            <a:noAutofit/>
          </a:bodyPr>
          <a:lstStyle>
            <a:lvl1pPr>
              <a:defRPr sz="5400">
                <a:solidFill>
                  <a:srgbClr val="001A3B"/>
                </a:solidFill>
              </a:defRPr>
            </a:lvl1pPr>
          </a:lstStyle>
          <a:p>
            <a:r>
              <a:rPr lang="en-US"/>
              <a:t>Click to edit Master title style</a:t>
            </a:r>
            <a:endParaRPr lang="nl-NL" dirty="0"/>
          </a:p>
        </p:txBody>
      </p:sp>
      <p:sp>
        <p:nvSpPr>
          <p:cNvPr id="3" name="Subtitel 2"/>
          <p:cNvSpPr>
            <a:spLocks noGrp="1"/>
          </p:cNvSpPr>
          <p:nvPr>
            <p:ph type="subTitle" idx="1"/>
          </p:nvPr>
        </p:nvSpPr>
        <p:spPr>
          <a:xfrm>
            <a:off x="564588" y="1829639"/>
            <a:ext cx="4196618" cy="1314450"/>
          </a:xfrm>
        </p:spPr>
        <p:txBody>
          <a:bodyPr/>
          <a:lstStyle>
            <a:lvl1pPr marL="0" indent="0" algn="l">
              <a:buNone/>
              <a:defRPr sz="2000">
                <a:solidFill>
                  <a:srgbClr val="001A3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6" name="Afbeelding 10" descr="UM40_RGB_B_blauw.png"/>
          <p:cNvPicPr>
            <a:picLocks noChangeAspect="1"/>
          </p:cNvPicPr>
          <p:nvPr userDrawn="1"/>
        </p:nvPicPr>
        <p:blipFill rotWithShape="1">
          <a:blip r:embed="rId3"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431125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3185452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slide dark blue">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95196" y="2272938"/>
            <a:ext cx="4548803" cy="3015294"/>
          </a:xfrm>
          <a:prstGeom prst="rect">
            <a:avLst/>
          </a:prstGeom>
        </p:spPr>
      </p:pic>
    </p:spTree>
    <p:extLst>
      <p:ext uri="{BB962C8B-B14F-4D97-AF65-F5344CB8AC3E}">
        <p14:creationId xmlns:p14="http://schemas.microsoft.com/office/powerpoint/2010/main" val="29042304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slide dark blue UMonly">
    <p:bg>
      <p:bgPr>
        <a:solidFill>
          <a:schemeClr val="tx1"/>
        </a:solidFill>
        <a:effectLst/>
      </p:bgPr>
    </p:bg>
    <p:spTree>
      <p:nvGrpSpPr>
        <p:cNvPr id="1" name=""/>
        <p:cNvGrpSpPr/>
        <p:nvPr/>
      </p:nvGrpSpPr>
      <p:grpSpPr>
        <a:xfrm>
          <a:off x="0" y="0"/>
          <a:ext cx="0" cy="0"/>
          <a:chOff x="0" y="0"/>
          <a:chExt cx="0" cy="0"/>
        </a:xfrm>
      </p:grpSpPr>
      <p:pic>
        <p:nvPicPr>
          <p:cNvPr id="9" name="Afbeelding 8"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499"/>
            <a:ext cx="1590638" cy="381853"/>
          </a:xfrm>
          <a:prstGeom prst="rect">
            <a:avLst/>
          </a:prstGeom>
        </p:spPr>
      </p:pic>
      <p:sp>
        <p:nvSpPr>
          <p:cNvPr id="6"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7"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l="61801" r="6035" b="9023"/>
          <a:stretch/>
        </p:blipFill>
        <p:spPr>
          <a:xfrm>
            <a:off x="7406640" y="2272938"/>
            <a:ext cx="1463040" cy="2743200"/>
          </a:xfrm>
          <a:prstGeom prst="rect">
            <a:avLst/>
          </a:prstGeom>
        </p:spPr>
      </p:pic>
    </p:spTree>
    <p:extLst>
      <p:ext uri="{BB962C8B-B14F-4D97-AF65-F5344CB8AC3E}">
        <p14:creationId xmlns:p14="http://schemas.microsoft.com/office/powerpoint/2010/main" val="18720153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8"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Tree>
    <p:extLst>
      <p:ext uri="{BB962C8B-B14F-4D97-AF65-F5344CB8AC3E}">
        <p14:creationId xmlns:p14="http://schemas.microsoft.com/office/powerpoint/2010/main" val="73338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slide orange">
    <p:bg>
      <p:bgPr>
        <a:solidFill>
          <a:schemeClr val="accent1"/>
        </a:solidFill>
        <a:effectLst/>
      </p:bgPr>
    </p:bg>
    <p:spTree>
      <p:nvGrpSpPr>
        <p:cNvPr id="1" name=""/>
        <p:cNvGrpSpPr/>
        <p:nvPr/>
      </p:nvGrpSpPr>
      <p:grpSpPr>
        <a:xfrm>
          <a:off x="0" y="0"/>
          <a:ext cx="0" cy="0"/>
          <a:chOff x="0" y="0"/>
          <a:chExt cx="0" cy="0"/>
        </a:xfrm>
      </p:grpSpPr>
      <p:pic>
        <p:nvPicPr>
          <p:cNvPr id="6" name="Afbeelding 5"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930"/>
          <a:stretch/>
        </p:blipFill>
        <p:spPr>
          <a:xfrm>
            <a:off x="360001" y="4630499"/>
            <a:ext cx="1578484" cy="381853"/>
          </a:xfrm>
          <a:prstGeom prst="rect">
            <a:avLst/>
          </a:prstGeom>
        </p:spPr>
      </p:pic>
      <p:sp>
        <p:nvSpPr>
          <p:cNvPr id="7" name="Titel 1"/>
          <p:cNvSpPr>
            <a:spLocks noGrp="1"/>
          </p:cNvSpPr>
          <p:nvPr>
            <p:ph type="ctrTitle"/>
          </p:nvPr>
        </p:nvSpPr>
        <p:spPr>
          <a:xfrm>
            <a:off x="564588" y="189852"/>
            <a:ext cx="6598342" cy="1653944"/>
          </a:xfrm>
        </p:spPr>
        <p:txBody>
          <a:bodyPr>
            <a:noAutofit/>
          </a:bodyPr>
          <a:lstStyle>
            <a:lvl1pPr>
              <a:defRPr sz="5400">
                <a:solidFill>
                  <a:srgbClr val="FFFFFF"/>
                </a:solidFill>
              </a:defRPr>
            </a:lvl1pPr>
          </a:lstStyle>
          <a:p>
            <a:r>
              <a:rPr lang="en-US"/>
              <a:t>Click to edit Master title style</a:t>
            </a:r>
            <a:endParaRPr lang="nl-NL" dirty="0"/>
          </a:p>
        </p:txBody>
      </p:sp>
      <p:sp>
        <p:nvSpPr>
          <p:cNvPr id="8" name="Subtitel 2"/>
          <p:cNvSpPr>
            <a:spLocks noGrp="1"/>
          </p:cNvSpPr>
          <p:nvPr>
            <p:ph type="subTitle" idx="1"/>
          </p:nvPr>
        </p:nvSpPr>
        <p:spPr>
          <a:xfrm>
            <a:off x="564588" y="1829639"/>
            <a:ext cx="4196618" cy="131445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95196" y="2272938"/>
            <a:ext cx="4548804" cy="3015294"/>
          </a:xfrm>
          <a:prstGeom prst="rect">
            <a:avLst/>
          </a:prstGeom>
        </p:spPr>
      </p:pic>
    </p:spTree>
    <p:extLst>
      <p:ext uri="{BB962C8B-B14F-4D97-AF65-F5344CB8AC3E}">
        <p14:creationId xmlns:p14="http://schemas.microsoft.com/office/powerpoint/2010/main" val="8044006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ext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7" name="Afbeelding 6"/>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9" name="Tijdelijke aanduiding voor datum 3"/>
          <p:cNvSpPr>
            <a:spLocks noGrp="1"/>
          </p:cNvSpPr>
          <p:nvPr>
            <p:ph type="dt" sz="half" idx="10"/>
          </p:nvPr>
        </p:nvSpPr>
        <p:spPr>
          <a:xfrm>
            <a:off x="7336205" y="4736102"/>
            <a:ext cx="914465" cy="273844"/>
          </a:xfrm>
        </p:spPr>
        <p:txBody>
          <a:bodyPr/>
          <a:lstStyle/>
          <a:p>
            <a:endParaRPr lang="nl-NL" dirty="0"/>
          </a:p>
        </p:txBody>
      </p:sp>
    </p:spTree>
    <p:extLst>
      <p:ext uri="{BB962C8B-B14F-4D97-AF65-F5344CB8AC3E}">
        <p14:creationId xmlns:p14="http://schemas.microsoft.com/office/powerpoint/2010/main" val="11249246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ext slide dark blu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Tijdelijke aanduiding voor dianummer 5"/>
          <p:cNvSpPr>
            <a:spLocks noGrp="1"/>
          </p:cNvSpPr>
          <p:nvPr>
            <p:ph type="sldNum" sz="quarter" idx="12"/>
          </p:nvPr>
        </p:nvSpPr>
        <p:spPr>
          <a:xfrm>
            <a:off x="8316142" y="4685460"/>
            <a:ext cx="370657" cy="273844"/>
          </a:xfrm>
        </p:spPr>
        <p:txBody>
          <a:bodyPr anchor="ct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diap.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1235"/>
          <a:stretch/>
        </p:blipFill>
        <p:spPr>
          <a:xfrm>
            <a:off x="360001" y="4630499"/>
            <a:ext cx="1572408" cy="381853"/>
          </a:xfrm>
          <a:prstGeom prst="rect">
            <a:avLst/>
          </a:prstGeom>
        </p:spPr>
      </p:pic>
      <p:sp>
        <p:nvSpPr>
          <p:cNvPr id="9" name="Tijdelijke aanduiding voor datum 3"/>
          <p:cNvSpPr txBox="1">
            <a:spLocks/>
          </p:cNvSpPr>
          <p:nvPr userDrawn="1"/>
        </p:nvSpPr>
        <p:spPr>
          <a:xfrm>
            <a:off x="3234468" y="4685631"/>
            <a:ext cx="914465" cy="273844"/>
          </a:xfrm>
          <a:prstGeom prst="rect">
            <a:avLst/>
          </a:prstGeom>
        </p:spPr>
        <p:txBody>
          <a:bodyPr vert="horz" lIns="0" tIns="0" rIns="0" bIns="0" rtlCol="0" anchor="ctr" anchorCtr="0"/>
          <a:lstStyle>
            <a:defPPr>
              <a:defRPr lang="nl-NL"/>
            </a:defPPr>
            <a:lvl1pPr marL="0" algn="r" defTabSz="457200" rtl="0" eaLnBrk="1" latinLnBrk="0" hangingPunct="1">
              <a:defRPr sz="1000" kern="1200">
                <a:solidFill>
                  <a:schemeClr val="tx1"/>
                </a:solidFill>
                <a:latin typeface="+mj-lt"/>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lumMod val="85000"/>
                  </a:schemeClr>
                </a:solidFill>
              </a:rPr>
              <a:t>March 2023</a:t>
            </a:r>
            <a:endParaRPr lang="nl-NL" dirty="0">
              <a:solidFill>
                <a:schemeClr val="bg1">
                  <a:lumMod val="85000"/>
                </a:schemeClr>
              </a:solidFill>
            </a:endParaRPr>
          </a:p>
        </p:txBody>
      </p:sp>
      <p:sp>
        <p:nvSpPr>
          <p:cNvPr id="11" name="Tijdelijke aanduiding voor voettekst 4"/>
          <p:cNvSpPr>
            <a:spLocks noGrp="1"/>
          </p:cNvSpPr>
          <p:nvPr>
            <p:ph type="ftr" sz="quarter" idx="3"/>
          </p:nvPr>
        </p:nvSpPr>
        <p:spPr>
          <a:xfrm>
            <a:off x="4273246" y="4685631"/>
            <a:ext cx="3977658" cy="273844"/>
          </a:xfrm>
          <a:prstGeom prst="rect">
            <a:avLst/>
          </a:prstGeom>
        </p:spPr>
        <p:txBody>
          <a:bodyPr vert="horz" lIns="0" tIns="0" rIns="0" bIns="0" rtlCol="0" anchor="ctr" anchorCtr="0"/>
          <a:lstStyle>
            <a:lvl1pPr algn="r">
              <a:defRPr sz="1000">
                <a:solidFill>
                  <a:schemeClr val="bg1">
                    <a:lumMod val="85000"/>
                  </a:schemeClr>
                </a:solidFill>
                <a:latin typeface="+mn-lt"/>
                <a:cs typeface="Verdana"/>
              </a:defRPr>
            </a:lvl1pPr>
          </a:lstStyle>
          <a:p>
            <a:r>
              <a:rPr lang="en-US"/>
              <a:t>ISGC 2026 EGI CSIRT Security Workshop</a:t>
            </a:r>
            <a:endParaRPr lang="nl-NL" dirty="0"/>
          </a:p>
        </p:txBody>
      </p:sp>
      <p:sp>
        <p:nvSpPr>
          <p:cNvPr id="12" name="TextBox 11"/>
          <p:cNvSpPr txBox="1"/>
          <p:nvPr userDrawn="1"/>
        </p:nvSpPr>
        <p:spPr>
          <a:xfrm>
            <a:off x="1825633" y="4683556"/>
            <a:ext cx="650867" cy="261610"/>
          </a:xfrm>
          <a:prstGeom prst="rect">
            <a:avLst/>
          </a:prstGeom>
          <a:noFill/>
        </p:spPr>
        <p:txBody>
          <a:bodyPr wrap="square" rtlCol="0">
            <a:spAutoFit/>
          </a:bodyPr>
          <a:lstStyle/>
          <a:p>
            <a:r>
              <a:rPr lang="en-US" sz="1100" dirty="0">
                <a:solidFill>
                  <a:schemeClr val="bg1"/>
                </a:solidFill>
              </a:rPr>
              <a:t>| DACS</a:t>
            </a:r>
            <a:endParaRPr lang="en-GB" sz="1100" dirty="0">
              <a:solidFill>
                <a:schemeClr val="bg1"/>
              </a:solidFill>
            </a:endParaRPr>
          </a:p>
        </p:txBody>
      </p:sp>
    </p:spTree>
    <p:extLst>
      <p:ext uri="{BB962C8B-B14F-4D97-AF65-F5344CB8AC3E}">
        <p14:creationId xmlns:p14="http://schemas.microsoft.com/office/powerpoint/2010/main" val="2809713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ext slide light blue">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en-US"/>
              <a:t>Click to edit Master title style</a:t>
            </a:r>
            <a:endParaRPr lang="nl-NL" dirty="0"/>
          </a:p>
        </p:txBody>
      </p:sp>
      <p:sp>
        <p:nvSpPr>
          <p:cNvPr id="3" name="Tijdelijke aanduiding voor inhoud 2"/>
          <p:cNvSpPr>
            <a:spLocks noGrp="1"/>
          </p:cNvSpPr>
          <p:nvPr>
            <p:ph idx="1"/>
          </p:nvPr>
        </p:nvSpPr>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blau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7" name="Tijdelijke aanduiding voor datum 3"/>
          <p:cNvSpPr>
            <a:spLocks noGrp="1"/>
          </p:cNvSpPr>
          <p:nvPr>
            <p:ph type="dt" sz="half" idx="10"/>
          </p:nvPr>
        </p:nvSpPr>
        <p:spPr>
          <a:xfrm>
            <a:off x="7336205" y="4736102"/>
            <a:ext cx="914465" cy="273844"/>
          </a:xfrm>
        </p:spPr>
        <p:txBody>
          <a:bodyPr/>
          <a:lstStyle>
            <a:lvl1pPr>
              <a:defRPr>
                <a:solidFill>
                  <a:schemeClr val="bg1"/>
                </a:solidFill>
              </a:defRPr>
            </a:lvl1pPr>
          </a:lstStyle>
          <a:p>
            <a:endParaRPr lang="nl-NL" dirty="0"/>
          </a:p>
        </p:txBody>
      </p:sp>
    </p:spTree>
    <p:extLst>
      <p:ext uri="{BB962C8B-B14F-4D97-AF65-F5344CB8AC3E}">
        <p14:creationId xmlns:p14="http://schemas.microsoft.com/office/powerpoint/2010/main" val="297615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ikUM - NightSubsection_titl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6" name="Title 1"/>
          <p:cNvSpPr>
            <a:spLocks noGrp="1"/>
          </p:cNvSpPr>
          <p:nvPr>
            <p:ph type="title"/>
          </p:nvPr>
        </p:nvSpPr>
        <p:spPr>
          <a:xfrm>
            <a:off x="3494418" y="3280613"/>
            <a:ext cx="5020932" cy="993775"/>
          </a:xfrm>
          <a:prstGeom prst="rect">
            <a:avLst/>
          </a:prstGeom>
        </p:spPr>
        <p:txBody>
          <a:bodyPr lIns="0" rIns="0"/>
          <a:lstStyle>
            <a:lvl1pPr>
              <a:defRPr sz="3600">
                <a:solidFill>
                  <a:srgbClr val="E3D88B"/>
                </a:solidFill>
              </a:defRPr>
            </a:lvl1pPr>
          </a:lstStyle>
          <a:p>
            <a:r>
              <a:rPr lang="en-US"/>
              <a:t>Click to edit Master title style</a:t>
            </a:r>
            <a:endParaRPr lang="en-GB" dirty="0"/>
          </a:p>
        </p:txBody>
      </p:sp>
      <p:pic>
        <p:nvPicPr>
          <p:cNvPr id="10" name="NIKHEF_PATROON1.png" descr="NIKHEF_PATROON1.png"/>
          <p:cNvPicPr>
            <a:picLocks noChangeAspect="1"/>
          </p:cNvPicPr>
          <p:nvPr userDrawn="1"/>
        </p:nvPicPr>
        <p:blipFill rotWithShape="1">
          <a:blip r:embed="rId2"/>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34306250"/>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1_Text slide light blue DACS">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en-US"/>
              <a:t>Click to edit Master title style</a:t>
            </a:r>
            <a:endParaRPr lang="nl-NL" dirty="0"/>
          </a:p>
        </p:txBody>
      </p:sp>
      <p:sp>
        <p:nvSpPr>
          <p:cNvPr id="3" name="Tijdelijke aanduiding voor inhoud 2"/>
          <p:cNvSpPr>
            <a:spLocks noGrp="1"/>
          </p:cNvSpPr>
          <p:nvPr>
            <p:ph idx="1"/>
          </p:nvPr>
        </p:nvSpPr>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10" name="Afbeelding 9" descr="UM40_RGB_B_blauw.png"/>
          <p:cNvPicPr>
            <a:picLocks noChangeAspect="1"/>
          </p:cNvPicPr>
          <p:nvPr userDrawn="1"/>
        </p:nvPicPr>
        <p:blipFill rotWithShape="1">
          <a:blip r:embed="rId2" cstate="print">
            <a:extLst>
              <a:ext uri="{28A0092B-C50C-407E-A947-70E740481C1C}">
                <a14:useLocalDpi xmlns:a14="http://schemas.microsoft.com/office/drawing/2010/main" val="0"/>
              </a:ext>
            </a:extLst>
          </a:blip>
          <a:srcRect r="20321"/>
          <a:stretch/>
        </p:blipFill>
        <p:spPr>
          <a:xfrm>
            <a:off x="360001" y="4630501"/>
            <a:ext cx="1590638" cy="381853"/>
          </a:xfrm>
          <a:prstGeom prst="rect">
            <a:avLst/>
          </a:prstGeom>
        </p:spPr>
      </p:pic>
      <p:sp>
        <p:nvSpPr>
          <p:cNvPr id="8" name="TextBox 7"/>
          <p:cNvSpPr txBox="1"/>
          <p:nvPr userDrawn="1"/>
        </p:nvSpPr>
        <p:spPr>
          <a:xfrm>
            <a:off x="1833253" y="468355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11" name="Tijdelijke aanduiding voor datum 3"/>
          <p:cNvSpPr txBox="1">
            <a:spLocks/>
          </p:cNvSpPr>
          <p:nvPr userDrawn="1"/>
        </p:nvSpPr>
        <p:spPr>
          <a:xfrm>
            <a:off x="3234468" y="4738971"/>
            <a:ext cx="914465" cy="273844"/>
          </a:xfrm>
          <a:prstGeom prst="rect">
            <a:avLst/>
          </a:prstGeom>
        </p:spPr>
        <p:txBody>
          <a:bodyPr vert="horz" lIns="0" tIns="0" rIns="0" bIns="0" rtlCol="0" anchor="t" anchorCtr="0"/>
          <a:lstStyle>
            <a:defPPr>
              <a:defRPr lang="nl-NL"/>
            </a:defPPr>
            <a:lvl1pPr marL="0" algn="r" defTabSz="457200" rtl="0" eaLnBrk="1" latinLnBrk="0" hangingPunct="1">
              <a:defRPr sz="1000" kern="1200">
                <a:solidFill>
                  <a:schemeClr val="tx1"/>
                </a:solidFill>
                <a:latin typeface="+mj-lt"/>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March 2023</a:t>
            </a:r>
            <a:endParaRPr lang="nl-NL" dirty="0">
              <a:solidFill>
                <a:schemeClr val="bg1"/>
              </a:solidFill>
            </a:endParaRPr>
          </a:p>
        </p:txBody>
      </p:sp>
      <p:sp>
        <p:nvSpPr>
          <p:cNvPr id="12" name="Tijdelijke aanduiding voor voettekst 4"/>
          <p:cNvSpPr>
            <a:spLocks noGrp="1"/>
          </p:cNvSpPr>
          <p:nvPr>
            <p:ph type="ftr" sz="quarter" idx="3"/>
          </p:nvPr>
        </p:nvSpPr>
        <p:spPr>
          <a:xfrm>
            <a:off x="4273246" y="4738971"/>
            <a:ext cx="3977658" cy="273844"/>
          </a:xfrm>
          <a:prstGeom prst="rect">
            <a:avLst/>
          </a:prstGeom>
        </p:spPr>
        <p:txBody>
          <a:bodyPr vert="horz" lIns="0" tIns="0" rIns="0" bIns="0" rtlCol="0" anchor="t" anchorCtr="0"/>
          <a:lstStyle>
            <a:lvl1pPr algn="r">
              <a:defRPr sz="1000">
                <a:solidFill>
                  <a:schemeClr val="bg1"/>
                </a:solidFill>
                <a:latin typeface="+mn-lt"/>
                <a:cs typeface="Verdana"/>
              </a:defRPr>
            </a:lvl1pPr>
          </a:lstStyle>
          <a:p>
            <a:r>
              <a:rPr lang="en-US"/>
              <a:t>ISGC 2026 EGI CSIRT Security Workshop</a:t>
            </a:r>
            <a:endParaRPr lang="nl-NL" dirty="0"/>
          </a:p>
        </p:txBody>
      </p:sp>
    </p:spTree>
    <p:extLst>
      <p:ext uri="{BB962C8B-B14F-4D97-AF65-F5344CB8AC3E}">
        <p14:creationId xmlns:p14="http://schemas.microsoft.com/office/powerpoint/2010/main" val="6260709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photo slide">
    <p:spTree>
      <p:nvGrpSpPr>
        <p:cNvPr id="1" name=""/>
        <p:cNvGrpSpPr/>
        <p:nvPr/>
      </p:nvGrpSpPr>
      <p:grpSpPr>
        <a:xfrm>
          <a:off x="0" y="0"/>
          <a:ext cx="0" cy="0"/>
          <a:chOff x="0" y="0"/>
          <a:chExt cx="0" cy="0"/>
        </a:xfrm>
      </p:grpSpPr>
      <p:sp>
        <p:nvSpPr>
          <p:cNvPr id="2" name="Titel 1"/>
          <p:cNvSpPr>
            <a:spLocks noGrp="1"/>
          </p:cNvSpPr>
          <p:nvPr>
            <p:ph type="title"/>
          </p:nvPr>
        </p:nvSpPr>
        <p:spPr>
          <a:xfrm>
            <a:off x="360001" y="310695"/>
            <a:ext cx="3934625" cy="1174423"/>
          </a:xfrm>
        </p:spPr>
        <p:txBody>
          <a:bodyPr>
            <a:normAutofit/>
          </a:bodyPr>
          <a:lstStyle>
            <a:lvl1pPr>
              <a:defRPr sz="2800"/>
            </a:lvl1pPr>
          </a:lstStyle>
          <a:p>
            <a:r>
              <a:rPr lang="en-US" dirty="0"/>
              <a:t>Click to edit Master title style</a:t>
            </a:r>
            <a:endParaRPr lang="nl-NL" dirty="0"/>
          </a:p>
        </p:txBody>
      </p:sp>
      <p:sp>
        <p:nvSpPr>
          <p:cNvPr id="3" name="Tijdelijke aanduiding voor inhoud 2"/>
          <p:cNvSpPr>
            <a:spLocks noGrp="1"/>
          </p:cNvSpPr>
          <p:nvPr>
            <p:ph idx="1"/>
          </p:nvPr>
        </p:nvSpPr>
        <p:spPr>
          <a:xfrm>
            <a:off x="360001" y="1485117"/>
            <a:ext cx="3934624" cy="2857572"/>
          </a:xfrm>
        </p:spPr>
        <p:txBody>
          <a:bodyPr/>
          <a:lstStyle>
            <a:lvl1pPr>
              <a:defRPr sz="2000"/>
            </a:lvl1pPr>
            <a:lvl2pPr>
              <a:defRPr sz="1800"/>
            </a:lvl2pPr>
            <a:lvl3pPr marL="715962" indent="0">
              <a:buNone/>
              <a:defRPr/>
            </a:lvl3pPr>
          </a:lstStyle>
          <a:p>
            <a:pPr lvl="0"/>
            <a:r>
              <a:rPr lang="en-US" dirty="0"/>
              <a:t>Edit Master text styles</a:t>
            </a:r>
          </a:p>
          <a:p>
            <a:pPr lvl="1"/>
            <a:r>
              <a:rPr lang="en-US" dirty="0"/>
              <a:t>Second level</a:t>
            </a:r>
          </a:p>
        </p:txBody>
      </p:sp>
      <p:sp>
        <p:nvSpPr>
          <p:cNvPr id="4" name="Tijdelijke aanduiding voor datum 3"/>
          <p:cNvSpPr>
            <a:spLocks noGrp="1"/>
          </p:cNvSpPr>
          <p:nvPr>
            <p:ph type="dt" sz="half" idx="10"/>
          </p:nvPr>
        </p:nvSpPr>
        <p:spPr>
          <a:xfrm>
            <a:off x="4595043" y="4738971"/>
            <a:ext cx="550734" cy="273844"/>
          </a:xfrm>
        </p:spPr>
        <p:txBody>
          <a:bodyPr/>
          <a:lstStyle/>
          <a:p>
            <a:endParaRPr lang="nl-NL"/>
          </a:p>
        </p:txBody>
      </p:sp>
      <p:sp>
        <p:nvSpPr>
          <p:cNvPr id="5" name="Tijdelijke aanduiding voor voettekst 4"/>
          <p:cNvSpPr>
            <a:spLocks noGrp="1"/>
          </p:cNvSpPr>
          <p:nvPr>
            <p:ph type="ftr" sz="quarter" idx="11"/>
          </p:nvPr>
        </p:nvSpPr>
        <p:spPr>
          <a:xfrm>
            <a:off x="4745252" y="4738971"/>
            <a:ext cx="3449951" cy="273844"/>
          </a:xfrm>
        </p:spPr>
        <p:txBody>
          <a:bodyPr/>
          <a:lstStyle/>
          <a:p>
            <a:r>
              <a:rPr lang="en-US"/>
              <a:t>ISGC 2026 EGI CSIRT Security Workshop</a:t>
            </a:r>
            <a:endParaRPr lang="nl-NL"/>
          </a:p>
        </p:txBody>
      </p:sp>
      <p:sp>
        <p:nvSpPr>
          <p:cNvPr id="6" name="Tijdelijke aanduiding voor dianummer 5"/>
          <p:cNvSpPr>
            <a:spLocks noGrp="1"/>
          </p:cNvSpPr>
          <p:nvPr>
            <p:ph type="sldNum" sz="quarter" idx="12"/>
          </p:nvPr>
        </p:nvSpPr>
        <p:spPr>
          <a:xfrm>
            <a:off x="8195205" y="4738800"/>
            <a:ext cx="569977" cy="273844"/>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4" y="0"/>
            <a:ext cx="4548957" cy="5143500"/>
          </a:xfrm>
          <a:solidFill>
            <a:schemeClr val="bg1">
              <a:lumMod val="85000"/>
            </a:schemeClr>
          </a:solidFill>
        </p:spPr>
        <p:txBody>
          <a:bodyPr/>
          <a:lstStyle/>
          <a:p>
            <a:r>
              <a:rPr lang="en-US"/>
              <a:t>Click icon to add picture</a:t>
            </a:r>
            <a:endParaRPr lang="nl-NL"/>
          </a:p>
        </p:txBody>
      </p:sp>
      <p:pic>
        <p:nvPicPr>
          <p:cNvPr id="9" name="Afbeelding 8"/>
          <p:cNvPicPr>
            <a:picLocks noChangeAspect="1"/>
          </p:cNvPicPr>
          <p:nvPr userDrawn="1"/>
        </p:nvPicPr>
        <p:blipFill rotWithShape="1">
          <a:blip r:embed="rId2"/>
          <a:srcRect r="19769"/>
          <a:stretch/>
        </p:blipFill>
        <p:spPr>
          <a:xfrm>
            <a:off x="360001" y="4630216"/>
            <a:ext cx="1602792" cy="379730"/>
          </a:xfrm>
          <a:prstGeom prst="rect">
            <a:avLst/>
          </a:prstGeom>
        </p:spPr>
      </p:pic>
    </p:spTree>
    <p:extLst>
      <p:ext uri="{BB962C8B-B14F-4D97-AF65-F5344CB8AC3E}">
        <p14:creationId xmlns:p14="http://schemas.microsoft.com/office/powerpoint/2010/main" val="15707342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bg1"/>
        </a:solidFill>
        <a:effectLst/>
      </p:bgPr>
    </p:bg>
    <p:spTree>
      <p:nvGrpSpPr>
        <p:cNvPr id="1" name=""/>
        <p:cNvGrpSpPr/>
        <p:nvPr/>
      </p:nvGrpSpPr>
      <p:grpSpPr>
        <a:xfrm>
          <a:off x="0" y="0"/>
          <a:ext cx="0" cy="0"/>
          <a:chOff x="0" y="0"/>
          <a:chExt cx="0" cy="0"/>
        </a:xfrm>
      </p:grpSpPr>
      <p:sp>
        <p:nvSpPr>
          <p:cNvPr id="9" name="Tijdelijke aanduiding voor afbeelding 8"/>
          <p:cNvSpPr>
            <a:spLocks noGrp="1"/>
          </p:cNvSpPr>
          <p:nvPr>
            <p:ph type="pic" sz="quarter" idx="13"/>
          </p:nvPr>
        </p:nvSpPr>
        <p:spPr>
          <a:xfrm>
            <a:off x="0" y="0"/>
            <a:ext cx="9144000" cy="5143500"/>
          </a:xfrm>
          <a:solidFill>
            <a:schemeClr val="bg2">
              <a:lumMod val="85000"/>
            </a:schemeClr>
          </a:solidFill>
        </p:spPr>
        <p:txBody>
          <a:bodyPr/>
          <a:lstStyle/>
          <a:p>
            <a:r>
              <a:rPr lang="en-US"/>
              <a:t>Click icon to add picture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pPr/>
              <a:t>‹#›</a:t>
            </a:fld>
            <a:endParaRPr lang="nl-NL" dirty="0"/>
          </a:p>
        </p:txBody>
      </p:sp>
      <p:sp>
        <p:nvSpPr>
          <p:cNvPr id="11" name="Tijdelijke aanduiding voor tekst 6">
            <a:extLst>
              <a:ext uri="{FF2B5EF4-FFF2-40B4-BE49-F238E27FC236}">
                <a16:creationId xmlns:a16="http://schemas.microsoft.com/office/drawing/2014/main" id="{65C5AF04-DC40-0847-A150-8AD1FF13551E}"/>
              </a:ext>
            </a:extLst>
          </p:cNvPr>
          <p:cNvSpPr>
            <a:spLocks noGrp="1"/>
          </p:cNvSpPr>
          <p:nvPr>
            <p:ph type="body" sz="quarter" idx="15" hasCustomPrompt="1"/>
          </p:nvPr>
        </p:nvSpPr>
        <p:spPr>
          <a:xfrm>
            <a:off x="358700" y="4686937"/>
            <a:ext cx="1533600" cy="233363"/>
          </a:xfrm>
          <a:blipFill>
            <a:blip r:embed="rId2"/>
            <a:stretch>
              <a:fillRect/>
            </a:stretch>
          </a:blipFill>
        </p:spPr>
        <p:txBody>
          <a:bodyPr/>
          <a:lstStyle>
            <a:lvl1pPr marL="0" indent="0" algn="ctr">
              <a:buNone/>
              <a:defRPr sz="800"/>
            </a:lvl1pPr>
            <a:lvl2pPr marL="358775" indent="0">
              <a:buNone/>
              <a:defRPr sz="800"/>
            </a:lvl2pPr>
            <a:lvl3pPr marL="715962" indent="0">
              <a:buNone/>
              <a:defRPr sz="800"/>
            </a:lvl3pPr>
            <a:lvl4pPr marL="1074738" indent="0">
              <a:buNone/>
              <a:defRPr sz="800"/>
            </a:lvl4pPr>
            <a:lvl5pPr marL="1433512" indent="0">
              <a:buNone/>
              <a:defRPr sz="800"/>
            </a:lvl5pPr>
          </a:lstStyle>
          <a:p>
            <a:pPr lvl="0"/>
            <a:r>
              <a:rPr lang="nl-NL" dirty="0"/>
              <a:t>  </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6" name="Tijdelijke aanduiding voor datum 3"/>
          <p:cNvSpPr>
            <a:spLocks noGrp="1"/>
          </p:cNvSpPr>
          <p:nvPr>
            <p:ph type="dt" sz="half" idx="10"/>
          </p:nvPr>
        </p:nvSpPr>
        <p:spPr>
          <a:xfrm>
            <a:off x="7336205" y="4736102"/>
            <a:ext cx="914465" cy="273844"/>
          </a:xfrm>
        </p:spPr>
        <p:txBody>
          <a:bodyPr/>
          <a:lstStyle>
            <a:lvl1pPr>
              <a:defRPr>
                <a:solidFill>
                  <a:schemeClr val="tx1"/>
                </a:solidFill>
              </a:defRPr>
            </a:lvl1pPr>
          </a:lstStyle>
          <a:p>
            <a:endParaRPr lang="nl-NL" dirty="0"/>
          </a:p>
        </p:txBody>
      </p:sp>
    </p:spTree>
    <p:extLst>
      <p:ext uri="{BB962C8B-B14F-4D97-AF65-F5344CB8AC3E}">
        <p14:creationId xmlns:p14="http://schemas.microsoft.com/office/powerpoint/2010/main" val="22751928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4" y="972000"/>
            <a:ext cx="8326437" cy="3231923"/>
          </a:xfrm>
        </p:spPr>
        <p:txBody>
          <a:bodyPr/>
          <a:lstStyle/>
          <a:p>
            <a:r>
              <a:rPr lang="en-US" dirty="0"/>
              <a:t>Click icon to add table</a:t>
            </a:r>
            <a:endParaRPr lang="nl-NL" dirty="0"/>
          </a:p>
        </p:txBody>
      </p:sp>
      <p:pic>
        <p:nvPicPr>
          <p:cNvPr id="8" name="Afbeelding 7"/>
          <p:cNvPicPr>
            <a:picLocks noChangeAspect="1"/>
          </p:cNvPicPr>
          <p:nvPr userDrawn="1"/>
        </p:nvPicPr>
        <p:blipFill rotWithShape="1">
          <a:blip r:embed="rId2"/>
          <a:srcRect r="19769"/>
          <a:stretch/>
        </p:blipFill>
        <p:spPr>
          <a:xfrm>
            <a:off x="360001" y="4630216"/>
            <a:ext cx="1602792" cy="37973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3996" y="4749973"/>
            <a:ext cx="2916000" cy="142903"/>
          </a:xfrm>
          <a:prstGeom prst="rect">
            <a:avLst/>
          </a:prstGeom>
        </p:spPr>
      </p:pic>
      <p:sp>
        <p:nvSpPr>
          <p:cNvPr id="10" name="Tijdelijke aanduiding voor datum 3"/>
          <p:cNvSpPr>
            <a:spLocks noGrp="1"/>
          </p:cNvSpPr>
          <p:nvPr>
            <p:ph type="dt" sz="half" idx="10"/>
          </p:nvPr>
        </p:nvSpPr>
        <p:spPr>
          <a:xfrm>
            <a:off x="7336205" y="4736102"/>
            <a:ext cx="914465" cy="273844"/>
          </a:xfrm>
        </p:spPr>
        <p:txBody>
          <a:bodyPr/>
          <a:lstStyle/>
          <a:p>
            <a:endParaRPr lang="nl-NL" dirty="0"/>
          </a:p>
        </p:txBody>
      </p:sp>
    </p:spTree>
    <p:extLst>
      <p:ext uri="{BB962C8B-B14F-4D97-AF65-F5344CB8AC3E}">
        <p14:creationId xmlns:p14="http://schemas.microsoft.com/office/powerpoint/2010/main" val="39449518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ext slide DACS with sourc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360363" y="1066801"/>
            <a:ext cx="8326437" cy="3192780"/>
          </a:xfrm>
        </p:spPr>
        <p:txBody>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9" name="Text Placeholder 5"/>
          <p:cNvSpPr>
            <a:spLocks noGrp="1"/>
          </p:cNvSpPr>
          <p:nvPr>
            <p:ph type="body" sz="quarter" idx="14"/>
          </p:nvPr>
        </p:nvSpPr>
        <p:spPr>
          <a:xfrm>
            <a:off x="360363" y="4448686"/>
            <a:ext cx="8326437" cy="169351"/>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a:t>Edit Master text styles</a:t>
            </a:r>
          </a:p>
        </p:txBody>
      </p:sp>
      <p:sp>
        <p:nvSpPr>
          <p:cNvPr id="6" name="Date Placeholder 5"/>
          <p:cNvSpPr>
            <a:spLocks noGrp="1"/>
          </p:cNvSpPr>
          <p:nvPr>
            <p:ph type="dt" sz="half" idx="15"/>
          </p:nvPr>
        </p:nvSpPr>
        <p:spPr/>
        <p:txBody>
          <a:bodyPr/>
          <a:lstStyle/>
          <a:p>
            <a:endParaRPr lang="nl-NL" dirty="0"/>
          </a:p>
        </p:txBody>
      </p:sp>
      <p:sp>
        <p:nvSpPr>
          <p:cNvPr id="11" name="Footer Placeholder 10"/>
          <p:cNvSpPr>
            <a:spLocks noGrp="1"/>
          </p:cNvSpPr>
          <p:nvPr>
            <p:ph type="ftr" sz="quarter" idx="16"/>
          </p:nvPr>
        </p:nvSpPr>
        <p:spPr/>
        <p:txBody>
          <a:bodyPr/>
          <a:lstStyle/>
          <a:p>
            <a:r>
              <a:rPr lang="en-US"/>
              <a:t>ISGC 2026 EGI CSIRT Security Workshop</a:t>
            </a:r>
            <a:endParaRPr lang="nl-NL" dirty="0"/>
          </a:p>
        </p:txBody>
      </p:sp>
      <p:sp>
        <p:nvSpPr>
          <p:cNvPr id="12" name="Slide Number Placeholder 11"/>
          <p:cNvSpPr>
            <a:spLocks noGrp="1"/>
          </p:cNvSpPr>
          <p:nvPr>
            <p:ph type="sldNum" sz="quarter" idx="17"/>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5381405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ext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360363" y="1066800"/>
            <a:ext cx="8326437" cy="3527425"/>
          </a:xfrm>
        </p:spPr>
        <p:txBody>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6" name="Date Placeholder 5"/>
          <p:cNvSpPr>
            <a:spLocks noGrp="1"/>
          </p:cNvSpPr>
          <p:nvPr>
            <p:ph type="dt" sz="half" idx="14"/>
          </p:nvPr>
        </p:nvSpPr>
        <p:spPr/>
        <p:txBody>
          <a:bodyPr/>
          <a:lstStyle/>
          <a:p>
            <a:endParaRPr lang="nl-NL" dirty="0"/>
          </a:p>
        </p:txBody>
      </p:sp>
      <p:sp>
        <p:nvSpPr>
          <p:cNvPr id="9" name="Footer Placeholder 8"/>
          <p:cNvSpPr>
            <a:spLocks noGrp="1"/>
          </p:cNvSpPr>
          <p:nvPr>
            <p:ph type="ftr" sz="quarter" idx="15"/>
          </p:nvPr>
        </p:nvSpPr>
        <p:spPr/>
        <p:txBody>
          <a:bodyPr/>
          <a:lstStyle/>
          <a:p>
            <a:r>
              <a:rPr lang="en-US"/>
              <a:t>ISGC 2026 EGI CSIRT Security Workshop</a:t>
            </a:r>
            <a:endParaRPr lang="nl-NL" dirty="0"/>
          </a:p>
        </p:txBody>
      </p:sp>
      <p:sp>
        <p:nvSpPr>
          <p:cNvPr id="11" name="Slide Number Placeholder 10"/>
          <p:cNvSpPr>
            <a:spLocks noGrp="1"/>
          </p:cNvSpPr>
          <p:nvPr>
            <p:ph type="sldNum" sz="quarter" idx="16"/>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29903013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_[A2] Beeld">
    <p:spTree>
      <p:nvGrpSpPr>
        <p:cNvPr id="1" name=""/>
        <p:cNvGrpSpPr/>
        <p:nvPr/>
      </p:nvGrpSpPr>
      <p:grpSpPr>
        <a:xfrm>
          <a:off x="0" y="0"/>
          <a:ext cx="0" cy="0"/>
          <a:chOff x="0" y="0"/>
          <a:chExt cx="0" cy="0"/>
        </a:xfrm>
      </p:grpSpPr>
      <p:pic>
        <p:nvPicPr>
          <p:cNvPr id="9"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itle 1"/>
          <p:cNvSpPr>
            <a:spLocks noGrp="1"/>
          </p:cNvSpPr>
          <p:nvPr>
            <p:ph type="title"/>
          </p:nvPr>
        </p:nvSpPr>
        <p:spPr>
          <a:xfrm>
            <a:off x="360000" y="310695"/>
            <a:ext cx="8326799" cy="567000"/>
          </a:xfrm>
        </p:spPr>
        <p:txBody>
          <a:bodyPr/>
          <a:lstStyle/>
          <a:p>
            <a:r>
              <a:rPr lang="en-US"/>
              <a:t>Click to edit Master title style</a:t>
            </a:r>
            <a:endParaRPr lang="en-GB"/>
          </a:p>
        </p:txBody>
      </p:sp>
      <p:sp>
        <p:nvSpPr>
          <p:cNvPr id="7" name="Date Placeholder 6"/>
          <p:cNvSpPr>
            <a:spLocks noGrp="1"/>
          </p:cNvSpPr>
          <p:nvPr>
            <p:ph type="dt" sz="half" idx="10"/>
          </p:nvPr>
        </p:nvSpPr>
        <p:spPr/>
        <p:txBody>
          <a:bodyPr/>
          <a:lstStyle/>
          <a:p>
            <a:endParaRPr lang="nl-NL" dirty="0"/>
          </a:p>
        </p:txBody>
      </p:sp>
      <p:sp>
        <p:nvSpPr>
          <p:cNvPr id="8" name="Footer Placeholder 7"/>
          <p:cNvSpPr>
            <a:spLocks noGrp="1"/>
          </p:cNvSpPr>
          <p:nvPr>
            <p:ph type="ftr" sz="quarter" idx="11"/>
          </p:nvPr>
        </p:nvSpPr>
        <p:spPr/>
        <p:txBody>
          <a:bodyPr/>
          <a:lstStyle/>
          <a:p>
            <a:r>
              <a:rPr lang="en-US"/>
              <a:t>ISGC 2026 EGI CSIRT Security Workshop</a:t>
            </a:r>
            <a:endParaRPr lang="nl-NL" dirty="0"/>
          </a:p>
        </p:txBody>
      </p:sp>
      <p:sp>
        <p:nvSpPr>
          <p:cNvPr id="11" name="Slide Number Placeholder 10"/>
          <p:cNvSpPr>
            <a:spLocks noGrp="1"/>
          </p:cNvSpPr>
          <p:nvPr>
            <p:ph type="sldNum" sz="quarter" idx="12"/>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987577378"/>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3"/>
          </p:nvPr>
        </p:nvSpPr>
        <p:spPr>
          <a:xfrm>
            <a:off x="360363" y="1066801"/>
            <a:ext cx="4226877" cy="31851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a:t>Edit Master text styles</a:t>
            </a:r>
          </a:p>
        </p:txBody>
      </p:sp>
      <p:sp>
        <p:nvSpPr>
          <p:cNvPr id="3" name="Date Placeholder 2"/>
          <p:cNvSpPr>
            <a:spLocks noGrp="1"/>
          </p:cNvSpPr>
          <p:nvPr>
            <p:ph type="dt" sz="half" idx="15"/>
          </p:nvPr>
        </p:nvSpPr>
        <p:spPr/>
        <p:txBody>
          <a:bodyPr/>
          <a:lstStyle/>
          <a:p>
            <a:endParaRPr lang="nl-NL" dirty="0"/>
          </a:p>
        </p:txBody>
      </p:sp>
      <p:sp>
        <p:nvSpPr>
          <p:cNvPr id="9" name="Footer Placeholder 8"/>
          <p:cNvSpPr>
            <a:spLocks noGrp="1"/>
          </p:cNvSpPr>
          <p:nvPr>
            <p:ph type="ftr" sz="quarter" idx="16"/>
          </p:nvPr>
        </p:nvSpPr>
        <p:spPr/>
        <p:txBody>
          <a:bodyPr/>
          <a:lstStyle/>
          <a:p>
            <a:r>
              <a:rPr lang="en-US"/>
              <a:t>ISGC 2026 EGI CSIRT Security Workshop</a:t>
            </a:r>
            <a:endParaRPr lang="nl-NL" dirty="0"/>
          </a:p>
        </p:txBody>
      </p:sp>
      <p:sp>
        <p:nvSpPr>
          <p:cNvPr id="11" name="Slide Number Placeholder 10"/>
          <p:cNvSpPr>
            <a:spLocks noGrp="1"/>
          </p:cNvSpPr>
          <p:nvPr>
            <p:ph type="sldNum" sz="quarter" idx="17"/>
          </p:nvPr>
        </p:nvSpPr>
        <p:spPr/>
        <p:txBody>
          <a:body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20125801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Beeld 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a:t>Edit Master text styles</a:t>
            </a:r>
          </a:p>
        </p:txBody>
      </p:sp>
      <p:sp>
        <p:nvSpPr>
          <p:cNvPr id="3" name="Date Placeholder 2"/>
          <p:cNvSpPr>
            <a:spLocks noGrp="1"/>
          </p:cNvSpPr>
          <p:nvPr>
            <p:ph type="dt" sz="half" idx="15"/>
          </p:nvPr>
        </p:nvSpPr>
        <p:spPr>
          <a:xfrm>
            <a:off x="3234468" y="4717659"/>
            <a:ext cx="914465" cy="301228"/>
          </a:xfrm>
        </p:spPr>
        <p:txBody>
          <a:bodyPr anchor="ctr"/>
          <a:lstStyle/>
          <a:p>
            <a:endParaRPr lang="nl-NL" dirty="0"/>
          </a:p>
        </p:txBody>
      </p:sp>
      <p:sp>
        <p:nvSpPr>
          <p:cNvPr id="9" name="Footer Placeholder 8"/>
          <p:cNvSpPr>
            <a:spLocks noGrp="1"/>
          </p:cNvSpPr>
          <p:nvPr>
            <p:ph type="ftr" sz="quarter" idx="16"/>
          </p:nvPr>
        </p:nvSpPr>
        <p:spPr>
          <a:xfrm>
            <a:off x="4273246" y="4717659"/>
            <a:ext cx="3977658" cy="301228"/>
          </a:xfrm>
        </p:spPr>
        <p:txBody>
          <a:bodyPr anchor="ctr"/>
          <a:lstStyle/>
          <a:p>
            <a:r>
              <a:rPr lang="en-US"/>
              <a:t>ISGC 2026 EGI CSIRT Security Workshop</a:t>
            </a:r>
            <a:endParaRPr lang="nl-NL" dirty="0"/>
          </a:p>
        </p:txBody>
      </p:sp>
      <p:sp>
        <p:nvSpPr>
          <p:cNvPr id="11" name="Slide Number Placeholder 10"/>
          <p:cNvSpPr>
            <a:spLocks noGrp="1"/>
          </p:cNvSpPr>
          <p:nvPr>
            <p:ph type="sldNum" sz="quarter" idx="17"/>
          </p:nvPr>
        </p:nvSpPr>
        <p:spPr>
          <a:xfrm>
            <a:off x="8316142" y="4717488"/>
            <a:ext cx="370657" cy="301228"/>
          </a:xfrm>
        </p:spPr>
        <p:txBody>
          <a:bodyPr anchor="ct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28443856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370339310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dirty="0"/>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1534965166"/>
      </p:ext>
    </p:extLst>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_[A2] Beeld + Tekst + Sourcelin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2063"/>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1100">
                <a:solidFill>
                  <a:srgbClr val="6F2575"/>
                </a:solidFill>
              </a:defRPr>
            </a:lvl1pPr>
          </a:lstStyle>
          <a:p>
            <a:pPr lvl="0"/>
            <a:r>
              <a:rPr lang="en-US"/>
              <a:t>Edit Master text styles</a:t>
            </a:r>
          </a:p>
        </p:txBody>
      </p:sp>
    </p:spTree>
    <p:extLst>
      <p:ext uri="{BB962C8B-B14F-4D97-AF65-F5344CB8AC3E}">
        <p14:creationId xmlns:p14="http://schemas.microsoft.com/office/powerpoint/2010/main" val="2334301834"/>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341735" y="55987"/>
            <a:ext cx="7209065" cy="994172"/>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2" name="Date Placeholder 1"/>
          <p:cNvSpPr>
            <a:spLocks noGrp="1"/>
          </p:cNvSpPr>
          <p:nvPr>
            <p:ph type="dt" sz="half" idx="13"/>
          </p:nvPr>
        </p:nvSpPr>
        <p:spPr/>
        <p:txBody>
          <a:bodyPr/>
          <a:lstStyle/>
          <a:p>
            <a:endParaRPr lang="en-GB" dirty="0"/>
          </a:p>
        </p:txBody>
      </p:sp>
      <p:sp>
        <p:nvSpPr>
          <p:cNvPr id="3" name="Footer Placeholder 2"/>
          <p:cNvSpPr>
            <a:spLocks noGrp="1"/>
          </p:cNvSpPr>
          <p:nvPr>
            <p:ph type="ftr" sz="quarter" idx="14"/>
          </p:nvPr>
        </p:nvSpPr>
        <p:spPr/>
        <p:txBody>
          <a:bodyPr/>
          <a:lstStyle/>
          <a:p>
            <a:r>
              <a:rPr lang="en-US"/>
              <a:t>ISGC 2026 EGI CSIRT Security Workshop</a:t>
            </a:r>
            <a:endParaRPr lang="en-GB" dirty="0"/>
          </a:p>
        </p:txBody>
      </p:sp>
    </p:spTree>
    <p:extLst>
      <p:ext uri="{BB962C8B-B14F-4D97-AF65-F5344CB8AC3E}">
        <p14:creationId xmlns:p14="http://schemas.microsoft.com/office/powerpoint/2010/main" val="40075114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cSld name="NikUM - 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lvl1pPr>
          </a:lstStyle>
          <a:p>
            <a:r>
              <a:rPr lang="en-US"/>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a:t>Click to 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1968768448"/>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NikUM - 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a:t>Click to 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891727"/>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NikUM - 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a:t>Click to 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4028360993"/>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NikUM - 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19370459"/>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NikUM - 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2"/>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5655202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NikUM - Beeld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4116573847"/>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NikUM - BeeldTekstSourc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Click to edit Master text styles</a:t>
            </a:r>
          </a:p>
        </p:txBody>
      </p:sp>
    </p:spTree>
    <p:extLst>
      <p:ext uri="{BB962C8B-B14F-4D97-AF65-F5344CB8AC3E}">
        <p14:creationId xmlns:p14="http://schemas.microsoft.com/office/powerpoint/2010/main" val="391024668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NikUM -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2731490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NikUM - BeeldSourc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Click to edit Master text styles</a:t>
            </a:r>
          </a:p>
        </p:txBody>
      </p:sp>
    </p:spTree>
    <p:extLst>
      <p:ext uri="{BB962C8B-B14F-4D97-AF65-F5344CB8AC3E}">
        <p14:creationId xmlns:p14="http://schemas.microsoft.com/office/powerpoint/2010/main" val="2676668957"/>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NikUM - 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600">
                <a:solidFill>
                  <a:srgbClr val="6F2575"/>
                </a:solidFill>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r>
              <a:rPr lang="en-US"/>
              <a:t>ISGC 2026 EGI CSIRT Security Workshop</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53607612"/>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NikUM - NightBeeld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3492346948"/>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NikUM - NightBeeldTekst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2075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9"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a:t>Click to edit Master text styles</a:t>
            </a:r>
          </a:p>
        </p:txBody>
      </p:sp>
    </p:spTree>
    <p:extLst>
      <p:ext uri="{BB962C8B-B14F-4D97-AF65-F5344CB8AC3E}">
        <p14:creationId xmlns:p14="http://schemas.microsoft.com/office/powerpoint/2010/main" val="307231458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NikUM - NightBeeld">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1422790027"/>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ikUM - NightBeeld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a:t>Click to edit Master text styles</a:t>
            </a:r>
          </a:p>
        </p:txBody>
      </p:sp>
    </p:spTree>
    <p:extLst>
      <p:ext uri="{BB962C8B-B14F-4D97-AF65-F5344CB8AC3E}">
        <p14:creationId xmlns:p14="http://schemas.microsoft.com/office/powerpoint/2010/main" val="1067466692"/>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ikUM - NightSubsection_titl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6" name="Title 1"/>
          <p:cNvSpPr>
            <a:spLocks noGrp="1"/>
          </p:cNvSpPr>
          <p:nvPr>
            <p:ph type="title"/>
          </p:nvPr>
        </p:nvSpPr>
        <p:spPr>
          <a:xfrm>
            <a:off x="3494418" y="3280613"/>
            <a:ext cx="5020932" cy="993775"/>
          </a:xfrm>
          <a:prstGeom prst="rect">
            <a:avLst/>
          </a:prstGeom>
        </p:spPr>
        <p:txBody>
          <a:bodyPr lIns="0" rIns="0"/>
          <a:lstStyle>
            <a:lvl1pPr>
              <a:defRPr sz="3600">
                <a:solidFill>
                  <a:srgbClr val="E3D88B"/>
                </a:solidFill>
              </a:defRPr>
            </a:lvl1pPr>
          </a:lstStyle>
          <a:p>
            <a:r>
              <a:rPr lang="en-US"/>
              <a:t>Click to edit Master title style</a:t>
            </a:r>
            <a:endParaRPr lang="en-GB" dirty="0"/>
          </a:p>
        </p:txBody>
      </p:sp>
      <p:pic>
        <p:nvPicPr>
          <p:cNvPr id="10" name="NIKHEF_PATROON1.png" descr="NIKHEF_PATROON1.png"/>
          <p:cNvPicPr>
            <a:picLocks noChangeAspect="1"/>
          </p:cNvPicPr>
          <p:nvPr userDrawn="1"/>
        </p:nvPicPr>
        <p:blipFill rotWithShape="1">
          <a:blip r:embed="rId2"/>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1492689"/>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dirty="0"/>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3502067417"/>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2788394253"/>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419061677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Tree>
    <p:extLst>
      <p:ext uri="{BB962C8B-B14F-4D97-AF65-F5344CB8AC3E}">
        <p14:creationId xmlns:p14="http://schemas.microsoft.com/office/powerpoint/2010/main" val="189662640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62265547"/>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155868156"/>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06560400"/>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133264396"/>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8982341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31299792"/>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079908908"/>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06077740"/>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806601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75046794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6750703"/>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6198117"/>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192942344"/>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16670545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42466014"/>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1360740"/>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839361810"/>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591848552"/>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4725492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NikUM - 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a:t>Click to 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91619726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10611814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pic>
        <p:nvPicPr>
          <p:cNvPr id="49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22697550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835307596"/>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997852393"/>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93770025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765069371"/>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pic>
        <p:nvPicPr>
          <p:cNvPr id="514"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77131535"/>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565095369"/>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540209405"/>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a:t>Click to edit Master text styles</a:t>
            </a:r>
          </a:p>
        </p:txBody>
      </p:sp>
    </p:spTree>
    <p:extLst>
      <p:ext uri="{BB962C8B-B14F-4D97-AF65-F5344CB8AC3E}">
        <p14:creationId xmlns:p14="http://schemas.microsoft.com/office/powerpoint/2010/main" val="140708729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380416904"/>
      </p:ext>
    </p:extLst>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a:t>Click to edit Master text styles</a:t>
            </a:r>
          </a:p>
        </p:txBody>
      </p:sp>
    </p:spTree>
    <p:extLst>
      <p:ext uri="{BB962C8B-B14F-4D97-AF65-F5344CB8AC3E}">
        <p14:creationId xmlns:p14="http://schemas.microsoft.com/office/powerpoint/2010/main" val="179003308"/>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a:t>Click to edit Master text styles</a:t>
            </a:r>
          </a:p>
        </p:txBody>
      </p:sp>
    </p:spTree>
    <p:extLst>
      <p:ext uri="{BB962C8B-B14F-4D97-AF65-F5344CB8AC3E}">
        <p14:creationId xmlns:p14="http://schemas.microsoft.com/office/powerpoint/2010/main" val="3261944626"/>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6_[A2] Beeld + Sourcelin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Edit Master text styles</a:t>
            </a:r>
          </a:p>
        </p:txBody>
      </p:sp>
    </p:spTree>
    <p:extLst>
      <p:ext uri="{BB962C8B-B14F-4D97-AF65-F5344CB8AC3E}">
        <p14:creationId xmlns:p14="http://schemas.microsoft.com/office/powerpoint/2010/main" val="10095071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spcAft>
                <a:spcPts val="300"/>
              </a:spcAft>
              <a:buFont typeface="Arial" panose="020B0604020202020204" pitchFamily="34" charset="0"/>
              <a:buNone/>
              <a:defRPr sz="2000"/>
            </a:lvl1pPr>
            <a:lvl2pPr marL="119063" indent="0">
              <a:spcAft>
                <a:spcPts val="300"/>
              </a:spcAft>
              <a:buFont typeface="Arial" panose="020B0604020202020204" pitchFamily="34" charset="0"/>
              <a:buNone/>
              <a:defRPr sz="1600"/>
            </a:lvl2pPr>
            <a:lvl3pPr marL="288925" indent="0">
              <a:spcAft>
                <a:spcPts val="300"/>
              </a:spcAft>
              <a:buFont typeface="Arial" panose="020B0604020202020204" pitchFamily="34" charset="0"/>
              <a:buNone/>
              <a:defRPr sz="1400"/>
            </a:lvl3pPr>
            <a:lvl4pPr marL="401638" indent="0">
              <a:spcAft>
                <a:spcPts val="300"/>
              </a:spcAft>
              <a:buFont typeface="Arial" panose="020B0604020202020204" pitchFamily="34" charset="0"/>
              <a:buNone/>
              <a:defRPr sz="1200"/>
            </a:lvl4pPr>
            <a:lvl5pPr marL="515938" indent="0">
              <a:spcAft>
                <a:spcPts val="300"/>
              </a:spcAft>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943693988"/>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5_[A2] Beeld + Tekst + Sourcelin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dirty="0"/>
              <a:t>Edit Master text styles</a:t>
            </a:r>
          </a:p>
        </p:txBody>
      </p:sp>
    </p:spTree>
    <p:extLst>
      <p:ext uri="{BB962C8B-B14F-4D97-AF65-F5344CB8AC3E}">
        <p14:creationId xmlns:p14="http://schemas.microsoft.com/office/powerpoint/2010/main" val="428855363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51832"/>
            <a:ext cx="8669759" cy="3388997"/>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all">
                <a:solidFill>
                  <a:srgbClr val="E6223D"/>
                </a:solidFill>
              </a:defRPr>
            </a:lvl1pPr>
          </a:lstStyle>
          <a:p>
            <a:pPr lvl="0"/>
            <a:r>
              <a:rPr lang="en-US"/>
              <a:t>Edit Master text styles</a:t>
            </a:r>
          </a:p>
        </p:txBody>
      </p:sp>
    </p:spTree>
    <p:extLst>
      <p:ext uri="{BB962C8B-B14F-4D97-AF65-F5344CB8AC3E}">
        <p14:creationId xmlns:p14="http://schemas.microsoft.com/office/powerpoint/2010/main" val="1725672520"/>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
        <p:cNvGrpSpPr/>
        <p:nvPr/>
      </p:nvGrpSpPr>
      <p:grpSpPr>
        <a:xfrm>
          <a:off x="0" y="0"/>
          <a:ext cx="0" cy="0"/>
          <a:chOff x="0" y="0"/>
          <a:chExt cx="0" cy="0"/>
        </a:xfrm>
      </p:grpSpPr>
      <p:sp>
        <p:nvSpPr>
          <p:cNvPr id="19" name="Google Shape;19;p16"/>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 name="Google Shape;20;p16"/>
          <p:cNvSpPr/>
          <p:nvPr/>
        </p:nvSpPr>
        <p:spPr>
          <a:xfrm>
            <a:off x="0" y="0"/>
            <a:ext cx="1219200" cy="51435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 name="Google Shape;21;p16"/>
          <p:cNvSpPr txBox="1">
            <a:spLocks noGrp="1"/>
          </p:cNvSpPr>
          <p:nvPr>
            <p:ph type="body" idx="1"/>
          </p:nvPr>
        </p:nvSpPr>
        <p:spPr>
          <a:xfrm>
            <a:off x="930193" y="2718757"/>
            <a:ext cx="5096933" cy="28146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2000"/>
              <a:buNone/>
              <a:defRPr sz="1500" b="1"/>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2" name="Google Shape;22;p16"/>
          <p:cNvSpPr txBox="1">
            <a:spLocks noGrp="1"/>
          </p:cNvSpPr>
          <p:nvPr>
            <p:ph type="body" idx="2"/>
          </p:nvPr>
        </p:nvSpPr>
        <p:spPr>
          <a:xfrm>
            <a:off x="930193" y="4113071"/>
            <a:ext cx="5003270" cy="327255"/>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800"/>
              <a:buNone/>
              <a:defRPr sz="135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3" name="Google Shape;23;p16"/>
          <p:cNvSpPr txBox="1">
            <a:spLocks noGrp="1"/>
          </p:cNvSpPr>
          <p:nvPr>
            <p:ph type="body" idx="3"/>
          </p:nvPr>
        </p:nvSpPr>
        <p:spPr>
          <a:xfrm>
            <a:off x="930193" y="2103260"/>
            <a:ext cx="5012795" cy="377594"/>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F6791C"/>
              </a:buClr>
              <a:buSzPts val="1950"/>
              <a:buNone/>
              <a:defRPr sz="1463">
                <a:solidFill>
                  <a:srgbClr val="F6791C"/>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4" name="Google Shape;24;p16"/>
          <p:cNvSpPr txBox="1">
            <a:spLocks noGrp="1"/>
          </p:cNvSpPr>
          <p:nvPr>
            <p:ph type="body" idx="4"/>
          </p:nvPr>
        </p:nvSpPr>
        <p:spPr>
          <a:xfrm>
            <a:off x="930193" y="1798732"/>
            <a:ext cx="5012795" cy="354932"/>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563"/>
              </a:spcBef>
              <a:spcAft>
                <a:spcPts val="0"/>
              </a:spcAft>
              <a:buClr>
                <a:srgbClr val="004360"/>
              </a:buClr>
              <a:buSzPts val="2400"/>
              <a:buNone/>
              <a:defRPr sz="1800" b="1"/>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5" name="Google Shape;25;p16"/>
          <p:cNvSpPr txBox="1">
            <a:spLocks noGrp="1"/>
          </p:cNvSpPr>
          <p:nvPr>
            <p:ph type="body" idx="5"/>
          </p:nvPr>
        </p:nvSpPr>
        <p:spPr>
          <a:xfrm>
            <a:off x="930193" y="4339000"/>
            <a:ext cx="5003270" cy="321239"/>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800"/>
              <a:buNone/>
              <a:defRPr sz="135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6" name="Google Shape;26;p16"/>
          <p:cNvSpPr txBox="1">
            <a:spLocks noGrp="1"/>
          </p:cNvSpPr>
          <p:nvPr>
            <p:ph type="body" idx="6"/>
          </p:nvPr>
        </p:nvSpPr>
        <p:spPr>
          <a:xfrm>
            <a:off x="930193" y="2960391"/>
            <a:ext cx="5096933" cy="260411"/>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800"/>
              <a:buNone/>
              <a:defRPr sz="1350" b="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7" name="Google Shape;27;p16"/>
          <p:cNvSpPr txBox="1">
            <a:spLocks noGrp="1"/>
          </p:cNvSpPr>
          <p:nvPr>
            <p:ph type="body" idx="7"/>
          </p:nvPr>
        </p:nvSpPr>
        <p:spPr>
          <a:xfrm>
            <a:off x="930193" y="3187318"/>
            <a:ext cx="6613609" cy="260411"/>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800"/>
              <a:buNone/>
              <a:defRPr sz="1350" b="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8" name="Google Shape;28;p16"/>
          <p:cNvSpPr txBox="1">
            <a:spLocks noGrp="1"/>
          </p:cNvSpPr>
          <p:nvPr>
            <p:ph type="body" idx="8"/>
          </p:nvPr>
        </p:nvSpPr>
        <p:spPr>
          <a:xfrm>
            <a:off x="1115094" y="3574438"/>
            <a:ext cx="914400" cy="142799"/>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600"/>
              <a:buNone/>
              <a:defRPr sz="45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pic>
        <p:nvPicPr>
          <p:cNvPr id="29" name="Google Shape;29;p16"/>
          <p:cNvPicPr preferRelativeResize="0"/>
          <p:nvPr/>
        </p:nvPicPr>
        <p:blipFill rotWithShape="1">
          <a:blip r:embed="rId2">
            <a:alphaModFix/>
          </a:blip>
          <a:srcRect/>
          <a:stretch/>
        </p:blipFill>
        <p:spPr>
          <a:xfrm>
            <a:off x="5892269" y="-31749"/>
            <a:ext cx="3292440" cy="5207000"/>
          </a:xfrm>
          <a:prstGeom prst="rect">
            <a:avLst/>
          </a:prstGeom>
          <a:noFill/>
          <a:ln>
            <a:noFill/>
          </a:ln>
        </p:spPr>
      </p:pic>
      <p:pic>
        <p:nvPicPr>
          <p:cNvPr id="30" name="Google Shape;30;p16"/>
          <p:cNvPicPr preferRelativeResize="0"/>
          <p:nvPr/>
        </p:nvPicPr>
        <p:blipFill rotWithShape="1">
          <a:blip r:embed="rId3">
            <a:alphaModFix/>
          </a:blip>
          <a:srcRect/>
          <a:stretch/>
        </p:blipFill>
        <p:spPr>
          <a:xfrm>
            <a:off x="733262" y="360466"/>
            <a:ext cx="1112082" cy="1004786"/>
          </a:xfrm>
          <a:prstGeom prst="rect">
            <a:avLst/>
          </a:prstGeom>
          <a:noFill/>
          <a:ln>
            <a:noFill/>
          </a:ln>
        </p:spPr>
      </p:pic>
      <p:sp>
        <p:nvSpPr>
          <p:cNvPr id="31" name="Google Shape;31;p16"/>
          <p:cNvSpPr txBox="1"/>
          <p:nvPr/>
        </p:nvSpPr>
        <p:spPr>
          <a:xfrm>
            <a:off x="2114200" y="695848"/>
            <a:ext cx="4438619" cy="265427"/>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GB" sz="1275" b="0" i="0" u="none" strike="noStrike" cap="none">
                <a:solidFill>
                  <a:srgbClr val="003F5E"/>
                </a:solidFill>
                <a:latin typeface="Calibri"/>
                <a:ea typeface="Calibri"/>
                <a:cs typeface="Calibri"/>
                <a:sym typeface="Calibri"/>
              </a:rPr>
              <a:t>Authentication and Authorisation for Research and Collaboration</a:t>
            </a: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4940025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2"/>
        <p:cNvGrpSpPr/>
        <p:nvPr/>
      </p:nvGrpSpPr>
      <p:grpSpPr>
        <a:xfrm>
          <a:off x="0" y="0"/>
          <a:ext cx="0" cy="0"/>
          <a:chOff x="0" y="0"/>
          <a:chExt cx="0" cy="0"/>
        </a:xfrm>
      </p:grpSpPr>
      <p:sp>
        <p:nvSpPr>
          <p:cNvPr id="33" name="Google Shape;33;p17"/>
          <p:cNvSpPr txBox="1">
            <a:spLocks noGrp="1"/>
          </p:cNvSpPr>
          <p:nvPr>
            <p:ph type="body" idx="1"/>
          </p:nvPr>
        </p:nvSpPr>
        <p:spPr>
          <a:xfrm>
            <a:off x="333377" y="1079500"/>
            <a:ext cx="8181975" cy="3553225"/>
          </a:xfrm>
          <a:prstGeom prst="rect">
            <a:avLst/>
          </a:prstGeom>
          <a:noFill/>
          <a:ln>
            <a:noFill/>
          </a:ln>
        </p:spPr>
        <p:txBody>
          <a:bodyPr spcFirstLastPara="1" wrap="square" lIns="91425" tIns="45700" rIns="91425" bIns="45700" anchor="t" anchorCtr="0">
            <a:normAutofit/>
          </a:bodyPr>
          <a:lstStyle>
            <a:lvl1pPr marL="342900" lvl="0" indent="-276225" algn="l">
              <a:lnSpc>
                <a:spcPct val="100000"/>
              </a:lnSpc>
              <a:spcBef>
                <a:spcPts val="563"/>
              </a:spcBef>
              <a:spcAft>
                <a:spcPts val="0"/>
              </a:spcAft>
              <a:buClr>
                <a:srgbClr val="004360"/>
              </a:buClr>
              <a:buSzPts val="2200"/>
              <a:buChar char="•"/>
              <a:defRPr sz="1650">
                <a:latin typeface="Calibri"/>
                <a:ea typeface="Calibri"/>
                <a:cs typeface="Calibri"/>
                <a:sym typeface="Calibri"/>
              </a:defRPr>
            </a:lvl1pPr>
            <a:lvl2pPr marL="685800" lvl="1" indent="-257175" algn="l">
              <a:lnSpc>
                <a:spcPct val="100000"/>
              </a:lnSpc>
              <a:spcBef>
                <a:spcPts val="281"/>
              </a:spcBef>
              <a:spcAft>
                <a:spcPts val="0"/>
              </a:spcAft>
              <a:buClr>
                <a:srgbClr val="004361"/>
              </a:buClr>
              <a:buSzPts val="1800"/>
              <a:buChar char="•"/>
              <a:defRPr sz="1350">
                <a:solidFill>
                  <a:srgbClr val="004361"/>
                </a:solidFill>
                <a:latin typeface="Calibri"/>
                <a:ea typeface="Calibri"/>
                <a:cs typeface="Calibri"/>
                <a:sym typeface="Calibri"/>
              </a:defRPr>
            </a:lvl2pPr>
            <a:lvl3pPr marL="1028700" lvl="2" indent="-257175" algn="l">
              <a:lnSpc>
                <a:spcPct val="100000"/>
              </a:lnSpc>
              <a:spcBef>
                <a:spcPts val="281"/>
              </a:spcBef>
              <a:spcAft>
                <a:spcPts val="0"/>
              </a:spcAft>
              <a:buClr>
                <a:srgbClr val="003F5E"/>
              </a:buClr>
              <a:buSzPts val="1800"/>
              <a:buChar char="•"/>
              <a:defRPr sz="1350">
                <a:solidFill>
                  <a:srgbClr val="003F5E"/>
                </a:solidFill>
                <a:latin typeface="Calibri"/>
                <a:ea typeface="Calibri"/>
                <a:cs typeface="Calibri"/>
                <a:sym typeface="Calibri"/>
              </a:defRPr>
            </a:lvl3pPr>
            <a:lvl4pPr marL="1371600" lvl="3" indent="-257175" algn="l">
              <a:lnSpc>
                <a:spcPct val="100000"/>
              </a:lnSpc>
              <a:spcBef>
                <a:spcPts val="281"/>
              </a:spcBef>
              <a:spcAft>
                <a:spcPts val="0"/>
              </a:spcAft>
              <a:buClr>
                <a:srgbClr val="004360"/>
              </a:buClr>
              <a:buSzPts val="1800"/>
              <a:buChar char="•"/>
              <a:defRPr sz="1350">
                <a:latin typeface="Calibri"/>
                <a:ea typeface="Calibri"/>
                <a:cs typeface="Calibri"/>
                <a:sym typeface="Calibri"/>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34" name="Google Shape;34;p17"/>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35" name="Google Shape;35;p17"/>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736838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1"/>
        <p:cNvGrpSpPr/>
        <p:nvPr/>
      </p:nvGrpSpPr>
      <p:grpSpPr>
        <a:xfrm>
          <a:off x="0" y="0"/>
          <a:ext cx="0" cy="0"/>
          <a:chOff x="0" y="0"/>
          <a:chExt cx="0" cy="0"/>
        </a:xfrm>
      </p:grpSpPr>
      <p:sp>
        <p:nvSpPr>
          <p:cNvPr id="42" name="Google Shape;42;p19"/>
          <p:cNvSpPr txBox="1">
            <a:spLocks noGrp="1"/>
          </p:cNvSpPr>
          <p:nvPr>
            <p:ph type="body" idx="1"/>
          </p:nvPr>
        </p:nvSpPr>
        <p:spPr>
          <a:xfrm>
            <a:off x="342900" y="1369219"/>
            <a:ext cx="4171950" cy="3263504"/>
          </a:xfrm>
          <a:prstGeom prst="rect">
            <a:avLst/>
          </a:prstGeom>
          <a:noFill/>
          <a:ln>
            <a:noFill/>
          </a:ln>
        </p:spPr>
        <p:txBody>
          <a:bodyPr spcFirstLastPara="1" wrap="square" lIns="91425" tIns="45700" rIns="91425" bIns="45700" anchor="t" anchorCtr="0">
            <a:normAutofit/>
          </a:bodyPr>
          <a:lstStyle>
            <a:lvl1pPr marL="342900" lvl="0" indent="-276225" algn="l">
              <a:lnSpc>
                <a:spcPct val="100000"/>
              </a:lnSpc>
              <a:spcBef>
                <a:spcPts val="563"/>
              </a:spcBef>
              <a:spcAft>
                <a:spcPts val="0"/>
              </a:spcAft>
              <a:buClr>
                <a:srgbClr val="004360"/>
              </a:buClr>
              <a:buSzPts val="2200"/>
              <a:buChar char="•"/>
              <a:defRPr>
                <a:latin typeface="Calibri"/>
                <a:ea typeface="Calibri"/>
                <a:cs typeface="Calibri"/>
                <a:sym typeface="Calibri"/>
              </a:defRPr>
            </a:lvl1pPr>
            <a:lvl2pPr marL="685800" lvl="1" indent="-257175" algn="l">
              <a:lnSpc>
                <a:spcPct val="100000"/>
              </a:lnSpc>
              <a:spcBef>
                <a:spcPts val="281"/>
              </a:spcBef>
              <a:spcAft>
                <a:spcPts val="0"/>
              </a:spcAft>
              <a:buClr>
                <a:srgbClr val="004361"/>
              </a:buClr>
              <a:buSzPts val="1800"/>
              <a:buChar char="•"/>
              <a:defRPr>
                <a:latin typeface="Calibri"/>
                <a:ea typeface="Calibri"/>
                <a:cs typeface="Calibri"/>
                <a:sym typeface="Calibri"/>
              </a:defRPr>
            </a:lvl2pPr>
            <a:lvl3pPr marL="1028700" lvl="2" indent="-257175" algn="l">
              <a:lnSpc>
                <a:spcPct val="100000"/>
              </a:lnSpc>
              <a:spcBef>
                <a:spcPts val="281"/>
              </a:spcBef>
              <a:spcAft>
                <a:spcPts val="0"/>
              </a:spcAft>
              <a:buClr>
                <a:srgbClr val="003F5E"/>
              </a:buClr>
              <a:buSzPts val="1800"/>
              <a:buChar char="•"/>
              <a:defRPr>
                <a:latin typeface="Calibri"/>
                <a:ea typeface="Calibri"/>
                <a:cs typeface="Calibri"/>
                <a:sym typeface="Calibri"/>
              </a:defRPr>
            </a:lvl3pPr>
            <a:lvl4pPr marL="1371600" lvl="3" indent="-257175" algn="l">
              <a:lnSpc>
                <a:spcPct val="100000"/>
              </a:lnSpc>
              <a:spcBef>
                <a:spcPts val="281"/>
              </a:spcBef>
              <a:spcAft>
                <a:spcPts val="0"/>
              </a:spcAft>
              <a:buClr>
                <a:srgbClr val="004360"/>
              </a:buClr>
              <a:buSzPts val="1800"/>
              <a:buChar char="•"/>
              <a:defRPr>
                <a:latin typeface="Calibri"/>
                <a:ea typeface="Calibri"/>
                <a:cs typeface="Calibri"/>
                <a:sym typeface="Calibri"/>
              </a:defRPr>
            </a:lvl4pPr>
            <a:lvl5pPr marL="1714500" lvl="4" indent="-257175" algn="l">
              <a:lnSpc>
                <a:spcPct val="100000"/>
              </a:lnSpc>
              <a:spcBef>
                <a:spcPts val="281"/>
              </a:spcBef>
              <a:spcAft>
                <a:spcPts val="0"/>
              </a:spcAft>
              <a:buClr>
                <a:srgbClr val="004360"/>
              </a:buClr>
              <a:buSzPts val="1800"/>
              <a:buChar char="•"/>
              <a:defRPr>
                <a:latin typeface="Calibri"/>
                <a:ea typeface="Calibri"/>
                <a:cs typeface="Calibri"/>
                <a:sym typeface="Calibri"/>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3" name="Google Shape;43;p19"/>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42888" algn="l">
              <a:lnSpc>
                <a:spcPct val="100000"/>
              </a:lnSpc>
              <a:spcBef>
                <a:spcPts val="563"/>
              </a:spcBef>
              <a:spcAft>
                <a:spcPts val="0"/>
              </a:spcAft>
              <a:buClr>
                <a:srgbClr val="004360"/>
              </a:buClr>
              <a:buSzPts val="1500"/>
              <a:buChar char="•"/>
              <a:defRPr sz="1125">
                <a:latin typeface="Calibri"/>
                <a:ea typeface="Calibri"/>
                <a:cs typeface="Calibri"/>
                <a:sym typeface="Calibri"/>
              </a:defRPr>
            </a:lvl1pPr>
            <a:lvl2pPr marL="685800" lvl="1" indent="-257175" algn="l">
              <a:lnSpc>
                <a:spcPct val="100000"/>
              </a:lnSpc>
              <a:spcBef>
                <a:spcPts val="281"/>
              </a:spcBef>
              <a:spcAft>
                <a:spcPts val="0"/>
              </a:spcAft>
              <a:buClr>
                <a:srgbClr val="004361"/>
              </a:buClr>
              <a:buSzPts val="1800"/>
              <a:buChar char="•"/>
              <a:defRPr>
                <a:latin typeface="Calibri"/>
                <a:ea typeface="Calibri"/>
                <a:cs typeface="Calibri"/>
                <a:sym typeface="Calibri"/>
              </a:defRPr>
            </a:lvl2pPr>
            <a:lvl3pPr marL="1028700" lvl="2" indent="-257175" algn="l">
              <a:lnSpc>
                <a:spcPct val="100000"/>
              </a:lnSpc>
              <a:spcBef>
                <a:spcPts val="281"/>
              </a:spcBef>
              <a:spcAft>
                <a:spcPts val="0"/>
              </a:spcAft>
              <a:buClr>
                <a:srgbClr val="003F5E"/>
              </a:buClr>
              <a:buSzPts val="1800"/>
              <a:buChar char="•"/>
              <a:defRPr>
                <a:latin typeface="Calibri"/>
                <a:ea typeface="Calibri"/>
                <a:cs typeface="Calibri"/>
                <a:sym typeface="Calibri"/>
              </a:defRPr>
            </a:lvl3pPr>
            <a:lvl4pPr marL="1371600" lvl="3" indent="-257175" algn="l">
              <a:lnSpc>
                <a:spcPct val="100000"/>
              </a:lnSpc>
              <a:spcBef>
                <a:spcPts val="281"/>
              </a:spcBef>
              <a:spcAft>
                <a:spcPts val="0"/>
              </a:spcAft>
              <a:buClr>
                <a:srgbClr val="004360"/>
              </a:buClr>
              <a:buSzPts val="1800"/>
              <a:buChar char="•"/>
              <a:defRPr>
                <a:latin typeface="Calibri"/>
                <a:ea typeface="Calibri"/>
                <a:cs typeface="Calibri"/>
                <a:sym typeface="Calibri"/>
              </a:defRPr>
            </a:lvl4pPr>
            <a:lvl5pPr marL="1714500" lvl="4" indent="-257175" algn="l">
              <a:lnSpc>
                <a:spcPct val="100000"/>
              </a:lnSpc>
              <a:spcBef>
                <a:spcPts val="281"/>
              </a:spcBef>
              <a:spcAft>
                <a:spcPts val="0"/>
              </a:spcAft>
              <a:buClr>
                <a:srgbClr val="004360"/>
              </a:buClr>
              <a:buSzPts val="1800"/>
              <a:buChar char="•"/>
              <a:defRPr>
                <a:latin typeface="Calibri"/>
                <a:ea typeface="Calibri"/>
                <a:cs typeface="Calibri"/>
                <a:sym typeface="Calibri"/>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44" name="Google Shape;44;p19"/>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45" name="Google Shape;45;p19"/>
          <p:cNvSpPr txBox="1">
            <a:spLocks noGrp="1"/>
          </p:cNvSpPr>
          <p:nvPr>
            <p:ph type="title"/>
          </p:nvPr>
        </p:nvSpPr>
        <p:spPr>
          <a:xfrm>
            <a:off x="350201" y="152400"/>
            <a:ext cx="6780516" cy="6958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673287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6"/>
        <p:cNvGrpSpPr/>
        <p:nvPr/>
      </p:nvGrpSpPr>
      <p:grpSpPr>
        <a:xfrm>
          <a:off x="0" y="0"/>
          <a:ext cx="0" cy="0"/>
          <a:chOff x="0" y="0"/>
          <a:chExt cx="0" cy="0"/>
        </a:xfrm>
      </p:grpSpPr>
      <p:sp>
        <p:nvSpPr>
          <p:cNvPr id="47" name="Google Shape;47;p26"/>
          <p:cNvSpPr>
            <a:spLocks noGrp="1"/>
          </p:cNvSpPr>
          <p:nvPr>
            <p:ph type="pic" idx="2"/>
          </p:nvPr>
        </p:nvSpPr>
        <p:spPr>
          <a:xfrm>
            <a:off x="3887391" y="1287628"/>
            <a:ext cx="4629150" cy="3108163"/>
          </a:xfrm>
          <a:prstGeom prst="rect">
            <a:avLst/>
          </a:prstGeom>
          <a:noFill/>
          <a:ln>
            <a:noFill/>
          </a:ln>
        </p:spPr>
      </p:sp>
      <p:sp>
        <p:nvSpPr>
          <p:cNvPr id="48" name="Google Shape;48;p26"/>
          <p:cNvSpPr txBox="1">
            <a:spLocks noGrp="1"/>
          </p:cNvSpPr>
          <p:nvPr>
            <p:ph type="body" idx="1"/>
          </p:nvPr>
        </p:nvSpPr>
        <p:spPr>
          <a:xfrm>
            <a:off x="342902" y="1287628"/>
            <a:ext cx="3236119" cy="3114116"/>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200"/>
              <a:buNone/>
              <a:defRPr sz="900"/>
            </a:lvl1pPr>
            <a:lvl2pPr marL="685800" lvl="1" indent="-171450" algn="l">
              <a:lnSpc>
                <a:spcPct val="100000"/>
              </a:lnSpc>
              <a:spcBef>
                <a:spcPts val="281"/>
              </a:spcBef>
              <a:spcAft>
                <a:spcPts val="0"/>
              </a:spcAft>
              <a:buClr>
                <a:srgbClr val="004361"/>
              </a:buClr>
              <a:buSzPts val="1050"/>
              <a:buNone/>
              <a:defRPr sz="788"/>
            </a:lvl2pPr>
            <a:lvl3pPr marL="1028700" lvl="2" indent="-171450" algn="l">
              <a:lnSpc>
                <a:spcPct val="100000"/>
              </a:lnSpc>
              <a:spcBef>
                <a:spcPts val="281"/>
              </a:spcBef>
              <a:spcAft>
                <a:spcPts val="0"/>
              </a:spcAft>
              <a:buClr>
                <a:srgbClr val="003F5E"/>
              </a:buClr>
              <a:buSzPts val="900"/>
              <a:buNone/>
              <a:defRPr sz="675"/>
            </a:lvl3pPr>
            <a:lvl4pPr marL="1371600" lvl="3" indent="-171450" algn="l">
              <a:lnSpc>
                <a:spcPct val="100000"/>
              </a:lnSpc>
              <a:spcBef>
                <a:spcPts val="281"/>
              </a:spcBef>
              <a:spcAft>
                <a:spcPts val="0"/>
              </a:spcAft>
              <a:buClr>
                <a:srgbClr val="004360"/>
              </a:buClr>
              <a:buSzPts val="750"/>
              <a:buNone/>
              <a:defRPr sz="563"/>
            </a:lvl4pPr>
            <a:lvl5pPr marL="1714500" lvl="4" indent="-171450" algn="l">
              <a:lnSpc>
                <a:spcPct val="100000"/>
              </a:lnSpc>
              <a:spcBef>
                <a:spcPts val="281"/>
              </a:spcBef>
              <a:spcAft>
                <a:spcPts val="0"/>
              </a:spcAft>
              <a:buClr>
                <a:srgbClr val="004360"/>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49" name="Google Shape;49;p26"/>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50" name="Google Shape;50;p26"/>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484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80490673"/>
      </p:ext>
    </p:extLst>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AARC TREE Closing Slide non-EU">
  <p:cSld name="AARC TREE Closing Slide non-EU">
    <p:spTree>
      <p:nvGrpSpPr>
        <p:cNvPr id="1" name="Shape 51"/>
        <p:cNvGrpSpPr/>
        <p:nvPr/>
      </p:nvGrpSpPr>
      <p:grpSpPr>
        <a:xfrm>
          <a:off x="0" y="0"/>
          <a:ext cx="0" cy="0"/>
          <a:chOff x="0" y="0"/>
          <a:chExt cx="0" cy="0"/>
        </a:xfrm>
      </p:grpSpPr>
      <p:sp>
        <p:nvSpPr>
          <p:cNvPr id="52" name="Google Shape;52;p18"/>
          <p:cNvSpPr/>
          <p:nvPr/>
        </p:nvSpPr>
        <p:spPr>
          <a:xfrm>
            <a:off x="-1" y="2"/>
            <a:ext cx="9144001" cy="5143501"/>
          </a:xfrm>
          <a:prstGeom prst="rect">
            <a:avLst/>
          </a:prstGeom>
          <a:solidFill>
            <a:srgbClr val="003F5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53" name="Google Shape;53;p18"/>
          <p:cNvPicPr preferRelativeResize="0"/>
          <p:nvPr/>
        </p:nvPicPr>
        <p:blipFill rotWithShape="1">
          <a:blip r:embed="rId2">
            <a:alphaModFix/>
          </a:blip>
          <a:srcRect b="30427"/>
          <a:stretch/>
        </p:blipFill>
        <p:spPr>
          <a:xfrm>
            <a:off x="3954501" y="3261219"/>
            <a:ext cx="1038989" cy="589250"/>
          </a:xfrm>
          <a:prstGeom prst="rect">
            <a:avLst/>
          </a:prstGeom>
          <a:noFill/>
          <a:ln>
            <a:noFill/>
          </a:ln>
        </p:spPr>
      </p:pic>
      <p:sp>
        <p:nvSpPr>
          <p:cNvPr id="54" name="Google Shape;54;p18"/>
          <p:cNvSpPr txBox="1"/>
          <p:nvPr/>
        </p:nvSpPr>
        <p:spPr>
          <a:xfrm>
            <a:off x="3083584" y="1796681"/>
            <a:ext cx="2811731" cy="1084882"/>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3300" b="0" i="0" u="none" strike="noStrike" cap="none">
                <a:solidFill>
                  <a:schemeClr val="lt1"/>
                </a:solidFill>
                <a:latin typeface="Calibri"/>
                <a:ea typeface="Calibri"/>
                <a:cs typeface="Calibri"/>
                <a:sym typeface="Calibri"/>
              </a:rPr>
              <a:t>Thank you</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GB" sz="3300" b="0" i="0" u="none" strike="noStrike" cap="none">
                <a:solidFill>
                  <a:srgbClr val="F6791C"/>
                </a:solidFill>
                <a:latin typeface="Calibri"/>
                <a:ea typeface="Calibri"/>
                <a:cs typeface="Calibri"/>
                <a:sym typeface="Calibri"/>
              </a:rPr>
              <a:t>Any Questions?</a:t>
            </a:r>
            <a:endParaRPr sz="3300" b="0" i="0" u="none" strike="noStrike" cap="none">
              <a:solidFill>
                <a:srgbClr val="F6791C"/>
              </a:solidFill>
              <a:latin typeface="Calibri"/>
              <a:ea typeface="Calibri"/>
              <a:cs typeface="Calibri"/>
              <a:sym typeface="Calibri"/>
            </a:endParaRPr>
          </a:p>
        </p:txBody>
      </p:sp>
      <p:pic>
        <p:nvPicPr>
          <p:cNvPr id="55" name="Google Shape;55;p18"/>
          <p:cNvPicPr preferRelativeResize="0"/>
          <p:nvPr/>
        </p:nvPicPr>
        <p:blipFill rotWithShape="1">
          <a:blip r:embed="rId3">
            <a:alphaModFix/>
          </a:blip>
          <a:srcRect/>
          <a:stretch/>
        </p:blipFill>
        <p:spPr>
          <a:xfrm>
            <a:off x="5892268" y="-37666"/>
            <a:ext cx="3296182" cy="5212918"/>
          </a:xfrm>
          <a:prstGeom prst="rect">
            <a:avLst/>
          </a:prstGeom>
          <a:noFill/>
          <a:ln>
            <a:noFill/>
          </a:ln>
        </p:spPr>
      </p:pic>
      <p:sp>
        <p:nvSpPr>
          <p:cNvPr id="56" name="Google Shape;56;p18"/>
          <p:cNvSpPr txBox="1"/>
          <p:nvPr/>
        </p:nvSpPr>
        <p:spPr>
          <a:xfrm>
            <a:off x="6923523" y="4873133"/>
            <a:ext cx="1233675"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750" b="0" i="0" u="none" strike="noStrike" cap="none">
                <a:solidFill>
                  <a:schemeClr val="lt1"/>
                </a:solidFill>
                <a:latin typeface="Calibri"/>
                <a:ea typeface="Calibri"/>
                <a:cs typeface="Calibri"/>
                <a:sym typeface="Calibri"/>
              </a:rPr>
              <a:t>https://aarc-community.org</a:t>
            </a:r>
            <a:endParaRPr sz="1050" b="0" i="0" u="none" strike="noStrike" cap="none">
              <a:solidFill>
                <a:srgbClr val="000000"/>
              </a:solidFill>
              <a:latin typeface="Arial"/>
              <a:ea typeface="Arial"/>
              <a:cs typeface="Arial"/>
              <a:sym typeface="Arial"/>
            </a:endParaRPr>
          </a:p>
        </p:txBody>
      </p:sp>
      <p:pic>
        <p:nvPicPr>
          <p:cNvPr id="57" name="Google Shape;57;p18"/>
          <p:cNvPicPr preferRelativeResize="0"/>
          <p:nvPr/>
        </p:nvPicPr>
        <p:blipFill rotWithShape="1">
          <a:blip r:embed="rId4">
            <a:alphaModFix/>
          </a:blip>
          <a:srcRect/>
          <a:stretch/>
        </p:blipFill>
        <p:spPr>
          <a:xfrm>
            <a:off x="3836194" y="3770813"/>
            <a:ext cx="1471613" cy="342900"/>
          </a:xfrm>
          <a:prstGeom prst="rect">
            <a:avLst/>
          </a:prstGeom>
          <a:solidFill>
            <a:srgbClr val="003F5E"/>
          </a:solidFill>
          <a:ln>
            <a:noFill/>
          </a:ln>
        </p:spPr>
      </p:pic>
      <p:sp>
        <p:nvSpPr>
          <p:cNvPr id="58" name="Google Shape;58;p18"/>
          <p:cNvSpPr txBox="1"/>
          <p:nvPr/>
        </p:nvSpPr>
        <p:spPr>
          <a:xfrm>
            <a:off x="2287088" y="4366013"/>
            <a:ext cx="4539150" cy="342900"/>
          </a:xfrm>
          <a:prstGeom prst="rect">
            <a:avLst/>
          </a:prstGeom>
          <a:noFill/>
          <a:ln>
            <a:noFill/>
          </a:ln>
        </p:spPr>
        <p:txBody>
          <a:bodyPr spcFirstLastPara="1" wrap="square" lIns="68569" tIns="68569" rIns="68569" bIns="68569" anchor="t" anchorCtr="0">
            <a:noAutofit/>
          </a:bodyPr>
          <a:lstStyle/>
          <a:p>
            <a:pPr marL="0" marR="0" lvl="0" indent="0" algn="ctr" rtl="0">
              <a:lnSpc>
                <a:spcPct val="115000"/>
              </a:lnSpc>
              <a:spcBef>
                <a:spcPts val="0"/>
              </a:spcBef>
              <a:spcAft>
                <a:spcPts val="0"/>
              </a:spcAft>
              <a:buClr>
                <a:srgbClr val="000000"/>
              </a:buClr>
              <a:buSzPts val="800"/>
              <a:buFont typeface="Arial"/>
              <a:buNone/>
            </a:pPr>
            <a:r>
              <a:rPr lang="en-GB" sz="600" b="0" i="0" u="none" strike="noStrike" cap="none">
                <a:solidFill>
                  <a:srgbClr val="FFFFFF"/>
                </a:solidFill>
                <a:latin typeface="Calibri"/>
                <a:ea typeface="Calibri"/>
                <a:cs typeface="Calibri"/>
                <a:sym typeface="Calibri"/>
              </a:rPr>
              <a:t>© members of the AARC Community. </a:t>
            </a:r>
            <a:endParaRPr sz="600" b="0" i="0" u="none" strike="noStrike" cap="none">
              <a:solidFill>
                <a:srgbClr val="FFFFFF"/>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r>
              <a:rPr lang="en-GB" sz="600" b="0" i="0" u="none" strike="noStrike" cap="none">
                <a:solidFill>
                  <a:srgbClr val="FFFFFF"/>
                </a:solidFill>
                <a:latin typeface="Calibri"/>
                <a:ea typeface="Calibri"/>
                <a:cs typeface="Calibri"/>
                <a:sym typeface="Calibri"/>
              </a:rPr>
              <a:t>The work leading to these results has received funding from the European Union (GAP 101131237) and other sources </a:t>
            </a:r>
            <a:endParaRPr sz="6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1650" b="0" i="0" u="none" strike="noStrike" cap="none">
              <a:solidFill>
                <a:srgbClr val="004360"/>
              </a:solidFill>
              <a:latin typeface="Calibri"/>
              <a:ea typeface="Calibri"/>
              <a:cs typeface="Calibri"/>
              <a:sym typeface="Calibri"/>
            </a:endParaRPr>
          </a:p>
        </p:txBody>
      </p:sp>
    </p:spTree>
    <p:extLst>
      <p:ext uri="{BB962C8B-B14F-4D97-AF65-F5344CB8AC3E}">
        <p14:creationId xmlns:p14="http://schemas.microsoft.com/office/powerpoint/2010/main" val="30951985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9"/>
        <p:cNvGrpSpPr/>
        <p:nvPr/>
      </p:nvGrpSpPr>
      <p:grpSpPr>
        <a:xfrm>
          <a:off x="0" y="0"/>
          <a:ext cx="0" cy="0"/>
          <a:chOff x="0" y="0"/>
          <a:chExt cx="0" cy="0"/>
        </a:xfrm>
      </p:grpSpPr>
      <p:sp>
        <p:nvSpPr>
          <p:cNvPr id="60" name="Google Shape;60;p20"/>
          <p:cNvSpPr txBox="1">
            <a:spLocks noGrp="1"/>
          </p:cNvSpPr>
          <p:nvPr>
            <p:ph type="body" idx="1"/>
          </p:nvPr>
        </p:nvSpPr>
        <p:spPr>
          <a:xfrm>
            <a:off x="361953" y="1260872"/>
            <a:ext cx="413623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563"/>
              </a:spcBef>
              <a:spcAft>
                <a:spcPts val="0"/>
              </a:spcAft>
              <a:buClr>
                <a:srgbClr val="004360"/>
              </a:buClr>
              <a:buSzPts val="1800"/>
              <a:buNone/>
              <a:defRPr sz="1350" b="1"/>
            </a:lvl1pPr>
            <a:lvl2pPr marL="685800" lvl="1" indent="-171450" algn="l">
              <a:lnSpc>
                <a:spcPct val="100000"/>
              </a:lnSpc>
              <a:spcBef>
                <a:spcPts val="281"/>
              </a:spcBef>
              <a:spcAft>
                <a:spcPts val="0"/>
              </a:spcAft>
              <a:buClr>
                <a:srgbClr val="004361"/>
              </a:buClr>
              <a:buSzPts val="1500"/>
              <a:buNone/>
              <a:defRPr sz="1125" b="1"/>
            </a:lvl2pPr>
            <a:lvl3pPr marL="1028700" lvl="2" indent="-171450" algn="l">
              <a:lnSpc>
                <a:spcPct val="100000"/>
              </a:lnSpc>
              <a:spcBef>
                <a:spcPts val="281"/>
              </a:spcBef>
              <a:spcAft>
                <a:spcPts val="0"/>
              </a:spcAft>
              <a:buClr>
                <a:srgbClr val="003F5E"/>
              </a:buClr>
              <a:buSzPts val="1350"/>
              <a:buNone/>
              <a:defRPr sz="1013" b="1"/>
            </a:lvl3pPr>
            <a:lvl4pPr marL="1371600" lvl="3" indent="-171450" algn="l">
              <a:lnSpc>
                <a:spcPct val="100000"/>
              </a:lnSpc>
              <a:spcBef>
                <a:spcPts val="281"/>
              </a:spcBef>
              <a:spcAft>
                <a:spcPts val="0"/>
              </a:spcAft>
              <a:buClr>
                <a:srgbClr val="004360"/>
              </a:buClr>
              <a:buSzPts val="1200"/>
              <a:buNone/>
              <a:defRPr sz="900" b="1"/>
            </a:lvl4pPr>
            <a:lvl5pPr marL="1714500" lvl="4" indent="-171450" algn="l">
              <a:lnSpc>
                <a:spcPct val="100000"/>
              </a:lnSpc>
              <a:spcBef>
                <a:spcPts val="281"/>
              </a:spcBef>
              <a:spcAft>
                <a:spcPts val="0"/>
              </a:spcAft>
              <a:buClr>
                <a:srgbClr val="004360"/>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61" name="Google Shape;61;p20"/>
          <p:cNvSpPr txBox="1">
            <a:spLocks noGrp="1"/>
          </p:cNvSpPr>
          <p:nvPr>
            <p:ph type="body" idx="2"/>
          </p:nvPr>
        </p:nvSpPr>
        <p:spPr>
          <a:xfrm>
            <a:off x="361951" y="1866904"/>
            <a:ext cx="4164806" cy="2775347"/>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2" name="Google Shape;62;p20"/>
          <p:cNvSpPr txBox="1">
            <a:spLocks noGrp="1"/>
          </p:cNvSpPr>
          <p:nvPr>
            <p:ph type="body" idx="3"/>
          </p:nvPr>
        </p:nvSpPr>
        <p:spPr>
          <a:xfrm>
            <a:off x="4629152"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563"/>
              </a:spcBef>
              <a:spcAft>
                <a:spcPts val="0"/>
              </a:spcAft>
              <a:buClr>
                <a:srgbClr val="004360"/>
              </a:buClr>
              <a:buSzPts val="1800"/>
              <a:buNone/>
              <a:defRPr sz="1350" b="1"/>
            </a:lvl1pPr>
            <a:lvl2pPr marL="685800" lvl="1" indent="-171450" algn="l">
              <a:lnSpc>
                <a:spcPct val="100000"/>
              </a:lnSpc>
              <a:spcBef>
                <a:spcPts val="281"/>
              </a:spcBef>
              <a:spcAft>
                <a:spcPts val="0"/>
              </a:spcAft>
              <a:buClr>
                <a:srgbClr val="004361"/>
              </a:buClr>
              <a:buSzPts val="1500"/>
              <a:buNone/>
              <a:defRPr sz="1125" b="1"/>
            </a:lvl2pPr>
            <a:lvl3pPr marL="1028700" lvl="2" indent="-171450" algn="l">
              <a:lnSpc>
                <a:spcPct val="100000"/>
              </a:lnSpc>
              <a:spcBef>
                <a:spcPts val="281"/>
              </a:spcBef>
              <a:spcAft>
                <a:spcPts val="0"/>
              </a:spcAft>
              <a:buClr>
                <a:srgbClr val="003F5E"/>
              </a:buClr>
              <a:buSzPts val="1350"/>
              <a:buNone/>
              <a:defRPr sz="1013" b="1"/>
            </a:lvl3pPr>
            <a:lvl4pPr marL="1371600" lvl="3" indent="-171450" algn="l">
              <a:lnSpc>
                <a:spcPct val="100000"/>
              </a:lnSpc>
              <a:spcBef>
                <a:spcPts val="281"/>
              </a:spcBef>
              <a:spcAft>
                <a:spcPts val="0"/>
              </a:spcAft>
              <a:buClr>
                <a:srgbClr val="004360"/>
              </a:buClr>
              <a:buSzPts val="1200"/>
              <a:buNone/>
              <a:defRPr sz="900" b="1"/>
            </a:lvl4pPr>
            <a:lvl5pPr marL="1714500" lvl="4" indent="-171450" algn="l">
              <a:lnSpc>
                <a:spcPct val="100000"/>
              </a:lnSpc>
              <a:spcBef>
                <a:spcPts val="281"/>
              </a:spcBef>
              <a:spcAft>
                <a:spcPts val="0"/>
              </a:spcAft>
              <a:buClr>
                <a:srgbClr val="004360"/>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63" name="Google Shape;63;p20"/>
          <p:cNvSpPr txBox="1">
            <a:spLocks noGrp="1"/>
          </p:cNvSpPr>
          <p:nvPr>
            <p:ph type="body" idx="4"/>
          </p:nvPr>
        </p:nvSpPr>
        <p:spPr>
          <a:xfrm>
            <a:off x="4629152"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4" name="Google Shape;64;p20"/>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65" name="Google Shape;65;p20"/>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130142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66:33 Text Image Slide">
  <p:cSld name="66:33 Text Image Slide">
    <p:spTree>
      <p:nvGrpSpPr>
        <p:cNvPr id="1" name="Shape 66"/>
        <p:cNvGrpSpPr/>
        <p:nvPr/>
      </p:nvGrpSpPr>
      <p:grpSpPr>
        <a:xfrm>
          <a:off x="0" y="0"/>
          <a:ext cx="0" cy="0"/>
          <a:chOff x="0" y="0"/>
          <a:chExt cx="0" cy="0"/>
        </a:xfrm>
      </p:grpSpPr>
      <p:sp>
        <p:nvSpPr>
          <p:cNvPr id="67" name="Google Shape;67;p21"/>
          <p:cNvSpPr txBox="1">
            <a:spLocks noGrp="1"/>
          </p:cNvSpPr>
          <p:nvPr>
            <p:ph type="body" idx="1"/>
          </p:nvPr>
        </p:nvSpPr>
        <p:spPr>
          <a:xfrm>
            <a:off x="333376" y="1143003"/>
            <a:ext cx="5898092" cy="3489722"/>
          </a:xfrm>
          <a:prstGeom prst="rect">
            <a:avLst/>
          </a:prstGeom>
          <a:noFill/>
          <a:ln>
            <a:noFill/>
          </a:ln>
        </p:spPr>
        <p:txBody>
          <a:bodyPr spcFirstLastPara="1" wrap="square" lIns="91425" tIns="45700" rIns="91425" bIns="45700" anchor="t" anchorCtr="0">
            <a:normAutofit/>
          </a:bodyPr>
          <a:lstStyle>
            <a:lvl1pPr marL="342900" lvl="0" indent="-242888" algn="l">
              <a:lnSpc>
                <a:spcPct val="100000"/>
              </a:lnSpc>
              <a:spcBef>
                <a:spcPts val="563"/>
              </a:spcBef>
              <a:spcAft>
                <a:spcPts val="0"/>
              </a:spcAft>
              <a:buClr>
                <a:srgbClr val="004360"/>
              </a:buClr>
              <a:buSzPts val="1500"/>
              <a:buChar char="•"/>
              <a:defRPr sz="1125">
                <a:latin typeface="Calibri"/>
                <a:ea typeface="Calibri"/>
                <a:cs typeface="Calibri"/>
                <a:sym typeface="Calibri"/>
              </a:defRPr>
            </a:lvl1pPr>
            <a:lvl2pPr marL="685800" lvl="1" indent="-257175" algn="l">
              <a:lnSpc>
                <a:spcPct val="100000"/>
              </a:lnSpc>
              <a:spcBef>
                <a:spcPts val="281"/>
              </a:spcBef>
              <a:spcAft>
                <a:spcPts val="0"/>
              </a:spcAft>
              <a:buClr>
                <a:srgbClr val="004361"/>
              </a:buClr>
              <a:buSzPts val="1800"/>
              <a:buChar char="•"/>
              <a:defRPr>
                <a:solidFill>
                  <a:srgbClr val="004361"/>
                </a:solidFill>
                <a:latin typeface="Calibri"/>
                <a:ea typeface="Calibri"/>
                <a:cs typeface="Calibri"/>
                <a:sym typeface="Calibri"/>
              </a:defRPr>
            </a:lvl2pPr>
            <a:lvl3pPr marL="1028700" lvl="2" indent="-257175" algn="l">
              <a:lnSpc>
                <a:spcPct val="100000"/>
              </a:lnSpc>
              <a:spcBef>
                <a:spcPts val="281"/>
              </a:spcBef>
              <a:spcAft>
                <a:spcPts val="0"/>
              </a:spcAft>
              <a:buClr>
                <a:srgbClr val="003F5E"/>
              </a:buClr>
              <a:buSzPts val="1800"/>
              <a:buChar char="•"/>
              <a:defRPr>
                <a:solidFill>
                  <a:srgbClr val="003F5E"/>
                </a:solidFill>
                <a:latin typeface="Calibri"/>
                <a:ea typeface="Calibri"/>
                <a:cs typeface="Calibri"/>
                <a:sym typeface="Calibri"/>
              </a:defRPr>
            </a:lvl3pPr>
            <a:lvl4pPr marL="1371600" lvl="3" indent="-257175" algn="l">
              <a:lnSpc>
                <a:spcPct val="100000"/>
              </a:lnSpc>
              <a:spcBef>
                <a:spcPts val="281"/>
              </a:spcBef>
              <a:spcAft>
                <a:spcPts val="0"/>
              </a:spcAft>
              <a:buClr>
                <a:srgbClr val="004360"/>
              </a:buClr>
              <a:buSzPts val="1800"/>
              <a:buChar char="•"/>
              <a:defRPr>
                <a:latin typeface="Calibri"/>
                <a:ea typeface="Calibri"/>
                <a:cs typeface="Calibri"/>
                <a:sym typeface="Calibri"/>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68" name="Google Shape;68;p21"/>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69" name="Google Shape;69;p21"/>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0" name="Google Shape;70;p21"/>
          <p:cNvCxnSpPr/>
          <p:nvPr/>
        </p:nvCxnSpPr>
        <p:spPr>
          <a:xfrm>
            <a:off x="6239933" y="1149350"/>
            <a:ext cx="0" cy="0"/>
          </a:xfrm>
          <a:prstGeom prst="straightConnector1">
            <a:avLst/>
          </a:prstGeom>
          <a:noFill/>
          <a:ln w="9525" cap="flat" cmpd="sng">
            <a:solidFill>
              <a:schemeClr val="accent1"/>
            </a:solidFill>
            <a:prstDash val="solid"/>
            <a:miter lim="800000"/>
            <a:headEnd type="none" w="sm" len="sm"/>
            <a:tailEnd type="none" w="sm" len="sm"/>
          </a:ln>
        </p:spPr>
      </p:cxnSp>
      <p:cxnSp>
        <p:nvCxnSpPr>
          <p:cNvPr id="71" name="Google Shape;71;p21"/>
          <p:cNvCxnSpPr/>
          <p:nvPr/>
        </p:nvCxnSpPr>
        <p:spPr>
          <a:xfrm>
            <a:off x="6451594" y="1149350"/>
            <a:ext cx="2" cy="3511550"/>
          </a:xfrm>
          <a:prstGeom prst="straightConnector1">
            <a:avLst/>
          </a:prstGeom>
          <a:noFill/>
          <a:ln w="12700" cap="flat" cmpd="sng">
            <a:solidFill>
              <a:srgbClr val="BFBFBF"/>
            </a:solidFill>
            <a:prstDash val="solid"/>
            <a:miter lim="800000"/>
            <a:headEnd type="none" w="sm" len="sm"/>
            <a:tailEnd type="none" w="sm" len="sm"/>
          </a:ln>
        </p:spPr>
      </p:cxnSp>
    </p:spTree>
    <p:extLst>
      <p:ext uri="{BB962C8B-B14F-4D97-AF65-F5344CB8AC3E}">
        <p14:creationId xmlns:p14="http://schemas.microsoft.com/office/powerpoint/2010/main" val="21784392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2"/>
        <p:cNvGrpSpPr/>
        <p:nvPr/>
      </p:nvGrpSpPr>
      <p:grpSpPr>
        <a:xfrm>
          <a:off x="0" y="0"/>
          <a:ext cx="0" cy="0"/>
          <a:chOff x="0" y="0"/>
          <a:chExt cx="0" cy="0"/>
        </a:xfrm>
      </p:grpSpPr>
      <p:sp>
        <p:nvSpPr>
          <p:cNvPr id="73" name="Google Shape;73;p22"/>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74" name="Google Shape;74;p22"/>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922126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op Image Bar with Text">
  <p:cSld name="Top Image Bar with Text">
    <p:spTree>
      <p:nvGrpSpPr>
        <p:cNvPr id="1" name="Shape 75"/>
        <p:cNvGrpSpPr/>
        <p:nvPr/>
      </p:nvGrpSpPr>
      <p:grpSpPr>
        <a:xfrm>
          <a:off x="0" y="0"/>
          <a:ext cx="0" cy="0"/>
          <a:chOff x="0" y="0"/>
          <a:chExt cx="0" cy="0"/>
        </a:xfrm>
      </p:grpSpPr>
      <p:sp>
        <p:nvSpPr>
          <p:cNvPr id="76" name="Google Shape;76;p23"/>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77" name="Google Shape;77;p23"/>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3"/>
          <p:cNvSpPr/>
          <p:nvPr/>
        </p:nvSpPr>
        <p:spPr>
          <a:xfrm>
            <a:off x="0" y="1257300"/>
            <a:ext cx="9144000" cy="1624263"/>
          </a:xfrm>
          <a:prstGeom prst="rect">
            <a:avLst/>
          </a:prstGeom>
          <a:solidFill>
            <a:srgbClr val="013F5E"/>
          </a:solidFill>
          <a:ln w="12700" cap="flat" cmpd="sng">
            <a:solidFill>
              <a:srgbClr val="013F5E"/>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sp>
        <p:nvSpPr>
          <p:cNvPr id="79" name="Google Shape;79;p23"/>
          <p:cNvSpPr txBox="1">
            <a:spLocks noGrp="1"/>
          </p:cNvSpPr>
          <p:nvPr>
            <p:ph type="body" idx="1"/>
          </p:nvPr>
        </p:nvSpPr>
        <p:spPr>
          <a:xfrm>
            <a:off x="352930" y="3062288"/>
            <a:ext cx="8406062" cy="1636044"/>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115282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80"/>
        <p:cNvGrpSpPr/>
        <p:nvPr/>
      </p:nvGrpSpPr>
      <p:grpSpPr>
        <a:xfrm>
          <a:off x="0" y="0"/>
          <a:ext cx="0" cy="0"/>
          <a:chOff x="0" y="0"/>
          <a:chExt cx="0" cy="0"/>
        </a:xfrm>
      </p:grpSpPr>
      <p:sp>
        <p:nvSpPr>
          <p:cNvPr id="81" name="Google Shape;81;p25"/>
          <p:cNvSpPr txBox="1">
            <a:spLocks noGrp="1"/>
          </p:cNvSpPr>
          <p:nvPr>
            <p:ph type="body" idx="1"/>
          </p:nvPr>
        </p:nvSpPr>
        <p:spPr>
          <a:xfrm>
            <a:off x="3887391" y="1238639"/>
            <a:ext cx="4629150" cy="3157149"/>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sz="1350"/>
            </a:lvl1pPr>
            <a:lvl2pPr marL="685800" lvl="1" indent="-250031" algn="l">
              <a:lnSpc>
                <a:spcPct val="100000"/>
              </a:lnSpc>
              <a:spcBef>
                <a:spcPts val="281"/>
              </a:spcBef>
              <a:spcAft>
                <a:spcPts val="0"/>
              </a:spcAft>
              <a:buClr>
                <a:srgbClr val="004361"/>
              </a:buClr>
              <a:buSzPts val="1650"/>
              <a:buChar char="•"/>
              <a:defRPr sz="1238"/>
            </a:lvl2pPr>
            <a:lvl3pPr marL="1028700" lvl="2" indent="-242888" algn="l">
              <a:lnSpc>
                <a:spcPct val="100000"/>
              </a:lnSpc>
              <a:spcBef>
                <a:spcPts val="281"/>
              </a:spcBef>
              <a:spcAft>
                <a:spcPts val="0"/>
              </a:spcAft>
              <a:buClr>
                <a:srgbClr val="003F5E"/>
              </a:buClr>
              <a:buSzPts val="1500"/>
              <a:buChar char="•"/>
              <a:defRPr sz="1125"/>
            </a:lvl3pPr>
            <a:lvl4pPr marL="1371600" lvl="3" indent="-242888" algn="l">
              <a:lnSpc>
                <a:spcPct val="100000"/>
              </a:lnSpc>
              <a:spcBef>
                <a:spcPts val="281"/>
              </a:spcBef>
              <a:spcAft>
                <a:spcPts val="0"/>
              </a:spcAft>
              <a:buClr>
                <a:srgbClr val="004360"/>
              </a:buClr>
              <a:buSzPts val="1500"/>
              <a:buChar char="•"/>
              <a:defRPr sz="1125"/>
            </a:lvl4pPr>
            <a:lvl5pPr marL="1714500" lvl="4" indent="-242888" algn="l">
              <a:lnSpc>
                <a:spcPct val="100000"/>
              </a:lnSpc>
              <a:spcBef>
                <a:spcPts val="281"/>
              </a:spcBef>
              <a:spcAft>
                <a:spcPts val="0"/>
              </a:spcAft>
              <a:buClr>
                <a:srgbClr val="004360"/>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82" name="Google Shape;82;p25"/>
          <p:cNvSpPr txBox="1">
            <a:spLocks noGrp="1"/>
          </p:cNvSpPr>
          <p:nvPr>
            <p:ph type="body" idx="2"/>
          </p:nvPr>
        </p:nvSpPr>
        <p:spPr>
          <a:xfrm>
            <a:off x="342902" y="1231641"/>
            <a:ext cx="3236119" cy="3170100"/>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200"/>
              <a:buNone/>
              <a:defRPr sz="900"/>
            </a:lvl1pPr>
            <a:lvl2pPr marL="685800" lvl="1" indent="-171450" algn="l">
              <a:lnSpc>
                <a:spcPct val="100000"/>
              </a:lnSpc>
              <a:spcBef>
                <a:spcPts val="281"/>
              </a:spcBef>
              <a:spcAft>
                <a:spcPts val="0"/>
              </a:spcAft>
              <a:buClr>
                <a:srgbClr val="004361"/>
              </a:buClr>
              <a:buSzPts val="1050"/>
              <a:buNone/>
              <a:defRPr sz="788"/>
            </a:lvl2pPr>
            <a:lvl3pPr marL="1028700" lvl="2" indent="-171450" algn="l">
              <a:lnSpc>
                <a:spcPct val="100000"/>
              </a:lnSpc>
              <a:spcBef>
                <a:spcPts val="281"/>
              </a:spcBef>
              <a:spcAft>
                <a:spcPts val="0"/>
              </a:spcAft>
              <a:buClr>
                <a:srgbClr val="003F5E"/>
              </a:buClr>
              <a:buSzPts val="900"/>
              <a:buNone/>
              <a:defRPr sz="675"/>
            </a:lvl3pPr>
            <a:lvl4pPr marL="1371600" lvl="3" indent="-171450" algn="l">
              <a:lnSpc>
                <a:spcPct val="100000"/>
              </a:lnSpc>
              <a:spcBef>
                <a:spcPts val="281"/>
              </a:spcBef>
              <a:spcAft>
                <a:spcPts val="0"/>
              </a:spcAft>
              <a:buClr>
                <a:srgbClr val="004360"/>
              </a:buClr>
              <a:buSzPts val="750"/>
              <a:buNone/>
              <a:defRPr sz="563"/>
            </a:lvl4pPr>
            <a:lvl5pPr marL="1714500" lvl="4" indent="-171450" algn="l">
              <a:lnSpc>
                <a:spcPct val="100000"/>
              </a:lnSpc>
              <a:spcBef>
                <a:spcPts val="281"/>
              </a:spcBef>
              <a:spcAft>
                <a:spcPts val="0"/>
              </a:spcAft>
              <a:buClr>
                <a:srgbClr val="004360"/>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83" name="Google Shape;83;p25"/>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84" name="Google Shape;84;p25"/>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104564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tyle Guide">
  <p:cSld name="Style Guide">
    <p:spTree>
      <p:nvGrpSpPr>
        <p:cNvPr id="1" name="Shape 85"/>
        <p:cNvGrpSpPr/>
        <p:nvPr/>
      </p:nvGrpSpPr>
      <p:grpSpPr>
        <a:xfrm>
          <a:off x="0" y="0"/>
          <a:ext cx="0" cy="0"/>
          <a:chOff x="0" y="0"/>
          <a:chExt cx="0" cy="0"/>
        </a:xfrm>
      </p:grpSpPr>
      <p:sp>
        <p:nvSpPr>
          <p:cNvPr id="86" name="Google Shape;86;p27"/>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87" name="Google Shape;87;p27"/>
          <p:cNvSpPr txBox="1"/>
          <p:nvPr/>
        </p:nvSpPr>
        <p:spPr>
          <a:xfrm>
            <a:off x="489287" y="228602"/>
            <a:ext cx="2701269" cy="484718"/>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350" b="1" i="0" u="none" strike="noStrike" cap="none">
                <a:solidFill>
                  <a:srgbClr val="003F5D"/>
                </a:solidFill>
                <a:latin typeface="Calibri"/>
                <a:ea typeface="Calibri"/>
                <a:cs typeface="Calibri"/>
                <a:sym typeface="Calibri"/>
              </a:rPr>
              <a:t>Style Guide</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350" b="0" i="0" u="none" strike="noStrike" cap="none">
                <a:solidFill>
                  <a:srgbClr val="F57A1E"/>
                </a:solidFill>
                <a:latin typeface="Calibri"/>
                <a:ea typeface="Calibri"/>
                <a:cs typeface="Calibri"/>
                <a:sym typeface="Calibri"/>
              </a:rPr>
              <a:t>A Guide to Using the AARC Template</a:t>
            </a:r>
            <a:endParaRPr sz="1350" b="0" i="0" u="none" strike="noStrike" cap="none">
              <a:solidFill>
                <a:srgbClr val="F57A1E"/>
              </a:solidFill>
              <a:latin typeface="Calibri"/>
              <a:ea typeface="Calibri"/>
              <a:cs typeface="Calibri"/>
              <a:sym typeface="Calibri"/>
            </a:endParaRPr>
          </a:p>
        </p:txBody>
      </p:sp>
      <p:sp>
        <p:nvSpPr>
          <p:cNvPr id="88" name="Google Shape;88;p27"/>
          <p:cNvSpPr txBox="1"/>
          <p:nvPr/>
        </p:nvSpPr>
        <p:spPr>
          <a:xfrm>
            <a:off x="585275" y="1519327"/>
            <a:ext cx="7612243" cy="2354460"/>
          </a:xfrm>
          <a:prstGeom prst="rect">
            <a:avLst/>
          </a:prstGeom>
          <a:noFill/>
          <a:ln>
            <a:noFill/>
          </a:ln>
        </p:spPr>
        <p:txBody>
          <a:bodyPr spcFirstLastPara="1" wrap="square" lIns="68569" tIns="34275" rIns="68569" bIns="34275" anchor="t" anchorCtr="0">
            <a:spAutoFit/>
          </a:bodyPr>
          <a:lstStyle/>
          <a:p>
            <a:pPr marL="160735" marR="0" lvl="0" indent="-160735" algn="l" rtl="0">
              <a:lnSpc>
                <a:spcPct val="100000"/>
              </a:lnSpc>
              <a:spcBef>
                <a:spcPts val="0"/>
              </a:spcBef>
              <a:spcAft>
                <a:spcPts val="0"/>
              </a:spcAft>
              <a:buClr>
                <a:srgbClr val="003F5D"/>
              </a:buClr>
              <a:buSzPts val="1800"/>
              <a:buFont typeface="Arial"/>
              <a:buChar char="•"/>
            </a:pPr>
            <a:r>
              <a:rPr lang="en-GB" sz="1350" b="0" i="0" u="none" strike="noStrike" cap="none">
                <a:solidFill>
                  <a:srgbClr val="003F5D"/>
                </a:solidFill>
                <a:latin typeface="Calibri"/>
                <a:ea typeface="Calibri"/>
                <a:cs typeface="Calibri"/>
                <a:sym typeface="Calibri"/>
              </a:rPr>
              <a:t>This template is to present information on behalf of the AARC Project</a:t>
            </a:r>
            <a:endParaRPr sz="1050" b="0" i="0" u="none" strike="noStrike" cap="none">
              <a:solidFill>
                <a:srgbClr val="000000"/>
              </a:solidFill>
              <a:latin typeface="Arial"/>
              <a:ea typeface="Arial"/>
              <a:cs typeface="Arial"/>
              <a:sym typeface="Arial"/>
            </a:endParaRPr>
          </a:p>
          <a:p>
            <a:pPr marL="160735" marR="0" lvl="0" indent="-160735" algn="l" rtl="0">
              <a:lnSpc>
                <a:spcPct val="100000"/>
              </a:lnSpc>
              <a:spcBef>
                <a:spcPts val="0"/>
              </a:spcBef>
              <a:spcAft>
                <a:spcPts val="0"/>
              </a:spcAft>
              <a:buClr>
                <a:srgbClr val="003F5D"/>
              </a:buClr>
              <a:buSzPts val="1800"/>
              <a:buFont typeface="Arial"/>
              <a:buChar char="•"/>
            </a:pPr>
            <a:r>
              <a:rPr lang="en-GB" sz="1350" b="0" i="0" u="none" strike="noStrike" cap="none">
                <a:solidFill>
                  <a:srgbClr val="003F5D"/>
                </a:solidFill>
                <a:latin typeface="Calibri"/>
                <a:ea typeface="Calibri"/>
                <a:cs typeface="Calibri"/>
                <a:sym typeface="Calibri"/>
              </a:rPr>
              <a:t>Font is Calibri and will auto-size. Avoid using a font size less than 18pt.  Main font colour is Teal, </a:t>
            </a:r>
            <a:r>
              <a:rPr lang="en-GB" sz="1350" b="0" i="0" u="none" strike="noStrike" cap="none">
                <a:solidFill>
                  <a:srgbClr val="F57B20"/>
                </a:solidFill>
                <a:latin typeface="Calibri"/>
                <a:ea typeface="Calibri"/>
                <a:cs typeface="Calibri"/>
                <a:sym typeface="Calibri"/>
              </a:rPr>
              <a:t>highlight colour is Orange and should be used sparingly.</a:t>
            </a:r>
            <a:r>
              <a:rPr lang="en-GB" sz="1350" b="0" i="0" u="none" strike="noStrike" cap="none">
                <a:solidFill>
                  <a:srgbClr val="ED1556"/>
                </a:solidFill>
                <a:latin typeface="Calibri"/>
                <a:ea typeface="Calibri"/>
                <a:cs typeface="Calibri"/>
                <a:sym typeface="Calibri"/>
              </a:rPr>
              <a:t> </a:t>
            </a:r>
            <a:r>
              <a:rPr lang="en-GB" sz="1350" b="0" i="0" u="none" strike="noStrike" cap="none">
                <a:solidFill>
                  <a:srgbClr val="003F5D"/>
                </a:solidFill>
                <a:latin typeface="Calibri"/>
                <a:ea typeface="Calibri"/>
                <a:cs typeface="Calibri"/>
                <a:sym typeface="Calibri"/>
              </a:rPr>
              <a:t>If the colours are not shown in PowerPoint use the colour picker to select the correct colour from the logo or these samples</a:t>
            </a:r>
            <a:endParaRPr sz="1350" b="0" i="0" u="none" strike="noStrike" cap="none">
              <a:solidFill>
                <a:srgbClr val="ED1556"/>
              </a:solidFill>
              <a:latin typeface="Calibri"/>
              <a:ea typeface="Calibri"/>
              <a:cs typeface="Calibri"/>
              <a:sym typeface="Calibri"/>
            </a:endParaRPr>
          </a:p>
          <a:p>
            <a:pPr marL="160735" marR="0" lvl="0" indent="-75010" algn="l" rtl="0">
              <a:lnSpc>
                <a:spcPct val="100000"/>
              </a:lnSpc>
              <a:spcBef>
                <a:spcPts val="0"/>
              </a:spcBef>
              <a:spcAft>
                <a:spcPts val="0"/>
              </a:spcAft>
              <a:buClr>
                <a:schemeClr val="dk1"/>
              </a:buClr>
              <a:buSzPts val="1800"/>
              <a:buFont typeface="Arial"/>
              <a:buNone/>
            </a:pPr>
            <a:endParaRPr sz="1350" b="0" i="0" u="none" strike="noStrike" cap="none">
              <a:solidFill>
                <a:srgbClr val="ED1556"/>
              </a:solidFill>
              <a:latin typeface="Calibri"/>
              <a:ea typeface="Calibri"/>
              <a:cs typeface="Calibri"/>
              <a:sym typeface="Calibri"/>
            </a:endParaRPr>
          </a:p>
          <a:p>
            <a:pPr marL="160735" marR="0" lvl="0" indent="-160735" algn="l" rtl="0">
              <a:lnSpc>
                <a:spcPct val="100000"/>
              </a:lnSpc>
              <a:spcBef>
                <a:spcPts val="0"/>
              </a:spcBef>
              <a:spcAft>
                <a:spcPts val="0"/>
              </a:spcAft>
              <a:buClr>
                <a:srgbClr val="003F5D"/>
              </a:buClr>
              <a:buSzPts val="1800"/>
              <a:buFont typeface="Arial"/>
              <a:buChar char="•"/>
            </a:pPr>
            <a:r>
              <a:rPr lang="en-GB" sz="1350" b="0" i="0" u="none" strike="noStrike" cap="none">
                <a:solidFill>
                  <a:srgbClr val="003F5D"/>
                </a:solidFill>
                <a:latin typeface="Calibri"/>
                <a:ea typeface="Calibri"/>
                <a:cs typeface="Calibri"/>
                <a:sym typeface="Calibri"/>
              </a:rPr>
              <a:t>The title slide has space for the speaker’s own organisation logo which should be no larger than the main AARC logo </a:t>
            </a:r>
            <a:endParaRPr sz="1050" b="0" i="0" u="none" strike="noStrike" cap="none">
              <a:solidFill>
                <a:srgbClr val="000000"/>
              </a:solidFill>
              <a:latin typeface="Arial"/>
              <a:ea typeface="Arial"/>
              <a:cs typeface="Arial"/>
              <a:sym typeface="Arial"/>
            </a:endParaRPr>
          </a:p>
          <a:p>
            <a:pPr marL="160735" marR="0" lvl="0" indent="-75010" algn="l" rtl="0">
              <a:lnSpc>
                <a:spcPct val="100000"/>
              </a:lnSpc>
              <a:spcBef>
                <a:spcPts val="0"/>
              </a:spcBef>
              <a:spcAft>
                <a:spcPts val="0"/>
              </a:spcAft>
              <a:buClr>
                <a:schemeClr val="dk1"/>
              </a:buClr>
              <a:buSzPts val="1800"/>
              <a:buFont typeface="Arial"/>
              <a:buNone/>
            </a:pPr>
            <a:endParaRPr sz="1350" b="0" i="0" u="none" strike="noStrike" cap="none">
              <a:solidFill>
                <a:srgbClr val="003F5D"/>
              </a:solidFill>
              <a:latin typeface="Calibri"/>
              <a:ea typeface="Calibri"/>
              <a:cs typeface="Calibri"/>
              <a:sym typeface="Calibri"/>
            </a:endParaRPr>
          </a:p>
          <a:p>
            <a:pPr marL="160735" marR="0" lvl="0" indent="-160735" algn="l" rtl="0">
              <a:lnSpc>
                <a:spcPct val="100000"/>
              </a:lnSpc>
              <a:spcBef>
                <a:spcPts val="0"/>
              </a:spcBef>
              <a:spcAft>
                <a:spcPts val="0"/>
              </a:spcAft>
              <a:buClr>
                <a:srgbClr val="003F5D"/>
              </a:buClr>
              <a:buSzPts val="1800"/>
              <a:buFont typeface="Arial"/>
              <a:buChar char="•"/>
            </a:pPr>
            <a:r>
              <a:rPr lang="en-GB" sz="1350" b="0" i="0" u="none" strike="noStrike" cap="none">
                <a:solidFill>
                  <a:srgbClr val="003F5D"/>
                </a:solidFill>
                <a:latin typeface="Calibri"/>
                <a:ea typeface="Calibri"/>
                <a:cs typeface="Calibri"/>
                <a:sym typeface="Calibri"/>
              </a:rPr>
              <a:t>The end slide includes EU logo, copyright, and funding statement. Adapt the funding statement and supporting organisations at the end (but likely keep the EU Logo and reference to H2020, since it supported the AARC and AARC2 projects)</a:t>
            </a:r>
            <a:endParaRPr sz="1050" b="0" i="0" u="none" strike="noStrike" cap="none">
              <a:solidFill>
                <a:srgbClr val="000000"/>
              </a:solidFill>
              <a:latin typeface="Arial"/>
              <a:ea typeface="Arial"/>
              <a:cs typeface="Arial"/>
              <a:sym typeface="Arial"/>
            </a:endParaRPr>
          </a:p>
        </p:txBody>
      </p:sp>
      <p:sp>
        <p:nvSpPr>
          <p:cNvPr id="89" name="Google Shape;89;p27"/>
          <p:cNvSpPr/>
          <p:nvPr/>
        </p:nvSpPr>
        <p:spPr>
          <a:xfrm>
            <a:off x="8167657" y="4170730"/>
            <a:ext cx="545432" cy="397043"/>
          </a:xfrm>
          <a:prstGeom prst="ellipse">
            <a:avLst/>
          </a:prstGeom>
          <a:solidFill>
            <a:srgbClr val="003F5D"/>
          </a:solidFill>
          <a:ln w="12700" cap="flat" cmpd="sng">
            <a:solidFill>
              <a:srgbClr val="003F5D"/>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sp>
        <p:nvSpPr>
          <p:cNvPr id="90" name="Google Shape;90;p27"/>
          <p:cNvSpPr/>
          <p:nvPr/>
        </p:nvSpPr>
        <p:spPr>
          <a:xfrm>
            <a:off x="7413676" y="4170730"/>
            <a:ext cx="545432" cy="397043"/>
          </a:xfrm>
          <a:prstGeom prst="ellipse">
            <a:avLst/>
          </a:prstGeom>
          <a:solidFill>
            <a:srgbClr val="F6791C"/>
          </a:solidFill>
          <a:ln w="12700" cap="flat" cmpd="sng">
            <a:solidFill>
              <a:srgbClr val="F6791C"/>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1952179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Closing Slide (Must be included)">
  <p:cSld name="Closing Slide (Must be included)">
    <p:spTree>
      <p:nvGrpSpPr>
        <p:cNvPr id="1" name="Shape 91"/>
        <p:cNvGrpSpPr/>
        <p:nvPr/>
      </p:nvGrpSpPr>
      <p:grpSpPr>
        <a:xfrm>
          <a:off x="0" y="0"/>
          <a:ext cx="0" cy="0"/>
          <a:chOff x="0" y="0"/>
          <a:chExt cx="0" cy="0"/>
        </a:xfrm>
      </p:grpSpPr>
      <p:sp>
        <p:nvSpPr>
          <p:cNvPr id="92" name="Google Shape;92;p28"/>
          <p:cNvSpPr/>
          <p:nvPr/>
        </p:nvSpPr>
        <p:spPr>
          <a:xfrm>
            <a:off x="-1" y="2"/>
            <a:ext cx="9144001" cy="5143501"/>
          </a:xfrm>
          <a:prstGeom prst="rect">
            <a:avLst/>
          </a:prstGeom>
          <a:solidFill>
            <a:srgbClr val="003F5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93" name="Google Shape;93;p28"/>
          <p:cNvPicPr preferRelativeResize="0"/>
          <p:nvPr/>
        </p:nvPicPr>
        <p:blipFill rotWithShape="1">
          <a:blip r:embed="rId2">
            <a:alphaModFix/>
          </a:blip>
          <a:srcRect b="30427"/>
          <a:stretch/>
        </p:blipFill>
        <p:spPr>
          <a:xfrm>
            <a:off x="3912801" y="3627819"/>
            <a:ext cx="1038989" cy="589250"/>
          </a:xfrm>
          <a:prstGeom prst="rect">
            <a:avLst/>
          </a:prstGeom>
          <a:noFill/>
          <a:ln>
            <a:noFill/>
          </a:ln>
        </p:spPr>
      </p:pic>
      <p:pic>
        <p:nvPicPr>
          <p:cNvPr id="94" name="Google Shape;94;p28"/>
          <p:cNvPicPr preferRelativeResize="0"/>
          <p:nvPr/>
        </p:nvPicPr>
        <p:blipFill rotWithShape="1">
          <a:blip r:embed="rId3">
            <a:alphaModFix/>
          </a:blip>
          <a:srcRect/>
          <a:stretch/>
        </p:blipFill>
        <p:spPr>
          <a:xfrm>
            <a:off x="4001124" y="4445368"/>
            <a:ext cx="325256" cy="220998"/>
          </a:xfrm>
          <a:prstGeom prst="rect">
            <a:avLst/>
          </a:prstGeom>
          <a:noFill/>
          <a:ln>
            <a:noFill/>
          </a:ln>
        </p:spPr>
      </p:pic>
      <p:sp>
        <p:nvSpPr>
          <p:cNvPr id="95" name="Google Shape;95;p28"/>
          <p:cNvSpPr txBox="1"/>
          <p:nvPr/>
        </p:nvSpPr>
        <p:spPr>
          <a:xfrm>
            <a:off x="3083584" y="1796681"/>
            <a:ext cx="2811731" cy="1084882"/>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3300" b="0" i="0" u="none" strike="noStrike" cap="none">
                <a:solidFill>
                  <a:schemeClr val="lt1"/>
                </a:solidFill>
                <a:latin typeface="Calibri"/>
                <a:ea typeface="Calibri"/>
                <a:cs typeface="Calibri"/>
                <a:sym typeface="Calibri"/>
              </a:rPr>
              <a:t>Thank you</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GB" sz="3300" b="0" i="0" u="none" strike="noStrike" cap="none">
                <a:solidFill>
                  <a:srgbClr val="F6791C"/>
                </a:solidFill>
                <a:latin typeface="Calibri"/>
                <a:ea typeface="Calibri"/>
                <a:cs typeface="Calibri"/>
                <a:sym typeface="Calibri"/>
              </a:rPr>
              <a:t>Any Questions?</a:t>
            </a:r>
            <a:endParaRPr sz="3300" b="0" i="0" u="none" strike="noStrike" cap="none">
              <a:solidFill>
                <a:srgbClr val="F6791C"/>
              </a:solidFill>
              <a:latin typeface="Calibri"/>
              <a:ea typeface="Calibri"/>
              <a:cs typeface="Calibri"/>
              <a:sym typeface="Calibri"/>
            </a:endParaRPr>
          </a:p>
        </p:txBody>
      </p:sp>
      <p:pic>
        <p:nvPicPr>
          <p:cNvPr id="96" name="Google Shape;96;p28"/>
          <p:cNvPicPr preferRelativeResize="0"/>
          <p:nvPr/>
        </p:nvPicPr>
        <p:blipFill rotWithShape="1">
          <a:blip r:embed="rId4">
            <a:alphaModFix/>
          </a:blip>
          <a:srcRect/>
          <a:stretch/>
        </p:blipFill>
        <p:spPr>
          <a:xfrm>
            <a:off x="5892268" y="-37666"/>
            <a:ext cx="3296182" cy="5212918"/>
          </a:xfrm>
          <a:prstGeom prst="rect">
            <a:avLst/>
          </a:prstGeom>
          <a:noFill/>
          <a:ln>
            <a:noFill/>
          </a:ln>
        </p:spPr>
      </p:pic>
      <p:sp>
        <p:nvSpPr>
          <p:cNvPr id="97" name="Google Shape;97;p28"/>
          <p:cNvSpPr txBox="1">
            <a:spLocks noGrp="1"/>
          </p:cNvSpPr>
          <p:nvPr>
            <p:ph type="body" idx="1"/>
          </p:nvPr>
        </p:nvSpPr>
        <p:spPr>
          <a:xfrm>
            <a:off x="2822375" y="3085156"/>
            <a:ext cx="3334147" cy="280283"/>
          </a:xfrm>
          <a:prstGeom prst="rect">
            <a:avLst/>
          </a:prstGeom>
          <a:noFill/>
          <a:ln>
            <a:noFill/>
          </a:ln>
        </p:spPr>
        <p:txBody>
          <a:bodyPr spcFirstLastPara="1" wrap="square" lIns="91425" tIns="45700" rIns="91425" bIns="45700" anchor="t" anchorCtr="0">
            <a:normAutofit/>
          </a:bodyPr>
          <a:lstStyle>
            <a:lvl1pPr marL="342900" lvl="0" indent="-171450" algn="ctr">
              <a:lnSpc>
                <a:spcPct val="100000"/>
              </a:lnSpc>
              <a:spcBef>
                <a:spcPts val="563"/>
              </a:spcBef>
              <a:spcAft>
                <a:spcPts val="0"/>
              </a:spcAft>
              <a:buClr>
                <a:schemeClr val="lt1"/>
              </a:buClr>
              <a:buSzPts val="1800"/>
              <a:buNone/>
              <a:defRPr sz="1350">
                <a:solidFill>
                  <a:schemeClr val="lt1"/>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98" name="Google Shape;98;p28"/>
          <p:cNvSpPr txBox="1"/>
          <p:nvPr/>
        </p:nvSpPr>
        <p:spPr>
          <a:xfrm>
            <a:off x="2619400" y="4716979"/>
            <a:ext cx="3709190" cy="207719"/>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GB" sz="450" b="0" i="0" u="none" strike="noStrike" cap="none">
                <a:solidFill>
                  <a:schemeClr val="lt1"/>
                </a:solidFill>
                <a:latin typeface="Calibri"/>
                <a:ea typeface="Calibri"/>
                <a:cs typeface="Calibri"/>
                <a:sym typeface="Calibri"/>
              </a:rPr>
              <a:t>© members of the AARC Community. </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600"/>
              <a:buFont typeface="Calibri"/>
              <a:buNone/>
            </a:pPr>
            <a:r>
              <a:rPr lang="en-GB" sz="450" b="0" i="0" u="none" strike="noStrike" cap="none">
                <a:solidFill>
                  <a:schemeClr val="lt1"/>
                </a:solidFill>
                <a:latin typeface="Calibri"/>
                <a:ea typeface="Calibri"/>
                <a:cs typeface="Calibri"/>
                <a:sym typeface="Calibri"/>
              </a:rPr>
              <a:t>The work leading to these results has received funding from the European Union’s Horizon 2020 research and innovation programme and other sources.</a:t>
            </a:r>
            <a:endParaRPr sz="450" b="0" i="0" u="none" strike="noStrike" cap="none">
              <a:solidFill>
                <a:schemeClr val="lt1"/>
              </a:solidFill>
              <a:latin typeface="Calibri"/>
              <a:ea typeface="Calibri"/>
              <a:cs typeface="Calibri"/>
              <a:sym typeface="Calibri"/>
            </a:endParaRPr>
          </a:p>
        </p:txBody>
      </p:sp>
      <p:sp>
        <p:nvSpPr>
          <p:cNvPr id="99" name="Google Shape;99;p28"/>
          <p:cNvSpPr txBox="1"/>
          <p:nvPr/>
        </p:nvSpPr>
        <p:spPr>
          <a:xfrm>
            <a:off x="3857119" y="4193370"/>
            <a:ext cx="1233752" cy="184636"/>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750" b="0" i="0" u="none" strike="noStrike" cap="none">
                <a:solidFill>
                  <a:schemeClr val="lt1"/>
                </a:solidFill>
                <a:latin typeface="Calibri"/>
                <a:ea typeface="Calibri"/>
                <a:cs typeface="Calibri"/>
                <a:sym typeface="Calibri"/>
              </a:rPr>
              <a:t>https://aarc-community.org</a:t>
            </a:r>
            <a:endParaRPr sz="1050" b="0" i="0" u="none" strike="noStrike" cap="none">
              <a:solidFill>
                <a:srgbClr val="000000"/>
              </a:solidFill>
              <a:latin typeface="Arial"/>
              <a:ea typeface="Arial"/>
              <a:cs typeface="Arial"/>
              <a:sym typeface="Arial"/>
            </a:endParaRPr>
          </a:p>
        </p:txBody>
      </p:sp>
      <p:pic>
        <p:nvPicPr>
          <p:cNvPr id="100" name="Google Shape;100;p28"/>
          <p:cNvPicPr preferRelativeResize="0"/>
          <p:nvPr/>
        </p:nvPicPr>
        <p:blipFill rotWithShape="1">
          <a:blip r:embed="rId5">
            <a:alphaModFix/>
          </a:blip>
          <a:srcRect/>
          <a:stretch/>
        </p:blipFill>
        <p:spPr>
          <a:xfrm>
            <a:off x="4385062" y="4445368"/>
            <a:ext cx="597395" cy="210446"/>
          </a:xfrm>
          <a:prstGeom prst="rect">
            <a:avLst/>
          </a:prstGeom>
          <a:noFill/>
          <a:ln>
            <a:noFill/>
          </a:ln>
        </p:spPr>
      </p:pic>
      <p:sp>
        <p:nvSpPr>
          <p:cNvPr id="101" name="Google Shape;101;p28"/>
          <p:cNvSpPr txBox="1">
            <a:spLocks noGrp="1"/>
          </p:cNvSpPr>
          <p:nvPr>
            <p:ph type="body" idx="2"/>
          </p:nvPr>
        </p:nvSpPr>
        <p:spPr>
          <a:xfrm>
            <a:off x="2633662" y="4943475"/>
            <a:ext cx="3709988" cy="13879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chemeClr val="lt1"/>
              </a:buClr>
              <a:buSzPts val="600"/>
              <a:buNone/>
              <a:defRPr sz="450">
                <a:solidFill>
                  <a:schemeClr val="lt1"/>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258236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Bottom Image Bar with Subtitle">
  <p:cSld name="Bottom Image Bar with Subtitle">
    <p:spTree>
      <p:nvGrpSpPr>
        <p:cNvPr id="1" name="Shape 106"/>
        <p:cNvGrpSpPr/>
        <p:nvPr/>
      </p:nvGrpSpPr>
      <p:grpSpPr>
        <a:xfrm>
          <a:off x="0" y="0"/>
          <a:ext cx="0" cy="0"/>
          <a:chOff x="0" y="0"/>
          <a:chExt cx="0" cy="0"/>
        </a:xfrm>
      </p:grpSpPr>
      <p:sp>
        <p:nvSpPr>
          <p:cNvPr id="107" name="Google Shape;107;g3c6ddb2969a_1_442"/>
          <p:cNvSpPr txBox="1">
            <a:spLocks noGrp="1"/>
          </p:cNvSpPr>
          <p:nvPr>
            <p:ph type="sldNum" idx="12"/>
          </p:nvPr>
        </p:nvSpPr>
        <p:spPr>
          <a:xfrm>
            <a:off x="8296359" y="4804514"/>
            <a:ext cx="555750" cy="206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108" name="Google Shape;108;g3c6ddb2969a_1_442"/>
          <p:cNvSpPr/>
          <p:nvPr/>
        </p:nvSpPr>
        <p:spPr>
          <a:xfrm>
            <a:off x="0" y="2893595"/>
            <a:ext cx="9144000" cy="1624275"/>
          </a:xfrm>
          <a:prstGeom prst="rect">
            <a:avLst/>
          </a:prstGeom>
          <a:solidFill>
            <a:srgbClr val="004361"/>
          </a:solidFill>
          <a:ln w="12700" cap="flat" cmpd="sng">
            <a:solidFill>
              <a:srgbClr val="013F5E"/>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013" b="0" i="0" u="none" strike="noStrike" cap="none">
              <a:solidFill>
                <a:schemeClr val="lt1"/>
              </a:solidFill>
              <a:latin typeface="Calibri"/>
              <a:ea typeface="Calibri"/>
              <a:cs typeface="Calibri"/>
              <a:sym typeface="Calibri"/>
            </a:endParaRPr>
          </a:p>
        </p:txBody>
      </p:sp>
      <p:sp>
        <p:nvSpPr>
          <p:cNvPr id="109" name="Google Shape;109;g3c6ddb2969a_1_442"/>
          <p:cNvSpPr txBox="1">
            <a:spLocks noGrp="1"/>
          </p:cNvSpPr>
          <p:nvPr>
            <p:ph type="body" idx="1"/>
          </p:nvPr>
        </p:nvSpPr>
        <p:spPr>
          <a:xfrm>
            <a:off x="336215" y="1143440"/>
            <a:ext cx="8487000" cy="1575675"/>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10" name="Google Shape;110;g3c6ddb2969a_1_442"/>
          <p:cNvSpPr txBox="1">
            <a:spLocks noGrp="1"/>
          </p:cNvSpPr>
          <p:nvPr>
            <p:ph type="title"/>
          </p:nvPr>
        </p:nvSpPr>
        <p:spPr>
          <a:xfrm>
            <a:off x="336215" y="3295350"/>
            <a:ext cx="8487000" cy="99427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6791C"/>
              </a:buClr>
              <a:buSzPts val="3200"/>
              <a:buFont typeface="Calibri"/>
              <a:buNone/>
              <a:defRPr sz="2400">
                <a:solidFill>
                  <a:srgbClr val="F6791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0376533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1_Closing Slide (Must be included)">
  <p:cSld name="1_Closing Slide (Must be included)">
    <p:spTree>
      <p:nvGrpSpPr>
        <p:cNvPr id="1" name="Shape 111"/>
        <p:cNvGrpSpPr/>
        <p:nvPr/>
      </p:nvGrpSpPr>
      <p:grpSpPr>
        <a:xfrm>
          <a:off x="0" y="0"/>
          <a:ext cx="0" cy="0"/>
          <a:chOff x="0" y="0"/>
          <a:chExt cx="0" cy="0"/>
        </a:xfrm>
      </p:grpSpPr>
      <p:sp>
        <p:nvSpPr>
          <p:cNvPr id="112" name="Google Shape;112;g3c6ddb2969a_1_447"/>
          <p:cNvSpPr/>
          <p:nvPr/>
        </p:nvSpPr>
        <p:spPr>
          <a:xfrm>
            <a:off x="-1" y="2"/>
            <a:ext cx="9144000" cy="5143500"/>
          </a:xfrm>
          <a:prstGeom prst="rect">
            <a:avLst/>
          </a:prstGeom>
          <a:solidFill>
            <a:srgbClr val="003F5E"/>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113" name="Google Shape;113;g3c6ddb2969a_1_447"/>
          <p:cNvPicPr preferRelativeResize="0"/>
          <p:nvPr/>
        </p:nvPicPr>
        <p:blipFill rotWithShape="1">
          <a:blip r:embed="rId2">
            <a:alphaModFix/>
          </a:blip>
          <a:srcRect b="30425"/>
          <a:stretch/>
        </p:blipFill>
        <p:spPr>
          <a:xfrm>
            <a:off x="3908233" y="3334262"/>
            <a:ext cx="1038989" cy="589250"/>
          </a:xfrm>
          <a:prstGeom prst="rect">
            <a:avLst/>
          </a:prstGeom>
          <a:noFill/>
          <a:ln>
            <a:noFill/>
          </a:ln>
        </p:spPr>
      </p:pic>
      <p:sp>
        <p:nvSpPr>
          <p:cNvPr id="114" name="Google Shape;114;g3c6ddb2969a_1_447"/>
          <p:cNvSpPr txBox="1"/>
          <p:nvPr/>
        </p:nvSpPr>
        <p:spPr>
          <a:xfrm>
            <a:off x="3080537" y="1642228"/>
            <a:ext cx="2811825" cy="1084882"/>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3300" b="0" i="0" u="none" strike="noStrike" cap="none">
                <a:solidFill>
                  <a:schemeClr val="lt1"/>
                </a:solidFill>
                <a:latin typeface="Calibri"/>
                <a:ea typeface="Calibri"/>
                <a:cs typeface="Calibri"/>
                <a:sym typeface="Calibri"/>
              </a:rPr>
              <a:t>Thank you</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400"/>
              <a:buFont typeface="Arial"/>
              <a:buNone/>
            </a:pPr>
            <a:r>
              <a:rPr lang="en-GB" sz="3300" b="0" i="0" u="none" strike="noStrike" cap="none">
                <a:solidFill>
                  <a:srgbClr val="F6791C"/>
                </a:solidFill>
                <a:latin typeface="Calibri"/>
                <a:ea typeface="Calibri"/>
                <a:cs typeface="Calibri"/>
                <a:sym typeface="Calibri"/>
              </a:rPr>
              <a:t>Any Questions?</a:t>
            </a:r>
            <a:endParaRPr sz="3300" b="0" i="0" u="none" strike="noStrike" cap="none">
              <a:solidFill>
                <a:srgbClr val="F6791C"/>
              </a:solidFill>
              <a:latin typeface="Calibri"/>
              <a:ea typeface="Calibri"/>
              <a:cs typeface="Calibri"/>
              <a:sym typeface="Calibri"/>
            </a:endParaRPr>
          </a:p>
        </p:txBody>
      </p:sp>
      <p:pic>
        <p:nvPicPr>
          <p:cNvPr id="115" name="Google Shape;115;g3c6ddb2969a_1_447"/>
          <p:cNvPicPr preferRelativeResize="0"/>
          <p:nvPr/>
        </p:nvPicPr>
        <p:blipFill rotWithShape="1">
          <a:blip r:embed="rId3">
            <a:alphaModFix/>
          </a:blip>
          <a:srcRect/>
          <a:stretch/>
        </p:blipFill>
        <p:spPr>
          <a:xfrm>
            <a:off x="5892268" y="-37667"/>
            <a:ext cx="3296183" cy="5212919"/>
          </a:xfrm>
          <a:prstGeom prst="rect">
            <a:avLst/>
          </a:prstGeom>
          <a:noFill/>
          <a:ln>
            <a:noFill/>
          </a:ln>
        </p:spPr>
      </p:pic>
      <p:sp>
        <p:nvSpPr>
          <p:cNvPr id="116" name="Google Shape;116;g3c6ddb2969a_1_447"/>
          <p:cNvSpPr txBox="1">
            <a:spLocks noGrp="1"/>
          </p:cNvSpPr>
          <p:nvPr>
            <p:ph type="body" idx="1"/>
          </p:nvPr>
        </p:nvSpPr>
        <p:spPr>
          <a:xfrm>
            <a:off x="2819328" y="2930702"/>
            <a:ext cx="3334050" cy="280350"/>
          </a:xfrm>
          <a:prstGeom prst="rect">
            <a:avLst/>
          </a:prstGeom>
          <a:noFill/>
          <a:ln>
            <a:noFill/>
          </a:ln>
        </p:spPr>
        <p:txBody>
          <a:bodyPr spcFirstLastPara="1" wrap="square" lIns="91425" tIns="45700" rIns="91425" bIns="45700" anchor="t" anchorCtr="0">
            <a:normAutofit/>
          </a:bodyPr>
          <a:lstStyle>
            <a:lvl1pPr marL="342900" lvl="0" indent="-171450" algn="ctr">
              <a:lnSpc>
                <a:spcPct val="100000"/>
              </a:lnSpc>
              <a:spcBef>
                <a:spcPts val="563"/>
              </a:spcBef>
              <a:spcAft>
                <a:spcPts val="0"/>
              </a:spcAft>
              <a:buClr>
                <a:schemeClr val="lt1"/>
              </a:buClr>
              <a:buSzPts val="1800"/>
              <a:buNone/>
              <a:defRPr sz="1350">
                <a:solidFill>
                  <a:schemeClr val="lt1"/>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17" name="Google Shape;117;g3c6ddb2969a_1_447"/>
          <p:cNvSpPr txBox="1"/>
          <p:nvPr/>
        </p:nvSpPr>
        <p:spPr>
          <a:xfrm>
            <a:off x="3054681" y="4137918"/>
            <a:ext cx="2837700"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GB" sz="750" b="0" i="0" u="none" strike="noStrike" cap="none">
                <a:solidFill>
                  <a:schemeClr val="lt1"/>
                </a:solidFill>
                <a:latin typeface="Calibri"/>
                <a:ea typeface="Calibri"/>
                <a:cs typeface="Calibri"/>
                <a:sym typeface="Calibri"/>
              </a:rPr>
              <a:t>© members of the AARC Community and the AARC TREE consortium. </a:t>
            </a:r>
            <a:endParaRPr sz="105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000"/>
              <a:buFont typeface="Calibri"/>
              <a:buNone/>
            </a:pPr>
            <a:r>
              <a:rPr lang="en-GB" sz="750" b="0" i="0" u="none" strike="noStrike" cap="none">
                <a:solidFill>
                  <a:schemeClr val="lt1"/>
                </a:solidFill>
                <a:latin typeface="Calibri"/>
                <a:ea typeface="Calibri"/>
                <a:cs typeface="Calibri"/>
                <a:sym typeface="Calibri"/>
              </a:rPr>
              <a:t>The work leading to these results has received funding from the European Union and other sources.</a:t>
            </a:r>
            <a:endParaRPr sz="750" b="0" i="0" u="none" strike="noStrike" cap="none">
              <a:solidFill>
                <a:schemeClr val="lt1"/>
              </a:solidFill>
              <a:latin typeface="Calibri"/>
              <a:ea typeface="Calibri"/>
              <a:cs typeface="Calibri"/>
              <a:sym typeface="Calibri"/>
            </a:endParaRPr>
          </a:p>
        </p:txBody>
      </p:sp>
      <p:sp>
        <p:nvSpPr>
          <p:cNvPr id="118" name="Google Shape;118;g3c6ddb2969a_1_447"/>
          <p:cNvSpPr txBox="1"/>
          <p:nvPr/>
        </p:nvSpPr>
        <p:spPr>
          <a:xfrm>
            <a:off x="3525226" y="3852121"/>
            <a:ext cx="1922400" cy="438551"/>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200" b="1" i="0" u="none" strike="noStrike" cap="none">
                <a:solidFill>
                  <a:schemeClr val="lt1"/>
                </a:solidFill>
                <a:latin typeface="Calibri"/>
                <a:ea typeface="Calibri"/>
                <a:cs typeface="Calibri"/>
                <a:sym typeface="Calibri"/>
              </a:rPr>
              <a:t>https://aarc-community.org</a:t>
            </a:r>
            <a:endParaRPr sz="1050" b="0" i="0" u="none" strike="noStrike" cap="none">
              <a:solidFill>
                <a:srgbClr val="000000"/>
              </a:solidFill>
              <a:latin typeface="Arial"/>
              <a:ea typeface="Arial"/>
              <a:cs typeface="Arial"/>
              <a:sym typeface="Arial"/>
            </a:endParaRPr>
          </a:p>
        </p:txBody>
      </p:sp>
      <p:grpSp>
        <p:nvGrpSpPr>
          <p:cNvPr id="119" name="Google Shape;119;g3c6ddb2969a_1_447"/>
          <p:cNvGrpSpPr/>
          <p:nvPr/>
        </p:nvGrpSpPr>
        <p:grpSpPr>
          <a:xfrm>
            <a:off x="157656" y="4652160"/>
            <a:ext cx="6140923" cy="415458"/>
            <a:chOff x="210208" y="6202883"/>
            <a:chExt cx="8187897" cy="553944"/>
          </a:xfrm>
        </p:grpSpPr>
        <p:grpSp>
          <p:nvGrpSpPr>
            <p:cNvPr id="120" name="Google Shape;120;g3c6ddb2969a_1_447"/>
            <p:cNvGrpSpPr/>
            <p:nvPr/>
          </p:nvGrpSpPr>
          <p:grpSpPr>
            <a:xfrm>
              <a:off x="210208" y="6202883"/>
              <a:ext cx="8187897" cy="553944"/>
              <a:chOff x="210208" y="6202883"/>
              <a:chExt cx="8187897" cy="553944"/>
            </a:xfrm>
          </p:grpSpPr>
          <p:pic>
            <p:nvPicPr>
              <p:cNvPr id="121" name="Google Shape;121;g3c6ddb2969a_1_447"/>
              <p:cNvPicPr preferRelativeResize="0"/>
              <p:nvPr/>
            </p:nvPicPr>
            <p:blipFill rotWithShape="1">
              <a:blip r:embed="rId4">
                <a:alphaModFix/>
              </a:blip>
              <a:srcRect/>
              <a:stretch/>
            </p:blipFill>
            <p:spPr>
              <a:xfrm>
                <a:off x="7503506" y="6307040"/>
                <a:ext cx="894599" cy="315143"/>
              </a:xfrm>
              <a:prstGeom prst="rect">
                <a:avLst/>
              </a:prstGeom>
              <a:noFill/>
              <a:ln>
                <a:noFill/>
              </a:ln>
            </p:spPr>
          </p:pic>
          <p:sp>
            <p:nvSpPr>
              <p:cNvPr id="122" name="Google Shape;122;g3c6ddb2969a_1_447"/>
              <p:cNvSpPr txBox="1"/>
              <p:nvPr/>
            </p:nvSpPr>
            <p:spPr>
              <a:xfrm>
                <a:off x="2572532" y="6219399"/>
                <a:ext cx="5046600" cy="4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800"/>
                  <a:buFont typeface="Arial"/>
                  <a:buNone/>
                </a:pPr>
                <a:r>
                  <a:rPr lang="en-GB" sz="600" b="0" i="0" u="none" strike="noStrike" cap="none">
                    <a:solidFill>
                      <a:srgbClr val="FFFFFF"/>
                    </a:solidFill>
                    <a:latin typeface="Arial"/>
                    <a:ea typeface="Arial"/>
                    <a:cs typeface="Arial"/>
                    <a:sym typeface="Arial"/>
                  </a:rPr>
                  <a:t>Co-funded by the European Union. Views and opinions expressed are however those of the author(s) only and do not necessarily reflect those of the European Union. Neither the European Union nor the granting authority can be held responsible for them. Grant Agreement No. 101131237 (AARC TREE).</a:t>
                </a:r>
                <a:endParaRPr sz="600" b="0" i="0" u="none" strike="noStrike" cap="none">
                  <a:solidFill>
                    <a:srgbClr val="FFFFFF"/>
                  </a:solidFill>
                  <a:latin typeface="Arial"/>
                  <a:ea typeface="Arial"/>
                  <a:cs typeface="Arial"/>
                  <a:sym typeface="Arial"/>
                </a:endParaRPr>
              </a:p>
            </p:txBody>
          </p:sp>
          <p:pic>
            <p:nvPicPr>
              <p:cNvPr id="123" name="Google Shape;123;g3c6ddb2969a_1_447"/>
              <p:cNvPicPr preferRelativeResize="0"/>
              <p:nvPr/>
            </p:nvPicPr>
            <p:blipFill rotWithShape="1">
              <a:blip r:embed="rId5">
                <a:alphaModFix/>
              </a:blip>
              <a:srcRect/>
              <a:stretch/>
            </p:blipFill>
            <p:spPr>
              <a:xfrm>
                <a:off x="210208" y="6225258"/>
                <a:ext cx="704192" cy="478470"/>
              </a:xfrm>
              <a:prstGeom prst="rect">
                <a:avLst/>
              </a:prstGeom>
              <a:noFill/>
              <a:ln>
                <a:noFill/>
              </a:ln>
            </p:spPr>
          </p:pic>
          <p:sp>
            <p:nvSpPr>
              <p:cNvPr id="124" name="Google Shape;124;g3c6ddb2969a_1_447"/>
              <p:cNvSpPr txBox="1"/>
              <p:nvPr/>
            </p:nvSpPr>
            <p:spPr>
              <a:xfrm>
                <a:off x="932915" y="6202883"/>
                <a:ext cx="2253900" cy="5539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050" b="1" i="0" u="none" strike="noStrike" cap="none">
                    <a:solidFill>
                      <a:srgbClr val="D8D8D8"/>
                    </a:solidFill>
                    <a:latin typeface="Calibri"/>
                    <a:ea typeface="Calibri"/>
                    <a:cs typeface="Calibri"/>
                    <a:sym typeface="Calibri"/>
                  </a:rPr>
                  <a:t>Co-funded by </a:t>
                </a:r>
                <a:br>
                  <a:rPr lang="en-GB" sz="1050" b="1" i="0" u="none" strike="noStrike" cap="none">
                    <a:solidFill>
                      <a:srgbClr val="D8D8D8"/>
                    </a:solidFill>
                    <a:latin typeface="Calibri"/>
                    <a:ea typeface="Calibri"/>
                    <a:cs typeface="Calibri"/>
                    <a:sym typeface="Calibri"/>
                  </a:rPr>
                </a:br>
                <a:r>
                  <a:rPr lang="en-GB" sz="1050" b="1" i="0" u="none" strike="noStrike" cap="none">
                    <a:solidFill>
                      <a:srgbClr val="D8D8D8"/>
                    </a:solidFill>
                    <a:latin typeface="Calibri"/>
                    <a:ea typeface="Calibri"/>
                    <a:cs typeface="Calibri"/>
                    <a:sym typeface="Calibri"/>
                  </a:rPr>
                  <a:t>the European Union</a:t>
                </a:r>
                <a:endParaRPr sz="1050" b="1" i="0" u="none" strike="noStrike" cap="none">
                  <a:solidFill>
                    <a:srgbClr val="D8D8D8"/>
                  </a:solidFill>
                  <a:latin typeface="Calibri"/>
                  <a:ea typeface="Calibri"/>
                  <a:cs typeface="Calibri"/>
                  <a:sym typeface="Calibri"/>
                </a:endParaRPr>
              </a:p>
            </p:txBody>
          </p:sp>
        </p:grpSp>
        <p:cxnSp>
          <p:nvCxnSpPr>
            <p:cNvPr id="125" name="Google Shape;125;g3c6ddb2969a_1_447"/>
            <p:cNvCxnSpPr/>
            <p:nvPr/>
          </p:nvCxnSpPr>
          <p:spPr>
            <a:xfrm>
              <a:off x="2572532" y="6225258"/>
              <a:ext cx="0" cy="464100"/>
            </a:xfrm>
            <a:prstGeom prst="straightConnector1">
              <a:avLst/>
            </a:prstGeom>
            <a:noFill/>
            <a:ln w="9525" cap="flat" cmpd="sng">
              <a:solidFill>
                <a:schemeClr val="lt1"/>
              </a:solidFill>
              <a:prstDash val="solid"/>
              <a:miter lim="800000"/>
              <a:headEnd type="none" w="sm" len="sm"/>
              <a:tailEnd type="none" w="sm" len="sm"/>
            </a:ln>
          </p:spPr>
        </p:cxnSp>
      </p:grpSp>
    </p:spTree>
    <p:extLst>
      <p:ext uri="{BB962C8B-B14F-4D97-AF65-F5344CB8AC3E}">
        <p14:creationId xmlns:p14="http://schemas.microsoft.com/office/powerpoint/2010/main" val="32262233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21349925"/>
      </p:ext>
    </p:extLst>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2"/>
        <p:cNvGrpSpPr/>
        <p:nvPr/>
      </p:nvGrpSpPr>
      <p:grpSpPr>
        <a:xfrm>
          <a:off x="0" y="0"/>
          <a:ext cx="0" cy="0"/>
          <a:chOff x="0" y="0"/>
          <a:chExt cx="0" cy="0"/>
        </a:xfrm>
      </p:grpSpPr>
      <p:sp>
        <p:nvSpPr>
          <p:cNvPr id="143" name="Google Shape;143;g3c66e51d994_11_9"/>
          <p:cNvSpPr/>
          <p:nvPr/>
        </p:nvSpPr>
        <p:spPr>
          <a:xfrm>
            <a:off x="0" y="0"/>
            <a:ext cx="9144000" cy="51435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4" name="Google Shape;144;g3c66e51d994_11_9"/>
          <p:cNvSpPr/>
          <p:nvPr/>
        </p:nvSpPr>
        <p:spPr>
          <a:xfrm>
            <a:off x="0" y="0"/>
            <a:ext cx="1219200" cy="5143500"/>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45" name="Google Shape;145;g3c66e51d994_11_9"/>
          <p:cNvSpPr txBox="1">
            <a:spLocks noGrp="1"/>
          </p:cNvSpPr>
          <p:nvPr>
            <p:ph type="body" idx="1"/>
          </p:nvPr>
        </p:nvSpPr>
        <p:spPr>
          <a:xfrm>
            <a:off x="930193" y="2718757"/>
            <a:ext cx="5096933" cy="28146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2000"/>
              <a:buNone/>
              <a:defRPr sz="1500" b="1"/>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46" name="Google Shape;146;g3c66e51d994_11_9"/>
          <p:cNvSpPr txBox="1">
            <a:spLocks noGrp="1"/>
          </p:cNvSpPr>
          <p:nvPr>
            <p:ph type="body" idx="2"/>
          </p:nvPr>
        </p:nvSpPr>
        <p:spPr>
          <a:xfrm>
            <a:off x="930193" y="4113071"/>
            <a:ext cx="5003270" cy="327255"/>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800"/>
              <a:buNone/>
              <a:defRPr sz="135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47" name="Google Shape;147;g3c66e51d994_11_9"/>
          <p:cNvSpPr txBox="1">
            <a:spLocks noGrp="1"/>
          </p:cNvSpPr>
          <p:nvPr>
            <p:ph type="body" idx="3"/>
          </p:nvPr>
        </p:nvSpPr>
        <p:spPr>
          <a:xfrm>
            <a:off x="930193" y="2103260"/>
            <a:ext cx="5012795" cy="377594"/>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F6791C"/>
              </a:buClr>
              <a:buSzPts val="1950"/>
              <a:buNone/>
              <a:defRPr sz="1463">
                <a:solidFill>
                  <a:srgbClr val="F6791C"/>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48" name="Google Shape;148;g3c66e51d994_11_9"/>
          <p:cNvSpPr txBox="1">
            <a:spLocks noGrp="1"/>
          </p:cNvSpPr>
          <p:nvPr>
            <p:ph type="body" idx="4"/>
          </p:nvPr>
        </p:nvSpPr>
        <p:spPr>
          <a:xfrm>
            <a:off x="930193" y="1798732"/>
            <a:ext cx="5012795" cy="354932"/>
          </a:xfrm>
          <a:prstGeom prst="rect">
            <a:avLst/>
          </a:prstGeom>
          <a:noFill/>
          <a:ln>
            <a:noFill/>
          </a:ln>
        </p:spPr>
        <p:txBody>
          <a:bodyPr spcFirstLastPara="1" wrap="square" lIns="91425" tIns="45700" rIns="91425" bIns="45700" anchor="t" anchorCtr="0">
            <a:noAutofit/>
          </a:bodyPr>
          <a:lstStyle>
            <a:lvl1pPr marL="342900" lvl="0" indent="-171450" algn="l">
              <a:lnSpc>
                <a:spcPct val="100000"/>
              </a:lnSpc>
              <a:spcBef>
                <a:spcPts val="563"/>
              </a:spcBef>
              <a:spcAft>
                <a:spcPts val="0"/>
              </a:spcAft>
              <a:buClr>
                <a:srgbClr val="004360"/>
              </a:buClr>
              <a:buSzPts val="2400"/>
              <a:buNone/>
              <a:defRPr sz="1800" b="1"/>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49" name="Google Shape;149;g3c66e51d994_11_9"/>
          <p:cNvSpPr txBox="1">
            <a:spLocks noGrp="1"/>
          </p:cNvSpPr>
          <p:nvPr>
            <p:ph type="body" idx="5"/>
          </p:nvPr>
        </p:nvSpPr>
        <p:spPr>
          <a:xfrm>
            <a:off x="930193" y="4339000"/>
            <a:ext cx="5003270" cy="321239"/>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800"/>
              <a:buNone/>
              <a:defRPr sz="135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50" name="Google Shape;150;g3c66e51d994_11_9"/>
          <p:cNvSpPr txBox="1">
            <a:spLocks noGrp="1"/>
          </p:cNvSpPr>
          <p:nvPr>
            <p:ph type="body" idx="6"/>
          </p:nvPr>
        </p:nvSpPr>
        <p:spPr>
          <a:xfrm>
            <a:off x="930193" y="2960391"/>
            <a:ext cx="5096933" cy="260411"/>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800"/>
              <a:buNone/>
              <a:defRPr sz="1350" b="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51" name="Google Shape;151;g3c66e51d994_11_9"/>
          <p:cNvSpPr txBox="1">
            <a:spLocks noGrp="1"/>
          </p:cNvSpPr>
          <p:nvPr>
            <p:ph type="body" idx="7"/>
          </p:nvPr>
        </p:nvSpPr>
        <p:spPr>
          <a:xfrm>
            <a:off x="930193" y="3187318"/>
            <a:ext cx="6613609" cy="260411"/>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800"/>
              <a:buNone/>
              <a:defRPr sz="1350" b="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52" name="Google Shape;152;g3c66e51d994_11_9"/>
          <p:cNvSpPr txBox="1">
            <a:spLocks noGrp="1"/>
          </p:cNvSpPr>
          <p:nvPr>
            <p:ph type="body" idx="8"/>
          </p:nvPr>
        </p:nvSpPr>
        <p:spPr>
          <a:xfrm>
            <a:off x="1115094" y="3574438"/>
            <a:ext cx="914400" cy="142799"/>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600"/>
              <a:buNone/>
              <a:defRPr sz="450"/>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pic>
        <p:nvPicPr>
          <p:cNvPr id="153" name="Google Shape;153;g3c66e51d994_11_9"/>
          <p:cNvPicPr preferRelativeResize="0"/>
          <p:nvPr/>
        </p:nvPicPr>
        <p:blipFill rotWithShape="1">
          <a:blip r:embed="rId2">
            <a:alphaModFix/>
          </a:blip>
          <a:srcRect/>
          <a:stretch/>
        </p:blipFill>
        <p:spPr>
          <a:xfrm>
            <a:off x="5892269" y="-31749"/>
            <a:ext cx="3292440" cy="5207000"/>
          </a:xfrm>
          <a:prstGeom prst="rect">
            <a:avLst/>
          </a:prstGeom>
          <a:noFill/>
          <a:ln>
            <a:noFill/>
          </a:ln>
        </p:spPr>
      </p:pic>
      <p:pic>
        <p:nvPicPr>
          <p:cNvPr id="154" name="Google Shape;154;g3c66e51d994_11_9"/>
          <p:cNvPicPr preferRelativeResize="0"/>
          <p:nvPr/>
        </p:nvPicPr>
        <p:blipFill rotWithShape="1">
          <a:blip r:embed="rId3">
            <a:alphaModFix/>
          </a:blip>
          <a:srcRect/>
          <a:stretch/>
        </p:blipFill>
        <p:spPr>
          <a:xfrm>
            <a:off x="733262" y="360466"/>
            <a:ext cx="1112082" cy="1004786"/>
          </a:xfrm>
          <a:prstGeom prst="rect">
            <a:avLst/>
          </a:prstGeom>
          <a:noFill/>
          <a:ln>
            <a:noFill/>
          </a:ln>
        </p:spPr>
      </p:pic>
      <p:sp>
        <p:nvSpPr>
          <p:cNvPr id="155" name="Google Shape;155;g3c66e51d994_11_9"/>
          <p:cNvSpPr txBox="1"/>
          <p:nvPr/>
        </p:nvSpPr>
        <p:spPr>
          <a:xfrm>
            <a:off x="2114200" y="695848"/>
            <a:ext cx="4438619" cy="265427"/>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r>
              <a:rPr lang="en-GB" sz="1275" b="0" i="0" u="none" strike="noStrike" cap="none">
                <a:solidFill>
                  <a:srgbClr val="003F5E"/>
                </a:solidFill>
                <a:latin typeface="Calibri"/>
                <a:ea typeface="Calibri"/>
                <a:cs typeface="Calibri"/>
                <a:sym typeface="Calibri"/>
              </a:rPr>
              <a:t>Authentication and Authorisation for Research and Collaboration</a:t>
            </a:r>
            <a:endParaRPr sz="1969"/>
          </a:p>
        </p:txBody>
      </p:sp>
    </p:spTree>
    <p:extLst>
      <p:ext uri="{BB962C8B-B14F-4D97-AF65-F5344CB8AC3E}">
        <p14:creationId xmlns:p14="http://schemas.microsoft.com/office/powerpoint/2010/main" val="202786858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56"/>
        <p:cNvGrpSpPr/>
        <p:nvPr/>
      </p:nvGrpSpPr>
      <p:grpSpPr>
        <a:xfrm>
          <a:off x="0" y="0"/>
          <a:ext cx="0" cy="0"/>
          <a:chOff x="0" y="0"/>
          <a:chExt cx="0" cy="0"/>
        </a:xfrm>
      </p:grpSpPr>
      <p:sp>
        <p:nvSpPr>
          <p:cNvPr id="157" name="Google Shape;157;g3c66e51d994_11_23"/>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158" name="Google Shape;158;g3c66e51d994_11_23"/>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715183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9"/>
        <p:cNvGrpSpPr/>
        <p:nvPr/>
      </p:nvGrpSpPr>
      <p:grpSpPr>
        <a:xfrm>
          <a:off x="0" y="0"/>
          <a:ext cx="0" cy="0"/>
          <a:chOff x="0" y="0"/>
          <a:chExt cx="0" cy="0"/>
        </a:xfrm>
      </p:grpSpPr>
      <p:sp>
        <p:nvSpPr>
          <p:cNvPr id="160" name="Google Shape;160;g3c66e51d994_11_26"/>
          <p:cNvSpPr txBox="1">
            <a:spLocks noGrp="1"/>
          </p:cNvSpPr>
          <p:nvPr>
            <p:ph type="body" idx="1"/>
          </p:nvPr>
        </p:nvSpPr>
        <p:spPr>
          <a:xfrm>
            <a:off x="333377" y="1079500"/>
            <a:ext cx="8181975" cy="3553225"/>
          </a:xfrm>
          <a:prstGeom prst="rect">
            <a:avLst/>
          </a:prstGeom>
          <a:noFill/>
          <a:ln>
            <a:noFill/>
          </a:ln>
        </p:spPr>
        <p:txBody>
          <a:bodyPr spcFirstLastPara="1" wrap="square" lIns="91425" tIns="45700" rIns="91425" bIns="45700" anchor="t" anchorCtr="0">
            <a:normAutofit/>
          </a:bodyPr>
          <a:lstStyle>
            <a:lvl1pPr marL="342900" lvl="0" indent="-276225" algn="l">
              <a:lnSpc>
                <a:spcPct val="100000"/>
              </a:lnSpc>
              <a:spcBef>
                <a:spcPts val="563"/>
              </a:spcBef>
              <a:spcAft>
                <a:spcPts val="0"/>
              </a:spcAft>
              <a:buClr>
                <a:srgbClr val="004360"/>
              </a:buClr>
              <a:buSzPts val="2200"/>
              <a:buChar char="•"/>
              <a:defRPr sz="1650">
                <a:latin typeface="Calibri"/>
                <a:ea typeface="Calibri"/>
                <a:cs typeface="Calibri"/>
                <a:sym typeface="Calibri"/>
              </a:defRPr>
            </a:lvl1pPr>
            <a:lvl2pPr marL="685800" lvl="1" indent="-257175" algn="l">
              <a:lnSpc>
                <a:spcPct val="100000"/>
              </a:lnSpc>
              <a:spcBef>
                <a:spcPts val="281"/>
              </a:spcBef>
              <a:spcAft>
                <a:spcPts val="0"/>
              </a:spcAft>
              <a:buClr>
                <a:srgbClr val="004361"/>
              </a:buClr>
              <a:buSzPts val="1800"/>
              <a:buChar char="•"/>
              <a:defRPr sz="1350">
                <a:solidFill>
                  <a:srgbClr val="004361"/>
                </a:solidFill>
                <a:latin typeface="Calibri"/>
                <a:ea typeface="Calibri"/>
                <a:cs typeface="Calibri"/>
                <a:sym typeface="Calibri"/>
              </a:defRPr>
            </a:lvl2pPr>
            <a:lvl3pPr marL="1028700" lvl="2" indent="-257175" algn="l">
              <a:lnSpc>
                <a:spcPct val="100000"/>
              </a:lnSpc>
              <a:spcBef>
                <a:spcPts val="281"/>
              </a:spcBef>
              <a:spcAft>
                <a:spcPts val="0"/>
              </a:spcAft>
              <a:buClr>
                <a:srgbClr val="003F5E"/>
              </a:buClr>
              <a:buSzPts val="1800"/>
              <a:buChar char="•"/>
              <a:defRPr sz="1350">
                <a:solidFill>
                  <a:srgbClr val="003F5E"/>
                </a:solidFill>
                <a:latin typeface="Calibri"/>
                <a:ea typeface="Calibri"/>
                <a:cs typeface="Calibri"/>
                <a:sym typeface="Calibri"/>
              </a:defRPr>
            </a:lvl3pPr>
            <a:lvl4pPr marL="1371600" lvl="3" indent="-257175" algn="l">
              <a:lnSpc>
                <a:spcPct val="100000"/>
              </a:lnSpc>
              <a:spcBef>
                <a:spcPts val="281"/>
              </a:spcBef>
              <a:spcAft>
                <a:spcPts val="0"/>
              </a:spcAft>
              <a:buClr>
                <a:srgbClr val="004360"/>
              </a:buClr>
              <a:buSzPts val="1800"/>
              <a:buChar char="•"/>
              <a:defRPr sz="1350">
                <a:latin typeface="Calibri"/>
                <a:ea typeface="Calibri"/>
                <a:cs typeface="Calibri"/>
                <a:sym typeface="Calibri"/>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61" name="Google Shape;161;g3c66e51d994_11_26"/>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506">
                <a:solidFill>
                  <a:srgbClr val="888888"/>
                </a:solidFill>
                <a:latin typeface="Calibri"/>
                <a:ea typeface="Calibri"/>
                <a:cs typeface="Calibri"/>
                <a:sym typeface="Calibri"/>
              </a:defRPr>
            </a:lvl1pPr>
            <a:lvl2pPr marL="0" lvl="1" indent="0" algn="r">
              <a:spcBef>
                <a:spcPts val="0"/>
              </a:spcBef>
              <a:buNone/>
              <a:defRPr sz="506">
                <a:solidFill>
                  <a:srgbClr val="888888"/>
                </a:solidFill>
                <a:latin typeface="Calibri"/>
                <a:ea typeface="Calibri"/>
                <a:cs typeface="Calibri"/>
                <a:sym typeface="Calibri"/>
              </a:defRPr>
            </a:lvl2pPr>
            <a:lvl3pPr marL="0" lvl="2" indent="0" algn="r">
              <a:spcBef>
                <a:spcPts val="0"/>
              </a:spcBef>
              <a:buNone/>
              <a:defRPr sz="506">
                <a:solidFill>
                  <a:srgbClr val="888888"/>
                </a:solidFill>
                <a:latin typeface="Calibri"/>
                <a:ea typeface="Calibri"/>
                <a:cs typeface="Calibri"/>
                <a:sym typeface="Calibri"/>
              </a:defRPr>
            </a:lvl3pPr>
            <a:lvl4pPr marL="0" lvl="3" indent="0" algn="r">
              <a:spcBef>
                <a:spcPts val="0"/>
              </a:spcBef>
              <a:buNone/>
              <a:defRPr sz="506">
                <a:solidFill>
                  <a:srgbClr val="888888"/>
                </a:solidFill>
                <a:latin typeface="Calibri"/>
                <a:ea typeface="Calibri"/>
                <a:cs typeface="Calibri"/>
                <a:sym typeface="Calibri"/>
              </a:defRPr>
            </a:lvl4pPr>
            <a:lvl5pPr marL="0" lvl="4" indent="0" algn="r">
              <a:spcBef>
                <a:spcPts val="0"/>
              </a:spcBef>
              <a:buNone/>
              <a:defRPr sz="506">
                <a:solidFill>
                  <a:srgbClr val="888888"/>
                </a:solidFill>
                <a:latin typeface="Calibri"/>
                <a:ea typeface="Calibri"/>
                <a:cs typeface="Calibri"/>
                <a:sym typeface="Calibri"/>
              </a:defRPr>
            </a:lvl5pPr>
            <a:lvl6pPr marL="0" lvl="5" indent="0" algn="r">
              <a:spcBef>
                <a:spcPts val="0"/>
              </a:spcBef>
              <a:buNone/>
              <a:defRPr sz="506">
                <a:solidFill>
                  <a:srgbClr val="888888"/>
                </a:solidFill>
                <a:latin typeface="Calibri"/>
                <a:ea typeface="Calibri"/>
                <a:cs typeface="Calibri"/>
                <a:sym typeface="Calibri"/>
              </a:defRPr>
            </a:lvl6pPr>
            <a:lvl7pPr marL="0" lvl="6" indent="0" algn="r">
              <a:spcBef>
                <a:spcPts val="0"/>
              </a:spcBef>
              <a:buNone/>
              <a:defRPr sz="506">
                <a:solidFill>
                  <a:srgbClr val="888888"/>
                </a:solidFill>
                <a:latin typeface="Calibri"/>
                <a:ea typeface="Calibri"/>
                <a:cs typeface="Calibri"/>
                <a:sym typeface="Calibri"/>
              </a:defRPr>
            </a:lvl7pPr>
            <a:lvl8pPr marL="0" lvl="7" indent="0" algn="r">
              <a:spcBef>
                <a:spcPts val="0"/>
              </a:spcBef>
              <a:buNone/>
              <a:defRPr sz="506">
                <a:solidFill>
                  <a:srgbClr val="888888"/>
                </a:solidFill>
                <a:latin typeface="Calibri"/>
                <a:ea typeface="Calibri"/>
                <a:cs typeface="Calibri"/>
                <a:sym typeface="Calibri"/>
              </a:defRPr>
            </a:lvl8pPr>
            <a:lvl9pPr marL="0" lvl="8" indent="0" algn="r">
              <a:spcBef>
                <a:spcPts val="0"/>
              </a:spcBef>
              <a:buNone/>
              <a:defRPr sz="506">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162" name="Google Shape;162;g3c66e51d994_11_26"/>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967105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ottom Image Bar with Text">
  <p:cSld name="Bottom Image Bar with Text">
    <p:spTree>
      <p:nvGrpSpPr>
        <p:cNvPr id="1" name="Shape 163"/>
        <p:cNvGrpSpPr/>
        <p:nvPr/>
      </p:nvGrpSpPr>
      <p:grpSpPr>
        <a:xfrm>
          <a:off x="0" y="0"/>
          <a:ext cx="0" cy="0"/>
          <a:chOff x="0" y="0"/>
          <a:chExt cx="0" cy="0"/>
        </a:xfrm>
      </p:grpSpPr>
      <p:sp>
        <p:nvSpPr>
          <p:cNvPr id="164" name="Google Shape;164;g3c66e51d994_11_30"/>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165" name="Google Shape;165;g3c66e51d994_11_30"/>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g3c66e51d994_11_30"/>
          <p:cNvSpPr/>
          <p:nvPr/>
        </p:nvSpPr>
        <p:spPr>
          <a:xfrm>
            <a:off x="0" y="2893595"/>
            <a:ext cx="9144000" cy="1624263"/>
          </a:xfrm>
          <a:prstGeom prst="rect">
            <a:avLst/>
          </a:prstGeom>
          <a:solidFill>
            <a:srgbClr val="004361"/>
          </a:solidFill>
          <a:ln w="12700" cap="flat" cmpd="sng">
            <a:solidFill>
              <a:srgbClr val="013F5E"/>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167" name="Google Shape;167;g3c66e51d994_11_30"/>
          <p:cNvSpPr txBox="1">
            <a:spLocks noGrp="1"/>
          </p:cNvSpPr>
          <p:nvPr>
            <p:ph type="body" idx="1"/>
          </p:nvPr>
        </p:nvSpPr>
        <p:spPr>
          <a:xfrm>
            <a:off x="336215" y="1143439"/>
            <a:ext cx="8486943" cy="1575698"/>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7631853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1_Closing Slide (Must be included)">
  <p:cSld name="1_Closing Slide (Must be included)">
    <p:spTree>
      <p:nvGrpSpPr>
        <p:cNvPr id="1" name="Shape 168"/>
        <p:cNvGrpSpPr/>
        <p:nvPr/>
      </p:nvGrpSpPr>
      <p:grpSpPr>
        <a:xfrm>
          <a:off x="0" y="0"/>
          <a:ext cx="0" cy="0"/>
          <a:chOff x="0" y="0"/>
          <a:chExt cx="0" cy="0"/>
        </a:xfrm>
      </p:grpSpPr>
      <p:sp>
        <p:nvSpPr>
          <p:cNvPr id="169" name="Google Shape;169;g3c66e51d994_11_35"/>
          <p:cNvSpPr/>
          <p:nvPr/>
        </p:nvSpPr>
        <p:spPr>
          <a:xfrm>
            <a:off x="-1" y="2"/>
            <a:ext cx="9144001" cy="5143501"/>
          </a:xfrm>
          <a:prstGeom prst="rect">
            <a:avLst/>
          </a:prstGeom>
          <a:solidFill>
            <a:srgbClr val="003F5E"/>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170" name="Google Shape;170;g3c66e51d994_11_35"/>
          <p:cNvPicPr preferRelativeResize="0"/>
          <p:nvPr/>
        </p:nvPicPr>
        <p:blipFill rotWithShape="1">
          <a:blip r:embed="rId2">
            <a:alphaModFix/>
          </a:blip>
          <a:srcRect b="30427"/>
          <a:stretch/>
        </p:blipFill>
        <p:spPr>
          <a:xfrm>
            <a:off x="3908233" y="3334262"/>
            <a:ext cx="1038989" cy="589250"/>
          </a:xfrm>
          <a:prstGeom prst="rect">
            <a:avLst/>
          </a:prstGeom>
          <a:noFill/>
          <a:ln>
            <a:noFill/>
          </a:ln>
        </p:spPr>
      </p:pic>
      <p:sp>
        <p:nvSpPr>
          <p:cNvPr id="171" name="Google Shape;171;g3c66e51d994_11_35"/>
          <p:cNvSpPr txBox="1"/>
          <p:nvPr/>
        </p:nvSpPr>
        <p:spPr>
          <a:xfrm>
            <a:off x="3080537" y="1642228"/>
            <a:ext cx="2811731" cy="1592713"/>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3300">
                <a:solidFill>
                  <a:schemeClr val="lt1"/>
                </a:solidFill>
                <a:latin typeface="Calibri"/>
                <a:ea typeface="Calibri"/>
                <a:cs typeface="Calibri"/>
                <a:sym typeface="Calibri"/>
              </a:rPr>
              <a:t>Thank you</a:t>
            </a:r>
            <a:endParaRPr sz="1969"/>
          </a:p>
          <a:p>
            <a:pPr marL="0" marR="0" lvl="0" indent="0" algn="ctr" rtl="0">
              <a:spcBef>
                <a:spcPts val="0"/>
              </a:spcBef>
              <a:spcAft>
                <a:spcPts val="0"/>
              </a:spcAft>
              <a:buNone/>
            </a:pPr>
            <a:r>
              <a:rPr lang="en-GB" sz="3300">
                <a:solidFill>
                  <a:srgbClr val="F6791C"/>
                </a:solidFill>
                <a:latin typeface="Calibri"/>
                <a:ea typeface="Calibri"/>
                <a:cs typeface="Calibri"/>
                <a:sym typeface="Calibri"/>
              </a:rPr>
              <a:t>Any Questions?</a:t>
            </a:r>
            <a:endParaRPr sz="3300">
              <a:solidFill>
                <a:srgbClr val="F6791C"/>
              </a:solidFill>
              <a:latin typeface="Calibri"/>
              <a:ea typeface="Calibri"/>
              <a:cs typeface="Calibri"/>
              <a:sym typeface="Calibri"/>
            </a:endParaRPr>
          </a:p>
        </p:txBody>
      </p:sp>
      <p:pic>
        <p:nvPicPr>
          <p:cNvPr id="172" name="Google Shape;172;g3c66e51d994_11_35"/>
          <p:cNvPicPr preferRelativeResize="0"/>
          <p:nvPr/>
        </p:nvPicPr>
        <p:blipFill rotWithShape="1">
          <a:blip r:embed="rId3">
            <a:alphaModFix/>
          </a:blip>
          <a:srcRect/>
          <a:stretch/>
        </p:blipFill>
        <p:spPr>
          <a:xfrm>
            <a:off x="5892268" y="-37666"/>
            <a:ext cx="3296182" cy="5212918"/>
          </a:xfrm>
          <a:prstGeom prst="rect">
            <a:avLst/>
          </a:prstGeom>
          <a:noFill/>
          <a:ln>
            <a:noFill/>
          </a:ln>
        </p:spPr>
      </p:pic>
      <p:sp>
        <p:nvSpPr>
          <p:cNvPr id="173" name="Google Shape;173;g3c66e51d994_11_35"/>
          <p:cNvSpPr txBox="1">
            <a:spLocks noGrp="1"/>
          </p:cNvSpPr>
          <p:nvPr>
            <p:ph type="body" idx="1"/>
          </p:nvPr>
        </p:nvSpPr>
        <p:spPr>
          <a:xfrm>
            <a:off x="2819328" y="2930702"/>
            <a:ext cx="3334147" cy="280283"/>
          </a:xfrm>
          <a:prstGeom prst="rect">
            <a:avLst/>
          </a:prstGeom>
          <a:noFill/>
          <a:ln>
            <a:noFill/>
          </a:ln>
        </p:spPr>
        <p:txBody>
          <a:bodyPr spcFirstLastPara="1" wrap="square" lIns="91425" tIns="45700" rIns="91425" bIns="45700" anchor="t" anchorCtr="0">
            <a:normAutofit/>
          </a:bodyPr>
          <a:lstStyle>
            <a:lvl1pPr marL="342900" lvl="0" indent="-171450" algn="ctr">
              <a:lnSpc>
                <a:spcPct val="100000"/>
              </a:lnSpc>
              <a:spcBef>
                <a:spcPts val="563"/>
              </a:spcBef>
              <a:spcAft>
                <a:spcPts val="0"/>
              </a:spcAft>
              <a:buClr>
                <a:schemeClr val="lt1"/>
              </a:buClr>
              <a:buSzPts val="1800"/>
              <a:buNone/>
              <a:defRPr sz="1350">
                <a:solidFill>
                  <a:schemeClr val="lt1"/>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74" name="Google Shape;174;g3c66e51d994_11_35"/>
          <p:cNvSpPr txBox="1"/>
          <p:nvPr/>
        </p:nvSpPr>
        <p:spPr>
          <a:xfrm>
            <a:off x="3062496" y="4137918"/>
            <a:ext cx="2844769" cy="438551"/>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600">
                <a:solidFill>
                  <a:schemeClr val="lt1"/>
                </a:solidFill>
                <a:latin typeface="Calibri"/>
                <a:ea typeface="Calibri"/>
                <a:cs typeface="Calibri"/>
                <a:sym typeface="Calibri"/>
              </a:rPr>
              <a:t>© members of the AARC Community and the AARC TREE consortium. </a:t>
            </a:r>
            <a:endParaRPr sz="1969"/>
          </a:p>
          <a:p>
            <a:pPr marL="0" marR="0" lvl="0" indent="0" algn="ctr" rtl="0">
              <a:lnSpc>
                <a:spcPct val="100000"/>
              </a:lnSpc>
              <a:spcBef>
                <a:spcPts val="0"/>
              </a:spcBef>
              <a:spcAft>
                <a:spcPts val="0"/>
              </a:spcAft>
              <a:buClr>
                <a:schemeClr val="lt1"/>
              </a:buClr>
              <a:buSzPts val="800"/>
              <a:buFont typeface="Calibri"/>
              <a:buNone/>
            </a:pPr>
            <a:r>
              <a:rPr lang="en-GB" sz="600">
                <a:solidFill>
                  <a:schemeClr val="lt1"/>
                </a:solidFill>
                <a:latin typeface="Calibri"/>
                <a:ea typeface="Calibri"/>
                <a:cs typeface="Calibri"/>
                <a:sym typeface="Calibri"/>
              </a:rPr>
              <a:t>The work leading to these results has received funding from </a:t>
            </a:r>
            <a:br>
              <a:rPr lang="en-GB" sz="600">
                <a:solidFill>
                  <a:schemeClr val="lt1"/>
                </a:solidFill>
                <a:latin typeface="Calibri"/>
                <a:ea typeface="Calibri"/>
                <a:cs typeface="Calibri"/>
                <a:sym typeface="Calibri"/>
              </a:rPr>
            </a:br>
            <a:r>
              <a:rPr lang="en-GB" sz="600">
                <a:solidFill>
                  <a:schemeClr val="lt1"/>
                </a:solidFill>
                <a:latin typeface="Calibri"/>
                <a:ea typeface="Calibri"/>
                <a:cs typeface="Calibri"/>
                <a:sym typeface="Calibri"/>
              </a:rPr>
              <a:t>the European Union’s Horizon research and innovation programme and other sources.</a:t>
            </a:r>
            <a:endParaRPr sz="600">
              <a:solidFill>
                <a:schemeClr val="lt1"/>
              </a:solidFill>
              <a:latin typeface="Calibri"/>
              <a:ea typeface="Calibri"/>
              <a:cs typeface="Calibri"/>
              <a:sym typeface="Calibri"/>
            </a:endParaRPr>
          </a:p>
        </p:txBody>
      </p:sp>
      <p:sp>
        <p:nvSpPr>
          <p:cNvPr id="175" name="Google Shape;175;g3c66e51d994_11_35"/>
          <p:cNvSpPr txBox="1"/>
          <p:nvPr/>
        </p:nvSpPr>
        <p:spPr>
          <a:xfrm>
            <a:off x="3641989" y="3899814"/>
            <a:ext cx="1654876" cy="392385"/>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1050">
                <a:solidFill>
                  <a:schemeClr val="lt1"/>
                </a:solidFill>
                <a:latin typeface="Calibri"/>
                <a:ea typeface="Calibri"/>
                <a:cs typeface="Calibri"/>
                <a:sym typeface="Calibri"/>
              </a:rPr>
              <a:t>https://aarc-community.org</a:t>
            </a:r>
            <a:endParaRPr sz="1969"/>
          </a:p>
        </p:txBody>
      </p:sp>
      <p:grpSp>
        <p:nvGrpSpPr>
          <p:cNvPr id="176" name="Google Shape;176;g3c66e51d994_11_35"/>
          <p:cNvGrpSpPr/>
          <p:nvPr/>
        </p:nvGrpSpPr>
        <p:grpSpPr>
          <a:xfrm>
            <a:off x="157657" y="4592401"/>
            <a:ext cx="7086605" cy="461624"/>
            <a:chOff x="210208" y="6123202"/>
            <a:chExt cx="9448807" cy="615498"/>
          </a:xfrm>
        </p:grpSpPr>
        <p:grpSp>
          <p:nvGrpSpPr>
            <p:cNvPr id="177" name="Google Shape;177;g3c66e51d994_11_35"/>
            <p:cNvGrpSpPr/>
            <p:nvPr/>
          </p:nvGrpSpPr>
          <p:grpSpPr>
            <a:xfrm>
              <a:off x="210208" y="6123202"/>
              <a:ext cx="9448807" cy="615498"/>
              <a:chOff x="210208" y="6123202"/>
              <a:chExt cx="9448807" cy="615498"/>
            </a:xfrm>
          </p:grpSpPr>
          <p:pic>
            <p:nvPicPr>
              <p:cNvPr id="178" name="Google Shape;178;g3c66e51d994_11_35"/>
              <p:cNvPicPr preferRelativeResize="0"/>
              <p:nvPr/>
            </p:nvPicPr>
            <p:blipFill rotWithShape="1">
              <a:blip r:embed="rId4">
                <a:alphaModFix/>
              </a:blip>
              <a:srcRect/>
              <a:stretch/>
            </p:blipFill>
            <p:spPr>
              <a:xfrm>
                <a:off x="8742101" y="6267303"/>
                <a:ext cx="916914" cy="323004"/>
              </a:xfrm>
              <a:prstGeom prst="rect">
                <a:avLst/>
              </a:prstGeom>
              <a:noFill/>
              <a:ln>
                <a:noFill/>
              </a:ln>
            </p:spPr>
          </p:pic>
          <p:sp>
            <p:nvSpPr>
              <p:cNvPr id="179" name="Google Shape;179;g3c66e51d994_11_35"/>
              <p:cNvSpPr txBox="1"/>
              <p:nvPr/>
            </p:nvSpPr>
            <p:spPr>
              <a:xfrm>
                <a:off x="3112435" y="6164530"/>
                <a:ext cx="5611151" cy="5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900"/>
                  <a:buFont typeface="Arial"/>
                  <a:buNone/>
                </a:pPr>
                <a:r>
                  <a:rPr lang="en-GB" sz="675" b="0" i="0" u="none" strike="noStrike" cap="none">
                    <a:solidFill>
                      <a:srgbClr val="FFFFFF"/>
                    </a:solidFill>
                    <a:latin typeface="Arial"/>
                    <a:ea typeface="Arial"/>
                    <a:cs typeface="Arial"/>
                    <a:sym typeface="Arial"/>
                  </a:rPr>
                  <a:t>Co-funded by the European Union. Views and opinions expressed are however those of the author(s) only and do not necessarily reflect those of the European Union. Neither the European Union nor the granting authority can be held responsible for them. Grant Agreement No. 101131237 (AARC TREE).</a:t>
                </a:r>
                <a:endParaRPr sz="675" b="0" i="0" u="none" strike="noStrike" cap="none">
                  <a:solidFill>
                    <a:srgbClr val="FFFFFF"/>
                  </a:solidFill>
                  <a:latin typeface="Arial"/>
                  <a:ea typeface="Arial"/>
                  <a:cs typeface="Arial"/>
                  <a:sym typeface="Arial"/>
                </a:endParaRPr>
              </a:p>
            </p:txBody>
          </p:sp>
          <p:pic>
            <p:nvPicPr>
              <p:cNvPr id="180" name="Google Shape;180;g3c66e51d994_11_35"/>
              <p:cNvPicPr preferRelativeResize="0"/>
              <p:nvPr/>
            </p:nvPicPr>
            <p:blipFill rotWithShape="1">
              <a:blip r:embed="rId5">
                <a:alphaModFix/>
              </a:blip>
              <a:srcRect/>
              <a:stretch/>
            </p:blipFill>
            <p:spPr>
              <a:xfrm>
                <a:off x="210208" y="6133164"/>
                <a:ext cx="839732" cy="570564"/>
              </a:xfrm>
              <a:prstGeom prst="rect">
                <a:avLst/>
              </a:prstGeom>
              <a:noFill/>
              <a:ln>
                <a:noFill/>
              </a:ln>
            </p:spPr>
          </p:pic>
          <p:sp>
            <p:nvSpPr>
              <p:cNvPr id="181" name="Google Shape;181;g3c66e51d994_11_35"/>
              <p:cNvSpPr txBox="1"/>
              <p:nvPr/>
            </p:nvSpPr>
            <p:spPr>
              <a:xfrm>
                <a:off x="1136127" y="6123202"/>
                <a:ext cx="2253953" cy="6154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a:solidFill>
                      <a:srgbClr val="D8D8D8"/>
                    </a:solidFill>
                    <a:latin typeface="Calibri"/>
                    <a:ea typeface="Calibri"/>
                    <a:cs typeface="Calibri"/>
                    <a:sym typeface="Calibri"/>
                  </a:rPr>
                  <a:t>Co-funded by </a:t>
                </a:r>
                <a:br>
                  <a:rPr lang="en-GB" sz="1200" b="1">
                    <a:solidFill>
                      <a:srgbClr val="D8D8D8"/>
                    </a:solidFill>
                    <a:latin typeface="Calibri"/>
                    <a:ea typeface="Calibri"/>
                    <a:cs typeface="Calibri"/>
                    <a:sym typeface="Calibri"/>
                  </a:rPr>
                </a:br>
                <a:r>
                  <a:rPr lang="en-GB" sz="1200" b="1">
                    <a:solidFill>
                      <a:srgbClr val="D8D8D8"/>
                    </a:solidFill>
                    <a:latin typeface="Calibri"/>
                    <a:ea typeface="Calibri"/>
                    <a:cs typeface="Calibri"/>
                    <a:sym typeface="Calibri"/>
                  </a:rPr>
                  <a:t>the European Union</a:t>
                </a:r>
                <a:endParaRPr sz="1200" b="1">
                  <a:solidFill>
                    <a:srgbClr val="D8D8D8"/>
                  </a:solidFill>
                  <a:latin typeface="Calibri"/>
                  <a:ea typeface="Calibri"/>
                  <a:cs typeface="Calibri"/>
                  <a:sym typeface="Calibri"/>
                </a:endParaRPr>
              </a:p>
            </p:txBody>
          </p:sp>
        </p:grpSp>
        <p:cxnSp>
          <p:nvCxnSpPr>
            <p:cNvPr id="182" name="Google Shape;182;g3c66e51d994_11_35"/>
            <p:cNvCxnSpPr/>
            <p:nvPr/>
          </p:nvCxnSpPr>
          <p:spPr>
            <a:xfrm>
              <a:off x="3058513" y="6185631"/>
              <a:ext cx="0" cy="486348"/>
            </a:xfrm>
            <a:prstGeom prst="straightConnector1">
              <a:avLst/>
            </a:prstGeom>
            <a:noFill/>
            <a:ln w="9525" cap="flat" cmpd="sng">
              <a:solidFill>
                <a:schemeClr val="lt1"/>
              </a:solidFill>
              <a:prstDash val="solid"/>
              <a:miter lim="800000"/>
              <a:headEnd type="none" w="sm" len="sm"/>
              <a:tailEnd type="none" w="sm" len="sm"/>
            </a:ln>
          </p:spPr>
        </p:cxnSp>
      </p:grpSp>
    </p:spTree>
    <p:extLst>
      <p:ext uri="{BB962C8B-B14F-4D97-AF65-F5344CB8AC3E}">
        <p14:creationId xmlns:p14="http://schemas.microsoft.com/office/powerpoint/2010/main" val="29541307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83"/>
        <p:cNvGrpSpPr/>
        <p:nvPr/>
      </p:nvGrpSpPr>
      <p:grpSpPr>
        <a:xfrm>
          <a:off x="0" y="0"/>
          <a:ext cx="0" cy="0"/>
          <a:chOff x="0" y="0"/>
          <a:chExt cx="0" cy="0"/>
        </a:xfrm>
      </p:grpSpPr>
      <p:sp>
        <p:nvSpPr>
          <p:cNvPr id="184" name="Google Shape;184;g3c66e51d994_11_50"/>
          <p:cNvSpPr txBox="1">
            <a:spLocks noGrp="1"/>
          </p:cNvSpPr>
          <p:nvPr>
            <p:ph type="body" idx="1"/>
          </p:nvPr>
        </p:nvSpPr>
        <p:spPr>
          <a:xfrm>
            <a:off x="342900" y="1369219"/>
            <a:ext cx="4171950" cy="3263504"/>
          </a:xfrm>
          <a:prstGeom prst="rect">
            <a:avLst/>
          </a:prstGeom>
          <a:noFill/>
          <a:ln>
            <a:noFill/>
          </a:ln>
        </p:spPr>
        <p:txBody>
          <a:bodyPr spcFirstLastPara="1" wrap="square" lIns="91425" tIns="45700" rIns="91425" bIns="45700" anchor="t" anchorCtr="0">
            <a:normAutofit/>
          </a:bodyPr>
          <a:lstStyle>
            <a:lvl1pPr marL="342900" lvl="0" indent="-276225" algn="l">
              <a:lnSpc>
                <a:spcPct val="100000"/>
              </a:lnSpc>
              <a:spcBef>
                <a:spcPts val="563"/>
              </a:spcBef>
              <a:spcAft>
                <a:spcPts val="0"/>
              </a:spcAft>
              <a:buClr>
                <a:srgbClr val="004360"/>
              </a:buClr>
              <a:buSzPts val="2200"/>
              <a:buChar char="•"/>
              <a:defRPr>
                <a:latin typeface="Calibri"/>
                <a:ea typeface="Calibri"/>
                <a:cs typeface="Calibri"/>
                <a:sym typeface="Calibri"/>
              </a:defRPr>
            </a:lvl1pPr>
            <a:lvl2pPr marL="685800" lvl="1" indent="-257175" algn="l">
              <a:lnSpc>
                <a:spcPct val="100000"/>
              </a:lnSpc>
              <a:spcBef>
                <a:spcPts val="281"/>
              </a:spcBef>
              <a:spcAft>
                <a:spcPts val="0"/>
              </a:spcAft>
              <a:buClr>
                <a:srgbClr val="004361"/>
              </a:buClr>
              <a:buSzPts val="1800"/>
              <a:buChar char="•"/>
              <a:defRPr>
                <a:latin typeface="Calibri"/>
                <a:ea typeface="Calibri"/>
                <a:cs typeface="Calibri"/>
                <a:sym typeface="Calibri"/>
              </a:defRPr>
            </a:lvl2pPr>
            <a:lvl3pPr marL="1028700" lvl="2" indent="-257175" algn="l">
              <a:lnSpc>
                <a:spcPct val="100000"/>
              </a:lnSpc>
              <a:spcBef>
                <a:spcPts val="281"/>
              </a:spcBef>
              <a:spcAft>
                <a:spcPts val="0"/>
              </a:spcAft>
              <a:buClr>
                <a:srgbClr val="003F5E"/>
              </a:buClr>
              <a:buSzPts val="1800"/>
              <a:buChar char="•"/>
              <a:defRPr>
                <a:latin typeface="Calibri"/>
                <a:ea typeface="Calibri"/>
                <a:cs typeface="Calibri"/>
                <a:sym typeface="Calibri"/>
              </a:defRPr>
            </a:lvl3pPr>
            <a:lvl4pPr marL="1371600" lvl="3" indent="-257175" algn="l">
              <a:lnSpc>
                <a:spcPct val="100000"/>
              </a:lnSpc>
              <a:spcBef>
                <a:spcPts val="281"/>
              </a:spcBef>
              <a:spcAft>
                <a:spcPts val="0"/>
              </a:spcAft>
              <a:buClr>
                <a:srgbClr val="004360"/>
              </a:buClr>
              <a:buSzPts val="1800"/>
              <a:buChar char="•"/>
              <a:defRPr>
                <a:latin typeface="Calibri"/>
                <a:ea typeface="Calibri"/>
                <a:cs typeface="Calibri"/>
                <a:sym typeface="Calibri"/>
              </a:defRPr>
            </a:lvl4pPr>
            <a:lvl5pPr marL="1714500" lvl="4" indent="-257175" algn="l">
              <a:lnSpc>
                <a:spcPct val="100000"/>
              </a:lnSpc>
              <a:spcBef>
                <a:spcPts val="281"/>
              </a:spcBef>
              <a:spcAft>
                <a:spcPts val="0"/>
              </a:spcAft>
              <a:buClr>
                <a:srgbClr val="004360"/>
              </a:buClr>
              <a:buSzPts val="1800"/>
              <a:buChar char="•"/>
              <a:defRPr>
                <a:latin typeface="Calibri"/>
                <a:ea typeface="Calibri"/>
                <a:cs typeface="Calibri"/>
                <a:sym typeface="Calibri"/>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85" name="Google Shape;185;g3c66e51d994_11_50"/>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42888" algn="l">
              <a:lnSpc>
                <a:spcPct val="100000"/>
              </a:lnSpc>
              <a:spcBef>
                <a:spcPts val="563"/>
              </a:spcBef>
              <a:spcAft>
                <a:spcPts val="0"/>
              </a:spcAft>
              <a:buClr>
                <a:srgbClr val="004360"/>
              </a:buClr>
              <a:buSzPts val="1500"/>
              <a:buChar char="•"/>
              <a:defRPr sz="1125">
                <a:latin typeface="Calibri"/>
                <a:ea typeface="Calibri"/>
                <a:cs typeface="Calibri"/>
                <a:sym typeface="Calibri"/>
              </a:defRPr>
            </a:lvl1pPr>
            <a:lvl2pPr marL="685800" lvl="1" indent="-257175" algn="l">
              <a:lnSpc>
                <a:spcPct val="100000"/>
              </a:lnSpc>
              <a:spcBef>
                <a:spcPts val="281"/>
              </a:spcBef>
              <a:spcAft>
                <a:spcPts val="0"/>
              </a:spcAft>
              <a:buClr>
                <a:srgbClr val="004361"/>
              </a:buClr>
              <a:buSzPts val="1800"/>
              <a:buChar char="•"/>
              <a:defRPr>
                <a:latin typeface="Calibri"/>
                <a:ea typeface="Calibri"/>
                <a:cs typeface="Calibri"/>
                <a:sym typeface="Calibri"/>
              </a:defRPr>
            </a:lvl2pPr>
            <a:lvl3pPr marL="1028700" lvl="2" indent="-257175" algn="l">
              <a:lnSpc>
                <a:spcPct val="100000"/>
              </a:lnSpc>
              <a:spcBef>
                <a:spcPts val="281"/>
              </a:spcBef>
              <a:spcAft>
                <a:spcPts val="0"/>
              </a:spcAft>
              <a:buClr>
                <a:srgbClr val="003F5E"/>
              </a:buClr>
              <a:buSzPts val="1800"/>
              <a:buChar char="•"/>
              <a:defRPr>
                <a:latin typeface="Calibri"/>
                <a:ea typeface="Calibri"/>
                <a:cs typeface="Calibri"/>
                <a:sym typeface="Calibri"/>
              </a:defRPr>
            </a:lvl3pPr>
            <a:lvl4pPr marL="1371600" lvl="3" indent="-257175" algn="l">
              <a:lnSpc>
                <a:spcPct val="100000"/>
              </a:lnSpc>
              <a:spcBef>
                <a:spcPts val="281"/>
              </a:spcBef>
              <a:spcAft>
                <a:spcPts val="0"/>
              </a:spcAft>
              <a:buClr>
                <a:srgbClr val="004360"/>
              </a:buClr>
              <a:buSzPts val="1800"/>
              <a:buChar char="•"/>
              <a:defRPr>
                <a:latin typeface="Calibri"/>
                <a:ea typeface="Calibri"/>
                <a:cs typeface="Calibri"/>
                <a:sym typeface="Calibri"/>
              </a:defRPr>
            </a:lvl4pPr>
            <a:lvl5pPr marL="1714500" lvl="4" indent="-257175" algn="l">
              <a:lnSpc>
                <a:spcPct val="100000"/>
              </a:lnSpc>
              <a:spcBef>
                <a:spcPts val="281"/>
              </a:spcBef>
              <a:spcAft>
                <a:spcPts val="0"/>
              </a:spcAft>
              <a:buClr>
                <a:srgbClr val="004360"/>
              </a:buClr>
              <a:buSzPts val="1800"/>
              <a:buChar char="•"/>
              <a:defRPr>
                <a:latin typeface="Calibri"/>
                <a:ea typeface="Calibri"/>
                <a:cs typeface="Calibri"/>
                <a:sym typeface="Calibri"/>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86" name="Google Shape;186;g3c66e51d994_11_50"/>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187" name="Google Shape;187;g3c66e51d994_11_50"/>
          <p:cNvSpPr txBox="1">
            <a:spLocks noGrp="1"/>
          </p:cNvSpPr>
          <p:nvPr>
            <p:ph type="title"/>
          </p:nvPr>
        </p:nvSpPr>
        <p:spPr>
          <a:xfrm>
            <a:off x="350201" y="152400"/>
            <a:ext cx="6780516" cy="6958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1710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88"/>
        <p:cNvGrpSpPr/>
        <p:nvPr/>
      </p:nvGrpSpPr>
      <p:grpSpPr>
        <a:xfrm>
          <a:off x="0" y="0"/>
          <a:ext cx="0" cy="0"/>
          <a:chOff x="0" y="0"/>
          <a:chExt cx="0" cy="0"/>
        </a:xfrm>
      </p:grpSpPr>
      <p:sp>
        <p:nvSpPr>
          <p:cNvPr id="189" name="Google Shape;189;g3c66e51d994_11_55"/>
          <p:cNvSpPr txBox="1">
            <a:spLocks noGrp="1"/>
          </p:cNvSpPr>
          <p:nvPr>
            <p:ph type="body" idx="1"/>
          </p:nvPr>
        </p:nvSpPr>
        <p:spPr>
          <a:xfrm>
            <a:off x="361953" y="1260872"/>
            <a:ext cx="413623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563"/>
              </a:spcBef>
              <a:spcAft>
                <a:spcPts val="0"/>
              </a:spcAft>
              <a:buClr>
                <a:srgbClr val="004360"/>
              </a:buClr>
              <a:buSzPts val="1800"/>
              <a:buNone/>
              <a:defRPr sz="1350" b="1"/>
            </a:lvl1pPr>
            <a:lvl2pPr marL="685800" lvl="1" indent="-171450" algn="l">
              <a:lnSpc>
                <a:spcPct val="100000"/>
              </a:lnSpc>
              <a:spcBef>
                <a:spcPts val="281"/>
              </a:spcBef>
              <a:spcAft>
                <a:spcPts val="0"/>
              </a:spcAft>
              <a:buClr>
                <a:srgbClr val="004361"/>
              </a:buClr>
              <a:buSzPts val="1500"/>
              <a:buNone/>
              <a:defRPr sz="1125" b="1"/>
            </a:lvl2pPr>
            <a:lvl3pPr marL="1028700" lvl="2" indent="-171450" algn="l">
              <a:lnSpc>
                <a:spcPct val="100000"/>
              </a:lnSpc>
              <a:spcBef>
                <a:spcPts val="281"/>
              </a:spcBef>
              <a:spcAft>
                <a:spcPts val="0"/>
              </a:spcAft>
              <a:buClr>
                <a:srgbClr val="003F5E"/>
              </a:buClr>
              <a:buSzPts val="1350"/>
              <a:buNone/>
              <a:defRPr sz="1013" b="1"/>
            </a:lvl3pPr>
            <a:lvl4pPr marL="1371600" lvl="3" indent="-171450" algn="l">
              <a:lnSpc>
                <a:spcPct val="100000"/>
              </a:lnSpc>
              <a:spcBef>
                <a:spcPts val="281"/>
              </a:spcBef>
              <a:spcAft>
                <a:spcPts val="0"/>
              </a:spcAft>
              <a:buClr>
                <a:srgbClr val="004360"/>
              </a:buClr>
              <a:buSzPts val="1200"/>
              <a:buNone/>
              <a:defRPr sz="900" b="1"/>
            </a:lvl4pPr>
            <a:lvl5pPr marL="1714500" lvl="4" indent="-171450" algn="l">
              <a:lnSpc>
                <a:spcPct val="100000"/>
              </a:lnSpc>
              <a:spcBef>
                <a:spcPts val="281"/>
              </a:spcBef>
              <a:spcAft>
                <a:spcPts val="0"/>
              </a:spcAft>
              <a:buClr>
                <a:srgbClr val="004360"/>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190" name="Google Shape;190;g3c66e51d994_11_55"/>
          <p:cNvSpPr txBox="1">
            <a:spLocks noGrp="1"/>
          </p:cNvSpPr>
          <p:nvPr>
            <p:ph type="body" idx="2"/>
          </p:nvPr>
        </p:nvSpPr>
        <p:spPr>
          <a:xfrm>
            <a:off x="361951" y="1866904"/>
            <a:ext cx="4164806" cy="2775347"/>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91" name="Google Shape;191;g3c66e51d994_11_55"/>
          <p:cNvSpPr txBox="1">
            <a:spLocks noGrp="1"/>
          </p:cNvSpPr>
          <p:nvPr>
            <p:ph type="body" idx="3"/>
          </p:nvPr>
        </p:nvSpPr>
        <p:spPr>
          <a:xfrm>
            <a:off x="4629152"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563"/>
              </a:spcBef>
              <a:spcAft>
                <a:spcPts val="0"/>
              </a:spcAft>
              <a:buClr>
                <a:srgbClr val="004360"/>
              </a:buClr>
              <a:buSzPts val="1800"/>
              <a:buNone/>
              <a:defRPr sz="1350" b="1"/>
            </a:lvl1pPr>
            <a:lvl2pPr marL="685800" lvl="1" indent="-171450" algn="l">
              <a:lnSpc>
                <a:spcPct val="100000"/>
              </a:lnSpc>
              <a:spcBef>
                <a:spcPts val="281"/>
              </a:spcBef>
              <a:spcAft>
                <a:spcPts val="0"/>
              </a:spcAft>
              <a:buClr>
                <a:srgbClr val="004361"/>
              </a:buClr>
              <a:buSzPts val="1500"/>
              <a:buNone/>
              <a:defRPr sz="1125" b="1"/>
            </a:lvl2pPr>
            <a:lvl3pPr marL="1028700" lvl="2" indent="-171450" algn="l">
              <a:lnSpc>
                <a:spcPct val="100000"/>
              </a:lnSpc>
              <a:spcBef>
                <a:spcPts val="281"/>
              </a:spcBef>
              <a:spcAft>
                <a:spcPts val="0"/>
              </a:spcAft>
              <a:buClr>
                <a:srgbClr val="003F5E"/>
              </a:buClr>
              <a:buSzPts val="1350"/>
              <a:buNone/>
              <a:defRPr sz="1013" b="1"/>
            </a:lvl3pPr>
            <a:lvl4pPr marL="1371600" lvl="3" indent="-171450" algn="l">
              <a:lnSpc>
                <a:spcPct val="100000"/>
              </a:lnSpc>
              <a:spcBef>
                <a:spcPts val="281"/>
              </a:spcBef>
              <a:spcAft>
                <a:spcPts val="0"/>
              </a:spcAft>
              <a:buClr>
                <a:srgbClr val="004360"/>
              </a:buClr>
              <a:buSzPts val="1200"/>
              <a:buNone/>
              <a:defRPr sz="900" b="1"/>
            </a:lvl4pPr>
            <a:lvl5pPr marL="1714500" lvl="4" indent="-171450" algn="l">
              <a:lnSpc>
                <a:spcPct val="100000"/>
              </a:lnSpc>
              <a:spcBef>
                <a:spcPts val="281"/>
              </a:spcBef>
              <a:spcAft>
                <a:spcPts val="0"/>
              </a:spcAft>
              <a:buClr>
                <a:srgbClr val="004360"/>
              </a:buClr>
              <a:buSzPts val="1200"/>
              <a:buNone/>
              <a:defRPr sz="900" b="1"/>
            </a:lvl5pPr>
            <a:lvl6pPr marL="2057400" lvl="5" indent="-171450" algn="l">
              <a:lnSpc>
                <a:spcPct val="90000"/>
              </a:lnSpc>
              <a:spcBef>
                <a:spcPts val="281"/>
              </a:spcBef>
              <a:spcAft>
                <a:spcPts val="0"/>
              </a:spcAft>
              <a:buClr>
                <a:schemeClr val="dk1"/>
              </a:buClr>
              <a:buSzPts val="1200"/>
              <a:buNone/>
              <a:defRPr sz="900" b="1"/>
            </a:lvl6pPr>
            <a:lvl7pPr marL="2400300" lvl="6" indent="-171450" algn="l">
              <a:lnSpc>
                <a:spcPct val="90000"/>
              </a:lnSpc>
              <a:spcBef>
                <a:spcPts val="281"/>
              </a:spcBef>
              <a:spcAft>
                <a:spcPts val="0"/>
              </a:spcAft>
              <a:buClr>
                <a:schemeClr val="dk1"/>
              </a:buClr>
              <a:buSzPts val="1200"/>
              <a:buNone/>
              <a:defRPr sz="900" b="1"/>
            </a:lvl7pPr>
            <a:lvl8pPr marL="2743200" lvl="7" indent="-171450" algn="l">
              <a:lnSpc>
                <a:spcPct val="90000"/>
              </a:lnSpc>
              <a:spcBef>
                <a:spcPts val="281"/>
              </a:spcBef>
              <a:spcAft>
                <a:spcPts val="0"/>
              </a:spcAft>
              <a:buClr>
                <a:schemeClr val="dk1"/>
              </a:buClr>
              <a:buSzPts val="1200"/>
              <a:buNone/>
              <a:defRPr sz="900" b="1"/>
            </a:lvl8pPr>
            <a:lvl9pPr marL="3086100" lvl="8" indent="-171450" algn="l">
              <a:lnSpc>
                <a:spcPct val="90000"/>
              </a:lnSpc>
              <a:spcBef>
                <a:spcPts val="281"/>
              </a:spcBef>
              <a:spcAft>
                <a:spcPts val="0"/>
              </a:spcAft>
              <a:buClr>
                <a:schemeClr val="dk1"/>
              </a:buClr>
              <a:buSzPts val="1200"/>
              <a:buNone/>
              <a:defRPr sz="900" b="1"/>
            </a:lvl9pPr>
          </a:lstStyle>
          <a:p>
            <a:endParaRPr/>
          </a:p>
        </p:txBody>
      </p:sp>
      <p:sp>
        <p:nvSpPr>
          <p:cNvPr id="192" name="Google Shape;192;g3c66e51d994_11_55"/>
          <p:cNvSpPr txBox="1">
            <a:spLocks noGrp="1"/>
          </p:cNvSpPr>
          <p:nvPr>
            <p:ph type="body" idx="4"/>
          </p:nvPr>
        </p:nvSpPr>
        <p:spPr>
          <a:xfrm>
            <a:off x="4629152"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93" name="Google Shape;193;g3c66e51d994_11_55"/>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194" name="Google Shape;194;g3c66e51d994_11_55"/>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96925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66:33 Text Image Slide">
  <p:cSld name="66:33 Text Image Slide">
    <p:spTree>
      <p:nvGrpSpPr>
        <p:cNvPr id="1" name="Shape 195"/>
        <p:cNvGrpSpPr/>
        <p:nvPr/>
      </p:nvGrpSpPr>
      <p:grpSpPr>
        <a:xfrm>
          <a:off x="0" y="0"/>
          <a:ext cx="0" cy="0"/>
          <a:chOff x="0" y="0"/>
          <a:chExt cx="0" cy="0"/>
        </a:xfrm>
      </p:grpSpPr>
      <p:sp>
        <p:nvSpPr>
          <p:cNvPr id="196" name="Google Shape;196;g3c66e51d994_11_62"/>
          <p:cNvSpPr txBox="1">
            <a:spLocks noGrp="1"/>
          </p:cNvSpPr>
          <p:nvPr>
            <p:ph type="body" idx="1"/>
          </p:nvPr>
        </p:nvSpPr>
        <p:spPr>
          <a:xfrm>
            <a:off x="333376" y="1143003"/>
            <a:ext cx="5898092" cy="3489722"/>
          </a:xfrm>
          <a:prstGeom prst="rect">
            <a:avLst/>
          </a:prstGeom>
          <a:noFill/>
          <a:ln>
            <a:noFill/>
          </a:ln>
        </p:spPr>
        <p:txBody>
          <a:bodyPr spcFirstLastPara="1" wrap="square" lIns="91425" tIns="45700" rIns="91425" bIns="45700" anchor="t" anchorCtr="0">
            <a:normAutofit/>
          </a:bodyPr>
          <a:lstStyle>
            <a:lvl1pPr marL="342900" lvl="0" indent="-242888" algn="l">
              <a:lnSpc>
                <a:spcPct val="100000"/>
              </a:lnSpc>
              <a:spcBef>
                <a:spcPts val="563"/>
              </a:spcBef>
              <a:spcAft>
                <a:spcPts val="0"/>
              </a:spcAft>
              <a:buClr>
                <a:srgbClr val="004360"/>
              </a:buClr>
              <a:buSzPts val="1500"/>
              <a:buChar char="•"/>
              <a:defRPr sz="1125">
                <a:latin typeface="Calibri"/>
                <a:ea typeface="Calibri"/>
                <a:cs typeface="Calibri"/>
                <a:sym typeface="Calibri"/>
              </a:defRPr>
            </a:lvl1pPr>
            <a:lvl2pPr marL="685800" lvl="1" indent="-257175" algn="l">
              <a:lnSpc>
                <a:spcPct val="100000"/>
              </a:lnSpc>
              <a:spcBef>
                <a:spcPts val="281"/>
              </a:spcBef>
              <a:spcAft>
                <a:spcPts val="0"/>
              </a:spcAft>
              <a:buClr>
                <a:srgbClr val="004361"/>
              </a:buClr>
              <a:buSzPts val="1800"/>
              <a:buChar char="•"/>
              <a:defRPr>
                <a:solidFill>
                  <a:srgbClr val="004361"/>
                </a:solidFill>
                <a:latin typeface="Calibri"/>
                <a:ea typeface="Calibri"/>
                <a:cs typeface="Calibri"/>
                <a:sym typeface="Calibri"/>
              </a:defRPr>
            </a:lvl2pPr>
            <a:lvl3pPr marL="1028700" lvl="2" indent="-257175" algn="l">
              <a:lnSpc>
                <a:spcPct val="100000"/>
              </a:lnSpc>
              <a:spcBef>
                <a:spcPts val="281"/>
              </a:spcBef>
              <a:spcAft>
                <a:spcPts val="0"/>
              </a:spcAft>
              <a:buClr>
                <a:srgbClr val="003F5E"/>
              </a:buClr>
              <a:buSzPts val="1800"/>
              <a:buChar char="•"/>
              <a:defRPr>
                <a:solidFill>
                  <a:srgbClr val="003F5E"/>
                </a:solidFill>
                <a:latin typeface="Calibri"/>
                <a:ea typeface="Calibri"/>
                <a:cs typeface="Calibri"/>
                <a:sym typeface="Calibri"/>
              </a:defRPr>
            </a:lvl3pPr>
            <a:lvl4pPr marL="1371600" lvl="3" indent="-257175" algn="l">
              <a:lnSpc>
                <a:spcPct val="100000"/>
              </a:lnSpc>
              <a:spcBef>
                <a:spcPts val="281"/>
              </a:spcBef>
              <a:spcAft>
                <a:spcPts val="0"/>
              </a:spcAft>
              <a:buClr>
                <a:srgbClr val="004360"/>
              </a:buClr>
              <a:buSzPts val="1800"/>
              <a:buChar char="•"/>
              <a:defRPr>
                <a:latin typeface="Calibri"/>
                <a:ea typeface="Calibri"/>
                <a:cs typeface="Calibri"/>
                <a:sym typeface="Calibri"/>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197" name="Google Shape;197;g3c66e51d994_11_62"/>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506">
                <a:solidFill>
                  <a:srgbClr val="888888"/>
                </a:solidFill>
                <a:latin typeface="Calibri"/>
                <a:ea typeface="Calibri"/>
                <a:cs typeface="Calibri"/>
                <a:sym typeface="Calibri"/>
              </a:defRPr>
            </a:lvl1pPr>
            <a:lvl2pPr marL="0" lvl="1" indent="0" algn="r">
              <a:spcBef>
                <a:spcPts val="0"/>
              </a:spcBef>
              <a:buNone/>
              <a:defRPr sz="506">
                <a:solidFill>
                  <a:srgbClr val="888888"/>
                </a:solidFill>
                <a:latin typeface="Calibri"/>
                <a:ea typeface="Calibri"/>
                <a:cs typeface="Calibri"/>
                <a:sym typeface="Calibri"/>
              </a:defRPr>
            </a:lvl2pPr>
            <a:lvl3pPr marL="0" lvl="2" indent="0" algn="r">
              <a:spcBef>
                <a:spcPts val="0"/>
              </a:spcBef>
              <a:buNone/>
              <a:defRPr sz="506">
                <a:solidFill>
                  <a:srgbClr val="888888"/>
                </a:solidFill>
                <a:latin typeface="Calibri"/>
                <a:ea typeface="Calibri"/>
                <a:cs typeface="Calibri"/>
                <a:sym typeface="Calibri"/>
              </a:defRPr>
            </a:lvl3pPr>
            <a:lvl4pPr marL="0" lvl="3" indent="0" algn="r">
              <a:spcBef>
                <a:spcPts val="0"/>
              </a:spcBef>
              <a:buNone/>
              <a:defRPr sz="506">
                <a:solidFill>
                  <a:srgbClr val="888888"/>
                </a:solidFill>
                <a:latin typeface="Calibri"/>
                <a:ea typeface="Calibri"/>
                <a:cs typeface="Calibri"/>
                <a:sym typeface="Calibri"/>
              </a:defRPr>
            </a:lvl4pPr>
            <a:lvl5pPr marL="0" lvl="4" indent="0" algn="r">
              <a:spcBef>
                <a:spcPts val="0"/>
              </a:spcBef>
              <a:buNone/>
              <a:defRPr sz="506">
                <a:solidFill>
                  <a:srgbClr val="888888"/>
                </a:solidFill>
                <a:latin typeface="Calibri"/>
                <a:ea typeface="Calibri"/>
                <a:cs typeface="Calibri"/>
                <a:sym typeface="Calibri"/>
              </a:defRPr>
            </a:lvl5pPr>
            <a:lvl6pPr marL="0" lvl="5" indent="0" algn="r">
              <a:spcBef>
                <a:spcPts val="0"/>
              </a:spcBef>
              <a:buNone/>
              <a:defRPr sz="506">
                <a:solidFill>
                  <a:srgbClr val="888888"/>
                </a:solidFill>
                <a:latin typeface="Calibri"/>
                <a:ea typeface="Calibri"/>
                <a:cs typeface="Calibri"/>
                <a:sym typeface="Calibri"/>
              </a:defRPr>
            </a:lvl6pPr>
            <a:lvl7pPr marL="0" lvl="6" indent="0" algn="r">
              <a:spcBef>
                <a:spcPts val="0"/>
              </a:spcBef>
              <a:buNone/>
              <a:defRPr sz="506">
                <a:solidFill>
                  <a:srgbClr val="888888"/>
                </a:solidFill>
                <a:latin typeface="Calibri"/>
                <a:ea typeface="Calibri"/>
                <a:cs typeface="Calibri"/>
                <a:sym typeface="Calibri"/>
              </a:defRPr>
            </a:lvl7pPr>
            <a:lvl8pPr marL="0" lvl="7" indent="0" algn="r">
              <a:spcBef>
                <a:spcPts val="0"/>
              </a:spcBef>
              <a:buNone/>
              <a:defRPr sz="506">
                <a:solidFill>
                  <a:srgbClr val="888888"/>
                </a:solidFill>
                <a:latin typeface="Calibri"/>
                <a:ea typeface="Calibri"/>
                <a:cs typeface="Calibri"/>
                <a:sym typeface="Calibri"/>
              </a:defRPr>
            </a:lvl8pPr>
            <a:lvl9pPr marL="0" lvl="8" indent="0" algn="r">
              <a:spcBef>
                <a:spcPts val="0"/>
              </a:spcBef>
              <a:buNone/>
              <a:defRPr sz="506">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198" name="Google Shape;198;g3c66e51d994_11_62"/>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99" name="Google Shape;199;g3c66e51d994_11_62"/>
          <p:cNvCxnSpPr/>
          <p:nvPr/>
        </p:nvCxnSpPr>
        <p:spPr>
          <a:xfrm>
            <a:off x="6239933" y="1149350"/>
            <a:ext cx="0" cy="0"/>
          </a:xfrm>
          <a:prstGeom prst="straightConnector1">
            <a:avLst/>
          </a:prstGeom>
          <a:noFill/>
          <a:ln w="9525" cap="flat" cmpd="sng">
            <a:solidFill>
              <a:schemeClr val="accent1"/>
            </a:solidFill>
            <a:prstDash val="solid"/>
            <a:miter lim="800000"/>
            <a:headEnd type="none" w="sm" len="sm"/>
            <a:tailEnd type="none" w="sm" len="sm"/>
          </a:ln>
        </p:spPr>
      </p:cxnSp>
      <p:cxnSp>
        <p:nvCxnSpPr>
          <p:cNvPr id="200" name="Google Shape;200;g3c66e51d994_11_62"/>
          <p:cNvCxnSpPr/>
          <p:nvPr/>
        </p:nvCxnSpPr>
        <p:spPr>
          <a:xfrm>
            <a:off x="6451594" y="1149350"/>
            <a:ext cx="2" cy="3511550"/>
          </a:xfrm>
          <a:prstGeom prst="straightConnector1">
            <a:avLst/>
          </a:prstGeom>
          <a:noFill/>
          <a:ln w="12700" cap="flat" cmpd="sng">
            <a:solidFill>
              <a:srgbClr val="BFBFBF"/>
            </a:solidFill>
            <a:prstDash val="solid"/>
            <a:miter lim="800000"/>
            <a:headEnd type="none" w="sm" len="sm"/>
            <a:tailEnd type="none" w="sm" len="sm"/>
          </a:ln>
        </p:spPr>
      </p:cxnSp>
    </p:spTree>
    <p:extLst>
      <p:ext uri="{BB962C8B-B14F-4D97-AF65-F5344CB8AC3E}">
        <p14:creationId xmlns:p14="http://schemas.microsoft.com/office/powerpoint/2010/main" val="20371591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op Image Bar with Text">
  <p:cSld name="Top Image Bar with Text">
    <p:spTree>
      <p:nvGrpSpPr>
        <p:cNvPr id="1" name="Shape 201"/>
        <p:cNvGrpSpPr/>
        <p:nvPr/>
      </p:nvGrpSpPr>
      <p:grpSpPr>
        <a:xfrm>
          <a:off x="0" y="0"/>
          <a:ext cx="0" cy="0"/>
          <a:chOff x="0" y="0"/>
          <a:chExt cx="0" cy="0"/>
        </a:xfrm>
      </p:grpSpPr>
      <p:sp>
        <p:nvSpPr>
          <p:cNvPr id="202" name="Google Shape;202;g3c66e51d994_11_68"/>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203" name="Google Shape;203;g3c66e51d994_11_68"/>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g3c66e51d994_11_68"/>
          <p:cNvSpPr/>
          <p:nvPr/>
        </p:nvSpPr>
        <p:spPr>
          <a:xfrm>
            <a:off x="0" y="1257300"/>
            <a:ext cx="9144000" cy="1624263"/>
          </a:xfrm>
          <a:prstGeom prst="rect">
            <a:avLst/>
          </a:prstGeom>
          <a:solidFill>
            <a:srgbClr val="013F5E"/>
          </a:solidFill>
          <a:ln w="12700" cap="flat" cmpd="sng">
            <a:solidFill>
              <a:srgbClr val="013F5E"/>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205" name="Google Shape;205;g3c66e51d994_11_68"/>
          <p:cNvSpPr txBox="1">
            <a:spLocks noGrp="1"/>
          </p:cNvSpPr>
          <p:nvPr>
            <p:ph type="body" idx="1"/>
          </p:nvPr>
        </p:nvSpPr>
        <p:spPr>
          <a:xfrm>
            <a:off x="352930" y="3062288"/>
            <a:ext cx="8406062" cy="1636044"/>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7964366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06"/>
        <p:cNvGrpSpPr/>
        <p:nvPr/>
      </p:nvGrpSpPr>
      <p:grpSpPr>
        <a:xfrm>
          <a:off x="0" y="0"/>
          <a:ext cx="0" cy="0"/>
          <a:chOff x="0" y="0"/>
          <a:chExt cx="0" cy="0"/>
        </a:xfrm>
      </p:grpSpPr>
      <p:sp>
        <p:nvSpPr>
          <p:cNvPr id="207" name="Google Shape;207;g3c66e51d994_11_73"/>
          <p:cNvSpPr txBox="1">
            <a:spLocks noGrp="1"/>
          </p:cNvSpPr>
          <p:nvPr>
            <p:ph type="body" idx="1"/>
          </p:nvPr>
        </p:nvSpPr>
        <p:spPr>
          <a:xfrm>
            <a:off x="3887391" y="1238639"/>
            <a:ext cx="4629150" cy="3157149"/>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563"/>
              </a:spcBef>
              <a:spcAft>
                <a:spcPts val="0"/>
              </a:spcAft>
              <a:buClr>
                <a:srgbClr val="004360"/>
              </a:buClr>
              <a:buSzPts val="1800"/>
              <a:buChar char="•"/>
              <a:defRPr sz="1350"/>
            </a:lvl1pPr>
            <a:lvl2pPr marL="685800" lvl="1" indent="-250031" algn="l">
              <a:lnSpc>
                <a:spcPct val="100000"/>
              </a:lnSpc>
              <a:spcBef>
                <a:spcPts val="281"/>
              </a:spcBef>
              <a:spcAft>
                <a:spcPts val="0"/>
              </a:spcAft>
              <a:buClr>
                <a:srgbClr val="004361"/>
              </a:buClr>
              <a:buSzPts val="1650"/>
              <a:buChar char="•"/>
              <a:defRPr sz="1238"/>
            </a:lvl2pPr>
            <a:lvl3pPr marL="1028700" lvl="2" indent="-242888" algn="l">
              <a:lnSpc>
                <a:spcPct val="100000"/>
              </a:lnSpc>
              <a:spcBef>
                <a:spcPts val="281"/>
              </a:spcBef>
              <a:spcAft>
                <a:spcPts val="0"/>
              </a:spcAft>
              <a:buClr>
                <a:srgbClr val="003F5E"/>
              </a:buClr>
              <a:buSzPts val="1500"/>
              <a:buChar char="•"/>
              <a:defRPr sz="1125"/>
            </a:lvl3pPr>
            <a:lvl4pPr marL="1371600" lvl="3" indent="-242888" algn="l">
              <a:lnSpc>
                <a:spcPct val="100000"/>
              </a:lnSpc>
              <a:spcBef>
                <a:spcPts val="281"/>
              </a:spcBef>
              <a:spcAft>
                <a:spcPts val="0"/>
              </a:spcAft>
              <a:buClr>
                <a:srgbClr val="004360"/>
              </a:buClr>
              <a:buSzPts val="1500"/>
              <a:buChar char="•"/>
              <a:defRPr sz="1125"/>
            </a:lvl4pPr>
            <a:lvl5pPr marL="1714500" lvl="4" indent="-242888" algn="l">
              <a:lnSpc>
                <a:spcPct val="100000"/>
              </a:lnSpc>
              <a:spcBef>
                <a:spcPts val="281"/>
              </a:spcBef>
              <a:spcAft>
                <a:spcPts val="0"/>
              </a:spcAft>
              <a:buClr>
                <a:srgbClr val="004360"/>
              </a:buClr>
              <a:buSzPts val="1500"/>
              <a:buChar char="•"/>
              <a:defRPr sz="1125"/>
            </a:lvl5pPr>
            <a:lvl6pPr marL="2057400" lvl="5" indent="-242888" algn="l">
              <a:lnSpc>
                <a:spcPct val="90000"/>
              </a:lnSpc>
              <a:spcBef>
                <a:spcPts val="281"/>
              </a:spcBef>
              <a:spcAft>
                <a:spcPts val="0"/>
              </a:spcAft>
              <a:buClr>
                <a:schemeClr val="dk1"/>
              </a:buClr>
              <a:buSzPts val="1500"/>
              <a:buChar char="•"/>
              <a:defRPr sz="1125"/>
            </a:lvl6pPr>
            <a:lvl7pPr marL="2400300" lvl="6" indent="-242888" algn="l">
              <a:lnSpc>
                <a:spcPct val="90000"/>
              </a:lnSpc>
              <a:spcBef>
                <a:spcPts val="281"/>
              </a:spcBef>
              <a:spcAft>
                <a:spcPts val="0"/>
              </a:spcAft>
              <a:buClr>
                <a:schemeClr val="dk1"/>
              </a:buClr>
              <a:buSzPts val="1500"/>
              <a:buChar char="•"/>
              <a:defRPr sz="1125"/>
            </a:lvl7pPr>
            <a:lvl8pPr marL="2743200" lvl="7" indent="-242888" algn="l">
              <a:lnSpc>
                <a:spcPct val="90000"/>
              </a:lnSpc>
              <a:spcBef>
                <a:spcPts val="281"/>
              </a:spcBef>
              <a:spcAft>
                <a:spcPts val="0"/>
              </a:spcAft>
              <a:buClr>
                <a:schemeClr val="dk1"/>
              </a:buClr>
              <a:buSzPts val="1500"/>
              <a:buChar char="•"/>
              <a:defRPr sz="1125"/>
            </a:lvl8pPr>
            <a:lvl9pPr marL="3086100" lvl="8" indent="-242888" algn="l">
              <a:lnSpc>
                <a:spcPct val="90000"/>
              </a:lnSpc>
              <a:spcBef>
                <a:spcPts val="281"/>
              </a:spcBef>
              <a:spcAft>
                <a:spcPts val="0"/>
              </a:spcAft>
              <a:buClr>
                <a:schemeClr val="dk1"/>
              </a:buClr>
              <a:buSzPts val="1500"/>
              <a:buChar char="•"/>
              <a:defRPr sz="1125"/>
            </a:lvl9pPr>
          </a:lstStyle>
          <a:p>
            <a:endParaRPr/>
          </a:p>
        </p:txBody>
      </p:sp>
      <p:sp>
        <p:nvSpPr>
          <p:cNvPr id="208" name="Google Shape;208;g3c66e51d994_11_73"/>
          <p:cNvSpPr txBox="1">
            <a:spLocks noGrp="1"/>
          </p:cNvSpPr>
          <p:nvPr>
            <p:ph type="body" idx="2"/>
          </p:nvPr>
        </p:nvSpPr>
        <p:spPr>
          <a:xfrm>
            <a:off x="342902" y="1231641"/>
            <a:ext cx="3236119" cy="3170100"/>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200"/>
              <a:buNone/>
              <a:defRPr sz="900"/>
            </a:lvl1pPr>
            <a:lvl2pPr marL="685800" lvl="1" indent="-171450" algn="l">
              <a:lnSpc>
                <a:spcPct val="100000"/>
              </a:lnSpc>
              <a:spcBef>
                <a:spcPts val="281"/>
              </a:spcBef>
              <a:spcAft>
                <a:spcPts val="0"/>
              </a:spcAft>
              <a:buClr>
                <a:srgbClr val="004361"/>
              </a:buClr>
              <a:buSzPts val="1050"/>
              <a:buNone/>
              <a:defRPr sz="788"/>
            </a:lvl2pPr>
            <a:lvl3pPr marL="1028700" lvl="2" indent="-171450" algn="l">
              <a:lnSpc>
                <a:spcPct val="100000"/>
              </a:lnSpc>
              <a:spcBef>
                <a:spcPts val="281"/>
              </a:spcBef>
              <a:spcAft>
                <a:spcPts val="0"/>
              </a:spcAft>
              <a:buClr>
                <a:srgbClr val="003F5E"/>
              </a:buClr>
              <a:buSzPts val="900"/>
              <a:buNone/>
              <a:defRPr sz="675"/>
            </a:lvl3pPr>
            <a:lvl4pPr marL="1371600" lvl="3" indent="-171450" algn="l">
              <a:lnSpc>
                <a:spcPct val="100000"/>
              </a:lnSpc>
              <a:spcBef>
                <a:spcPts val="281"/>
              </a:spcBef>
              <a:spcAft>
                <a:spcPts val="0"/>
              </a:spcAft>
              <a:buClr>
                <a:srgbClr val="004360"/>
              </a:buClr>
              <a:buSzPts val="750"/>
              <a:buNone/>
              <a:defRPr sz="563"/>
            </a:lvl4pPr>
            <a:lvl5pPr marL="1714500" lvl="4" indent="-171450" algn="l">
              <a:lnSpc>
                <a:spcPct val="100000"/>
              </a:lnSpc>
              <a:spcBef>
                <a:spcPts val="281"/>
              </a:spcBef>
              <a:spcAft>
                <a:spcPts val="0"/>
              </a:spcAft>
              <a:buClr>
                <a:srgbClr val="004360"/>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209" name="Google Shape;209;g3c66e51d994_11_73"/>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210" name="Google Shape;210;g3c66e51d994_11_73"/>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90091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741867363"/>
      </p:ext>
    </p:extLst>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11"/>
        <p:cNvGrpSpPr/>
        <p:nvPr/>
      </p:nvGrpSpPr>
      <p:grpSpPr>
        <a:xfrm>
          <a:off x="0" y="0"/>
          <a:ext cx="0" cy="0"/>
          <a:chOff x="0" y="0"/>
          <a:chExt cx="0" cy="0"/>
        </a:xfrm>
      </p:grpSpPr>
      <p:sp>
        <p:nvSpPr>
          <p:cNvPr id="212" name="Google Shape;212;g3c66e51d994_11_78"/>
          <p:cNvSpPr>
            <a:spLocks noGrp="1"/>
          </p:cNvSpPr>
          <p:nvPr>
            <p:ph type="pic" idx="2"/>
          </p:nvPr>
        </p:nvSpPr>
        <p:spPr>
          <a:xfrm>
            <a:off x="3887391" y="1287628"/>
            <a:ext cx="4629150" cy="3108163"/>
          </a:xfrm>
          <a:prstGeom prst="rect">
            <a:avLst/>
          </a:prstGeom>
          <a:noFill/>
          <a:ln>
            <a:noFill/>
          </a:ln>
        </p:spPr>
      </p:sp>
      <p:sp>
        <p:nvSpPr>
          <p:cNvPr id="213" name="Google Shape;213;g3c66e51d994_11_78"/>
          <p:cNvSpPr txBox="1">
            <a:spLocks noGrp="1"/>
          </p:cNvSpPr>
          <p:nvPr>
            <p:ph type="body" idx="1"/>
          </p:nvPr>
        </p:nvSpPr>
        <p:spPr>
          <a:xfrm>
            <a:off x="342902" y="1287628"/>
            <a:ext cx="3236119" cy="3114116"/>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rgbClr val="004360"/>
              </a:buClr>
              <a:buSzPts val="1200"/>
              <a:buNone/>
              <a:defRPr sz="900"/>
            </a:lvl1pPr>
            <a:lvl2pPr marL="685800" lvl="1" indent="-171450" algn="l">
              <a:lnSpc>
                <a:spcPct val="100000"/>
              </a:lnSpc>
              <a:spcBef>
                <a:spcPts val="281"/>
              </a:spcBef>
              <a:spcAft>
                <a:spcPts val="0"/>
              </a:spcAft>
              <a:buClr>
                <a:srgbClr val="004361"/>
              </a:buClr>
              <a:buSzPts val="1050"/>
              <a:buNone/>
              <a:defRPr sz="788"/>
            </a:lvl2pPr>
            <a:lvl3pPr marL="1028700" lvl="2" indent="-171450" algn="l">
              <a:lnSpc>
                <a:spcPct val="100000"/>
              </a:lnSpc>
              <a:spcBef>
                <a:spcPts val="281"/>
              </a:spcBef>
              <a:spcAft>
                <a:spcPts val="0"/>
              </a:spcAft>
              <a:buClr>
                <a:srgbClr val="003F5E"/>
              </a:buClr>
              <a:buSzPts val="900"/>
              <a:buNone/>
              <a:defRPr sz="675"/>
            </a:lvl3pPr>
            <a:lvl4pPr marL="1371600" lvl="3" indent="-171450" algn="l">
              <a:lnSpc>
                <a:spcPct val="100000"/>
              </a:lnSpc>
              <a:spcBef>
                <a:spcPts val="281"/>
              </a:spcBef>
              <a:spcAft>
                <a:spcPts val="0"/>
              </a:spcAft>
              <a:buClr>
                <a:srgbClr val="004360"/>
              </a:buClr>
              <a:buSzPts val="750"/>
              <a:buNone/>
              <a:defRPr sz="563"/>
            </a:lvl4pPr>
            <a:lvl5pPr marL="1714500" lvl="4" indent="-171450" algn="l">
              <a:lnSpc>
                <a:spcPct val="100000"/>
              </a:lnSpc>
              <a:spcBef>
                <a:spcPts val="281"/>
              </a:spcBef>
              <a:spcAft>
                <a:spcPts val="0"/>
              </a:spcAft>
              <a:buClr>
                <a:srgbClr val="004360"/>
              </a:buClr>
              <a:buSzPts val="750"/>
              <a:buNone/>
              <a:defRPr sz="563"/>
            </a:lvl5pPr>
            <a:lvl6pPr marL="2057400" lvl="5" indent="-171450" algn="l">
              <a:lnSpc>
                <a:spcPct val="90000"/>
              </a:lnSpc>
              <a:spcBef>
                <a:spcPts val="281"/>
              </a:spcBef>
              <a:spcAft>
                <a:spcPts val="0"/>
              </a:spcAft>
              <a:buClr>
                <a:schemeClr val="dk1"/>
              </a:buClr>
              <a:buSzPts val="750"/>
              <a:buNone/>
              <a:defRPr sz="563"/>
            </a:lvl6pPr>
            <a:lvl7pPr marL="2400300" lvl="6" indent="-171450" algn="l">
              <a:lnSpc>
                <a:spcPct val="90000"/>
              </a:lnSpc>
              <a:spcBef>
                <a:spcPts val="281"/>
              </a:spcBef>
              <a:spcAft>
                <a:spcPts val="0"/>
              </a:spcAft>
              <a:buClr>
                <a:schemeClr val="dk1"/>
              </a:buClr>
              <a:buSzPts val="750"/>
              <a:buNone/>
              <a:defRPr sz="563"/>
            </a:lvl7pPr>
            <a:lvl8pPr marL="2743200" lvl="7" indent="-171450" algn="l">
              <a:lnSpc>
                <a:spcPct val="90000"/>
              </a:lnSpc>
              <a:spcBef>
                <a:spcPts val="281"/>
              </a:spcBef>
              <a:spcAft>
                <a:spcPts val="0"/>
              </a:spcAft>
              <a:buClr>
                <a:schemeClr val="dk1"/>
              </a:buClr>
              <a:buSzPts val="750"/>
              <a:buNone/>
              <a:defRPr sz="563"/>
            </a:lvl8pPr>
            <a:lvl9pPr marL="3086100" lvl="8" indent="-171450" algn="l">
              <a:lnSpc>
                <a:spcPct val="90000"/>
              </a:lnSpc>
              <a:spcBef>
                <a:spcPts val="281"/>
              </a:spcBef>
              <a:spcAft>
                <a:spcPts val="0"/>
              </a:spcAft>
              <a:buClr>
                <a:schemeClr val="dk1"/>
              </a:buClr>
              <a:buSzPts val="750"/>
              <a:buNone/>
              <a:defRPr sz="563"/>
            </a:lvl9pPr>
          </a:lstStyle>
          <a:p>
            <a:endParaRPr/>
          </a:p>
        </p:txBody>
      </p:sp>
      <p:sp>
        <p:nvSpPr>
          <p:cNvPr id="214" name="Google Shape;214;g3c66e51d994_11_78"/>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GB" smtClean="0"/>
              <a:pPr/>
              <a:t>‹#›</a:t>
            </a:fld>
            <a:endParaRPr lang="en-GB"/>
          </a:p>
        </p:txBody>
      </p:sp>
      <p:sp>
        <p:nvSpPr>
          <p:cNvPr id="215" name="Google Shape;215;g3c66e51d994_11_78"/>
          <p:cNvSpPr txBox="1">
            <a:spLocks noGrp="1"/>
          </p:cNvSpPr>
          <p:nvPr>
            <p:ph type="title"/>
          </p:nvPr>
        </p:nvSpPr>
        <p:spPr>
          <a:xfrm>
            <a:off x="341735" y="55987"/>
            <a:ext cx="7209065"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43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4505382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Style Guide">
  <p:cSld name="Style Guide">
    <p:spTree>
      <p:nvGrpSpPr>
        <p:cNvPr id="1" name="Shape 216"/>
        <p:cNvGrpSpPr/>
        <p:nvPr/>
      </p:nvGrpSpPr>
      <p:grpSpPr>
        <a:xfrm>
          <a:off x="0" y="0"/>
          <a:ext cx="0" cy="0"/>
          <a:chOff x="0" y="0"/>
          <a:chExt cx="0" cy="0"/>
        </a:xfrm>
      </p:grpSpPr>
      <p:sp>
        <p:nvSpPr>
          <p:cNvPr id="217" name="Google Shape;217;g3c66e51d994_11_83"/>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506">
                <a:solidFill>
                  <a:srgbClr val="888888"/>
                </a:solidFill>
                <a:latin typeface="Calibri"/>
                <a:ea typeface="Calibri"/>
                <a:cs typeface="Calibri"/>
                <a:sym typeface="Calibri"/>
              </a:defRPr>
            </a:lvl1pPr>
            <a:lvl2pPr marL="0" lvl="1" indent="0" algn="r">
              <a:spcBef>
                <a:spcPts val="0"/>
              </a:spcBef>
              <a:buNone/>
              <a:defRPr sz="506">
                <a:solidFill>
                  <a:srgbClr val="888888"/>
                </a:solidFill>
                <a:latin typeface="Calibri"/>
                <a:ea typeface="Calibri"/>
                <a:cs typeface="Calibri"/>
                <a:sym typeface="Calibri"/>
              </a:defRPr>
            </a:lvl2pPr>
            <a:lvl3pPr marL="0" lvl="2" indent="0" algn="r">
              <a:spcBef>
                <a:spcPts val="0"/>
              </a:spcBef>
              <a:buNone/>
              <a:defRPr sz="506">
                <a:solidFill>
                  <a:srgbClr val="888888"/>
                </a:solidFill>
                <a:latin typeface="Calibri"/>
                <a:ea typeface="Calibri"/>
                <a:cs typeface="Calibri"/>
                <a:sym typeface="Calibri"/>
              </a:defRPr>
            </a:lvl3pPr>
            <a:lvl4pPr marL="0" lvl="3" indent="0" algn="r">
              <a:spcBef>
                <a:spcPts val="0"/>
              </a:spcBef>
              <a:buNone/>
              <a:defRPr sz="506">
                <a:solidFill>
                  <a:srgbClr val="888888"/>
                </a:solidFill>
                <a:latin typeface="Calibri"/>
                <a:ea typeface="Calibri"/>
                <a:cs typeface="Calibri"/>
                <a:sym typeface="Calibri"/>
              </a:defRPr>
            </a:lvl4pPr>
            <a:lvl5pPr marL="0" lvl="4" indent="0" algn="r">
              <a:spcBef>
                <a:spcPts val="0"/>
              </a:spcBef>
              <a:buNone/>
              <a:defRPr sz="506">
                <a:solidFill>
                  <a:srgbClr val="888888"/>
                </a:solidFill>
                <a:latin typeface="Calibri"/>
                <a:ea typeface="Calibri"/>
                <a:cs typeface="Calibri"/>
                <a:sym typeface="Calibri"/>
              </a:defRPr>
            </a:lvl5pPr>
            <a:lvl6pPr marL="0" lvl="5" indent="0" algn="r">
              <a:spcBef>
                <a:spcPts val="0"/>
              </a:spcBef>
              <a:buNone/>
              <a:defRPr sz="506">
                <a:solidFill>
                  <a:srgbClr val="888888"/>
                </a:solidFill>
                <a:latin typeface="Calibri"/>
                <a:ea typeface="Calibri"/>
                <a:cs typeface="Calibri"/>
                <a:sym typeface="Calibri"/>
              </a:defRPr>
            </a:lvl6pPr>
            <a:lvl7pPr marL="0" lvl="6" indent="0" algn="r">
              <a:spcBef>
                <a:spcPts val="0"/>
              </a:spcBef>
              <a:buNone/>
              <a:defRPr sz="506">
                <a:solidFill>
                  <a:srgbClr val="888888"/>
                </a:solidFill>
                <a:latin typeface="Calibri"/>
                <a:ea typeface="Calibri"/>
                <a:cs typeface="Calibri"/>
                <a:sym typeface="Calibri"/>
              </a:defRPr>
            </a:lvl7pPr>
            <a:lvl8pPr marL="0" lvl="7" indent="0" algn="r">
              <a:spcBef>
                <a:spcPts val="0"/>
              </a:spcBef>
              <a:buNone/>
              <a:defRPr sz="506">
                <a:solidFill>
                  <a:srgbClr val="888888"/>
                </a:solidFill>
                <a:latin typeface="Calibri"/>
                <a:ea typeface="Calibri"/>
                <a:cs typeface="Calibri"/>
                <a:sym typeface="Calibri"/>
              </a:defRPr>
            </a:lvl8pPr>
            <a:lvl9pPr marL="0" lvl="8" indent="0" algn="r">
              <a:spcBef>
                <a:spcPts val="0"/>
              </a:spcBef>
              <a:buNone/>
              <a:defRPr sz="506">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
        <p:nvSpPr>
          <p:cNvPr id="218" name="Google Shape;218;g3c66e51d994_11_83"/>
          <p:cNvSpPr txBox="1"/>
          <p:nvPr/>
        </p:nvSpPr>
        <p:spPr>
          <a:xfrm>
            <a:off x="489287" y="228602"/>
            <a:ext cx="2701269" cy="692467"/>
          </a:xfrm>
          <a:prstGeom prst="rect">
            <a:avLst/>
          </a:prstGeom>
          <a:noFill/>
          <a:ln>
            <a:noFill/>
          </a:ln>
        </p:spPr>
        <p:txBody>
          <a:bodyPr spcFirstLastPara="1" wrap="square" lIns="68569" tIns="34275" rIns="68569" bIns="34275" anchor="t" anchorCtr="0">
            <a:spAutoFit/>
          </a:bodyPr>
          <a:lstStyle/>
          <a:p>
            <a:pPr marL="0" marR="0" lvl="0" indent="0" algn="l" rtl="0">
              <a:spcBef>
                <a:spcPts val="0"/>
              </a:spcBef>
              <a:spcAft>
                <a:spcPts val="0"/>
              </a:spcAft>
              <a:buNone/>
            </a:pPr>
            <a:r>
              <a:rPr lang="en-GB" sz="1350" b="1">
                <a:solidFill>
                  <a:srgbClr val="003F5D"/>
                </a:solidFill>
                <a:latin typeface="Calibri"/>
                <a:ea typeface="Calibri"/>
                <a:cs typeface="Calibri"/>
                <a:sym typeface="Calibri"/>
              </a:rPr>
              <a:t>Style Guide</a:t>
            </a:r>
            <a:endParaRPr sz="1969"/>
          </a:p>
          <a:p>
            <a:pPr marL="0" marR="0" lvl="0" indent="0" algn="l" rtl="0">
              <a:spcBef>
                <a:spcPts val="0"/>
              </a:spcBef>
              <a:spcAft>
                <a:spcPts val="0"/>
              </a:spcAft>
              <a:buNone/>
            </a:pPr>
            <a:r>
              <a:rPr lang="en-GB" sz="1350">
                <a:solidFill>
                  <a:srgbClr val="F57A1E"/>
                </a:solidFill>
                <a:latin typeface="Calibri"/>
                <a:ea typeface="Calibri"/>
                <a:cs typeface="Calibri"/>
                <a:sym typeface="Calibri"/>
              </a:rPr>
              <a:t>A Guide to Using the AARC Template</a:t>
            </a:r>
            <a:endParaRPr sz="1350">
              <a:solidFill>
                <a:srgbClr val="F57A1E"/>
              </a:solidFill>
              <a:latin typeface="Calibri"/>
              <a:ea typeface="Calibri"/>
              <a:cs typeface="Calibri"/>
              <a:sym typeface="Calibri"/>
            </a:endParaRPr>
          </a:p>
        </p:txBody>
      </p:sp>
      <p:sp>
        <p:nvSpPr>
          <p:cNvPr id="219" name="Google Shape;219;g3c66e51d994_11_83"/>
          <p:cNvSpPr txBox="1"/>
          <p:nvPr/>
        </p:nvSpPr>
        <p:spPr>
          <a:xfrm>
            <a:off x="585275" y="1519328"/>
            <a:ext cx="7612243" cy="2562210"/>
          </a:xfrm>
          <a:prstGeom prst="rect">
            <a:avLst/>
          </a:prstGeom>
          <a:noFill/>
          <a:ln>
            <a:noFill/>
          </a:ln>
        </p:spPr>
        <p:txBody>
          <a:bodyPr spcFirstLastPara="1" wrap="square" lIns="68569" tIns="34275" rIns="68569" bIns="34275" anchor="t" anchorCtr="0">
            <a:spAutoFit/>
          </a:bodyPr>
          <a:lstStyle/>
          <a:p>
            <a:pPr marL="160735" marR="0" lvl="0" indent="-160735" algn="l" rtl="0">
              <a:spcBef>
                <a:spcPts val="0"/>
              </a:spcBef>
              <a:spcAft>
                <a:spcPts val="0"/>
              </a:spcAft>
              <a:buClr>
                <a:srgbClr val="003F5D"/>
              </a:buClr>
              <a:buSzPts val="1800"/>
              <a:buFont typeface="Arial"/>
              <a:buChar char="•"/>
            </a:pPr>
            <a:r>
              <a:rPr lang="en-GB" sz="1350">
                <a:solidFill>
                  <a:srgbClr val="003F5D"/>
                </a:solidFill>
                <a:latin typeface="Calibri"/>
                <a:ea typeface="Calibri"/>
                <a:cs typeface="Calibri"/>
                <a:sym typeface="Calibri"/>
              </a:rPr>
              <a:t>This template is to present information on behalf of the AARC Project</a:t>
            </a:r>
            <a:endParaRPr sz="1969"/>
          </a:p>
          <a:p>
            <a:pPr marL="160735" marR="0" lvl="0" indent="-160735" algn="l" rtl="0">
              <a:spcBef>
                <a:spcPts val="0"/>
              </a:spcBef>
              <a:spcAft>
                <a:spcPts val="0"/>
              </a:spcAft>
              <a:buClr>
                <a:srgbClr val="003F5D"/>
              </a:buClr>
              <a:buSzPts val="1800"/>
              <a:buFont typeface="Arial"/>
              <a:buChar char="•"/>
            </a:pPr>
            <a:r>
              <a:rPr lang="en-GB" sz="1350">
                <a:solidFill>
                  <a:srgbClr val="003F5D"/>
                </a:solidFill>
                <a:latin typeface="Calibri"/>
                <a:ea typeface="Calibri"/>
                <a:cs typeface="Calibri"/>
                <a:sym typeface="Calibri"/>
              </a:rPr>
              <a:t>Font is Calibri and will auto-size. Avoid using a font size less than 18pt.  Main font colour is Teal, </a:t>
            </a:r>
            <a:r>
              <a:rPr lang="en-GB" sz="1350">
                <a:solidFill>
                  <a:srgbClr val="F57B20"/>
                </a:solidFill>
                <a:latin typeface="Calibri"/>
                <a:ea typeface="Calibri"/>
                <a:cs typeface="Calibri"/>
                <a:sym typeface="Calibri"/>
              </a:rPr>
              <a:t>highlight colour is Orange and should be used sparingly.</a:t>
            </a:r>
            <a:r>
              <a:rPr lang="en-GB" sz="1350">
                <a:solidFill>
                  <a:srgbClr val="ED1556"/>
                </a:solidFill>
                <a:latin typeface="Calibri"/>
                <a:ea typeface="Calibri"/>
                <a:cs typeface="Calibri"/>
                <a:sym typeface="Calibri"/>
              </a:rPr>
              <a:t> </a:t>
            </a:r>
            <a:r>
              <a:rPr lang="en-GB" sz="1350">
                <a:solidFill>
                  <a:srgbClr val="003F5D"/>
                </a:solidFill>
                <a:latin typeface="Calibri"/>
                <a:ea typeface="Calibri"/>
                <a:cs typeface="Calibri"/>
                <a:sym typeface="Calibri"/>
              </a:rPr>
              <a:t>If the colours are not shown in PowerPoint use the colour picker to select the correct colour from the logo or these samples</a:t>
            </a:r>
            <a:endParaRPr sz="1350">
              <a:solidFill>
                <a:srgbClr val="ED1556"/>
              </a:solidFill>
              <a:latin typeface="Calibri"/>
              <a:ea typeface="Calibri"/>
              <a:cs typeface="Calibri"/>
              <a:sym typeface="Calibri"/>
            </a:endParaRPr>
          </a:p>
          <a:p>
            <a:pPr marL="160735" marR="0" lvl="0" indent="-75010" algn="l" rtl="0">
              <a:spcBef>
                <a:spcPts val="0"/>
              </a:spcBef>
              <a:spcAft>
                <a:spcPts val="0"/>
              </a:spcAft>
              <a:buClr>
                <a:schemeClr val="dk1"/>
              </a:buClr>
              <a:buSzPts val="1800"/>
              <a:buFont typeface="Arial"/>
              <a:buNone/>
            </a:pPr>
            <a:endParaRPr sz="1350">
              <a:solidFill>
                <a:srgbClr val="ED1556"/>
              </a:solidFill>
              <a:latin typeface="Calibri"/>
              <a:ea typeface="Calibri"/>
              <a:cs typeface="Calibri"/>
              <a:sym typeface="Calibri"/>
            </a:endParaRPr>
          </a:p>
          <a:p>
            <a:pPr marL="160735" marR="0" lvl="0" indent="-160735" algn="l" rtl="0">
              <a:spcBef>
                <a:spcPts val="0"/>
              </a:spcBef>
              <a:spcAft>
                <a:spcPts val="0"/>
              </a:spcAft>
              <a:buClr>
                <a:srgbClr val="003F5D"/>
              </a:buClr>
              <a:buSzPts val="1800"/>
              <a:buFont typeface="Arial"/>
              <a:buChar char="•"/>
            </a:pPr>
            <a:r>
              <a:rPr lang="en-GB" sz="1350">
                <a:solidFill>
                  <a:srgbClr val="003F5D"/>
                </a:solidFill>
                <a:latin typeface="Calibri"/>
                <a:ea typeface="Calibri"/>
                <a:cs typeface="Calibri"/>
                <a:sym typeface="Calibri"/>
              </a:rPr>
              <a:t>The title slide has space for the speaker’s own organisation logo which should be no larger than the main AARC logo </a:t>
            </a:r>
            <a:endParaRPr sz="1969"/>
          </a:p>
          <a:p>
            <a:pPr marL="160735" marR="0" lvl="0" indent="-75010" algn="l" rtl="0">
              <a:spcBef>
                <a:spcPts val="0"/>
              </a:spcBef>
              <a:spcAft>
                <a:spcPts val="0"/>
              </a:spcAft>
              <a:buClr>
                <a:schemeClr val="dk1"/>
              </a:buClr>
              <a:buSzPts val="1800"/>
              <a:buFont typeface="Arial"/>
              <a:buNone/>
            </a:pPr>
            <a:endParaRPr sz="1350">
              <a:solidFill>
                <a:srgbClr val="003F5D"/>
              </a:solidFill>
              <a:latin typeface="Calibri"/>
              <a:ea typeface="Calibri"/>
              <a:cs typeface="Calibri"/>
              <a:sym typeface="Calibri"/>
            </a:endParaRPr>
          </a:p>
          <a:p>
            <a:pPr marL="160735" marR="0" lvl="0" indent="-160735" algn="l" rtl="0">
              <a:spcBef>
                <a:spcPts val="0"/>
              </a:spcBef>
              <a:spcAft>
                <a:spcPts val="0"/>
              </a:spcAft>
              <a:buClr>
                <a:srgbClr val="003F5D"/>
              </a:buClr>
              <a:buSzPts val="1800"/>
              <a:buFont typeface="Arial"/>
              <a:buChar char="•"/>
            </a:pPr>
            <a:r>
              <a:rPr lang="en-GB" sz="1350">
                <a:solidFill>
                  <a:srgbClr val="003F5D"/>
                </a:solidFill>
                <a:latin typeface="Calibri"/>
                <a:ea typeface="Calibri"/>
                <a:cs typeface="Calibri"/>
                <a:sym typeface="Calibri"/>
              </a:rPr>
              <a:t>The end slide includes EU logo, copyright, and funding statement. Adapt the funding statement and supporting organisations at the end (but likely keep the EU Logo and reference to H2020, since it supported the AARC and AARC2 projects)</a:t>
            </a:r>
            <a:endParaRPr sz="1969"/>
          </a:p>
        </p:txBody>
      </p:sp>
      <p:sp>
        <p:nvSpPr>
          <p:cNvPr id="220" name="Google Shape;220;g3c66e51d994_11_83"/>
          <p:cNvSpPr/>
          <p:nvPr/>
        </p:nvSpPr>
        <p:spPr>
          <a:xfrm>
            <a:off x="8167657" y="4170730"/>
            <a:ext cx="545432" cy="397043"/>
          </a:xfrm>
          <a:prstGeom prst="ellipse">
            <a:avLst/>
          </a:prstGeom>
          <a:solidFill>
            <a:srgbClr val="003F5D"/>
          </a:solidFill>
          <a:ln w="12700" cap="flat" cmpd="sng">
            <a:solidFill>
              <a:srgbClr val="003F5D"/>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
        <p:nvSpPr>
          <p:cNvPr id="221" name="Google Shape;221;g3c66e51d994_11_83"/>
          <p:cNvSpPr/>
          <p:nvPr/>
        </p:nvSpPr>
        <p:spPr>
          <a:xfrm>
            <a:off x="7413676" y="4170730"/>
            <a:ext cx="545432" cy="397043"/>
          </a:xfrm>
          <a:prstGeom prst="ellipse">
            <a:avLst/>
          </a:prstGeom>
          <a:solidFill>
            <a:srgbClr val="F6791C"/>
          </a:solidFill>
          <a:ln w="12700" cap="flat" cmpd="sng">
            <a:solidFill>
              <a:srgbClr val="F6791C"/>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spcBef>
                <a:spcPts val="0"/>
              </a:spcBef>
              <a:spcAft>
                <a:spcPts val="0"/>
              </a:spcAft>
              <a:buNone/>
            </a:pPr>
            <a:endParaRPr sz="1013">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17760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Closing Slide (Must be included)">
  <p:cSld name="Closing Slide (Must be included)">
    <p:spTree>
      <p:nvGrpSpPr>
        <p:cNvPr id="1" name="Shape 222"/>
        <p:cNvGrpSpPr/>
        <p:nvPr/>
      </p:nvGrpSpPr>
      <p:grpSpPr>
        <a:xfrm>
          <a:off x="0" y="0"/>
          <a:ext cx="0" cy="0"/>
          <a:chOff x="0" y="0"/>
          <a:chExt cx="0" cy="0"/>
        </a:xfrm>
      </p:grpSpPr>
      <p:sp>
        <p:nvSpPr>
          <p:cNvPr id="223" name="Google Shape;223;g3c66e51d994_11_89"/>
          <p:cNvSpPr/>
          <p:nvPr/>
        </p:nvSpPr>
        <p:spPr>
          <a:xfrm>
            <a:off x="-1" y="2"/>
            <a:ext cx="9144001" cy="5143501"/>
          </a:xfrm>
          <a:prstGeom prst="rect">
            <a:avLst/>
          </a:prstGeom>
          <a:solidFill>
            <a:srgbClr val="003F5E"/>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24" name="Google Shape;224;g3c66e51d994_11_89"/>
          <p:cNvPicPr preferRelativeResize="0"/>
          <p:nvPr/>
        </p:nvPicPr>
        <p:blipFill rotWithShape="1">
          <a:blip r:embed="rId2">
            <a:alphaModFix/>
          </a:blip>
          <a:srcRect b="30427"/>
          <a:stretch/>
        </p:blipFill>
        <p:spPr>
          <a:xfrm>
            <a:off x="3912801" y="3627819"/>
            <a:ext cx="1038989" cy="589250"/>
          </a:xfrm>
          <a:prstGeom prst="rect">
            <a:avLst/>
          </a:prstGeom>
          <a:noFill/>
          <a:ln>
            <a:noFill/>
          </a:ln>
        </p:spPr>
      </p:pic>
      <p:pic>
        <p:nvPicPr>
          <p:cNvPr id="225" name="Google Shape;225;g3c66e51d994_11_89"/>
          <p:cNvPicPr preferRelativeResize="0"/>
          <p:nvPr/>
        </p:nvPicPr>
        <p:blipFill rotWithShape="1">
          <a:blip r:embed="rId3">
            <a:alphaModFix/>
          </a:blip>
          <a:srcRect/>
          <a:stretch/>
        </p:blipFill>
        <p:spPr>
          <a:xfrm>
            <a:off x="4001124" y="4445368"/>
            <a:ext cx="325256" cy="220998"/>
          </a:xfrm>
          <a:prstGeom prst="rect">
            <a:avLst/>
          </a:prstGeom>
          <a:noFill/>
          <a:ln>
            <a:noFill/>
          </a:ln>
        </p:spPr>
      </p:pic>
      <p:sp>
        <p:nvSpPr>
          <p:cNvPr id="226" name="Google Shape;226;g3c66e51d994_11_89"/>
          <p:cNvSpPr txBox="1"/>
          <p:nvPr/>
        </p:nvSpPr>
        <p:spPr>
          <a:xfrm>
            <a:off x="3083584" y="1796681"/>
            <a:ext cx="2811731" cy="1592713"/>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3300">
                <a:solidFill>
                  <a:schemeClr val="lt1"/>
                </a:solidFill>
                <a:latin typeface="Calibri"/>
                <a:ea typeface="Calibri"/>
                <a:cs typeface="Calibri"/>
                <a:sym typeface="Calibri"/>
              </a:rPr>
              <a:t>Thank you</a:t>
            </a:r>
            <a:endParaRPr sz="1969"/>
          </a:p>
          <a:p>
            <a:pPr marL="0" marR="0" lvl="0" indent="0" algn="ctr" rtl="0">
              <a:spcBef>
                <a:spcPts val="0"/>
              </a:spcBef>
              <a:spcAft>
                <a:spcPts val="0"/>
              </a:spcAft>
              <a:buNone/>
            </a:pPr>
            <a:r>
              <a:rPr lang="en-GB" sz="3300">
                <a:solidFill>
                  <a:srgbClr val="F6791C"/>
                </a:solidFill>
                <a:latin typeface="Calibri"/>
                <a:ea typeface="Calibri"/>
                <a:cs typeface="Calibri"/>
                <a:sym typeface="Calibri"/>
              </a:rPr>
              <a:t>Any Questions?</a:t>
            </a:r>
            <a:endParaRPr sz="3300">
              <a:solidFill>
                <a:srgbClr val="F6791C"/>
              </a:solidFill>
              <a:latin typeface="Calibri"/>
              <a:ea typeface="Calibri"/>
              <a:cs typeface="Calibri"/>
              <a:sym typeface="Calibri"/>
            </a:endParaRPr>
          </a:p>
        </p:txBody>
      </p:sp>
      <p:pic>
        <p:nvPicPr>
          <p:cNvPr id="227" name="Google Shape;227;g3c66e51d994_11_89"/>
          <p:cNvPicPr preferRelativeResize="0"/>
          <p:nvPr/>
        </p:nvPicPr>
        <p:blipFill rotWithShape="1">
          <a:blip r:embed="rId4">
            <a:alphaModFix/>
          </a:blip>
          <a:srcRect/>
          <a:stretch/>
        </p:blipFill>
        <p:spPr>
          <a:xfrm>
            <a:off x="5892268" y="-37666"/>
            <a:ext cx="3296182" cy="5212918"/>
          </a:xfrm>
          <a:prstGeom prst="rect">
            <a:avLst/>
          </a:prstGeom>
          <a:noFill/>
          <a:ln>
            <a:noFill/>
          </a:ln>
        </p:spPr>
      </p:pic>
      <p:sp>
        <p:nvSpPr>
          <p:cNvPr id="228" name="Google Shape;228;g3c66e51d994_11_89"/>
          <p:cNvSpPr txBox="1">
            <a:spLocks noGrp="1"/>
          </p:cNvSpPr>
          <p:nvPr>
            <p:ph type="body" idx="1"/>
          </p:nvPr>
        </p:nvSpPr>
        <p:spPr>
          <a:xfrm>
            <a:off x="2822375" y="3085156"/>
            <a:ext cx="3334147" cy="280283"/>
          </a:xfrm>
          <a:prstGeom prst="rect">
            <a:avLst/>
          </a:prstGeom>
          <a:noFill/>
          <a:ln>
            <a:noFill/>
          </a:ln>
        </p:spPr>
        <p:txBody>
          <a:bodyPr spcFirstLastPara="1" wrap="square" lIns="91425" tIns="45700" rIns="91425" bIns="45700" anchor="t" anchorCtr="0">
            <a:normAutofit/>
          </a:bodyPr>
          <a:lstStyle>
            <a:lvl1pPr marL="342900" lvl="0" indent="-171450" algn="ctr">
              <a:lnSpc>
                <a:spcPct val="100000"/>
              </a:lnSpc>
              <a:spcBef>
                <a:spcPts val="563"/>
              </a:spcBef>
              <a:spcAft>
                <a:spcPts val="0"/>
              </a:spcAft>
              <a:buClr>
                <a:schemeClr val="lt1"/>
              </a:buClr>
              <a:buSzPts val="1800"/>
              <a:buNone/>
              <a:defRPr sz="1350">
                <a:solidFill>
                  <a:schemeClr val="lt1"/>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29" name="Google Shape;229;g3c66e51d994_11_89"/>
          <p:cNvSpPr txBox="1"/>
          <p:nvPr/>
        </p:nvSpPr>
        <p:spPr>
          <a:xfrm>
            <a:off x="2619400" y="4716979"/>
            <a:ext cx="3709190" cy="276969"/>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450">
                <a:solidFill>
                  <a:schemeClr val="lt1"/>
                </a:solidFill>
                <a:latin typeface="Calibri"/>
                <a:ea typeface="Calibri"/>
                <a:cs typeface="Calibri"/>
                <a:sym typeface="Calibri"/>
              </a:rPr>
              <a:t>© members of the AARC Community. </a:t>
            </a:r>
            <a:endParaRPr sz="1969"/>
          </a:p>
          <a:p>
            <a:pPr marL="0" marR="0" lvl="0" indent="0" algn="ctr" rtl="0">
              <a:lnSpc>
                <a:spcPct val="100000"/>
              </a:lnSpc>
              <a:spcBef>
                <a:spcPts val="0"/>
              </a:spcBef>
              <a:spcAft>
                <a:spcPts val="0"/>
              </a:spcAft>
              <a:buClr>
                <a:schemeClr val="lt1"/>
              </a:buClr>
              <a:buSzPts val="600"/>
              <a:buFont typeface="Calibri"/>
              <a:buNone/>
            </a:pPr>
            <a:r>
              <a:rPr lang="en-GB" sz="450">
                <a:solidFill>
                  <a:schemeClr val="lt1"/>
                </a:solidFill>
                <a:latin typeface="Calibri"/>
                <a:ea typeface="Calibri"/>
                <a:cs typeface="Calibri"/>
                <a:sym typeface="Calibri"/>
              </a:rPr>
              <a:t>The work leading to these results has received funding from the European Union’s Horizon 2020 research and innovation programme and other sources.</a:t>
            </a:r>
            <a:endParaRPr sz="450">
              <a:solidFill>
                <a:schemeClr val="lt1"/>
              </a:solidFill>
              <a:latin typeface="Calibri"/>
              <a:ea typeface="Calibri"/>
              <a:cs typeface="Calibri"/>
              <a:sym typeface="Calibri"/>
            </a:endParaRPr>
          </a:p>
        </p:txBody>
      </p:sp>
      <p:sp>
        <p:nvSpPr>
          <p:cNvPr id="230" name="Google Shape;230;g3c66e51d994_11_89"/>
          <p:cNvSpPr txBox="1"/>
          <p:nvPr/>
        </p:nvSpPr>
        <p:spPr>
          <a:xfrm>
            <a:off x="3857119" y="4193370"/>
            <a:ext cx="1233752" cy="300052"/>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750">
                <a:solidFill>
                  <a:schemeClr val="lt1"/>
                </a:solidFill>
                <a:latin typeface="Calibri"/>
                <a:ea typeface="Calibri"/>
                <a:cs typeface="Calibri"/>
                <a:sym typeface="Calibri"/>
              </a:rPr>
              <a:t>https://aarc-community.org</a:t>
            </a:r>
            <a:endParaRPr sz="1969"/>
          </a:p>
        </p:txBody>
      </p:sp>
      <p:pic>
        <p:nvPicPr>
          <p:cNvPr id="231" name="Google Shape;231;g3c66e51d994_11_89"/>
          <p:cNvPicPr preferRelativeResize="0"/>
          <p:nvPr/>
        </p:nvPicPr>
        <p:blipFill rotWithShape="1">
          <a:blip r:embed="rId5">
            <a:alphaModFix/>
          </a:blip>
          <a:srcRect/>
          <a:stretch/>
        </p:blipFill>
        <p:spPr>
          <a:xfrm>
            <a:off x="4385062" y="4445368"/>
            <a:ext cx="597395" cy="210446"/>
          </a:xfrm>
          <a:prstGeom prst="rect">
            <a:avLst/>
          </a:prstGeom>
          <a:noFill/>
          <a:ln>
            <a:noFill/>
          </a:ln>
        </p:spPr>
      </p:pic>
      <p:sp>
        <p:nvSpPr>
          <p:cNvPr id="232" name="Google Shape;232;g3c66e51d994_11_89"/>
          <p:cNvSpPr txBox="1">
            <a:spLocks noGrp="1"/>
          </p:cNvSpPr>
          <p:nvPr>
            <p:ph type="body" idx="2"/>
          </p:nvPr>
        </p:nvSpPr>
        <p:spPr>
          <a:xfrm>
            <a:off x="2633662" y="4943475"/>
            <a:ext cx="3709988" cy="13879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chemeClr val="lt1"/>
              </a:buClr>
              <a:buSzPts val="600"/>
              <a:buNone/>
              <a:defRPr sz="450">
                <a:solidFill>
                  <a:schemeClr val="lt1"/>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958047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Closing Slide non-EU">
  <p:cSld name="Closing Slide non-EU">
    <p:spTree>
      <p:nvGrpSpPr>
        <p:cNvPr id="1" name="Shape 233"/>
        <p:cNvGrpSpPr/>
        <p:nvPr/>
      </p:nvGrpSpPr>
      <p:grpSpPr>
        <a:xfrm>
          <a:off x="0" y="0"/>
          <a:ext cx="0" cy="0"/>
          <a:chOff x="0" y="0"/>
          <a:chExt cx="0" cy="0"/>
        </a:xfrm>
      </p:grpSpPr>
      <p:sp>
        <p:nvSpPr>
          <p:cNvPr id="234" name="Google Shape;234;g3c66e51d994_11_100"/>
          <p:cNvSpPr/>
          <p:nvPr/>
        </p:nvSpPr>
        <p:spPr>
          <a:xfrm>
            <a:off x="-1" y="2"/>
            <a:ext cx="9144001" cy="5143501"/>
          </a:xfrm>
          <a:prstGeom prst="rect">
            <a:avLst/>
          </a:prstGeom>
          <a:solidFill>
            <a:srgbClr val="003F5E"/>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pic>
        <p:nvPicPr>
          <p:cNvPr id="235" name="Google Shape;235;g3c66e51d994_11_100"/>
          <p:cNvPicPr preferRelativeResize="0"/>
          <p:nvPr/>
        </p:nvPicPr>
        <p:blipFill rotWithShape="1">
          <a:blip r:embed="rId2">
            <a:alphaModFix/>
          </a:blip>
          <a:srcRect b="30427"/>
          <a:stretch/>
        </p:blipFill>
        <p:spPr>
          <a:xfrm>
            <a:off x="3912801" y="3627819"/>
            <a:ext cx="1038989" cy="589250"/>
          </a:xfrm>
          <a:prstGeom prst="rect">
            <a:avLst/>
          </a:prstGeom>
          <a:noFill/>
          <a:ln>
            <a:noFill/>
          </a:ln>
        </p:spPr>
      </p:pic>
      <p:sp>
        <p:nvSpPr>
          <p:cNvPr id="236" name="Google Shape;236;g3c66e51d994_11_100"/>
          <p:cNvSpPr txBox="1"/>
          <p:nvPr/>
        </p:nvSpPr>
        <p:spPr>
          <a:xfrm>
            <a:off x="3083584" y="1796681"/>
            <a:ext cx="2811731" cy="1592713"/>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3300">
                <a:solidFill>
                  <a:schemeClr val="lt1"/>
                </a:solidFill>
                <a:latin typeface="Calibri"/>
                <a:ea typeface="Calibri"/>
                <a:cs typeface="Calibri"/>
                <a:sym typeface="Calibri"/>
              </a:rPr>
              <a:t>Thank you</a:t>
            </a:r>
            <a:endParaRPr sz="1969"/>
          </a:p>
          <a:p>
            <a:pPr marL="0" marR="0" lvl="0" indent="0" algn="ctr" rtl="0">
              <a:spcBef>
                <a:spcPts val="0"/>
              </a:spcBef>
              <a:spcAft>
                <a:spcPts val="0"/>
              </a:spcAft>
              <a:buNone/>
            </a:pPr>
            <a:r>
              <a:rPr lang="en-GB" sz="3300">
                <a:solidFill>
                  <a:srgbClr val="F6791C"/>
                </a:solidFill>
                <a:latin typeface="Calibri"/>
                <a:ea typeface="Calibri"/>
                <a:cs typeface="Calibri"/>
                <a:sym typeface="Calibri"/>
              </a:rPr>
              <a:t>Any Questions?</a:t>
            </a:r>
            <a:endParaRPr sz="3300">
              <a:solidFill>
                <a:srgbClr val="F6791C"/>
              </a:solidFill>
              <a:latin typeface="Calibri"/>
              <a:ea typeface="Calibri"/>
              <a:cs typeface="Calibri"/>
              <a:sym typeface="Calibri"/>
            </a:endParaRPr>
          </a:p>
        </p:txBody>
      </p:sp>
      <p:pic>
        <p:nvPicPr>
          <p:cNvPr id="237" name="Google Shape;237;g3c66e51d994_11_100"/>
          <p:cNvPicPr preferRelativeResize="0"/>
          <p:nvPr/>
        </p:nvPicPr>
        <p:blipFill rotWithShape="1">
          <a:blip r:embed="rId3">
            <a:alphaModFix/>
          </a:blip>
          <a:srcRect/>
          <a:stretch/>
        </p:blipFill>
        <p:spPr>
          <a:xfrm>
            <a:off x="5892268" y="-37666"/>
            <a:ext cx="3296182" cy="5212918"/>
          </a:xfrm>
          <a:prstGeom prst="rect">
            <a:avLst/>
          </a:prstGeom>
          <a:noFill/>
          <a:ln>
            <a:noFill/>
          </a:ln>
        </p:spPr>
      </p:pic>
      <p:sp>
        <p:nvSpPr>
          <p:cNvPr id="238" name="Google Shape;238;g3c66e51d994_11_100"/>
          <p:cNvSpPr txBox="1">
            <a:spLocks noGrp="1"/>
          </p:cNvSpPr>
          <p:nvPr>
            <p:ph type="body" idx="1"/>
          </p:nvPr>
        </p:nvSpPr>
        <p:spPr>
          <a:xfrm>
            <a:off x="2822375" y="3085156"/>
            <a:ext cx="3334147" cy="280283"/>
          </a:xfrm>
          <a:prstGeom prst="rect">
            <a:avLst/>
          </a:prstGeom>
          <a:noFill/>
          <a:ln>
            <a:noFill/>
          </a:ln>
        </p:spPr>
        <p:txBody>
          <a:bodyPr spcFirstLastPara="1" wrap="square" lIns="91425" tIns="45700" rIns="91425" bIns="45700" anchor="t" anchorCtr="0">
            <a:normAutofit/>
          </a:bodyPr>
          <a:lstStyle>
            <a:lvl1pPr marL="342900" lvl="0" indent="-171450" algn="ctr">
              <a:lnSpc>
                <a:spcPct val="100000"/>
              </a:lnSpc>
              <a:spcBef>
                <a:spcPts val="563"/>
              </a:spcBef>
              <a:spcAft>
                <a:spcPts val="0"/>
              </a:spcAft>
              <a:buClr>
                <a:schemeClr val="lt1"/>
              </a:buClr>
              <a:buSzPts val="1800"/>
              <a:buNone/>
              <a:defRPr sz="1350">
                <a:solidFill>
                  <a:schemeClr val="lt1"/>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
        <p:nvSpPr>
          <p:cNvPr id="239" name="Google Shape;239;g3c66e51d994_11_100"/>
          <p:cNvSpPr txBox="1"/>
          <p:nvPr/>
        </p:nvSpPr>
        <p:spPr>
          <a:xfrm>
            <a:off x="3958709" y="4716979"/>
            <a:ext cx="1030571" cy="207719"/>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450">
                <a:solidFill>
                  <a:schemeClr val="lt1"/>
                </a:solidFill>
                <a:latin typeface="Calibri"/>
                <a:ea typeface="Calibri"/>
                <a:cs typeface="Calibri"/>
                <a:sym typeface="Calibri"/>
              </a:rPr>
              <a:t>© members of the AARC Community.</a:t>
            </a:r>
            <a:endParaRPr sz="1969"/>
          </a:p>
        </p:txBody>
      </p:sp>
      <p:sp>
        <p:nvSpPr>
          <p:cNvPr id="240" name="Google Shape;240;g3c66e51d994_11_100"/>
          <p:cNvSpPr txBox="1"/>
          <p:nvPr/>
        </p:nvSpPr>
        <p:spPr>
          <a:xfrm>
            <a:off x="3857119" y="4193370"/>
            <a:ext cx="1233752" cy="300052"/>
          </a:xfrm>
          <a:prstGeom prst="rect">
            <a:avLst/>
          </a:prstGeom>
          <a:noFill/>
          <a:ln>
            <a:noFill/>
          </a:ln>
        </p:spPr>
        <p:txBody>
          <a:bodyPr spcFirstLastPara="1" wrap="square" lIns="68569" tIns="34275" rIns="68569" bIns="34275" anchor="t" anchorCtr="0">
            <a:spAutoFit/>
          </a:bodyPr>
          <a:lstStyle/>
          <a:p>
            <a:pPr marL="0" marR="0" lvl="0" indent="0" algn="ctr" rtl="0">
              <a:spcBef>
                <a:spcPts val="0"/>
              </a:spcBef>
              <a:spcAft>
                <a:spcPts val="0"/>
              </a:spcAft>
              <a:buNone/>
            </a:pPr>
            <a:r>
              <a:rPr lang="en-GB" sz="750">
                <a:solidFill>
                  <a:schemeClr val="lt1"/>
                </a:solidFill>
                <a:latin typeface="Calibri"/>
                <a:ea typeface="Calibri"/>
                <a:cs typeface="Calibri"/>
                <a:sym typeface="Calibri"/>
              </a:rPr>
              <a:t>https://aarc-community.org</a:t>
            </a:r>
            <a:endParaRPr sz="1969"/>
          </a:p>
        </p:txBody>
      </p:sp>
      <p:sp>
        <p:nvSpPr>
          <p:cNvPr id="241" name="Google Shape;241;g3c66e51d994_11_100"/>
          <p:cNvSpPr txBox="1">
            <a:spLocks noGrp="1"/>
          </p:cNvSpPr>
          <p:nvPr>
            <p:ph type="body" idx="2"/>
          </p:nvPr>
        </p:nvSpPr>
        <p:spPr>
          <a:xfrm>
            <a:off x="2633662" y="4943475"/>
            <a:ext cx="3709988" cy="13879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563"/>
              </a:spcBef>
              <a:spcAft>
                <a:spcPts val="0"/>
              </a:spcAft>
              <a:buClr>
                <a:schemeClr val="lt1"/>
              </a:buClr>
              <a:buSzPts val="600"/>
              <a:buNone/>
              <a:defRPr sz="450">
                <a:solidFill>
                  <a:schemeClr val="lt1"/>
                </a:solidFill>
              </a:defRPr>
            </a:lvl1pPr>
            <a:lvl2pPr marL="685800" lvl="1" indent="-257175" algn="l">
              <a:lnSpc>
                <a:spcPct val="100000"/>
              </a:lnSpc>
              <a:spcBef>
                <a:spcPts val="281"/>
              </a:spcBef>
              <a:spcAft>
                <a:spcPts val="0"/>
              </a:spcAft>
              <a:buClr>
                <a:srgbClr val="004361"/>
              </a:buClr>
              <a:buSzPts val="1800"/>
              <a:buChar char="•"/>
              <a:defRPr/>
            </a:lvl2pPr>
            <a:lvl3pPr marL="1028700" lvl="2" indent="-257175" algn="l">
              <a:lnSpc>
                <a:spcPct val="100000"/>
              </a:lnSpc>
              <a:spcBef>
                <a:spcPts val="281"/>
              </a:spcBef>
              <a:spcAft>
                <a:spcPts val="0"/>
              </a:spcAft>
              <a:buClr>
                <a:srgbClr val="003F5E"/>
              </a:buClr>
              <a:buSzPts val="1800"/>
              <a:buChar char="•"/>
              <a:defRPr/>
            </a:lvl3pPr>
            <a:lvl4pPr marL="1371600" lvl="3" indent="-257175" algn="l">
              <a:lnSpc>
                <a:spcPct val="100000"/>
              </a:lnSpc>
              <a:spcBef>
                <a:spcPts val="281"/>
              </a:spcBef>
              <a:spcAft>
                <a:spcPts val="0"/>
              </a:spcAft>
              <a:buClr>
                <a:srgbClr val="004360"/>
              </a:buClr>
              <a:buSzPts val="1800"/>
              <a:buChar char="•"/>
              <a:defRPr/>
            </a:lvl4pPr>
            <a:lvl5pPr marL="1714500" lvl="4" indent="-257175" algn="l">
              <a:lnSpc>
                <a:spcPct val="100000"/>
              </a:lnSpc>
              <a:spcBef>
                <a:spcPts val="281"/>
              </a:spcBef>
              <a:spcAft>
                <a:spcPts val="0"/>
              </a:spcAft>
              <a:buClr>
                <a:srgbClr val="004360"/>
              </a:buClr>
              <a:buSzPts val="1800"/>
              <a:buChar char="•"/>
              <a:defRPr/>
            </a:lvl5pPr>
            <a:lvl6pPr marL="2057400" lvl="5" indent="-257175" algn="l">
              <a:lnSpc>
                <a:spcPct val="90000"/>
              </a:lnSpc>
              <a:spcBef>
                <a:spcPts val="281"/>
              </a:spcBef>
              <a:spcAft>
                <a:spcPts val="0"/>
              </a:spcAft>
              <a:buClr>
                <a:schemeClr val="dk1"/>
              </a:buClr>
              <a:buSzPts val="1800"/>
              <a:buChar char="•"/>
              <a:defRPr/>
            </a:lvl6pPr>
            <a:lvl7pPr marL="2400300" lvl="6" indent="-257175" algn="l">
              <a:lnSpc>
                <a:spcPct val="90000"/>
              </a:lnSpc>
              <a:spcBef>
                <a:spcPts val="281"/>
              </a:spcBef>
              <a:spcAft>
                <a:spcPts val="0"/>
              </a:spcAft>
              <a:buClr>
                <a:schemeClr val="dk1"/>
              </a:buClr>
              <a:buSzPts val="1800"/>
              <a:buChar char="•"/>
              <a:defRPr/>
            </a:lvl7pPr>
            <a:lvl8pPr marL="2743200" lvl="7" indent="-257175" algn="l">
              <a:lnSpc>
                <a:spcPct val="90000"/>
              </a:lnSpc>
              <a:spcBef>
                <a:spcPts val="281"/>
              </a:spcBef>
              <a:spcAft>
                <a:spcPts val="0"/>
              </a:spcAft>
              <a:buClr>
                <a:schemeClr val="dk1"/>
              </a:buClr>
              <a:buSzPts val="1800"/>
              <a:buChar char="•"/>
              <a:defRPr/>
            </a:lvl8pPr>
            <a:lvl9pPr marL="3086100" lvl="8" indent="-257175" algn="l">
              <a:lnSpc>
                <a:spcPct val="90000"/>
              </a:lnSpc>
              <a:spcBef>
                <a:spcPts val="281"/>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6313727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itle">
  <p:cSld name="NikUM - 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lvl1pPr>
          </a:lstStyle>
          <a:p>
            <a:r>
              <a:rPr lang="en-US"/>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403123430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NikUM - 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562827630"/>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NikUM - 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a:t>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2238146805"/>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NikUM - 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1473740400"/>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NikUM - 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a:t>Edit Master text styles</a:t>
            </a:r>
          </a:p>
        </p:txBody>
      </p:sp>
      <p:pic>
        <p:nvPicPr>
          <p:cNvPr id="22" name="NIKHEF_LOGO_groot.png" descr="NIKHEF_LOGO_groot.png"/>
          <p:cNvPicPr>
            <a:picLocks noChangeAspect="1"/>
          </p:cNvPicPr>
          <p:nvPr/>
        </p:nvPicPr>
        <p:blipFill>
          <a:blip r:embed="rId2"/>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3325207074"/>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NikUM - Beeld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424561175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593601381"/>
      </p:ext>
    </p:extLst>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NikUM - BeeldTekstSourc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Edit Master text styles</a:t>
            </a:r>
          </a:p>
        </p:txBody>
      </p:sp>
    </p:spTree>
    <p:extLst>
      <p:ext uri="{BB962C8B-B14F-4D97-AF65-F5344CB8AC3E}">
        <p14:creationId xmlns:p14="http://schemas.microsoft.com/office/powerpoint/2010/main" val="93081321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NikUM -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583504674"/>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NikUM - BeeldSourc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Edit Master text styles</a:t>
            </a:r>
          </a:p>
        </p:txBody>
      </p:sp>
    </p:spTree>
    <p:extLst>
      <p:ext uri="{BB962C8B-B14F-4D97-AF65-F5344CB8AC3E}">
        <p14:creationId xmlns:p14="http://schemas.microsoft.com/office/powerpoint/2010/main" val="4275146814"/>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NikUM - 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600">
                <a:solidFill>
                  <a:srgbClr val="6F2575"/>
                </a:solidFill>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r>
              <a:rPr lang="en-US"/>
              <a:t>ISGC 2026 EGI CSIRT Security Workshop</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135902985"/>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NikUM - NightBeeld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09009832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NikUM - NightBeeldTekst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2075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9"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dirty="0"/>
              <a:t>Edit Master text styles</a:t>
            </a:r>
          </a:p>
        </p:txBody>
      </p:sp>
    </p:spTree>
    <p:extLst>
      <p:ext uri="{BB962C8B-B14F-4D97-AF65-F5344CB8AC3E}">
        <p14:creationId xmlns:p14="http://schemas.microsoft.com/office/powerpoint/2010/main" val="1508218629"/>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NikUM - NightBeeld">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35430398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NikUM - NightBeeld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a:t>Edit Master text styles</a:t>
            </a:r>
          </a:p>
        </p:txBody>
      </p:sp>
    </p:spTree>
    <p:extLst>
      <p:ext uri="{BB962C8B-B14F-4D97-AF65-F5344CB8AC3E}">
        <p14:creationId xmlns:p14="http://schemas.microsoft.com/office/powerpoint/2010/main" val="107174432"/>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NikUM - NightSubsection_titl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6" name="Title 1"/>
          <p:cNvSpPr>
            <a:spLocks noGrp="1"/>
          </p:cNvSpPr>
          <p:nvPr>
            <p:ph type="title"/>
          </p:nvPr>
        </p:nvSpPr>
        <p:spPr>
          <a:xfrm>
            <a:off x="3494418" y="3280613"/>
            <a:ext cx="5020932" cy="993775"/>
          </a:xfrm>
          <a:prstGeom prst="rect">
            <a:avLst/>
          </a:prstGeom>
        </p:spPr>
        <p:txBody>
          <a:bodyPr lIns="0" rIns="0"/>
          <a:lstStyle>
            <a:lvl1pPr>
              <a:defRPr sz="3600">
                <a:solidFill>
                  <a:srgbClr val="E3D88B"/>
                </a:solidFill>
              </a:defRPr>
            </a:lvl1pPr>
          </a:lstStyle>
          <a:p>
            <a:r>
              <a:rPr lang="en-US"/>
              <a:t>Click to edit Master title style</a:t>
            </a:r>
            <a:endParaRPr lang="en-GB" dirty="0"/>
          </a:p>
        </p:txBody>
      </p:sp>
      <p:pic>
        <p:nvPicPr>
          <p:cNvPr id="10" name="NIKHEF_PATROON1.png" descr="NIKHEF_PATROON1.png"/>
          <p:cNvPicPr>
            <a:picLocks noChangeAspect="1"/>
          </p:cNvPicPr>
          <p:nvPr userDrawn="1"/>
        </p:nvPicPr>
        <p:blipFill rotWithShape="1">
          <a:blip r:embed="rId2"/>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846586031"/>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dirty="0"/>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5206351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040448362"/>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13503411"/>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Tree>
    <p:extLst>
      <p:ext uri="{BB962C8B-B14F-4D97-AF65-F5344CB8AC3E}">
        <p14:creationId xmlns:p14="http://schemas.microsoft.com/office/powerpoint/2010/main" val="3771720028"/>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943010684"/>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24305496"/>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2807760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92100268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343544626"/>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43267743"/>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19540599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3930644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67880662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189810939"/>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164164635"/>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18435532"/>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59353644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494988404"/>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4979789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179652981"/>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85055193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32185752"/>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647926611"/>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2043850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49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50943364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67310768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000510706"/>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2591441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415360441"/>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514"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264318738"/>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0508342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14958417"/>
      </p:ext>
    </p:extLst>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689283469"/>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a:t>Edit Master text styles</a:t>
            </a:r>
          </a:p>
        </p:txBody>
      </p:sp>
    </p:spTree>
    <p:extLst>
      <p:ext uri="{BB962C8B-B14F-4D97-AF65-F5344CB8AC3E}">
        <p14:creationId xmlns:p14="http://schemas.microsoft.com/office/powerpoint/2010/main" val="1230104127"/>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a:t>Edit Master text styles</a:t>
            </a:r>
          </a:p>
        </p:txBody>
      </p:sp>
    </p:spTree>
    <p:extLst>
      <p:ext uri="{BB962C8B-B14F-4D97-AF65-F5344CB8AC3E}">
        <p14:creationId xmlns:p14="http://schemas.microsoft.com/office/powerpoint/2010/main" val="2791077200"/>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a:t>Edit Master text styles</a:t>
            </a:r>
          </a:p>
        </p:txBody>
      </p:sp>
    </p:spTree>
    <p:extLst>
      <p:ext uri="{BB962C8B-B14F-4D97-AF65-F5344CB8AC3E}">
        <p14:creationId xmlns:p14="http://schemas.microsoft.com/office/powerpoint/2010/main" val="3064328789"/>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_Beeld Source slide DA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pic>
        <p:nvPicPr>
          <p:cNvPr id="8" name="Afbeelding 6"/>
          <p:cNvPicPr>
            <a:picLocks noChangeAspect="1"/>
          </p:cNvPicPr>
          <p:nvPr userDrawn="1"/>
        </p:nvPicPr>
        <p:blipFill rotWithShape="1">
          <a:blip r:embed="rId2"/>
          <a:srcRect r="19769"/>
          <a:stretch/>
        </p:blipFill>
        <p:spPr>
          <a:xfrm>
            <a:off x="360001" y="4691176"/>
            <a:ext cx="1602792" cy="379730"/>
          </a:xfrm>
          <a:prstGeom prst="rect">
            <a:avLst/>
          </a:prstGeom>
        </p:spPr>
      </p:pic>
      <p:sp>
        <p:nvSpPr>
          <p:cNvPr id="10" name="TextBox 9"/>
          <p:cNvSpPr txBox="1"/>
          <p:nvPr userDrawn="1"/>
        </p:nvSpPr>
        <p:spPr>
          <a:xfrm>
            <a:off x="1909453" y="4736896"/>
            <a:ext cx="650867" cy="261610"/>
          </a:xfrm>
          <a:prstGeom prst="rect">
            <a:avLst/>
          </a:prstGeom>
          <a:noFill/>
        </p:spPr>
        <p:txBody>
          <a:bodyPr wrap="square" rtlCol="0">
            <a:spAutoFit/>
          </a:bodyPr>
          <a:lstStyle/>
          <a:p>
            <a:r>
              <a:rPr lang="en-US" sz="1100" dirty="0">
                <a:solidFill>
                  <a:srgbClr val="001A3B"/>
                </a:solidFill>
              </a:rPr>
              <a:t>| DACS</a:t>
            </a:r>
            <a:endParaRPr lang="en-GB" sz="1100" dirty="0">
              <a:solidFill>
                <a:srgbClr val="001A3B"/>
              </a:solidFill>
            </a:endParaRPr>
          </a:p>
        </p:txBody>
      </p:sp>
      <p:sp>
        <p:nvSpPr>
          <p:cNvPr id="6" name="Text Placeholder 5"/>
          <p:cNvSpPr>
            <a:spLocks noGrp="1"/>
          </p:cNvSpPr>
          <p:nvPr>
            <p:ph type="body" sz="quarter" idx="14"/>
          </p:nvPr>
        </p:nvSpPr>
        <p:spPr>
          <a:xfrm>
            <a:off x="360363" y="4441067"/>
            <a:ext cx="8326437" cy="176970"/>
          </a:xfrm>
        </p:spPr>
        <p:txBody>
          <a:bodyPr/>
          <a:lstStyle>
            <a:lvl1pPr marL="0" indent="0">
              <a:buNone/>
              <a:defRPr sz="1000">
                <a:solidFill>
                  <a:schemeClr val="tx2"/>
                </a:solidFill>
              </a:defRPr>
            </a:lvl1pPr>
            <a:lvl2pPr marL="358775" indent="0">
              <a:buNone/>
              <a:defRPr sz="1100">
                <a:solidFill>
                  <a:schemeClr val="tx2"/>
                </a:solidFill>
              </a:defRPr>
            </a:lvl2pPr>
            <a:lvl3pPr marL="715962" indent="0">
              <a:buNone/>
              <a:defRPr sz="1050">
                <a:solidFill>
                  <a:schemeClr val="tx2"/>
                </a:solidFill>
              </a:defRPr>
            </a:lvl3pPr>
            <a:lvl4pPr marL="1074738" indent="0">
              <a:buNone/>
              <a:defRPr sz="1000">
                <a:solidFill>
                  <a:schemeClr val="tx2"/>
                </a:solidFill>
              </a:defRPr>
            </a:lvl4pPr>
            <a:lvl5pPr marL="1433512" indent="0">
              <a:buNone/>
              <a:defRPr sz="1000">
                <a:solidFill>
                  <a:schemeClr val="tx2"/>
                </a:solidFill>
              </a:defRPr>
            </a:lvl5pPr>
          </a:lstStyle>
          <a:p>
            <a:pPr lvl="0"/>
            <a:r>
              <a:rPr lang="en-US" dirty="0"/>
              <a:t>Edit Master text styles</a:t>
            </a:r>
          </a:p>
        </p:txBody>
      </p:sp>
      <p:sp>
        <p:nvSpPr>
          <p:cNvPr id="3" name="Date Placeholder 2"/>
          <p:cNvSpPr>
            <a:spLocks noGrp="1"/>
          </p:cNvSpPr>
          <p:nvPr>
            <p:ph type="dt" sz="half" idx="15"/>
          </p:nvPr>
        </p:nvSpPr>
        <p:spPr>
          <a:xfrm>
            <a:off x="3234468" y="4717659"/>
            <a:ext cx="914465" cy="301228"/>
          </a:xfrm>
        </p:spPr>
        <p:txBody>
          <a:bodyPr anchor="ctr"/>
          <a:lstStyle/>
          <a:p>
            <a:endParaRPr lang="nl-NL" dirty="0"/>
          </a:p>
        </p:txBody>
      </p:sp>
      <p:sp>
        <p:nvSpPr>
          <p:cNvPr id="9" name="Footer Placeholder 8"/>
          <p:cNvSpPr>
            <a:spLocks noGrp="1"/>
          </p:cNvSpPr>
          <p:nvPr>
            <p:ph type="ftr" sz="quarter" idx="16"/>
          </p:nvPr>
        </p:nvSpPr>
        <p:spPr>
          <a:xfrm>
            <a:off x="4273246" y="4717659"/>
            <a:ext cx="3977658" cy="301228"/>
          </a:xfrm>
        </p:spPr>
        <p:txBody>
          <a:bodyPr anchor="ctr"/>
          <a:lstStyle/>
          <a:p>
            <a:r>
              <a:rPr lang="en-US"/>
              <a:t>ISGC 2026 EGI CSIRT Security Workshop</a:t>
            </a:r>
            <a:endParaRPr lang="nl-NL" dirty="0"/>
          </a:p>
        </p:txBody>
      </p:sp>
      <p:sp>
        <p:nvSpPr>
          <p:cNvPr id="11" name="Slide Number Placeholder 10"/>
          <p:cNvSpPr>
            <a:spLocks noGrp="1"/>
          </p:cNvSpPr>
          <p:nvPr>
            <p:ph type="sldNum" sz="quarter" idx="17"/>
          </p:nvPr>
        </p:nvSpPr>
        <p:spPr>
          <a:xfrm>
            <a:off x="8316142" y="4717488"/>
            <a:ext cx="370657" cy="301228"/>
          </a:xfrm>
        </p:spPr>
        <p:txBody>
          <a:bodyPr anchor="ct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3482198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cSld name="NikUM - 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lvl1pPr>
          </a:lstStyle>
          <a:p>
            <a:r>
              <a:rPr lang="en-US"/>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a:t>Click to 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3032158149"/>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NikUM - 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a:t>Click to 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2734756067"/>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NikUM - 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a:t>Click to 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3519258957"/>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NikUM - 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1748808686"/>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NikUM - 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2"/>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51362947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ikUM - 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a:t>Click to 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36682177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35936890"/>
      </p:ext>
    </p:extLst>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NikUM - Beeld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2432456428"/>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NikUM - BeeldTekstSourc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Click to edit Master text styles</a:t>
            </a:r>
          </a:p>
        </p:txBody>
      </p:sp>
    </p:spTree>
    <p:extLst>
      <p:ext uri="{BB962C8B-B14F-4D97-AF65-F5344CB8AC3E}">
        <p14:creationId xmlns:p14="http://schemas.microsoft.com/office/powerpoint/2010/main" val="2772792751"/>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NikUM -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8838259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NikUM - BeeldSourc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Click to edit Master text styles</a:t>
            </a:r>
          </a:p>
        </p:txBody>
      </p:sp>
    </p:spTree>
    <p:extLst>
      <p:ext uri="{BB962C8B-B14F-4D97-AF65-F5344CB8AC3E}">
        <p14:creationId xmlns:p14="http://schemas.microsoft.com/office/powerpoint/2010/main" val="2508060726"/>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NikUM - 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600">
                <a:solidFill>
                  <a:srgbClr val="6F2575"/>
                </a:solidFill>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r>
              <a:rPr lang="en-US"/>
              <a:t>Infrastructure: for the small and the large</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86998391"/>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NikUM - NightBeeld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8599421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NikUM - NightBeeldTekst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2075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9"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a:t>Click to edit Master text styles</a:t>
            </a:r>
          </a:p>
        </p:txBody>
      </p:sp>
    </p:spTree>
    <p:extLst>
      <p:ext uri="{BB962C8B-B14F-4D97-AF65-F5344CB8AC3E}">
        <p14:creationId xmlns:p14="http://schemas.microsoft.com/office/powerpoint/2010/main" val="2859171805"/>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NikUM - NightBeeld">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2691645846"/>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NikUM - NightBeeld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a:t>Click to edit Master text styles</a:t>
            </a:r>
          </a:p>
        </p:txBody>
      </p:sp>
    </p:spTree>
    <p:extLst>
      <p:ext uri="{BB962C8B-B14F-4D97-AF65-F5344CB8AC3E}">
        <p14:creationId xmlns:p14="http://schemas.microsoft.com/office/powerpoint/2010/main" val="3594062690"/>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NikUM - NightSubsection_titl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6" name="Title 1"/>
          <p:cNvSpPr>
            <a:spLocks noGrp="1"/>
          </p:cNvSpPr>
          <p:nvPr>
            <p:ph type="title"/>
          </p:nvPr>
        </p:nvSpPr>
        <p:spPr>
          <a:xfrm>
            <a:off x="3494418" y="3280613"/>
            <a:ext cx="5020932" cy="993775"/>
          </a:xfrm>
          <a:prstGeom prst="rect">
            <a:avLst/>
          </a:prstGeom>
        </p:spPr>
        <p:txBody>
          <a:bodyPr lIns="0" rIns="0"/>
          <a:lstStyle>
            <a:lvl1pPr>
              <a:defRPr sz="3600">
                <a:solidFill>
                  <a:srgbClr val="E3D88B"/>
                </a:solidFill>
              </a:defRPr>
            </a:lvl1pPr>
          </a:lstStyle>
          <a:p>
            <a:r>
              <a:rPr lang="en-US"/>
              <a:t>Click to edit Master title style</a:t>
            </a:r>
            <a:endParaRPr lang="en-GB" dirty="0"/>
          </a:p>
        </p:txBody>
      </p:sp>
      <p:pic>
        <p:nvPicPr>
          <p:cNvPr id="10" name="NIKHEF_PATROON1.png" descr="NIKHEF_PATROON1.png"/>
          <p:cNvPicPr>
            <a:picLocks noChangeAspect="1"/>
          </p:cNvPicPr>
          <p:nvPr userDrawn="1"/>
        </p:nvPicPr>
        <p:blipFill rotWithShape="1">
          <a:blip r:embed="rId2"/>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2938916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07942677"/>
      </p:ext>
    </p:extLst>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dirty="0"/>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1992970209"/>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101091749"/>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855426442"/>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Tree>
    <p:extLst>
      <p:ext uri="{BB962C8B-B14F-4D97-AF65-F5344CB8AC3E}">
        <p14:creationId xmlns:p14="http://schemas.microsoft.com/office/powerpoint/2010/main" val="2413483066"/>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742076110"/>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848424462"/>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89450794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363869773"/>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263995039"/>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43549217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373764927"/>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Click to 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08457624"/>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34439497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802501847"/>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00515624"/>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0502168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404277044"/>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84145030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07743471"/>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60247296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40703676"/>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24671730"/>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64883558"/>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9384387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pic>
        <p:nvPicPr>
          <p:cNvPr id="49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136921709"/>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019589755"/>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232110735"/>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506320505"/>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49100667"/>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pic>
        <p:nvPicPr>
          <p:cNvPr id="514"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8133657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087998156"/>
      </p:ext>
    </p:extLst>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739817290"/>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061716883"/>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a:t>Click to edit Master text styles</a:t>
            </a:r>
          </a:p>
        </p:txBody>
      </p:sp>
    </p:spTree>
    <p:extLst>
      <p:ext uri="{BB962C8B-B14F-4D97-AF65-F5344CB8AC3E}">
        <p14:creationId xmlns:p14="http://schemas.microsoft.com/office/powerpoint/2010/main" val="1233796430"/>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a:t>Click to edit Master text styles</a:t>
            </a:r>
          </a:p>
        </p:txBody>
      </p:sp>
    </p:spTree>
    <p:extLst>
      <p:ext uri="{BB962C8B-B14F-4D97-AF65-F5344CB8AC3E}">
        <p14:creationId xmlns:p14="http://schemas.microsoft.com/office/powerpoint/2010/main" val="895771689"/>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a:t>Click to edit Master text styles</a:t>
            </a:r>
          </a:p>
        </p:txBody>
      </p:sp>
    </p:spTree>
    <p:extLst>
      <p:ext uri="{BB962C8B-B14F-4D97-AF65-F5344CB8AC3E}">
        <p14:creationId xmlns:p14="http://schemas.microsoft.com/office/powerpoint/2010/main" val="2400836402"/>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6_[A2] Beeld + Sourcelin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a:t>Edit Master text styles</a:t>
            </a:r>
          </a:p>
        </p:txBody>
      </p:sp>
    </p:spTree>
    <p:extLst>
      <p:ext uri="{BB962C8B-B14F-4D97-AF65-F5344CB8AC3E}">
        <p14:creationId xmlns:p14="http://schemas.microsoft.com/office/powerpoint/2010/main" val="1963046699"/>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spcAft>
                <a:spcPts val="300"/>
              </a:spcAft>
              <a:buFont typeface="Arial" panose="020B0604020202020204" pitchFamily="34" charset="0"/>
              <a:buNone/>
              <a:defRPr sz="2000"/>
            </a:lvl1pPr>
            <a:lvl2pPr marL="119063" indent="0">
              <a:spcAft>
                <a:spcPts val="300"/>
              </a:spcAft>
              <a:buFont typeface="Arial" panose="020B0604020202020204" pitchFamily="34" charset="0"/>
              <a:buNone/>
              <a:defRPr sz="1600"/>
            </a:lvl2pPr>
            <a:lvl3pPr marL="288925" indent="0">
              <a:spcAft>
                <a:spcPts val="300"/>
              </a:spcAft>
              <a:buFont typeface="Arial" panose="020B0604020202020204" pitchFamily="34" charset="0"/>
              <a:buNone/>
              <a:defRPr sz="1400"/>
            </a:lvl3pPr>
            <a:lvl4pPr marL="401638" indent="0">
              <a:spcAft>
                <a:spcPts val="300"/>
              </a:spcAft>
              <a:buFont typeface="Arial" panose="020B0604020202020204" pitchFamily="34" charset="0"/>
              <a:buNone/>
              <a:defRPr sz="1200"/>
            </a:lvl4pPr>
            <a:lvl5pPr marL="515938" indent="0">
              <a:spcAft>
                <a:spcPts val="300"/>
              </a:spcAft>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59618571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5_[A2] Beeld + Tekst + Sourcelin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dirty="0"/>
              <a:t>Edit Master text styles</a:t>
            </a:r>
          </a:p>
        </p:txBody>
      </p:sp>
    </p:spTree>
    <p:extLst>
      <p:ext uri="{BB962C8B-B14F-4D97-AF65-F5344CB8AC3E}">
        <p14:creationId xmlns:p14="http://schemas.microsoft.com/office/powerpoint/2010/main" val="274587611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5018528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230684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ikUM - 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Click to 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4184370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pic>
        <p:nvPicPr>
          <p:cNvPr id="49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Click to 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Click to edit Master text styles</a:t>
            </a:r>
          </a:p>
        </p:txBody>
      </p:sp>
      <p:pic>
        <p:nvPicPr>
          <p:cNvPr id="514"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a:t>Click to 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a:t>Click icon to add picture</a:t>
            </a:r>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a:t>Click to edit Master text styles</a:t>
            </a: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a:t>Click to edit Master text styles</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ikUM - 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a:t>Click to edit Master text styles</a:t>
            </a:r>
          </a:p>
        </p:txBody>
      </p:sp>
      <p:pic>
        <p:nvPicPr>
          <p:cNvPr id="22" name="NIKHEF_LOGO_groot.png" descr="NIKHEF_LOGO_groot.png"/>
          <p:cNvPicPr>
            <a:picLocks noChangeAspect="1"/>
          </p:cNvPicPr>
          <p:nvPr/>
        </p:nvPicPr>
        <p:blipFill>
          <a:blip r:embed="rId2"/>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79661146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a:t>Click to edit Master text styles</a:t>
            </a: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406525616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Nik - 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lvl1pPr>
          </a:lstStyle>
          <a:p>
            <a:r>
              <a:rPr lang="en-US"/>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63404301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Nik - 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Tree>
    <p:extLst>
      <p:ext uri="{BB962C8B-B14F-4D97-AF65-F5344CB8AC3E}">
        <p14:creationId xmlns:p14="http://schemas.microsoft.com/office/powerpoint/2010/main" val="239418340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Nik - 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373272854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Nik - 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411421751"/>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ik - 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a:t>Edit Master text styles</a:t>
            </a:r>
          </a:p>
        </p:txBody>
      </p:sp>
      <p:pic>
        <p:nvPicPr>
          <p:cNvPr id="22" name="NIKHEF_LOGO_groot.png" descr="NIKHEF_LOGO_groot.png"/>
          <p:cNvPicPr>
            <a:picLocks noChangeAspect="1"/>
          </p:cNvPicPr>
          <p:nvPr/>
        </p:nvPicPr>
        <p:blipFill>
          <a:blip r:embed="rId2"/>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spTree>
    <p:extLst>
      <p:ext uri="{BB962C8B-B14F-4D97-AF65-F5344CB8AC3E}">
        <p14:creationId xmlns:p14="http://schemas.microsoft.com/office/powerpoint/2010/main" val="287801919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ik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98874920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ik - TekstSourc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290777"/>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dirty="0"/>
              <a:t>Edit Master text styles</a:t>
            </a:r>
          </a:p>
        </p:txBody>
      </p:sp>
    </p:spTree>
    <p:extLst>
      <p:ext uri="{BB962C8B-B14F-4D97-AF65-F5344CB8AC3E}">
        <p14:creationId xmlns:p14="http://schemas.microsoft.com/office/powerpoint/2010/main" val="362010529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ik -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70975334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ikUM - Beeld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111213933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ik - BeeldSourc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dirty="0"/>
              <a:t>Edit Master text styles</a:t>
            </a:r>
          </a:p>
        </p:txBody>
      </p:sp>
    </p:spTree>
    <p:extLst>
      <p:ext uri="{BB962C8B-B14F-4D97-AF65-F5344CB8AC3E}">
        <p14:creationId xmlns:p14="http://schemas.microsoft.com/office/powerpoint/2010/main" val="3594679664"/>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ik - 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600">
                <a:solidFill>
                  <a:srgbClr val="6F2575"/>
                </a:solidFill>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r>
              <a:rPr lang="en-US"/>
              <a:t>ISGC 2026 EGI CSIRT Security Workshop</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endParaRPr lang="en-US" dirty="0"/>
          </a:p>
          <a:p>
            <a:pPr lvl="0"/>
            <a:r>
              <a:rPr lang="en-US" dirty="0"/>
              <a:t>Edit Master text styles</a:t>
            </a:r>
          </a:p>
        </p:txBody>
      </p:sp>
    </p:spTree>
    <p:extLst>
      <p:ext uri="{BB962C8B-B14F-4D97-AF65-F5344CB8AC3E}">
        <p14:creationId xmlns:p14="http://schemas.microsoft.com/office/powerpoint/2010/main" val="19931834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ik - Night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35596499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ik - NightTekst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2075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9"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dirty="0"/>
              <a:t>Edit Master text styles</a:t>
            </a:r>
          </a:p>
        </p:txBody>
      </p:sp>
    </p:spTree>
    <p:extLst>
      <p:ext uri="{BB962C8B-B14F-4D97-AF65-F5344CB8AC3E}">
        <p14:creationId xmlns:p14="http://schemas.microsoft.com/office/powerpoint/2010/main" val="187928181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ik - NightBeeld">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374516455"/>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ik - NightBeeld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dirty="0"/>
              <a:t>Edit Master text styles</a:t>
            </a:r>
          </a:p>
        </p:txBody>
      </p:sp>
    </p:spTree>
    <p:extLst>
      <p:ext uri="{BB962C8B-B14F-4D97-AF65-F5344CB8AC3E}">
        <p14:creationId xmlns:p14="http://schemas.microsoft.com/office/powerpoint/2010/main" val="186178373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Nik - NightSubsection_titl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6" name="Title 1"/>
          <p:cNvSpPr>
            <a:spLocks noGrp="1"/>
          </p:cNvSpPr>
          <p:nvPr>
            <p:ph type="title"/>
          </p:nvPr>
        </p:nvSpPr>
        <p:spPr>
          <a:xfrm>
            <a:off x="3494418" y="3280613"/>
            <a:ext cx="5020932" cy="993775"/>
          </a:xfrm>
          <a:prstGeom prst="rect">
            <a:avLst/>
          </a:prstGeom>
        </p:spPr>
        <p:txBody>
          <a:bodyPr lIns="0" rIns="0"/>
          <a:lstStyle>
            <a:lvl1pPr>
              <a:defRPr sz="3600">
                <a:solidFill>
                  <a:srgbClr val="E3D88B"/>
                </a:solidFill>
              </a:defRPr>
            </a:lvl1pPr>
          </a:lstStyle>
          <a:p>
            <a:r>
              <a:rPr lang="en-US" dirty="0"/>
              <a:t>Click to edit Master title style</a:t>
            </a:r>
            <a:endParaRPr lang="en-GB" dirty="0"/>
          </a:p>
        </p:txBody>
      </p:sp>
      <p:pic>
        <p:nvPicPr>
          <p:cNvPr id="10" name="NIKHEF_PATROON1.png" descr="NIKHEF_PATROON1.png"/>
          <p:cNvPicPr>
            <a:picLocks noChangeAspect="1"/>
          </p:cNvPicPr>
          <p:nvPr userDrawn="1"/>
        </p:nvPicPr>
        <p:blipFill rotWithShape="1">
          <a:blip r:embed="rId2"/>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endParaRPr lang="en-US" dirty="0"/>
          </a:p>
          <a:p>
            <a:pPr lvl="0"/>
            <a:r>
              <a:rPr lang="en-US" dirty="0"/>
              <a:t>Edit Master text styles</a:t>
            </a:r>
          </a:p>
        </p:txBody>
      </p:sp>
    </p:spTree>
    <p:extLst>
      <p:ext uri="{BB962C8B-B14F-4D97-AF65-F5344CB8AC3E}">
        <p14:creationId xmlns:p14="http://schemas.microsoft.com/office/powerpoint/2010/main" val="361866048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153289969"/>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43362322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91690424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ikUM - BeeldTekstSourc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800">
                <a:solidFill>
                  <a:srgbClr val="6F2575"/>
                </a:solidFill>
              </a:defRPr>
            </a:lvl1pPr>
          </a:lstStyle>
          <a:p>
            <a:pPr lvl="0"/>
            <a:r>
              <a:rPr lang="en-US" dirty="0"/>
              <a:t>Click to edit Master text styles</a:t>
            </a:r>
          </a:p>
        </p:txBody>
      </p:sp>
    </p:spTree>
    <p:extLst>
      <p:ext uri="{BB962C8B-B14F-4D97-AF65-F5344CB8AC3E}">
        <p14:creationId xmlns:p14="http://schemas.microsoft.com/office/powerpoint/2010/main" val="279233798"/>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Tree>
    <p:extLst>
      <p:ext uri="{BB962C8B-B14F-4D97-AF65-F5344CB8AC3E}">
        <p14:creationId xmlns:p14="http://schemas.microsoft.com/office/powerpoint/2010/main" val="19948000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408160733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401593363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367912011"/>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361339778"/>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47868755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71617403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88216887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45192293"/>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Tree>
    <p:extLst>
      <p:ext uri="{BB962C8B-B14F-4D97-AF65-F5344CB8AC3E}">
        <p14:creationId xmlns:p14="http://schemas.microsoft.com/office/powerpoint/2010/main" val="254972219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ikUM -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Tree>
    <p:extLst>
      <p:ext uri="{BB962C8B-B14F-4D97-AF65-F5344CB8AC3E}">
        <p14:creationId xmlns:p14="http://schemas.microsoft.com/office/powerpoint/2010/main" val="191888323"/>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dirty="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67412397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4093756150"/>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4910222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69367002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804044333"/>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spTree>
    <p:extLst>
      <p:ext uri="{BB962C8B-B14F-4D97-AF65-F5344CB8AC3E}">
        <p14:creationId xmlns:p14="http://schemas.microsoft.com/office/powerpoint/2010/main" val="2435178964"/>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16887987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851580926"/>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78194015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41665053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ikUM - BeeldSourc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Click to 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800">
                <a:solidFill>
                  <a:srgbClr val="6F2575"/>
                </a:solidFill>
              </a:defRPr>
            </a:lvl1pPr>
          </a:lstStyle>
          <a:p>
            <a:pPr lvl="0"/>
            <a:r>
              <a:rPr lang="en-US" dirty="0"/>
              <a:t>Click to edit Master text styles</a:t>
            </a:r>
          </a:p>
        </p:txBody>
      </p:sp>
    </p:spTree>
    <p:extLst>
      <p:ext uri="{BB962C8B-B14F-4D97-AF65-F5344CB8AC3E}">
        <p14:creationId xmlns:p14="http://schemas.microsoft.com/office/powerpoint/2010/main" val="3836609834"/>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268789566"/>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49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spTree>
    <p:extLst>
      <p:ext uri="{BB962C8B-B14F-4D97-AF65-F5344CB8AC3E}">
        <p14:creationId xmlns:p14="http://schemas.microsoft.com/office/powerpoint/2010/main" val="4104831298"/>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971514775"/>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961047627"/>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927341121"/>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695996908"/>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514"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 xmlns:ma14="http://schemas.microsoft.com/office/mac/drawingml/2011/main" val="1"/>
            </a:ext>
          </a:extLst>
        </p:spPr>
        <p:txBody>
          <a:bodyPr/>
          <a:lstStyle/>
          <a:p>
            <a:r>
              <a:rPr lang="en-US"/>
              <a:t>Click icon to add picture</a:t>
            </a:r>
            <a:endParaRPr lang="nl-NL"/>
          </a:p>
        </p:txBody>
      </p:sp>
    </p:spTree>
    <p:extLst>
      <p:ext uri="{BB962C8B-B14F-4D97-AF65-F5344CB8AC3E}">
        <p14:creationId xmlns:p14="http://schemas.microsoft.com/office/powerpoint/2010/main" val="2623202005"/>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205539118"/>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reserve="1">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500369490"/>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reserve="1">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lstStyle/>
          <a:p>
            <a:r>
              <a:rPr lang="en-US"/>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a:t>Edit Master text styles</a:t>
            </a:r>
          </a:p>
        </p:txBody>
      </p:sp>
    </p:spTree>
    <p:extLst>
      <p:ext uri="{BB962C8B-B14F-4D97-AF65-F5344CB8AC3E}">
        <p14:creationId xmlns:p14="http://schemas.microsoft.com/office/powerpoint/2010/main" val="178861827"/>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w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07.xml"/><Relationship Id="rId18" Type="http://schemas.openxmlformats.org/officeDocument/2006/relationships/slideLayout" Target="../slideLayouts/slideLayout312.xml"/><Relationship Id="rId26" Type="http://schemas.openxmlformats.org/officeDocument/2006/relationships/slideLayout" Target="../slideLayouts/slideLayout320.xml"/><Relationship Id="rId39" Type="http://schemas.openxmlformats.org/officeDocument/2006/relationships/slideLayout" Target="../slideLayouts/slideLayout333.xml"/><Relationship Id="rId21" Type="http://schemas.openxmlformats.org/officeDocument/2006/relationships/slideLayout" Target="../slideLayouts/slideLayout315.xml"/><Relationship Id="rId34" Type="http://schemas.openxmlformats.org/officeDocument/2006/relationships/slideLayout" Target="../slideLayouts/slideLayout328.xml"/><Relationship Id="rId42" Type="http://schemas.openxmlformats.org/officeDocument/2006/relationships/slideLayout" Target="../slideLayouts/slideLayout336.xml"/><Relationship Id="rId47" Type="http://schemas.openxmlformats.org/officeDocument/2006/relationships/slideLayout" Target="../slideLayouts/slideLayout341.xml"/><Relationship Id="rId50" Type="http://schemas.openxmlformats.org/officeDocument/2006/relationships/slideLayout" Target="../slideLayouts/slideLayout344.xml"/><Relationship Id="rId55" Type="http://schemas.openxmlformats.org/officeDocument/2006/relationships/image" Target="../media/image1.png"/><Relationship Id="rId7" Type="http://schemas.openxmlformats.org/officeDocument/2006/relationships/slideLayout" Target="../slideLayouts/slideLayout301.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29" Type="http://schemas.openxmlformats.org/officeDocument/2006/relationships/slideLayout" Target="../slideLayouts/slideLayout323.xml"/><Relationship Id="rId11" Type="http://schemas.openxmlformats.org/officeDocument/2006/relationships/slideLayout" Target="../slideLayouts/slideLayout305.xml"/><Relationship Id="rId24" Type="http://schemas.openxmlformats.org/officeDocument/2006/relationships/slideLayout" Target="../slideLayouts/slideLayout318.xml"/><Relationship Id="rId32" Type="http://schemas.openxmlformats.org/officeDocument/2006/relationships/slideLayout" Target="../slideLayouts/slideLayout326.xml"/><Relationship Id="rId37" Type="http://schemas.openxmlformats.org/officeDocument/2006/relationships/slideLayout" Target="../slideLayouts/slideLayout331.xml"/><Relationship Id="rId40" Type="http://schemas.openxmlformats.org/officeDocument/2006/relationships/slideLayout" Target="../slideLayouts/slideLayout334.xml"/><Relationship Id="rId45" Type="http://schemas.openxmlformats.org/officeDocument/2006/relationships/slideLayout" Target="../slideLayouts/slideLayout339.xml"/><Relationship Id="rId53" Type="http://schemas.openxmlformats.org/officeDocument/2006/relationships/slideLayout" Target="../slideLayouts/slideLayout347.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19" Type="http://schemas.openxmlformats.org/officeDocument/2006/relationships/slideLayout" Target="../slideLayouts/slideLayout313.xml"/><Relationship Id="rId31" Type="http://schemas.openxmlformats.org/officeDocument/2006/relationships/slideLayout" Target="../slideLayouts/slideLayout325.xml"/><Relationship Id="rId44" Type="http://schemas.openxmlformats.org/officeDocument/2006/relationships/slideLayout" Target="../slideLayouts/slideLayout338.xml"/><Relationship Id="rId52" Type="http://schemas.openxmlformats.org/officeDocument/2006/relationships/slideLayout" Target="../slideLayouts/slideLayout346.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 Id="rId22" Type="http://schemas.openxmlformats.org/officeDocument/2006/relationships/slideLayout" Target="../slideLayouts/slideLayout316.xml"/><Relationship Id="rId27" Type="http://schemas.openxmlformats.org/officeDocument/2006/relationships/slideLayout" Target="../slideLayouts/slideLayout321.xml"/><Relationship Id="rId30" Type="http://schemas.openxmlformats.org/officeDocument/2006/relationships/slideLayout" Target="../slideLayouts/slideLayout324.xml"/><Relationship Id="rId35" Type="http://schemas.openxmlformats.org/officeDocument/2006/relationships/slideLayout" Target="../slideLayouts/slideLayout329.xml"/><Relationship Id="rId43" Type="http://schemas.openxmlformats.org/officeDocument/2006/relationships/slideLayout" Target="../slideLayouts/slideLayout337.xml"/><Relationship Id="rId48" Type="http://schemas.openxmlformats.org/officeDocument/2006/relationships/slideLayout" Target="../slideLayouts/slideLayout342.xml"/><Relationship Id="rId56" Type="http://schemas.openxmlformats.org/officeDocument/2006/relationships/image" Target="../media/image2.wmf"/><Relationship Id="rId8" Type="http://schemas.openxmlformats.org/officeDocument/2006/relationships/slideLayout" Target="../slideLayouts/slideLayout302.xml"/><Relationship Id="rId51" Type="http://schemas.openxmlformats.org/officeDocument/2006/relationships/slideLayout" Target="../slideLayouts/slideLayout345.xml"/><Relationship Id="rId3" Type="http://schemas.openxmlformats.org/officeDocument/2006/relationships/slideLayout" Target="../slideLayouts/slideLayout297.xml"/><Relationship Id="rId12" Type="http://schemas.openxmlformats.org/officeDocument/2006/relationships/slideLayout" Target="../slideLayouts/slideLayout306.xml"/><Relationship Id="rId17" Type="http://schemas.openxmlformats.org/officeDocument/2006/relationships/slideLayout" Target="../slideLayouts/slideLayout311.xml"/><Relationship Id="rId25" Type="http://schemas.openxmlformats.org/officeDocument/2006/relationships/slideLayout" Target="../slideLayouts/slideLayout319.xml"/><Relationship Id="rId33" Type="http://schemas.openxmlformats.org/officeDocument/2006/relationships/slideLayout" Target="../slideLayouts/slideLayout327.xml"/><Relationship Id="rId38" Type="http://schemas.openxmlformats.org/officeDocument/2006/relationships/slideLayout" Target="../slideLayouts/slideLayout332.xml"/><Relationship Id="rId46" Type="http://schemas.openxmlformats.org/officeDocument/2006/relationships/slideLayout" Target="../slideLayouts/slideLayout340.xml"/><Relationship Id="rId20" Type="http://schemas.openxmlformats.org/officeDocument/2006/relationships/slideLayout" Target="../slideLayouts/slideLayout314.xml"/><Relationship Id="rId41" Type="http://schemas.openxmlformats.org/officeDocument/2006/relationships/slideLayout" Target="../slideLayouts/slideLayout335.xml"/><Relationship Id="rId54" Type="http://schemas.openxmlformats.org/officeDocument/2006/relationships/theme" Target="../theme/theme10.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5" Type="http://schemas.openxmlformats.org/officeDocument/2006/relationships/slideLayout" Target="../slideLayouts/slideLayout309.xml"/><Relationship Id="rId23" Type="http://schemas.openxmlformats.org/officeDocument/2006/relationships/slideLayout" Target="../slideLayouts/slideLayout317.xml"/><Relationship Id="rId28" Type="http://schemas.openxmlformats.org/officeDocument/2006/relationships/slideLayout" Target="../slideLayouts/slideLayout322.xml"/><Relationship Id="rId36" Type="http://schemas.openxmlformats.org/officeDocument/2006/relationships/slideLayout" Target="../slideLayouts/slideLayout330.xml"/><Relationship Id="rId49" Type="http://schemas.openxmlformats.org/officeDocument/2006/relationships/slideLayout" Target="../slideLayouts/slideLayout34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image" Target="../media/image1.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8" Type="http://schemas.openxmlformats.org/officeDocument/2006/relationships/slideLayout" Target="../slideLayouts/slideLayout59.xml"/><Relationship Id="rId51" Type="http://schemas.openxmlformats.org/officeDocument/2006/relationships/theme" Target="../theme/theme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20" Type="http://schemas.openxmlformats.org/officeDocument/2006/relationships/slideLayout" Target="../slideLayouts/slideLayout71.xml"/><Relationship Id="rId41" Type="http://schemas.openxmlformats.org/officeDocument/2006/relationships/slideLayout" Target="../slideLayouts/slideLayout92.xml"/><Relationship Id="rId1" Type="http://schemas.openxmlformats.org/officeDocument/2006/relationships/slideLayout" Target="../slideLayouts/slideLayout52.xml"/><Relationship Id="rId6"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image" Target="../media/image12.png"/><Relationship Id="rId5" Type="http://schemas.openxmlformats.org/officeDocument/2006/relationships/slideLayout" Target="../slideLayouts/slideLayout106.xml"/><Relationship Id="rId10" Type="http://schemas.openxmlformats.org/officeDocument/2006/relationships/image" Target="../media/image11.png"/><Relationship Id="rId4" Type="http://schemas.openxmlformats.org/officeDocument/2006/relationships/slideLayout" Target="../slideLayouts/slideLayout10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9" Type="http://schemas.openxmlformats.org/officeDocument/2006/relationships/slideLayout" Target="../slideLayouts/slideLayout200.xml"/><Relationship Id="rId21" Type="http://schemas.openxmlformats.org/officeDocument/2006/relationships/slideLayout" Target="../slideLayouts/slideLayout182.xml"/><Relationship Id="rId34" Type="http://schemas.openxmlformats.org/officeDocument/2006/relationships/slideLayout" Target="../slideLayouts/slideLayout195.xml"/><Relationship Id="rId42" Type="http://schemas.openxmlformats.org/officeDocument/2006/relationships/slideLayout" Target="../slideLayouts/slideLayout203.xml"/><Relationship Id="rId47" Type="http://schemas.openxmlformats.org/officeDocument/2006/relationships/slideLayout" Target="../slideLayouts/slideLayout208.xml"/><Relationship Id="rId50" Type="http://schemas.openxmlformats.org/officeDocument/2006/relationships/slideLayout" Target="../slideLayouts/slideLayout211.xml"/><Relationship Id="rId55" Type="http://schemas.openxmlformats.org/officeDocument/2006/relationships/theme" Target="../theme/theme6.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9" Type="http://schemas.openxmlformats.org/officeDocument/2006/relationships/slideLayout" Target="../slideLayouts/slideLayout190.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37" Type="http://schemas.openxmlformats.org/officeDocument/2006/relationships/slideLayout" Target="../slideLayouts/slideLayout198.xml"/><Relationship Id="rId40" Type="http://schemas.openxmlformats.org/officeDocument/2006/relationships/slideLayout" Target="../slideLayouts/slideLayout201.xml"/><Relationship Id="rId45" Type="http://schemas.openxmlformats.org/officeDocument/2006/relationships/slideLayout" Target="../slideLayouts/slideLayout206.xml"/><Relationship Id="rId53" Type="http://schemas.openxmlformats.org/officeDocument/2006/relationships/slideLayout" Target="../slideLayouts/slideLayout214.xml"/><Relationship Id="rId5" Type="http://schemas.openxmlformats.org/officeDocument/2006/relationships/slideLayout" Target="../slideLayouts/slideLayout166.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slideLayout" Target="../slideLayouts/slideLayout196.xml"/><Relationship Id="rId43" Type="http://schemas.openxmlformats.org/officeDocument/2006/relationships/slideLayout" Target="../slideLayouts/slideLayout204.xml"/><Relationship Id="rId48" Type="http://schemas.openxmlformats.org/officeDocument/2006/relationships/slideLayout" Target="../slideLayouts/slideLayout209.xml"/><Relationship Id="rId56" Type="http://schemas.openxmlformats.org/officeDocument/2006/relationships/image" Target="../media/image1.png"/><Relationship Id="rId8" Type="http://schemas.openxmlformats.org/officeDocument/2006/relationships/slideLayout" Target="../slideLayouts/slideLayout169.xml"/><Relationship Id="rId51" Type="http://schemas.openxmlformats.org/officeDocument/2006/relationships/slideLayout" Target="../slideLayouts/slideLayout212.xml"/><Relationship Id="rId3" Type="http://schemas.openxmlformats.org/officeDocument/2006/relationships/slideLayout" Target="../slideLayouts/slideLayout164.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slideLayout" Target="../slideLayouts/slideLayout194.xml"/><Relationship Id="rId38" Type="http://schemas.openxmlformats.org/officeDocument/2006/relationships/slideLayout" Target="../slideLayouts/slideLayout199.xml"/><Relationship Id="rId46" Type="http://schemas.openxmlformats.org/officeDocument/2006/relationships/slideLayout" Target="../slideLayouts/slideLayout207.xml"/><Relationship Id="rId20" Type="http://schemas.openxmlformats.org/officeDocument/2006/relationships/slideLayout" Target="../slideLayouts/slideLayout181.xml"/><Relationship Id="rId41" Type="http://schemas.openxmlformats.org/officeDocument/2006/relationships/slideLayout" Target="../slideLayouts/slideLayout202.xml"/><Relationship Id="rId54" Type="http://schemas.openxmlformats.org/officeDocument/2006/relationships/slideLayout" Target="../slideLayouts/slideLayout215.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slideLayout" Target="../slideLayouts/slideLayout197.xml"/><Relationship Id="rId49" Type="http://schemas.openxmlformats.org/officeDocument/2006/relationships/slideLayout" Target="../slideLayouts/slideLayout210.xml"/><Relationship Id="rId57" Type="http://schemas.openxmlformats.org/officeDocument/2006/relationships/image" Target="../media/image2.wmf"/><Relationship Id="rId10" Type="http://schemas.openxmlformats.org/officeDocument/2006/relationships/slideLayout" Target="../slideLayouts/slideLayout171.xml"/><Relationship Id="rId31" Type="http://schemas.openxmlformats.org/officeDocument/2006/relationships/slideLayout" Target="../slideLayouts/slideLayout192.xml"/><Relationship Id="rId44" Type="http://schemas.openxmlformats.org/officeDocument/2006/relationships/slideLayout" Target="../slideLayouts/slideLayout205.xml"/><Relationship Id="rId52" Type="http://schemas.openxmlformats.org/officeDocument/2006/relationships/slideLayout" Target="../slideLayouts/slideLayout2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image" Target="../media/image33.png"/><Relationship Id="rId2" Type="http://schemas.openxmlformats.org/officeDocument/2006/relationships/slideLayout" Target="../slideLayouts/slideLayout217.xml"/><Relationship Id="rId16" Type="http://schemas.openxmlformats.org/officeDocument/2006/relationships/image" Target="../media/image32.png"/><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theme" Target="../theme/theme7.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image" Target="../media/image33.png"/><Relationship Id="rId2" Type="http://schemas.openxmlformats.org/officeDocument/2006/relationships/slideLayout" Target="../slideLayouts/slideLayout231.xml"/><Relationship Id="rId16" Type="http://schemas.openxmlformats.org/officeDocument/2006/relationships/image" Target="../media/image32.png"/><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theme" Target="../theme/theme8.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56.xml"/><Relationship Id="rId18" Type="http://schemas.openxmlformats.org/officeDocument/2006/relationships/slideLayout" Target="../slideLayouts/slideLayout261.xml"/><Relationship Id="rId26" Type="http://schemas.openxmlformats.org/officeDocument/2006/relationships/slideLayout" Target="../slideLayouts/slideLayout269.xml"/><Relationship Id="rId39" Type="http://schemas.openxmlformats.org/officeDocument/2006/relationships/slideLayout" Target="../slideLayouts/slideLayout282.xml"/><Relationship Id="rId21" Type="http://schemas.openxmlformats.org/officeDocument/2006/relationships/slideLayout" Target="../slideLayouts/slideLayout264.xml"/><Relationship Id="rId34" Type="http://schemas.openxmlformats.org/officeDocument/2006/relationships/slideLayout" Target="../slideLayouts/slideLayout277.xml"/><Relationship Id="rId42" Type="http://schemas.openxmlformats.org/officeDocument/2006/relationships/slideLayout" Target="../slideLayouts/slideLayout285.xml"/><Relationship Id="rId47" Type="http://schemas.openxmlformats.org/officeDocument/2006/relationships/slideLayout" Target="../slideLayouts/slideLayout290.xml"/><Relationship Id="rId50" Type="http://schemas.openxmlformats.org/officeDocument/2006/relationships/slideLayout" Target="../slideLayouts/slideLayout293.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6" Type="http://schemas.openxmlformats.org/officeDocument/2006/relationships/slideLayout" Target="../slideLayouts/slideLayout259.xml"/><Relationship Id="rId29" Type="http://schemas.openxmlformats.org/officeDocument/2006/relationships/slideLayout" Target="../slideLayouts/slideLayout272.xml"/><Relationship Id="rId11" Type="http://schemas.openxmlformats.org/officeDocument/2006/relationships/slideLayout" Target="../slideLayouts/slideLayout254.xml"/><Relationship Id="rId24" Type="http://schemas.openxmlformats.org/officeDocument/2006/relationships/slideLayout" Target="../slideLayouts/slideLayout267.xml"/><Relationship Id="rId32" Type="http://schemas.openxmlformats.org/officeDocument/2006/relationships/slideLayout" Target="../slideLayouts/slideLayout275.xml"/><Relationship Id="rId37" Type="http://schemas.openxmlformats.org/officeDocument/2006/relationships/slideLayout" Target="../slideLayouts/slideLayout280.xml"/><Relationship Id="rId40" Type="http://schemas.openxmlformats.org/officeDocument/2006/relationships/slideLayout" Target="../slideLayouts/slideLayout283.xml"/><Relationship Id="rId45" Type="http://schemas.openxmlformats.org/officeDocument/2006/relationships/slideLayout" Target="../slideLayouts/slideLayout288.xml"/><Relationship Id="rId53" Type="http://schemas.openxmlformats.org/officeDocument/2006/relationships/image" Target="../media/image1.png"/><Relationship Id="rId5" Type="http://schemas.openxmlformats.org/officeDocument/2006/relationships/slideLayout" Target="../slideLayouts/slideLayout248.xml"/><Relationship Id="rId10" Type="http://schemas.openxmlformats.org/officeDocument/2006/relationships/slideLayout" Target="../slideLayouts/slideLayout253.xml"/><Relationship Id="rId19" Type="http://schemas.openxmlformats.org/officeDocument/2006/relationships/slideLayout" Target="../slideLayouts/slideLayout262.xml"/><Relationship Id="rId31" Type="http://schemas.openxmlformats.org/officeDocument/2006/relationships/slideLayout" Target="../slideLayouts/slideLayout274.xml"/><Relationship Id="rId44" Type="http://schemas.openxmlformats.org/officeDocument/2006/relationships/slideLayout" Target="../slideLayouts/slideLayout287.xml"/><Relationship Id="rId52" Type="http://schemas.openxmlformats.org/officeDocument/2006/relationships/theme" Target="../theme/theme9.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slideLayout" Target="../slideLayouts/slideLayout257.xml"/><Relationship Id="rId22" Type="http://schemas.openxmlformats.org/officeDocument/2006/relationships/slideLayout" Target="../slideLayouts/slideLayout265.xml"/><Relationship Id="rId27" Type="http://schemas.openxmlformats.org/officeDocument/2006/relationships/slideLayout" Target="../slideLayouts/slideLayout270.xml"/><Relationship Id="rId30" Type="http://schemas.openxmlformats.org/officeDocument/2006/relationships/slideLayout" Target="../slideLayouts/slideLayout273.xml"/><Relationship Id="rId35" Type="http://schemas.openxmlformats.org/officeDocument/2006/relationships/slideLayout" Target="../slideLayouts/slideLayout278.xml"/><Relationship Id="rId43" Type="http://schemas.openxmlformats.org/officeDocument/2006/relationships/slideLayout" Target="../slideLayouts/slideLayout286.xml"/><Relationship Id="rId48" Type="http://schemas.openxmlformats.org/officeDocument/2006/relationships/slideLayout" Target="../slideLayouts/slideLayout291.xml"/><Relationship Id="rId8" Type="http://schemas.openxmlformats.org/officeDocument/2006/relationships/slideLayout" Target="../slideLayouts/slideLayout251.xml"/><Relationship Id="rId51" Type="http://schemas.openxmlformats.org/officeDocument/2006/relationships/slideLayout" Target="../slideLayouts/slideLayout294.xml"/><Relationship Id="rId3" Type="http://schemas.openxmlformats.org/officeDocument/2006/relationships/slideLayout" Target="../slideLayouts/slideLayout246.xml"/><Relationship Id="rId12" Type="http://schemas.openxmlformats.org/officeDocument/2006/relationships/slideLayout" Target="../slideLayouts/slideLayout255.xml"/><Relationship Id="rId17" Type="http://schemas.openxmlformats.org/officeDocument/2006/relationships/slideLayout" Target="../slideLayouts/slideLayout260.xml"/><Relationship Id="rId25" Type="http://schemas.openxmlformats.org/officeDocument/2006/relationships/slideLayout" Target="../slideLayouts/slideLayout268.xml"/><Relationship Id="rId33" Type="http://schemas.openxmlformats.org/officeDocument/2006/relationships/slideLayout" Target="../slideLayouts/slideLayout276.xml"/><Relationship Id="rId38" Type="http://schemas.openxmlformats.org/officeDocument/2006/relationships/slideLayout" Target="../slideLayouts/slideLayout281.xml"/><Relationship Id="rId46" Type="http://schemas.openxmlformats.org/officeDocument/2006/relationships/slideLayout" Target="../slideLayouts/slideLayout289.xml"/><Relationship Id="rId20" Type="http://schemas.openxmlformats.org/officeDocument/2006/relationships/slideLayout" Target="../slideLayouts/slideLayout263.xml"/><Relationship Id="rId41" Type="http://schemas.openxmlformats.org/officeDocument/2006/relationships/slideLayout" Target="../slideLayouts/slideLayout284.xml"/><Relationship Id="rId54" Type="http://schemas.openxmlformats.org/officeDocument/2006/relationships/image" Target="../media/image2.wmf"/><Relationship Id="rId1" Type="http://schemas.openxmlformats.org/officeDocument/2006/relationships/slideLayout" Target="../slideLayouts/slideLayout244.xml"/><Relationship Id="rId6" Type="http://schemas.openxmlformats.org/officeDocument/2006/relationships/slideLayout" Target="../slideLayouts/slideLayout249.xml"/><Relationship Id="rId15" Type="http://schemas.openxmlformats.org/officeDocument/2006/relationships/slideLayout" Target="../slideLayouts/slideLayout258.xml"/><Relationship Id="rId23" Type="http://schemas.openxmlformats.org/officeDocument/2006/relationships/slideLayout" Target="../slideLayouts/slideLayout266.xml"/><Relationship Id="rId28" Type="http://schemas.openxmlformats.org/officeDocument/2006/relationships/slideLayout" Target="../slideLayouts/slideLayout271.xml"/><Relationship Id="rId36" Type="http://schemas.openxmlformats.org/officeDocument/2006/relationships/slideLayout" Target="../slideLayouts/slideLayout279.xml"/><Relationship Id="rId49" Type="http://schemas.openxmlformats.org/officeDocument/2006/relationships/slideLayout" Target="../slideLayouts/slideLayout2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53"/>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pic>
        <p:nvPicPr>
          <p:cNvPr id="6" name="Picture 5"/>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730" r:id="rId2"/>
    <p:sldLayoutId id="2147483731" r:id="rId3"/>
    <p:sldLayoutId id="2147483732" r:id="rId4"/>
    <p:sldLayoutId id="2147483692" r:id="rId5"/>
    <p:sldLayoutId id="2147483735" r:id="rId6"/>
    <p:sldLayoutId id="2147483791" r:id="rId7"/>
    <p:sldLayoutId id="2147483736" r:id="rId8"/>
    <p:sldLayoutId id="2147483792" r:id="rId9"/>
    <p:sldLayoutId id="2147483734" r:id="rId10"/>
    <p:sldLayoutId id="2147483724" r:id="rId11"/>
    <p:sldLayoutId id="2147483797" r:id="rId12"/>
    <p:sldLayoutId id="2147483733" r:id="rId13"/>
    <p:sldLayoutId id="2147483798" r:id="rId14"/>
    <p:sldLayoutId id="2147483737" r:id="rId15"/>
    <p:sldLayoutId id="2147483708" r:id="rId16"/>
    <p:sldLayoutId id="2147483662" r:id="rId17"/>
    <p:sldLayoutId id="2147483701" r:id="rId18"/>
    <p:sldLayoutId id="2147483668" r:id="rId19"/>
    <p:sldLayoutId id="2147483660" r:id="rId20"/>
    <p:sldLayoutId id="2147483704" r:id="rId21"/>
    <p:sldLayoutId id="2147483705" r:id="rId22"/>
    <p:sldLayoutId id="2147483706" r:id="rId23"/>
    <p:sldLayoutId id="2147483707" r:id="rId24"/>
    <p:sldLayoutId id="2147483703" r:id="rId25"/>
    <p:sldLayoutId id="2147483661" r:id="rId26"/>
    <p:sldLayoutId id="2147483664" r:id="rId27"/>
    <p:sldLayoutId id="2147483667" r:id="rId28"/>
    <p:sldLayoutId id="2147483702" r:id="rId29"/>
    <p:sldLayoutId id="2147483697" r:id="rId30"/>
    <p:sldLayoutId id="2147483709" r:id="rId31"/>
    <p:sldLayoutId id="2147483674" r:id="rId32"/>
    <p:sldLayoutId id="2147483677" r:id="rId33"/>
    <p:sldLayoutId id="2147483698" r:id="rId34"/>
    <p:sldLayoutId id="2147483699" r:id="rId35"/>
    <p:sldLayoutId id="2147483710" r:id="rId36"/>
    <p:sldLayoutId id="2147483672" r:id="rId37"/>
    <p:sldLayoutId id="2147483675" r:id="rId38"/>
    <p:sldLayoutId id="2147483678" r:id="rId39"/>
    <p:sldLayoutId id="2147483681" r:id="rId40"/>
    <p:sldLayoutId id="2147483684" r:id="rId41"/>
    <p:sldLayoutId id="2147483673" r:id="rId42"/>
    <p:sldLayoutId id="2147483676" r:id="rId43"/>
    <p:sldLayoutId id="2147483679" r:id="rId44"/>
    <p:sldLayoutId id="2147483682" r:id="rId45"/>
    <p:sldLayoutId id="2147483685" r:id="rId46"/>
    <p:sldLayoutId id="2147483686" r:id="rId47"/>
    <p:sldLayoutId id="2147483688" r:id="rId48"/>
    <p:sldLayoutId id="2147483689" r:id="rId49"/>
    <p:sldLayoutId id="2147483690" r:id="rId50"/>
    <p:sldLayoutId id="2147483799" r:id="rId51"/>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55"/>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Infrastructure: for the small and the large</a:t>
            </a:r>
            <a:endParaRPr lang="nl-NL" dirty="0"/>
          </a:p>
        </p:txBody>
      </p:sp>
      <p:pic>
        <p:nvPicPr>
          <p:cNvPr id="6" name="Picture 5"/>
          <p:cNvPicPr>
            <a:picLocks noChangeAspect="1"/>
          </p:cNvPicPr>
          <p:nvPr userDrawn="1"/>
        </p:nvPicPr>
        <p:blipFill>
          <a:blip r:embed="rId56"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635532066"/>
      </p:ext>
    </p:extLst>
  </p:cSld>
  <p:clrMap bg1="dk1" tx1="lt1" bg2="dk2"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 id="2147484040" r:id="rId21"/>
    <p:sldLayoutId id="2147484041" r:id="rId22"/>
    <p:sldLayoutId id="2147484042" r:id="rId23"/>
    <p:sldLayoutId id="2147484043" r:id="rId24"/>
    <p:sldLayoutId id="2147484044" r:id="rId25"/>
    <p:sldLayoutId id="2147484045" r:id="rId26"/>
    <p:sldLayoutId id="2147484046" r:id="rId27"/>
    <p:sldLayoutId id="2147484047" r:id="rId28"/>
    <p:sldLayoutId id="2147484048" r:id="rId29"/>
    <p:sldLayoutId id="2147484049" r:id="rId30"/>
    <p:sldLayoutId id="2147484050" r:id="rId31"/>
    <p:sldLayoutId id="2147484051" r:id="rId32"/>
    <p:sldLayoutId id="2147484052" r:id="rId33"/>
    <p:sldLayoutId id="2147484053" r:id="rId34"/>
    <p:sldLayoutId id="2147484054" r:id="rId35"/>
    <p:sldLayoutId id="2147484055" r:id="rId36"/>
    <p:sldLayoutId id="2147484056" r:id="rId37"/>
    <p:sldLayoutId id="2147484057" r:id="rId38"/>
    <p:sldLayoutId id="2147484058" r:id="rId39"/>
    <p:sldLayoutId id="2147484059" r:id="rId40"/>
    <p:sldLayoutId id="2147484060" r:id="rId41"/>
    <p:sldLayoutId id="2147484061" r:id="rId42"/>
    <p:sldLayoutId id="2147484062" r:id="rId43"/>
    <p:sldLayoutId id="2147484063" r:id="rId44"/>
    <p:sldLayoutId id="2147484064" r:id="rId45"/>
    <p:sldLayoutId id="2147484065" r:id="rId46"/>
    <p:sldLayoutId id="2147484066" r:id="rId47"/>
    <p:sldLayoutId id="2147484067" r:id="rId48"/>
    <p:sldLayoutId id="2147484068" r:id="rId49"/>
    <p:sldLayoutId id="2147484069" r:id="rId50"/>
    <p:sldLayoutId id="2147484070" r:id="rId51"/>
    <p:sldLayoutId id="2147484071" r:id="rId52"/>
    <p:sldLayoutId id="2147484072" r:id="rId53"/>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52"/>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spTree>
    <p:extLst>
      <p:ext uri="{BB962C8B-B14F-4D97-AF65-F5344CB8AC3E}">
        <p14:creationId xmlns:p14="http://schemas.microsoft.com/office/powerpoint/2010/main" val="311861364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93" r:id="rId7"/>
    <p:sldLayoutId id="2147483748" r:id="rId8"/>
    <p:sldLayoutId id="2147483794" r:id="rId9"/>
    <p:sldLayoutId id="2147483749" r:id="rId10"/>
    <p:sldLayoutId id="2147483750" r:id="rId11"/>
    <p:sldLayoutId id="2147483796" r:id="rId12"/>
    <p:sldLayoutId id="2147483751" r:id="rId13"/>
    <p:sldLayoutId id="2147483795"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 id="2147483777" r:id="rId40"/>
    <p:sldLayoutId id="2147483778" r:id="rId41"/>
    <p:sldLayoutId id="2147483779" r:id="rId42"/>
    <p:sldLayoutId id="2147483780" r:id="rId43"/>
    <p:sldLayoutId id="2147483781" r:id="rId44"/>
    <p:sldLayoutId id="2147483782" r:id="rId45"/>
    <p:sldLayoutId id="2147483783" r:id="rId46"/>
    <p:sldLayoutId id="2147483784" r:id="rId47"/>
    <p:sldLayoutId id="2147483785" r:id="rId48"/>
    <p:sldLayoutId id="2147483786" r:id="rId49"/>
    <p:sldLayoutId id="2147483787" r:id="rId50"/>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171450" rtl="0" eaLnBrk="1" fontAlgn="auto" latinLnBrk="0" hangingPunct="0">
              <a:lnSpc>
                <a:spcPct val="100000"/>
              </a:lnSpc>
              <a:spcBef>
                <a:spcPts val="0"/>
              </a:spcBef>
              <a:spcAft>
                <a:spcPts val="0"/>
              </a:spcAft>
              <a:buClrTx/>
              <a:buSzTx/>
              <a:buFontTx/>
              <a:buNone/>
              <a:tabLst/>
              <a:defRPr/>
            </a:pPr>
            <a:r>
              <a:rPr kumimoji="0" lang="en-US"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rPr>
              <a:t>Event</a:t>
            </a:r>
            <a:endParaRPr kumimoji="0" lang="nl-NL"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endParaRPr>
          </a:p>
        </p:txBody>
      </p:sp>
      <p:pic>
        <p:nvPicPr>
          <p:cNvPr id="9" name="Picture 8"/>
          <p:cNvPicPr>
            <a:picLocks noChangeAspect="1"/>
          </p:cNvPicPr>
          <p:nvPr userDrawn="1"/>
        </p:nvPicPr>
        <p:blipFill>
          <a:blip r:embed="rId10"/>
          <a:stretch>
            <a:fillRect/>
          </a:stretch>
        </p:blipFill>
        <p:spPr>
          <a:xfrm>
            <a:off x="-3791" y="1226905"/>
            <a:ext cx="6429375" cy="3448050"/>
          </a:xfrm>
          <a:prstGeom prst="rect">
            <a:avLst/>
          </a:prstGeom>
        </p:spPr>
      </p:pic>
      <p:sp>
        <p:nvSpPr>
          <p:cNvPr id="11"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2"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3"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5"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6"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grpSp>
        <p:nvGrpSpPr>
          <p:cNvPr id="17" name="Group 16"/>
          <p:cNvGrpSpPr/>
          <p:nvPr userDrawn="1"/>
        </p:nvGrpSpPr>
        <p:grpSpPr>
          <a:xfrm>
            <a:off x="5059546" y="3728204"/>
            <a:ext cx="3936975" cy="1105431"/>
            <a:chOff x="13257342" y="9941877"/>
            <a:chExt cx="10498600" cy="2947816"/>
          </a:xfrm>
        </p:grpSpPr>
        <p:sp>
          <p:nvSpPr>
            <p:cNvPr id="18" name="2011-2016…"/>
            <p:cNvSpPr txBox="1"/>
            <p:nvPr/>
          </p:nvSpPr>
          <p:spPr>
            <a:xfrm>
              <a:off x="13257342" y="9941877"/>
              <a:ext cx="10498600" cy="2947816"/>
            </a:xfrm>
            <a:prstGeom prst="rect">
              <a:avLst/>
            </a:prstGeom>
            <a:ln w="12700">
              <a:miter lim="400000"/>
            </a:ln>
            <a:extLst>
              <a:ext uri="{C572A759-6A51-4108-AA02-DFA0A04FC94B}">
                <ma14:wrappingTextBoxFlag xmlns="" xmlns:ma14="http://schemas.microsoft.com/office/mac/drawingml/2011/main" val="1"/>
              </a:ext>
            </a:extLst>
          </p:spPr>
          <p:txBody>
            <a:bodyPr wrap="none" lIns="101600" tIns="101600" rIns="101600" bIns="101600" anchor="ctr">
              <a:spAutoFit/>
            </a:bodyPr>
            <a:lstStyle/>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800" b="0" i="0" u="none" strike="noStrike" kern="0" cap="none" spc="0" normalizeH="0" baseline="0" noProof="0" dirty="0">
                  <a:ln>
                    <a:noFill/>
                  </a:ln>
                  <a:solidFill>
                    <a:srgbClr val="FFFFFF"/>
                  </a:solidFill>
                  <a:effectLst/>
                  <a:uLnTx/>
                  <a:uFillTx/>
                  <a:latin typeface="Akkurat Std"/>
                  <a:sym typeface="Akkurat Std"/>
                </a:rPr>
                <a:t>David </a:t>
              </a:r>
              <a:r>
                <a:rPr kumimoji="0" lang="en-US" sz="1800" b="0" i="0" u="none" strike="noStrike" kern="0" cap="none" spc="0" normalizeH="0" baseline="0" noProof="0" dirty="0" err="1">
                  <a:ln>
                    <a:noFill/>
                  </a:ln>
                  <a:solidFill>
                    <a:srgbClr val="FFFFFF"/>
                  </a:solidFill>
                  <a:effectLst/>
                  <a:uLnTx/>
                  <a:uFillTx/>
                  <a:latin typeface="Akkurat Std"/>
                  <a:sym typeface="Akkurat Std"/>
                </a:rPr>
                <a:t>Groep</a:t>
              </a:r>
              <a:endParaRPr kumimoji="0" lang="en-US" sz="1800" b="0" i="0" u="none" strike="noStrike" kern="0" cap="none" spc="0" normalizeH="0" baseline="0" noProof="0" dirty="0">
                <a:ln>
                  <a:noFill/>
                </a:ln>
                <a:solidFill>
                  <a:srgbClr val="FFFFFF"/>
                </a:solidFill>
                <a:effectLst/>
                <a:uLnTx/>
                <a:uFillTx/>
                <a:latin typeface="Akkurat Std"/>
                <a:sym typeface="Akkurat Std"/>
              </a:endParaRP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davidg@nikhef.nl</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GB" sz="1300" b="0" i="0" u="none" strike="noStrike" kern="0" cap="none" spc="0" normalizeH="0" baseline="0" noProof="0" dirty="0">
                  <a:ln>
                    <a:noFill/>
                  </a:ln>
                  <a:solidFill>
                    <a:srgbClr val="6F2575"/>
                  </a:solidFill>
                  <a:effectLst/>
                  <a:uLnTx/>
                  <a:uFillTx/>
                  <a:latin typeface="Akkurat Std"/>
                  <a:sym typeface="Akkurat Std"/>
                </a:rPr>
                <a:t>https://www.nikhef.nl/~davidg/presentations/</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https://orcid.org/0000-0003-1026-6606</a:t>
              </a:r>
              <a:endParaRPr kumimoji="0" sz="1300" b="0" i="0" u="none" strike="noStrike" kern="0" cap="none" spc="0" normalizeH="0" baseline="0" noProof="0" dirty="0">
                <a:ln>
                  <a:noFill/>
                </a:ln>
                <a:solidFill>
                  <a:srgbClr val="6F2575"/>
                </a:solidFill>
                <a:effectLst/>
                <a:uLnTx/>
                <a:uFillTx/>
                <a:latin typeface="Akkurat Std"/>
                <a:sym typeface="Akkurat Std"/>
              </a:endParaRPr>
            </a:p>
          </p:txBody>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59550" y="12056840"/>
              <a:ext cx="529432" cy="529432"/>
            </a:xfrm>
            <a:prstGeom prst="rect">
              <a:avLst/>
            </a:prstGeom>
          </p:spPr>
        </p:pic>
      </p:grpSp>
    </p:spTree>
    <p:extLst>
      <p:ext uri="{BB962C8B-B14F-4D97-AF65-F5344CB8AC3E}">
        <p14:creationId xmlns:p14="http://schemas.microsoft.com/office/powerpoint/2010/main" val="3337213973"/>
      </p:ext>
    </p:extLst>
  </p:cSld>
  <p:clrMap bg1="lt1" tx1="dk1" bg2="lt2" tx2="dk2" accent1="accent1" accent2="accent2" accent3="accent3" accent4="accent4" accent5="accent5" accent6="accent6" hlink="hlink" folHlink="folHlink"/>
  <p:sldLayoutIdLst>
    <p:sldLayoutId id="2147483712" r:id="rId1"/>
    <p:sldLayoutId id="2147483789" r:id="rId2"/>
    <p:sldLayoutId id="2147483727" r:id="rId3"/>
    <p:sldLayoutId id="2147483788" r:id="rId4"/>
    <p:sldLayoutId id="2147483739" r:id="rId5"/>
    <p:sldLayoutId id="2147483790" r:id="rId6"/>
    <p:sldLayoutId id="2147483729" r:id="rId7"/>
    <p:sldLayoutId id="2147483728" r:id="rId8"/>
  </p:sldLayoutIdLst>
  <p:transition spd="med"/>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60000" y="310695"/>
            <a:ext cx="8326799" cy="567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360000" y="972000"/>
            <a:ext cx="8326799" cy="3333862"/>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234468" y="4738971"/>
            <a:ext cx="914465" cy="273844"/>
          </a:xfrm>
          <a:prstGeom prst="rect">
            <a:avLst/>
          </a:prstGeom>
        </p:spPr>
        <p:txBody>
          <a:bodyPr vert="horz" lIns="0" tIns="0" rIns="0" bIns="0" rtlCol="0" anchor="t" anchorCtr="0"/>
          <a:lstStyle>
            <a:lvl1pPr algn="r">
              <a:defRPr sz="1000">
                <a:solidFill>
                  <a:schemeClr val="tx1"/>
                </a:solidFill>
                <a:latin typeface="+mj-lt"/>
                <a:cs typeface="Verdana"/>
              </a:defRPr>
            </a:lvl1pPr>
          </a:lstStyle>
          <a:p>
            <a:endParaRPr lang="nl-NL" dirty="0"/>
          </a:p>
        </p:txBody>
      </p:sp>
      <p:sp>
        <p:nvSpPr>
          <p:cNvPr id="5" name="Tijdelijke aanduiding voor voettekst 4"/>
          <p:cNvSpPr>
            <a:spLocks noGrp="1"/>
          </p:cNvSpPr>
          <p:nvPr>
            <p:ph type="ftr" sz="quarter" idx="3"/>
          </p:nvPr>
        </p:nvSpPr>
        <p:spPr>
          <a:xfrm>
            <a:off x="4273246" y="4738971"/>
            <a:ext cx="3977658"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r>
              <a:rPr lang="en-US"/>
              <a:t>ISGC 2026 EGI CSIRT Security Workshop</a:t>
            </a:r>
            <a:endParaRPr lang="nl-NL" dirty="0"/>
          </a:p>
        </p:txBody>
      </p:sp>
      <p:sp>
        <p:nvSpPr>
          <p:cNvPr id="6" name="Tijdelijke aanduiding voor dianummer 5"/>
          <p:cNvSpPr>
            <a:spLocks noGrp="1"/>
          </p:cNvSpPr>
          <p:nvPr>
            <p:ph type="sldNum" sz="quarter" idx="4"/>
          </p:nvPr>
        </p:nvSpPr>
        <p:spPr>
          <a:xfrm>
            <a:off x="8316142" y="4738800"/>
            <a:ext cx="370657" cy="273844"/>
          </a:xfrm>
          <a:prstGeom prst="rect">
            <a:avLst/>
          </a:prstGeom>
        </p:spPr>
        <p:txBody>
          <a:bodyPr vert="horz" lIns="0" tIns="0" rIns="0" bIns="0" rtlCol="0" anchor="t"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287802676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Lst>
  <p:hf hdr="0" dt="0"/>
  <p:txStyles>
    <p:titleStyle>
      <a:lvl1pPr algn="l" defTabSz="457200" rtl="0" eaLnBrk="1" latinLnBrk="0" hangingPunct="1">
        <a:spcBef>
          <a:spcPct val="0"/>
        </a:spcBef>
        <a:buNone/>
        <a:defRPr sz="32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20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18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6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60000" y="310695"/>
            <a:ext cx="8326799" cy="567000"/>
          </a:xfrm>
          <a:prstGeom prst="rect">
            <a:avLst/>
          </a:prstGeom>
        </p:spPr>
        <p:txBody>
          <a:bodyPr vert="horz" lIns="0" tIns="0" rIns="0" bIns="0" rtlCol="0" anchor="ctr" anchorCtr="0">
            <a:normAutofit/>
          </a:bodyPr>
          <a:lstStyle/>
          <a:p>
            <a:r>
              <a:rPr lang="nl-NL" dirty="0"/>
              <a:t>Titelstijl van model bewerken</a:t>
            </a:r>
          </a:p>
        </p:txBody>
      </p:sp>
      <p:sp>
        <p:nvSpPr>
          <p:cNvPr id="3" name="Tijdelijke aanduiding voor tekst 2"/>
          <p:cNvSpPr>
            <a:spLocks noGrp="1"/>
          </p:cNvSpPr>
          <p:nvPr>
            <p:ph type="body" idx="1"/>
          </p:nvPr>
        </p:nvSpPr>
        <p:spPr>
          <a:xfrm>
            <a:off x="360000" y="972000"/>
            <a:ext cx="8326799" cy="3333862"/>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234468" y="4738971"/>
            <a:ext cx="914465" cy="273844"/>
          </a:xfrm>
          <a:prstGeom prst="rect">
            <a:avLst/>
          </a:prstGeom>
        </p:spPr>
        <p:txBody>
          <a:bodyPr vert="horz" lIns="0" tIns="0" rIns="0" bIns="0" rtlCol="0" anchor="ctr" anchorCtr="0"/>
          <a:lstStyle>
            <a:lvl1pPr algn="r">
              <a:defRPr sz="1000">
                <a:solidFill>
                  <a:schemeClr val="tx1"/>
                </a:solidFill>
                <a:latin typeface="+mj-lt"/>
                <a:cs typeface="Verdana"/>
              </a:defRPr>
            </a:lvl1pPr>
          </a:lstStyle>
          <a:p>
            <a:endParaRPr lang="nl-NL" dirty="0"/>
          </a:p>
        </p:txBody>
      </p:sp>
      <p:sp>
        <p:nvSpPr>
          <p:cNvPr id="5" name="Tijdelijke aanduiding voor voettekst 4"/>
          <p:cNvSpPr>
            <a:spLocks noGrp="1"/>
          </p:cNvSpPr>
          <p:nvPr>
            <p:ph type="ftr" sz="quarter" idx="3"/>
          </p:nvPr>
        </p:nvSpPr>
        <p:spPr>
          <a:xfrm>
            <a:off x="4273246" y="4738971"/>
            <a:ext cx="3977658" cy="273844"/>
          </a:xfrm>
          <a:prstGeom prst="rect">
            <a:avLst/>
          </a:prstGeom>
        </p:spPr>
        <p:txBody>
          <a:bodyPr vert="horz" lIns="0" tIns="0" rIns="0" bIns="0" rtlCol="0" anchor="ctr" anchorCtr="0"/>
          <a:lstStyle>
            <a:lvl1pPr algn="r">
              <a:defRPr sz="1000">
                <a:solidFill>
                  <a:schemeClr val="tx1"/>
                </a:solidFill>
                <a:latin typeface="+mn-lt"/>
                <a:cs typeface="Verdana"/>
              </a:defRPr>
            </a:lvl1pPr>
          </a:lstStyle>
          <a:p>
            <a:r>
              <a:rPr lang="en-US"/>
              <a:t>ISGC 2026 EGI CSIRT Security Workshop</a:t>
            </a:r>
            <a:endParaRPr lang="nl-NL" dirty="0"/>
          </a:p>
        </p:txBody>
      </p:sp>
      <p:sp>
        <p:nvSpPr>
          <p:cNvPr id="6" name="Tijdelijke aanduiding voor dianummer 5"/>
          <p:cNvSpPr>
            <a:spLocks noGrp="1"/>
          </p:cNvSpPr>
          <p:nvPr>
            <p:ph type="sldNum" sz="quarter" idx="4"/>
          </p:nvPr>
        </p:nvSpPr>
        <p:spPr>
          <a:xfrm>
            <a:off x="8316142" y="4738800"/>
            <a:ext cx="370657" cy="273844"/>
          </a:xfrm>
          <a:prstGeom prst="rect">
            <a:avLst/>
          </a:prstGeom>
        </p:spPr>
        <p:txBody>
          <a:bodyPr vert="horz" lIns="0" tIns="0" rIns="0" bIns="0" rtlCol="0" anchor="ctr"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10533984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4" r:id="rId26"/>
  </p:sldLayoutIdLst>
  <p:hf hdr="0" dt="0"/>
  <p:txStyles>
    <p:titleStyle>
      <a:lvl1pPr algn="l" defTabSz="457200" rtl="0" eaLnBrk="1" latinLnBrk="0" hangingPunct="1">
        <a:spcBef>
          <a:spcPct val="0"/>
        </a:spcBef>
        <a:buNone/>
        <a:defRPr sz="28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56"/>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pic>
        <p:nvPicPr>
          <p:cNvPr id="6" name="Picture 5"/>
          <p:cNvPicPr>
            <a:picLocks noChangeAspect="1"/>
          </p:cNvPicPr>
          <p:nvPr userDrawn="1"/>
        </p:nvPicPr>
        <p:blipFill>
          <a:blip r:embed="rId57"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414661606"/>
      </p:ext>
    </p:extLst>
  </p:cSld>
  <p:clrMap bg1="dk1" tx1="lt1" bg2="dk2"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 id="2147483868" r:id="rId13"/>
    <p:sldLayoutId id="2147483869" r:id="rId14"/>
    <p:sldLayoutId id="2147483870" r:id="rId15"/>
    <p:sldLayoutId id="2147483871" r:id="rId16"/>
    <p:sldLayoutId id="2147483872" r:id="rId17"/>
    <p:sldLayoutId id="2147483873" r:id="rId18"/>
    <p:sldLayoutId id="2147483874" r:id="rId19"/>
    <p:sldLayoutId id="2147483875" r:id="rId20"/>
    <p:sldLayoutId id="2147483876" r:id="rId21"/>
    <p:sldLayoutId id="2147483877" r:id="rId22"/>
    <p:sldLayoutId id="2147483878" r:id="rId23"/>
    <p:sldLayoutId id="2147483879" r:id="rId24"/>
    <p:sldLayoutId id="2147483880" r:id="rId25"/>
    <p:sldLayoutId id="2147483881" r:id="rId26"/>
    <p:sldLayoutId id="2147483882" r:id="rId27"/>
    <p:sldLayoutId id="2147483883" r:id="rId28"/>
    <p:sldLayoutId id="2147483884" r:id="rId29"/>
    <p:sldLayoutId id="2147483885" r:id="rId30"/>
    <p:sldLayoutId id="2147483886" r:id="rId31"/>
    <p:sldLayoutId id="2147483887" r:id="rId32"/>
    <p:sldLayoutId id="2147483888" r:id="rId33"/>
    <p:sldLayoutId id="2147483889" r:id="rId34"/>
    <p:sldLayoutId id="2147483890" r:id="rId35"/>
    <p:sldLayoutId id="2147483891" r:id="rId36"/>
    <p:sldLayoutId id="2147483892" r:id="rId37"/>
    <p:sldLayoutId id="2147483893" r:id="rId38"/>
    <p:sldLayoutId id="2147483894" r:id="rId39"/>
    <p:sldLayoutId id="2147483895" r:id="rId40"/>
    <p:sldLayoutId id="2147483896" r:id="rId41"/>
    <p:sldLayoutId id="2147483897" r:id="rId42"/>
    <p:sldLayoutId id="2147483898" r:id="rId43"/>
    <p:sldLayoutId id="2147483899" r:id="rId44"/>
    <p:sldLayoutId id="2147483900" r:id="rId45"/>
    <p:sldLayoutId id="2147483901" r:id="rId46"/>
    <p:sldLayoutId id="2147483902" r:id="rId47"/>
    <p:sldLayoutId id="2147483903" r:id="rId48"/>
    <p:sldLayoutId id="2147483904" r:id="rId49"/>
    <p:sldLayoutId id="2147483905" r:id="rId50"/>
    <p:sldLayoutId id="2147483906" r:id="rId51"/>
    <p:sldLayoutId id="2147483907" r:id="rId52"/>
    <p:sldLayoutId id="2147483908" r:id="rId53"/>
    <p:sldLayoutId id="2147484018" r:id="rId54"/>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350201" y="152400"/>
            <a:ext cx="6780516" cy="6958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333377" y="1079500"/>
            <a:ext cx="8181975" cy="35532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10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10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10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10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675"/>
              <a:buFont typeface="Arial"/>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cxnSp>
        <p:nvCxnSpPr>
          <p:cNvPr id="13" name="Google Shape;13;p15"/>
          <p:cNvCxnSpPr/>
          <p:nvPr/>
        </p:nvCxnSpPr>
        <p:spPr>
          <a:xfrm>
            <a:off x="333377" y="4804515"/>
            <a:ext cx="8456062" cy="5422"/>
          </a:xfrm>
          <a:prstGeom prst="straightConnector1">
            <a:avLst/>
          </a:prstGeom>
          <a:noFill/>
          <a:ln w="12700" cap="rnd" cmpd="sng">
            <a:solidFill>
              <a:srgbClr val="F57B20"/>
            </a:solidFill>
            <a:prstDash val="solid"/>
            <a:miter lim="800000"/>
            <a:headEnd type="none" w="sm" len="sm"/>
            <a:tailEnd type="none" w="sm" len="sm"/>
          </a:ln>
        </p:spPr>
      </p:cxnSp>
      <p:sp>
        <p:nvSpPr>
          <p:cNvPr id="14" name="Google Shape;14;p15"/>
          <p:cNvSpPr txBox="1"/>
          <p:nvPr/>
        </p:nvSpPr>
        <p:spPr>
          <a:xfrm>
            <a:off x="190498" y="4869373"/>
            <a:ext cx="1363134" cy="155846"/>
          </a:xfrm>
          <a:prstGeom prst="rect">
            <a:avLst/>
          </a:prstGeom>
          <a:noFill/>
          <a:ln>
            <a:noFill/>
          </a:ln>
        </p:spPr>
        <p:txBody>
          <a:bodyPr spcFirstLastPara="1" wrap="square" lIns="68569" tIns="34275" rIns="68569" bIns="34275" anchor="t" anchorCtr="0">
            <a:spAutoFit/>
          </a:bodyPr>
          <a:lstStyle/>
          <a:p>
            <a:pPr marL="0" marR="0" lvl="0" indent="0" algn="r" rtl="0">
              <a:lnSpc>
                <a:spcPct val="100000"/>
              </a:lnSpc>
              <a:spcBef>
                <a:spcPts val="0"/>
              </a:spcBef>
              <a:spcAft>
                <a:spcPts val="0"/>
              </a:spcAft>
              <a:buClr>
                <a:srgbClr val="003F5E"/>
              </a:buClr>
              <a:buSzPts val="750"/>
              <a:buFont typeface="Calibri"/>
              <a:buNone/>
            </a:pPr>
            <a:r>
              <a:rPr lang="en-GB" sz="563" b="0" i="0" u="none" strike="noStrike" cap="none">
                <a:solidFill>
                  <a:srgbClr val="003F5E"/>
                </a:solidFill>
                <a:latin typeface="Calibri"/>
                <a:ea typeface="Calibri"/>
                <a:cs typeface="Calibri"/>
                <a:sym typeface="Calibri"/>
              </a:rPr>
              <a:t>https://aarc-community.org</a:t>
            </a:r>
            <a:endParaRPr sz="563" b="0" i="0" u="none" strike="noStrike" cap="none">
              <a:solidFill>
                <a:srgbClr val="003F5E"/>
              </a:solidFill>
              <a:latin typeface="Calibri"/>
              <a:ea typeface="Calibri"/>
              <a:cs typeface="Calibri"/>
              <a:sym typeface="Calibri"/>
            </a:endParaRPr>
          </a:p>
        </p:txBody>
      </p:sp>
      <p:cxnSp>
        <p:nvCxnSpPr>
          <p:cNvPr id="15" name="Google Shape;15;p15"/>
          <p:cNvCxnSpPr/>
          <p:nvPr/>
        </p:nvCxnSpPr>
        <p:spPr>
          <a:xfrm flipH="1">
            <a:off x="333378" y="918246"/>
            <a:ext cx="7705723" cy="2165"/>
          </a:xfrm>
          <a:prstGeom prst="straightConnector1">
            <a:avLst/>
          </a:prstGeom>
          <a:noFill/>
          <a:ln w="12700" cap="flat" cmpd="sng">
            <a:solidFill>
              <a:srgbClr val="003959"/>
            </a:solidFill>
            <a:prstDash val="solid"/>
            <a:miter lim="800000"/>
            <a:headEnd type="none" w="sm" len="sm"/>
            <a:tailEnd type="none" w="sm" len="sm"/>
          </a:ln>
        </p:spPr>
      </p:cxnSp>
      <p:pic>
        <p:nvPicPr>
          <p:cNvPr id="16" name="Google Shape;16;p15"/>
          <p:cNvPicPr preferRelativeResize="0"/>
          <p:nvPr/>
        </p:nvPicPr>
        <p:blipFill rotWithShape="1">
          <a:blip r:embed="rId16">
            <a:alphaModFix/>
          </a:blip>
          <a:srcRect/>
          <a:stretch/>
        </p:blipFill>
        <p:spPr>
          <a:xfrm>
            <a:off x="7993612" y="107948"/>
            <a:ext cx="858513" cy="775682"/>
          </a:xfrm>
          <a:prstGeom prst="rect">
            <a:avLst/>
          </a:prstGeom>
          <a:noFill/>
          <a:ln>
            <a:noFill/>
          </a:ln>
        </p:spPr>
      </p:pic>
      <p:pic>
        <p:nvPicPr>
          <p:cNvPr id="17" name="Google Shape;17;p15"/>
          <p:cNvPicPr preferRelativeResize="0"/>
          <p:nvPr/>
        </p:nvPicPr>
        <p:blipFill rotWithShape="1">
          <a:blip r:embed="rId17">
            <a:alphaModFix/>
          </a:blip>
          <a:srcRect/>
          <a:stretch/>
        </p:blipFill>
        <p:spPr>
          <a:xfrm>
            <a:off x="351407" y="4845210"/>
            <a:ext cx="248849" cy="224839"/>
          </a:xfrm>
          <a:prstGeom prst="rect">
            <a:avLst/>
          </a:prstGeom>
          <a:noFill/>
          <a:ln>
            <a:noFill/>
          </a:ln>
        </p:spPr>
      </p:pic>
    </p:spTree>
    <p:extLst>
      <p:ext uri="{BB962C8B-B14F-4D97-AF65-F5344CB8AC3E}">
        <p14:creationId xmlns:p14="http://schemas.microsoft.com/office/powerpoint/2010/main" val="6006108"/>
      </p:ext>
    </p:extLst>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g3c66e51d994_11_0"/>
          <p:cNvSpPr txBox="1">
            <a:spLocks noGrp="1"/>
          </p:cNvSpPr>
          <p:nvPr>
            <p:ph type="title"/>
          </p:nvPr>
        </p:nvSpPr>
        <p:spPr>
          <a:xfrm>
            <a:off x="350201" y="152400"/>
            <a:ext cx="6780516" cy="6958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4361"/>
              </a:buClr>
              <a:buSzPts val="2400"/>
              <a:buFont typeface="Calibri"/>
              <a:buNone/>
              <a:defRPr sz="2400" b="1" i="0" u="none" strike="noStrike" cap="none">
                <a:solidFill>
                  <a:srgbClr val="00436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Google Shape;135;g3c66e51d994_11_0"/>
          <p:cNvSpPr txBox="1">
            <a:spLocks noGrp="1"/>
          </p:cNvSpPr>
          <p:nvPr>
            <p:ph type="body" idx="1"/>
          </p:nvPr>
        </p:nvSpPr>
        <p:spPr>
          <a:xfrm>
            <a:off x="333377" y="1079500"/>
            <a:ext cx="8181975" cy="3553225"/>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0000"/>
              </a:lnSpc>
              <a:spcBef>
                <a:spcPts val="750"/>
              </a:spcBef>
              <a:spcAft>
                <a:spcPts val="0"/>
              </a:spcAft>
              <a:buClr>
                <a:srgbClr val="004360"/>
              </a:buClr>
              <a:buSzPts val="2200"/>
              <a:buFont typeface="Arial"/>
              <a:buChar char="•"/>
              <a:defRPr sz="2200" b="0" i="0" u="none" strike="noStrike" cap="none">
                <a:solidFill>
                  <a:srgbClr val="004360"/>
                </a:solidFill>
                <a:latin typeface="Calibri"/>
                <a:ea typeface="Calibri"/>
                <a:cs typeface="Calibri"/>
                <a:sym typeface="Calibri"/>
              </a:defRPr>
            </a:lvl1pPr>
            <a:lvl2pPr marL="914400" marR="0" lvl="1" indent="-342900" algn="l" rtl="0">
              <a:lnSpc>
                <a:spcPct val="100000"/>
              </a:lnSpc>
              <a:spcBef>
                <a:spcPts val="375"/>
              </a:spcBef>
              <a:spcAft>
                <a:spcPts val="0"/>
              </a:spcAft>
              <a:buClr>
                <a:srgbClr val="004361"/>
              </a:buClr>
              <a:buSzPts val="1800"/>
              <a:buFont typeface="Arial"/>
              <a:buChar char="•"/>
              <a:defRPr sz="1800" b="0" i="0" u="none" strike="noStrike" cap="none">
                <a:solidFill>
                  <a:srgbClr val="004361"/>
                </a:solidFill>
                <a:latin typeface="Calibri"/>
                <a:ea typeface="Calibri"/>
                <a:cs typeface="Calibri"/>
                <a:sym typeface="Calibri"/>
              </a:defRPr>
            </a:lvl2pPr>
            <a:lvl3pPr marL="1371600" marR="0" lvl="2" indent="-342900" algn="l" rtl="0">
              <a:lnSpc>
                <a:spcPct val="100000"/>
              </a:lnSpc>
              <a:spcBef>
                <a:spcPts val="375"/>
              </a:spcBef>
              <a:spcAft>
                <a:spcPts val="0"/>
              </a:spcAft>
              <a:buClr>
                <a:srgbClr val="003F5E"/>
              </a:buClr>
              <a:buSzPts val="1800"/>
              <a:buFont typeface="Arial"/>
              <a:buChar char="•"/>
              <a:defRPr sz="1800" b="0" i="0" u="none" strike="noStrike" cap="none">
                <a:solidFill>
                  <a:srgbClr val="003F5E"/>
                </a:solidFill>
                <a:latin typeface="Calibri"/>
                <a:ea typeface="Calibri"/>
                <a:cs typeface="Calibri"/>
                <a:sym typeface="Calibri"/>
              </a:defRPr>
            </a:lvl3pPr>
            <a:lvl4pPr marL="1828800" marR="0" lvl="3" indent="-342900" algn="l" rtl="0">
              <a:lnSpc>
                <a:spcPct val="10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4pPr>
            <a:lvl5pPr marL="2286000" marR="0" lvl="4" indent="-342900" algn="l" rtl="0">
              <a:lnSpc>
                <a:spcPct val="100000"/>
              </a:lnSpc>
              <a:spcBef>
                <a:spcPts val="375"/>
              </a:spcBef>
              <a:spcAft>
                <a:spcPts val="0"/>
              </a:spcAft>
              <a:buClr>
                <a:srgbClr val="004360"/>
              </a:buClr>
              <a:buSzPts val="1800"/>
              <a:buFont typeface="Arial"/>
              <a:buChar char="•"/>
              <a:defRPr sz="1800" b="0" i="0" u="none" strike="noStrike" cap="none">
                <a:solidFill>
                  <a:srgbClr val="004360"/>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6" name="Google Shape;136;g3c66e51d994_11_0"/>
          <p:cNvSpPr txBox="1">
            <a:spLocks noGrp="1"/>
          </p:cNvSpPr>
          <p:nvPr>
            <p:ph type="sldNum" idx="12"/>
          </p:nvPr>
        </p:nvSpPr>
        <p:spPr>
          <a:xfrm>
            <a:off x="8296359" y="4804515"/>
            <a:ext cx="555766" cy="20615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506" b="0" i="0" u="none" strike="noStrike" cap="none">
                <a:solidFill>
                  <a:srgbClr val="888888"/>
                </a:solidFill>
                <a:latin typeface="Calibri"/>
                <a:ea typeface="Calibri"/>
                <a:cs typeface="Calibri"/>
                <a:sym typeface="Calibri"/>
              </a:defRPr>
            </a:lvl1pPr>
            <a:lvl2pPr marL="0" marR="0" lvl="1" indent="0" algn="r" rtl="0">
              <a:spcBef>
                <a:spcPts val="0"/>
              </a:spcBef>
              <a:buNone/>
              <a:defRPr sz="506" b="0" i="0" u="none" strike="noStrike" cap="none">
                <a:solidFill>
                  <a:srgbClr val="888888"/>
                </a:solidFill>
                <a:latin typeface="Calibri"/>
                <a:ea typeface="Calibri"/>
                <a:cs typeface="Calibri"/>
                <a:sym typeface="Calibri"/>
              </a:defRPr>
            </a:lvl2pPr>
            <a:lvl3pPr marL="0" marR="0" lvl="2" indent="0" algn="r" rtl="0">
              <a:spcBef>
                <a:spcPts val="0"/>
              </a:spcBef>
              <a:buNone/>
              <a:defRPr sz="506" b="0" i="0" u="none" strike="noStrike" cap="none">
                <a:solidFill>
                  <a:srgbClr val="888888"/>
                </a:solidFill>
                <a:latin typeface="Calibri"/>
                <a:ea typeface="Calibri"/>
                <a:cs typeface="Calibri"/>
                <a:sym typeface="Calibri"/>
              </a:defRPr>
            </a:lvl3pPr>
            <a:lvl4pPr marL="0" marR="0" lvl="3" indent="0" algn="r" rtl="0">
              <a:spcBef>
                <a:spcPts val="0"/>
              </a:spcBef>
              <a:buNone/>
              <a:defRPr sz="506" b="0" i="0" u="none" strike="noStrike" cap="none">
                <a:solidFill>
                  <a:srgbClr val="888888"/>
                </a:solidFill>
                <a:latin typeface="Calibri"/>
                <a:ea typeface="Calibri"/>
                <a:cs typeface="Calibri"/>
                <a:sym typeface="Calibri"/>
              </a:defRPr>
            </a:lvl4pPr>
            <a:lvl5pPr marL="0" marR="0" lvl="4" indent="0" algn="r" rtl="0">
              <a:spcBef>
                <a:spcPts val="0"/>
              </a:spcBef>
              <a:buNone/>
              <a:defRPr sz="506" b="0" i="0" u="none" strike="noStrike" cap="none">
                <a:solidFill>
                  <a:srgbClr val="888888"/>
                </a:solidFill>
                <a:latin typeface="Calibri"/>
                <a:ea typeface="Calibri"/>
                <a:cs typeface="Calibri"/>
                <a:sym typeface="Calibri"/>
              </a:defRPr>
            </a:lvl5pPr>
            <a:lvl6pPr marL="0" marR="0" lvl="5" indent="0" algn="r" rtl="0">
              <a:spcBef>
                <a:spcPts val="0"/>
              </a:spcBef>
              <a:buNone/>
              <a:defRPr sz="506" b="0" i="0" u="none" strike="noStrike" cap="none">
                <a:solidFill>
                  <a:srgbClr val="888888"/>
                </a:solidFill>
                <a:latin typeface="Calibri"/>
                <a:ea typeface="Calibri"/>
                <a:cs typeface="Calibri"/>
                <a:sym typeface="Calibri"/>
              </a:defRPr>
            </a:lvl6pPr>
            <a:lvl7pPr marL="0" marR="0" lvl="6" indent="0" algn="r" rtl="0">
              <a:spcBef>
                <a:spcPts val="0"/>
              </a:spcBef>
              <a:buNone/>
              <a:defRPr sz="506" b="0" i="0" u="none" strike="noStrike" cap="none">
                <a:solidFill>
                  <a:srgbClr val="888888"/>
                </a:solidFill>
                <a:latin typeface="Calibri"/>
                <a:ea typeface="Calibri"/>
                <a:cs typeface="Calibri"/>
                <a:sym typeface="Calibri"/>
              </a:defRPr>
            </a:lvl7pPr>
            <a:lvl8pPr marL="0" marR="0" lvl="7" indent="0" algn="r" rtl="0">
              <a:spcBef>
                <a:spcPts val="0"/>
              </a:spcBef>
              <a:buNone/>
              <a:defRPr sz="506" b="0" i="0" u="none" strike="noStrike" cap="none">
                <a:solidFill>
                  <a:srgbClr val="888888"/>
                </a:solidFill>
                <a:latin typeface="Calibri"/>
                <a:ea typeface="Calibri"/>
                <a:cs typeface="Calibri"/>
                <a:sym typeface="Calibri"/>
              </a:defRPr>
            </a:lvl8pPr>
            <a:lvl9pPr marL="0" marR="0" lvl="8" indent="0" algn="r" rtl="0">
              <a:spcBef>
                <a:spcPts val="0"/>
              </a:spcBef>
              <a:buNone/>
              <a:defRPr sz="506"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cxnSp>
        <p:nvCxnSpPr>
          <p:cNvPr id="137" name="Google Shape;137;g3c66e51d994_11_0"/>
          <p:cNvCxnSpPr/>
          <p:nvPr/>
        </p:nvCxnSpPr>
        <p:spPr>
          <a:xfrm>
            <a:off x="333377" y="4804515"/>
            <a:ext cx="8456062" cy="5422"/>
          </a:xfrm>
          <a:prstGeom prst="straightConnector1">
            <a:avLst/>
          </a:prstGeom>
          <a:noFill/>
          <a:ln w="12700" cap="rnd" cmpd="sng">
            <a:solidFill>
              <a:srgbClr val="F57B20"/>
            </a:solidFill>
            <a:prstDash val="solid"/>
            <a:miter lim="800000"/>
            <a:headEnd type="none" w="sm" len="sm"/>
            <a:tailEnd type="none" w="sm" len="sm"/>
          </a:ln>
        </p:spPr>
      </p:cxnSp>
      <p:sp>
        <p:nvSpPr>
          <p:cNvPr id="138" name="Google Shape;138;g3c66e51d994_11_0"/>
          <p:cNvSpPr txBox="1"/>
          <p:nvPr/>
        </p:nvSpPr>
        <p:spPr>
          <a:xfrm>
            <a:off x="190498" y="4869373"/>
            <a:ext cx="1363134" cy="155846"/>
          </a:xfrm>
          <a:prstGeom prst="rect">
            <a:avLst/>
          </a:prstGeom>
          <a:noFill/>
          <a:ln>
            <a:noFill/>
          </a:ln>
        </p:spPr>
        <p:txBody>
          <a:bodyPr spcFirstLastPara="1" wrap="square" lIns="68569" tIns="34275" rIns="68569" bIns="34275" anchor="t" anchorCtr="0">
            <a:spAutoFit/>
          </a:bodyPr>
          <a:lstStyle/>
          <a:p>
            <a:pPr marL="0" marR="0" lvl="0" indent="0" algn="r" rtl="0">
              <a:lnSpc>
                <a:spcPct val="100000"/>
              </a:lnSpc>
              <a:spcBef>
                <a:spcPts val="0"/>
              </a:spcBef>
              <a:spcAft>
                <a:spcPts val="0"/>
              </a:spcAft>
              <a:buClr>
                <a:srgbClr val="003F5E"/>
              </a:buClr>
              <a:buSzPts val="750"/>
              <a:buFont typeface="Calibri"/>
              <a:buNone/>
            </a:pPr>
            <a:r>
              <a:rPr lang="en-GB" sz="563" b="0" i="0" u="none" strike="noStrike" cap="none">
                <a:solidFill>
                  <a:srgbClr val="003F5E"/>
                </a:solidFill>
                <a:latin typeface="Calibri"/>
                <a:ea typeface="Calibri"/>
                <a:cs typeface="Calibri"/>
                <a:sym typeface="Calibri"/>
              </a:rPr>
              <a:t>https://aarc-community.org</a:t>
            </a:r>
            <a:endParaRPr sz="563" b="0" i="0" u="none" strike="noStrike" cap="none">
              <a:solidFill>
                <a:srgbClr val="003F5E"/>
              </a:solidFill>
              <a:latin typeface="Calibri"/>
              <a:ea typeface="Calibri"/>
              <a:cs typeface="Calibri"/>
              <a:sym typeface="Calibri"/>
            </a:endParaRPr>
          </a:p>
        </p:txBody>
      </p:sp>
      <p:cxnSp>
        <p:nvCxnSpPr>
          <p:cNvPr id="139" name="Google Shape;139;g3c66e51d994_11_0"/>
          <p:cNvCxnSpPr/>
          <p:nvPr/>
        </p:nvCxnSpPr>
        <p:spPr>
          <a:xfrm flipH="1">
            <a:off x="333378" y="918246"/>
            <a:ext cx="7705723" cy="2165"/>
          </a:xfrm>
          <a:prstGeom prst="straightConnector1">
            <a:avLst/>
          </a:prstGeom>
          <a:noFill/>
          <a:ln w="12700" cap="flat" cmpd="sng">
            <a:solidFill>
              <a:srgbClr val="003959"/>
            </a:solidFill>
            <a:prstDash val="solid"/>
            <a:miter lim="800000"/>
            <a:headEnd type="none" w="sm" len="sm"/>
            <a:tailEnd type="none" w="sm" len="sm"/>
          </a:ln>
        </p:spPr>
      </p:cxnSp>
      <p:pic>
        <p:nvPicPr>
          <p:cNvPr id="140" name="Google Shape;140;g3c66e51d994_11_0"/>
          <p:cNvPicPr preferRelativeResize="0"/>
          <p:nvPr/>
        </p:nvPicPr>
        <p:blipFill rotWithShape="1">
          <a:blip r:embed="rId16">
            <a:alphaModFix/>
          </a:blip>
          <a:srcRect/>
          <a:stretch/>
        </p:blipFill>
        <p:spPr>
          <a:xfrm>
            <a:off x="7993612" y="107948"/>
            <a:ext cx="858513" cy="775682"/>
          </a:xfrm>
          <a:prstGeom prst="rect">
            <a:avLst/>
          </a:prstGeom>
          <a:noFill/>
          <a:ln>
            <a:noFill/>
          </a:ln>
        </p:spPr>
      </p:pic>
      <p:pic>
        <p:nvPicPr>
          <p:cNvPr id="141" name="Google Shape;141;g3c66e51d994_11_0"/>
          <p:cNvPicPr preferRelativeResize="0"/>
          <p:nvPr/>
        </p:nvPicPr>
        <p:blipFill rotWithShape="1">
          <a:blip r:embed="rId17">
            <a:alphaModFix/>
          </a:blip>
          <a:srcRect/>
          <a:stretch/>
        </p:blipFill>
        <p:spPr>
          <a:xfrm>
            <a:off x="351407" y="4845210"/>
            <a:ext cx="248849" cy="224839"/>
          </a:xfrm>
          <a:prstGeom prst="rect">
            <a:avLst/>
          </a:prstGeom>
          <a:noFill/>
          <a:ln>
            <a:noFill/>
          </a:ln>
        </p:spPr>
      </p:pic>
    </p:spTree>
    <p:extLst>
      <p:ext uri="{BB962C8B-B14F-4D97-AF65-F5344CB8AC3E}">
        <p14:creationId xmlns:p14="http://schemas.microsoft.com/office/powerpoint/2010/main" val="584371572"/>
      </p:ext>
    </p:extLst>
  </p:cSld>
  <p:clrMap bg1="lt1" tx1="dk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53"/>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ISGC 2026 EGI CSIRT Security Workshop</a:t>
            </a:r>
            <a:endParaRPr lang="nl-NL" dirty="0"/>
          </a:p>
        </p:txBody>
      </p:sp>
      <p:pic>
        <p:nvPicPr>
          <p:cNvPr id="6" name="Picture 5"/>
          <p:cNvPicPr>
            <a:picLocks noChangeAspect="1"/>
          </p:cNvPicPr>
          <p:nvPr userDrawn="1"/>
        </p:nvPicPr>
        <p:blipFill>
          <a:blip r:embed="rId54"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866660746"/>
      </p:ext>
    </p:extLst>
  </p:cSld>
  <p:clrMap bg1="dk1" tx1="lt1" bg2="dk2" tx2="lt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86" r:id="rId20"/>
    <p:sldLayoutId id="2147483987" r:id="rId21"/>
    <p:sldLayoutId id="2147483988" r:id="rId22"/>
    <p:sldLayoutId id="2147483989" r:id="rId23"/>
    <p:sldLayoutId id="2147483990" r:id="rId24"/>
    <p:sldLayoutId id="2147483991" r:id="rId25"/>
    <p:sldLayoutId id="2147483992" r:id="rId26"/>
    <p:sldLayoutId id="2147483993" r:id="rId27"/>
    <p:sldLayoutId id="2147483994" r:id="rId28"/>
    <p:sldLayoutId id="2147483995" r:id="rId29"/>
    <p:sldLayoutId id="2147483996" r:id="rId30"/>
    <p:sldLayoutId id="2147483997" r:id="rId31"/>
    <p:sldLayoutId id="2147483998" r:id="rId32"/>
    <p:sldLayoutId id="2147483999" r:id="rId33"/>
    <p:sldLayoutId id="2147484000" r:id="rId34"/>
    <p:sldLayoutId id="2147484001" r:id="rId35"/>
    <p:sldLayoutId id="2147484002" r:id="rId36"/>
    <p:sldLayoutId id="2147484003" r:id="rId37"/>
    <p:sldLayoutId id="2147484004" r:id="rId38"/>
    <p:sldLayoutId id="2147484005" r:id="rId39"/>
    <p:sldLayoutId id="2147484006" r:id="rId40"/>
    <p:sldLayoutId id="2147484007" r:id="rId41"/>
    <p:sldLayoutId id="2147484008" r:id="rId42"/>
    <p:sldLayoutId id="2147484009" r:id="rId43"/>
    <p:sldLayoutId id="2147484010" r:id="rId44"/>
    <p:sldLayoutId id="2147484011" r:id="rId45"/>
    <p:sldLayoutId id="2147484012" r:id="rId46"/>
    <p:sldLayoutId id="2147484013" r:id="rId47"/>
    <p:sldLayoutId id="2147484014" r:id="rId48"/>
    <p:sldLayoutId id="2147484015" r:id="rId49"/>
    <p:sldLayoutId id="2147484016" r:id="rId50"/>
    <p:sldLayoutId id="2147484017" r:id="rId51"/>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7.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9.xml"/><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250.xml"/></Relationships>
</file>

<file path=ppt/slides/_rels/slide14.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69.xml"/></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70.xml"/></Relationships>
</file>

<file path=ppt/slides/_rels/slide16.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gif"/><Relationship Id="rId1" Type="http://schemas.openxmlformats.org/officeDocument/2006/relationships/slideLayout" Target="../slideLayouts/slideLayout215.xm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17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66.png"/><Relationship Id="rId7" Type="http://schemas.openxmlformats.org/officeDocument/2006/relationships/image" Target="../media/image81.png"/><Relationship Id="rId2" Type="http://schemas.openxmlformats.org/officeDocument/2006/relationships/image" Target="../media/image64.png"/><Relationship Id="rId1" Type="http://schemas.openxmlformats.org/officeDocument/2006/relationships/slideLayout" Target="../slideLayouts/slideLayout170.xml"/><Relationship Id="rId6" Type="http://schemas.openxmlformats.org/officeDocument/2006/relationships/image" Target="../media/image80.png"/><Relationship Id="rId5" Type="http://schemas.openxmlformats.org/officeDocument/2006/relationships/image" Target="../media/image65.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70.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xml"/><Relationship Id="rId1" Type="http://schemas.openxmlformats.org/officeDocument/2006/relationships/slideLayout" Target="../slideLayouts/slideLayout168.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2" Type="http://schemas.openxmlformats.org/officeDocument/2006/relationships/image" Target="../media/image90.gif"/><Relationship Id="rId1" Type="http://schemas.openxmlformats.org/officeDocument/2006/relationships/slideLayout" Target="../slideLayouts/slideLayout169.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69.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0.xml"/></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9.xml"/><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9.xml"/></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217.xml"/></Relationships>
</file>

<file path=ppt/slides/_rels/slide2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18" Type="http://schemas.openxmlformats.org/officeDocument/2006/relationships/image" Target="../media/image11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17" Type="http://schemas.openxmlformats.org/officeDocument/2006/relationships/image" Target="../media/image113.gif"/><Relationship Id="rId2" Type="http://schemas.openxmlformats.org/officeDocument/2006/relationships/notesSlide" Target="../notesSlides/notesSlide3.xml"/><Relationship Id="rId16" Type="http://schemas.openxmlformats.org/officeDocument/2006/relationships/image" Target="../media/image112.png"/><Relationship Id="rId1" Type="http://schemas.openxmlformats.org/officeDocument/2006/relationships/slideLayout" Target="../slideLayouts/slideLayout158.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tiff"/><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6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70.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5.png"/><Relationship Id="rId1" Type="http://schemas.openxmlformats.org/officeDocument/2006/relationships/slideLayout" Target="../slideLayouts/slideLayout170.xml"/><Relationship Id="rId4" Type="http://schemas.openxmlformats.org/officeDocument/2006/relationships/image" Target="../media/image126.png"/></Relationships>
</file>

<file path=ppt/slides/_rels/slide3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xml"/><Relationship Id="rId1" Type="http://schemas.openxmlformats.org/officeDocument/2006/relationships/slideLayout" Target="../slideLayouts/slideLayout232.xml"/><Relationship Id="rId4"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xml"/><Relationship Id="rId1" Type="http://schemas.openxmlformats.org/officeDocument/2006/relationships/slideLayout" Target="../slideLayouts/slideLayout23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2.xml"/></Relationships>
</file>

<file path=ppt/slides/_rels/slide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231.xml"/></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xml"/><Relationship Id="rId1" Type="http://schemas.openxmlformats.org/officeDocument/2006/relationships/slideLayout" Target="../slideLayouts/slideLayout232.xml"/><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2.xml"/></Relationships>
</file>

<file path=ppt/slides/_rels/slide3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xml"/><Relationship Id="rId1" Type="http://schemas.openxmlformats.org/officeDocument/2006/relationships/slideLayout" Target="../slideLayouts/slideLayout232.xml"/><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70.xml"/><Relationship Id="rId4" Type="http://schemas.openxmlformats.org/officeDocument/2006/relationships/image" Target="../media/image137.jpe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xml"/><Relationship Id="rId1" Type="http://schemas.openxmlformats.org/officeDocument/2006/relationships/slideLayout" Target="../slideLayouts/slideLayout232.xml"/><Relationship Id="rId5" Type="http://schemas.openxmlformats.org/officeDocument/2006/relationships/image" Target="../media/image140.pn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1.png"/><Relationship Id="rId7" Type="http://schemas.openxmlformats.org/officeDocument/2006/relationships/image" Target="../media/image144.jpeg"/><Relationship Id="rId2" Type="http://schemas.openxmlformats.org/officeDocument/2006/relationships/notesSlide" Target="../notesSlides/notesSlide12.xml"/><Relationship Id="rId1" Type="http://schemas.openxmlformats.org/officeDocument/2006/relationships/slideLayout" Target="../slideLayouts/slideLayout302.xml"/><Relationship Id="rId6" Type="http://schemas.openxmlformats.org/officeDocument/2006/relationships/image" Target="../media/image143.png"/><Relationship Id="rId5" Type="http://schemas.openxmlformats.org/officeDocument/2006/relationships/image" Target="../media/image19.wmf"/><Relationship Id="rId10" Type="http://schemas.openxmlformats.org/officeDocument/2006/relationships/image" Target="../media/image147.jpg"/><Relationship Id="rId4" Type="http://schemas.openxmlformats.org/officeDocument/2006/relationships/image" Target="../media/image142.png"/><Relationship Id="rId9" Type="http://schemas.openxmlformats.org/officeDocument/2006/relationships/image" Target="../media/image146.png"/></Relationships>
</file>

<file path=ppt/slides/_rels/slide4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3.xml"/></Relationships>
</file>

<file path=ppt/slides/_rels/slide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28.xml"/><Relationship Id="rId4" Type="http://schemas.openxmlformats.org/officeDocument/2006/relationships/image" Target="../media/image152.png"/></Relationships>
</file>

<file path=ppt/slides/_rels/slide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9.xml"/><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58.xml"/><Relationship Id="rId4" Type="http://schemas.openxmlformats.org/officeDocument/2006/relationships/image" Target="../media/image163.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image" Target="../media/image45.gif"/><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50.xml.rels><?xml version="1.0" encoding="UTF-8" standalone="yes"?>
<Relationships xmlns="http://schemas.openxmlformats.org/package/2006/relationships"><Relationship Id="rId8" Type="http://schemas.openxmlformats.org/officeDocument/2006/relationships/image" Target="../media/image170.gif"/><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9.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emf"/><Relationship Id="rId1" Type="http://schemas.openxmlformats.org/officeDocument/2006/relationships/slideLayout" Target="../slideLayouts/slideLayout9.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emf"/></Relationships>
</file>

<file path=ppt/slides/_rels/slide5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68.xml"/><Relationship Id="rId4" Type="http://schemas.openxmlformats.org/officeDocument/2006/relationships/image" Target="../media/image178.png"/></Relationships>
</file>

<file path=ppt/slides/_rels/slide5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61.xml"/><Relationship Id="rId6" Type="http://schemas.openxmlformats.org/officeDocument/2006/relationships/image" Target="../media/image182.png"/><Relationship Id="rId11" Type="http://schemas.openxmlformats.org/officeDocument/2006/relationships/image" Target="../media/image17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54.xml.rels><?xml version="1.0" encoding="UTF-8" standalone="yes"?>
<Relationships xmlns="http://schemas.openxmlformats.org/package/2006/relationships"><Relationship Id="rId3" Type="http://schemas.openxmlformats.org/officeDocument/2006/relationships/image" Target="../media/image181.png"/><Relationship Id="rId7"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169.xml"/><Relationship Id="rId6" Type="http://schemas.openxmlformats.org/officeDocument/2006/relationships/image" Target="../media/image189.jpg"/><Relationship Id="rId5" Type="http://schemas.openxmlformats.org/officeDocument/2006/relationships/image" Target="../media/image188.png"/><Relationship Id="rId4" Type="http://schemas.openxmlformats.org/officeDocument/2006/relationships/image" Target="../media/image187.png"/></Relationships>
</file>

<file path=ppt/slides/_rels/slide5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158.xml"/></Relationships>
</file>

<file path=ppt/slides/_rels/slide5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195.emf"/><Relationship Id="rId4" Type="http://schemas.openxmlformats.org/officeDocument/2006/relationships/image" Target="../media/image194.jpeg"/></Relationships>
</file>

<file path=ppt/slides/_rels/slide5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xml"/><Relationship Id="rId1" Type="http://schemas.openxmlformats.org/officeDocument/2006/relationships/slideLayout" Target="../slideLayouts/slideLayout158.xml"/><Relationship Id="rId5" Type="http://schemas.openxmlformats.org/officeDocument/2006/relationships/image" Target="../media/image198.png"/><Relationship Id="rId4" Type="http://schemas.openxmlformats.org/officeDocument/2006/relationships/image" Target="../media/image197.png"/></Relationships>
</file>

<file path=ppt/slides/_rels/slide5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xml"/><Relationship Id="rId1" Type="http://schemas.openxmlformats.org/officeDocument/2006/relationships/slideLayout" Target="../slideLayouts/slideLayout16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70.xml"/></Relationships>
</file>

<file path=ppt/slides/_rels/slide6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12.xml"/><Relationship Id="rId4" Type="http://schemas.openxmlformats.org/officeDocument/2006/relationships/image" Target="../media/image209.png"/></Relationships>
</file>

<file path=ppt/slides/_rels/slide6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70.xml"/><Relationship Id="rId4" Type="http://schemas.openxmlformats.org/officeDocument/2006/relationships/image" Target="../media/image212.png"/></Relationships>
</file>

<file path=ppt/slides/_rels/slide63.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png"/><Relationship Id="rId2" Type="http://schemas.openxmlformats.org/officeDocument/2006/relationships/image" Target="../media/image213.png"/><Relationship Id="rId1" Type="http://schemas.openxmlformats.org/officeDocument/2006/relationships/slideLayout" Target="../slideLayouts/slideLayout6.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 Id="rId14" Type="http://schemas.openxmlformats.org/officeDocument/2006/relationships/image" Target="../media/image225.png"/></Relationships>
</file>

<file path=ppt/slides/_rels/slide6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8.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6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17.jpeg"/><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a:t>David </a:t>
            </a:r>
            <a:r>
              <a:rPr lang="en-GB" dirty="0" err="1"/>
              <a:t>Groep</a:t>
            </a:r>
            <a:endParaRPr lang="en-GB" dirty="0"/>
          </a:p>
          <a:p>
            <a:r>
              <a:rPr lang="en-GB" dirty="0"/>
              <a:t>ISGC 2026 Taipei</a:t>
            </a:r>
          </a:p>
          <a:p>
            <a:r>
              <a:rPr lang="en-GB" dirty="0"/>
              <a:t>March 2026</a:t>
            </a:r>
          </a:p>
        </p:txBody>
      </p:sp>
      <p:sp>
        <p:nvSpPr>
          <p:cNvPr id="2" name="Title 1"/>
          <p:cNvSpPr>
            <a:spLocks noGrp="1"/>
          </p:cNvSpPr>
          <p:nvPr>
            <p:ph type="title"/>
          </p:nvPr>
        </p:nvSpPr>
        <p:spPr/>
        <p:txBody>
          <a:bodyPr/>
          <a:lstStyle/>
          <a:p>
            <a:r>
              <a:rPr lang="en-GB" dirty="0"/>
              <a:t>IT Security</a:t>
            </a:r>
            <a:br>
              <a:rPr lang="en-GB" dirty="0"/>
            </a:br>
            <a:r>
              <a:rPr lang="en-GB" dirty="0"/>
              <a:t>for complex infrastructures</a:t>
            </a:r>
          </a:p>
        </p:txBody>
      </p:sp>
      <p:sp>
        <p:nvSpPr>
          <p:cNvPr id="4" name="Text Placeholder 3"/>
          <p:cNvSpPr>
            <a:spLocks noGrp="1"/>
          </p:cNvSpPr>
          <p:nvPr>
            <p:ph type="body" sz="quarter" idx="14"/>
          </p:nvPr>
        </p:nvSpPr>
        <p:spPr/>
        <p:txBody>
          <a:bodyPr/>
          <a:lstStyle/>
          <a:p>
            <a:r>
              <a:rPr lang="en-GB" dirty="0"/>
              <a:t>EGI-CSIRT Security Training Workshop</a:t>
            </a:r>
          </a:p>
        </p:txBody>
      </p:sp>
      <p:pic>
        <p:nvPicPr>
          <p:cNvPr id="9" name="Picture 8">
            <a:extLst>
              <a:ext uri="{FF2B5EF4-FFF2-40B4-BE49-F238E27FC236}">
                <a16:creationId xmlns:a16="http://schemas.microsoft.com/office/drawing/2014/main" id="{B0D65671-CDA8-D0EA-B273-DC9E590E99BB}"/>
              </a:ext>
            </a:extLst>
          </p:cNvPr>
          <p:cNvPicPr>
            <a:picLocks noChangeAspect="1"/>
          </p:cNvPicPr>
          <p:nvPr/>
        </p:nvPicPr>
        <p:blipFill>
          <a:blip r:embed="rId2">
            <a:clrChange>
              <a:clrFrom>
                <a:srgbClr val="FFFFFF"/>
              </a:clrFrom>
              <a:clrTo>
                <a:srgbClr val="FFFFFF">
                  <a:alpha val="0"/>
                </a:srgbClr>
              </a:clrTo>
            </a:clrChange>
          </a:blip>
          <a:srcRect l="5063" t="5932" r="6244" b="1555"/>
          <a:stretch/>
        </p:blipFill>
        <p:spPr>
          <a:xfrm>
            <a:off x="6518301" y="3396576"/>
            <a:ext cx="935690" cy="823407"/>
          </a:xfrm>
          <a:prstGeom prst="rect">
            <a:avLst/>
          </a:prstGeom>
        </p:spPr>
      </p:pic>
      <p:pic>
        <p:nvPicPr>
          <p:cNvPr id="6" name="Picture 5">
            <a:extLst>
              <a:ext uri="{FF2B5EF4-FFF2-40B4-BE49-F238E27FC236}">
                <a16:creationId xmlns:a16="http://schemas.microsoft.com/office/drawing/2014/main" id="{5DB4406C-EC80-49CF-0AA6-C50D06067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25" y="3042140"/>
            <a:ext cx="848156" cy="848156"/>
          </a:xfrm>
          <a:prstGeom prst="rect">
            <a:avLst/>
          </a:prstGeom>
        </p:spPr>
      </p:pic>
    </p:spTree>
    <p:extLst>
      <p:ext uri="{BB962C8B-B14F-4D97-AF65-F5344CB8AC3E}">
        <p14:creationId xmlns:p14="http://schemas.microsoft.com/office/powerpoint/2010/main" val="247592417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p:txBody>
          <a:bodyPr/>
          <a:lstStyle/>
          <a:p>
            <a:pPr lvl="0"/>
            <a:fld id="{09B7AD4A-C94A-7B42-9E17-606C7F366C4B}" type="slidenum">
              <a:rPr lang="nl-NL" noProof="0" smtClean="0">
                <a:sym typeface="Arial"/>
              </a:rPr>
              <a:pPr lvl="0"/>
              <a:t>10</a:t>
            </a:fld>
            <a:endParaRPr lang="nl-NL" noProof="0" dirty="0">
              <a:sym typeface="Arial"/>
            </a:endParaRPr>
          </a:p>
        </p:txBody>
      </p:sp>
      <p:sp>
        <p:nvSpPr>
          <p:cNvPr id="3" name="Footer Placeholder 2"/>
          <p:cNvSpPr>
            <a:spLocks noGrp="1"/>
          </p:cNvSpPr>
          <p:nvPr>
            <p:ph type="ftr" sz="quarter" idx="3"/>
          </p:nvPr>
        </p:nvSpPr>
        <p:spPr/>
        <p:txBody>
          <a:bodyPr/>
          <a:lstStyle/>
          <a:p>
            <a:pPr lvl="0"/>
            <a:r>
              <a:rPr lang="en-US" noProof="0">
                <a:sym typeface="Arial"/>
              </a:rPr>
              <a:t>ISGC 2026 EGI CSIRT Security Workshop</a:t>
            </a:r>
            <a:endParaRPr lang="nl-NL" noProof="0" dirty="0">
              <a:sym typeface="Arial"/>
            </a:endParaRPr>
          </a:p>
        </p:txBody>
      </p:sp>
      <p:sp>
        <p:nvSpPr>
          <p:cNvPr id="6" name="Text Placeholder 5"/>
          <p:cNvSpPr>
            <a:spLocks noGrp="1"/>
          </p:cNvSpPr>
          <p:nvPr>
            <p:ph type="body" sz="quarter" idx="15"/>
          </p:nvPr>
        </p:nvSpPr>
        <p:spPr/>
        <p:txBody>
          <a:bodyPr/>
          <a:lstStyle/>
          <a:p>
            <a:r>
              <a:rPr lang="en-GB" dirty="0"/>
              <a:t>Beyond the enterprise egg shell …</a:t>
            </a:r>
          </a:p>
        </p:txBody>
      </p:sp>
      <p:sp>
        <p:nvSpPr>
          <p:cNvPr id="5" name="Text Placeholder 4">
            <a:extLst>
              <a:ext uri="{FF2B5EF4-FFF2-40B4-BE49-F238E27FC236}">
                <a16:creationId xmlns:a16="http://schemas.microsoft.com/office/drawing/2014/main" id="{64AEF67E-3404-0038-B80A-B702876E0829}"/>
              </a:ext>
            </a:extLst>
          </p:cNvPr>
          <p:cNvSpPr>
            <a:spLocks noGrp="1"/>
          </p:cNvSpPr>
          <p:nvPr>
            <p:ph type="body" sz="quarter" idx="16"/>
          </p:nvPr>
        </p:nvSpPr>
        <p:spPr/>
        <p:txBody>
          <a:bodyPr/>
          <a:lstStyle/>
          <a:p>
            <a:r>
              <a:rPr lang="en-GB" dirty="0"/>
              <a:t>Interoperable cloud? Compare OGF’s OCCI WG GFD.221 (https://www.ogf.org/documents/GFD.221.pdf) with e.g. Amazon S3 API or the OwnCloud CS3 interfaces</a:t>
            </a:r>
          </a:p>
          <a:p>
            <a:endParaRPr lang="en-GB" dirty="0"/>
          </a:p>
        </p:txBody>
      </p:sp>
      <p:pic>
        <p:nvPicPr>
          <p:cNvPr id="7" name="Picture 10" descr="User-Grid-Interaction"/>
          <p:cNvPicPr>
            <a:picLocks noChangeAspect="1" noChangeArrowheads="1"/>
          </p:cNvPicPr>
          <p:nvPr/>
        </p:nvPicPr>
        <p:blipFill>
          <a:blip r:embed="rId2"/>
          <a:srcRect/>
          <a:stretch>
            <a:fillRect/>
          </a:stretch>
        </p:blipFill>
        <p:spPr bwMode="auto">
          <a:xfrm>
            <a:off x="2407497" y="1004771"/>
            <a:ext cx="4550410" cy="3133958"/>
          </a:xfrm>
          <a:prstGeom prst="rect">
            <a:avLst/>
          </a:prstGeom>
          <a:noFill/>
          <a:ln w="9525">
            <a:noFill/>
            <a:miter lim="800000"/>
            <a:headEnd/>
            <a:tailEnd/>
          </a:ln>
        </p:spPr>
      </p:pic>
    </p:spTree>
    <p:extLst>
      <p:ext uri="{BB962C8B-B14F-4D97-AF65-F5344CB8AC3E}">
        <p14:creationId xmlns:p14="http://schemas.microsoft.com/office/powerpoint/2010/main" val="23036165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6" y="967796"/>
            <a:ext cx="3144346" cy="3373033"/>
          </a:xfrm>
        </p:spPr>
        <p:txBody>
          <a:bodyPr/>
          <a:lstStyle/>
          <a:p>
            <a:r>
              <a:rPr lang="en-GB" b="1" dirty="0"/>
              <a:t>Authentication</a:t>
            </a:r>
          </a:p>
          <a:p>
            <a:endParaRPr lang="en-GB" dirty="0"/>
          </a:p>
          <a:p>
            <a:r>
              <a:rPr lang="en-GB" dirty="0"/>
              <a:t>demonstrating ‘you are you’</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b="1" i="1" dirty="0"/>
              <a:t>authenticator</a:t>
            </a:r>
            <a:br>
              <a:rPr lang="en-GB" i="1" dirty="0"/>
            </a:br>
            <a:r>
              <a:rPr lang="en-GB" dirty="0"/>
              <a:t>‘you’ remains same ‘you’</a:t>
            </a:r>
            <a:br>
              <a:rPr lang="en-GB" dirty="0"/>
            </a:br>
            <a:endParaRPr lang="en-GB" dirty="0"/>
          </a:p>
          <a:p>
            <a:pPr marL="285750" indent="-285750">
              <a:buFont typeface="Arial" panose="020B0604020202020204" pitchFamily="34" charset="0"/>
              <a:buChar char="•"/>
            </a:pPr>
            <a:r>
              <a:rPr lang="en-GB" b="1" dirty="0"/>
              <a:t>vetted </a:t>
            </a:r>
            <a:r>
              <a:rPr lang="en-GB" b="1" i="1" dirty="0"/>
              <a:t>identity</a:t>
            </a:r>
            <a:br>
              <a:rPr lang="en-GB" i="1" dirty="0"/>
            </a:br>
            <a:r>
              <a:rPr lang="en-GB" dirty="0"/>
              <a:t>‘you’ can be pseudonymous</a:t>
            </a:r>
            <a:br>
              <a:rPr lang="en-GB" dirty="0"/>
            </a:br>
            <a:r>
              <a:rPr lang="en-GB" dirty="0"/>
              <a:t>‘you’ can be a vetted person</a:t>
            </a:r>
          </a:p>
          <a:p>
            <a:pPr marL="285750" indent="-285750">
              <a:buFont typeface="Arial" panose="020B0604020202020204" pitchFamily="34" charset="0"/>
              <a:buChar char="•"/>
            </a:pPr>
            <a:endParaRPr lang="en-GB" dirty="0"/>
          </a:p>
        </p:txBody>
      </p:sp>
      <p:sp>
        <p:nvSpPr>
          <p:cNvPr id="4" name="Text Placeholder 3"/>
          <p:cNvSpPr>
            <a:spLocks noGrp="1"/>
          </p:cNvSpPr>
          <p:nvPr>
            <p:ph type="body" sz="quarter" idx="15"/>
          </p:nvPr>
        </p:nvSpPr>
        <p:spPr>
          <a:xfrm>
            <a:off x="238124" y="238125"/>
            <a:ext cx="8791575" cy="400110"/>
          </a:xfrm>
        </p:spPr>
        <p:txBody>
          <a:bodyPr/>
          <a:lstStyle/>
          <a:p>
            <a:r>
              <a:rPr lang="en-GB" dirty="0"/>
              <a:t>When you are asked to login again…~12 000 x 170+ times?</a:t>
            </a:r>
          </a:p>
        </p:txBody>
      </p:sp>
      <p:pic>
        <p:nvPicPr>
          <p:cNvPr id="6" name="Picture 5"/>
          <p:cNvPicPr>
            <a:picLocks noChangeAspect="1"/>
          </p:cNvPicPr>
          <p:nvPr/>
        </p:nvPicPr>
        <p:blipFill>
          <a:blip r:embed="rId2"/>
          <a:stretch>
            <a:fillRect/>
          </a:stretch>
        </p:blipFill>
        <p:spPr>
          <a:xfrm>
            <a:off x="3606799" y="638235"/>
            <a:ext cx="3717622" cy="4419786"/>
          </a:xfrm>
          <a:prstGeom prst="rect">
            <a:avLst/>
          </a:prstGeom>
        </p:spPr>
      </p:pic>
      <p:sp>
        <p:nvSpPr>
          <p:cNvPr id="7" name="Footer Placeholder 6"/>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3" name="Slide Number Placeholder 2">
            <a:extLst>
              <a:ext uri="{FF2B5EF4-FFF2-40B4-BE49-F238E27FC236}">
                <a16:creationId xmlns:a16="http://schemas.microsoft.com/office/drawing/2014/main" id="{5AAAC944-45C4-1784-FA80-50CB60DBF315}"/>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11</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64730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238125" y="238125"/>
            <a:ext cx="8667750" cy="400110"/>
          </a:xfrm>
        </p:spPr>
        <p:txBody>
          <a:bodyPr/>
          <a:lstStyle/>
          <a:p>
            <a:r>
              <a:rPr lang="en-GB" dirty="0"/>
              <a:t>Self-asserted or ‘pseudonymous’ often not enough</a:t>
            </a:r>
          </a:p>
        </p:txBody>
      </p:sp>
      <p:grpSp>
        <p:nvGrpSpPr>
          <p:cNvPr id="5" name="Group 4"/>
          <p:cNvGrpSpPr/>
          <p:nvPr/>
        </p:nvGrpSpPr>
        <p:grpSpPr>
          <a:xfrm>
            <a:off x="1596905" y="654964"/>
            <a:ext cx="6109508" cy="3872762"/>
            <a:chOff x="810206" y="542853"/>
            <a:chExt cx="7812361" cy="4952186"/>
          </a:xfrm>
        </p:grpSpPr>
        <p:pic>
          <p:nvPicPr>
            <p:cNvPr id="6" name="Picture 5"/>
            <p:cNvPicPr>
              <a:picLocks noChangeAspect="1" noChangeArrowheads="1"/>
            </p:cNvPicPr>
            <p:nvPr/>
          </p:nvPicPr>
          <p:blipFill>
            <a:blip r:embed="rId2" cstate="print"/>
            <a:srcRect/>
            <a:stretch>
              <a:fillRect/>
            </a:stretch>
          </p:blipFill>
          <p:spPr bwMode="auto">
            <a:xfrm>
              <a:off x="1170247" y="542853"/>
              <a:ext cx="4474553" cy="3420988"/>
            </a:xfrm>
            <a:prstGeom prst="rect">
              <a:avLst/>
            </a:prstGeom>
            <a:noFill/>
            <a:ln w="9525">
              <a:noFill/>
              <a:miter lim="800000"/>
              <a:headEnd/>
              <a:tailEnd/>
            </a:ln>
          </p:spPr>
        </p:pic>
        <p:pic>
          <p:nvPicPr>
            <p:cNvPr id="7" name="Picture 5"/>
            <p:cNvPicPr>
              <a:picLocks noChangeAspect="1" noChangeArrowheads="1"/>
            </p:cNvPicPr>
            <p:nvPr/>
          </p:nvPicPr>
          <p:blipFill>
            <a:blip r:embed="rId2" cstate="print"/>
            <a:srcRect/>
            <a:stretch>
              <a:fillRect/>
            </a:stretch>
          </p:blipFill>
          <p:spPr bwMode="auto">
            <a:xfrm>
              <a:off x="1170247" y="614861"/>
              <a:ext cx="4474553" cy="3420988"/>
            </a:xfrm>
            <a:prstGeom prst="rect">
              <a:avLst/>
            </a:prstGeom>
            <a:noFill/>
            <a:ln w="9525">
              <a:noFill/>
              <a:miter lim="800000"/>
              <a:headEnd/>
              <a:tailEnd/>
            </a:ln>
            <a:effectLst>
              <a:glow rad="101600">
                <a:schemeClr val="tx1">
                  <a:alpha val="60000"/>
                </a:schemeClr>
              </a:glow>
            </a:effectLst>
          </p:spPr>
        </p:pic>
        <p:pic>
          <p:nvPicPr>
            <p:cNvPr id="8" name="Picture 4"/>
            <p:cNvPicPr>
              <a:picLocks noChangeAspect="1" noChangeArrowheads="1"/>
            </p:cNvPicPr>
            <p:nvPr/>
          </p:nvPicPr>
          <p:blipFill>
            <a:blip r:embed="rId3" cstate="print"/>
            <a:srcRect/>
            <a:stretch>
              <a:fillRect/>
            </a:stretch>
          </p:blipFill>
          <p:spPr bwMode="auto">
            <a:xfrm>
              <a:off x="810206" y="2055023"/>
              <a:ext cx="4896544" cy="3342371"/>
            </a:xfrm>
            <a:prstGeom prst="rect">
              <a:avLst/>
            </a:prstGeom>
            <a:noFill/>
            <a:ln w="9525">
              <a:noFill/>
              <a:miter lim="800000"/>
              <a:headEnd/>
              <a:tailEnd/>
            </a:ln>
            <a:effectLst>
              <a:glow rad="101600">
                <a:schemeClr val="tx1">
                  <a:alpha val="60000"/>
                </a:schemeClr>
              </a:glow>
            </a:effectLst>
          </p:spPr>
        </p:pic>
        <p:pic>
          <p:nvPicPr>
            <p:cNvPr id="9" name="Picture 2"/>
            <p:cNvPicPr>
              <a:picLocks noChangeAspect="1" noChangeArrowheads="1"/>
            </p:cNvPicPr>
            <p:nvPr/>
          </p:nvPicPr>
          <p:blipFill>
            <a:blip r:embed="rId4" cstate="print"/>
            <a:srcRect/>
            <a:stretch>
              <a:fillRect/>
            </a:stretch>
          </p:blipFill>
          <p:spPr bwMode="auto">
            <a:xfrm>
              <a:off x="6212159" y="4237740"/>
              <a:ext cx="1905000" cy="1257299"/>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3465671" y="1246431"/>
              <a:ext cx="5156896" cy="3088953"/>
            </a:xfrm>
            <a:prstGeom prst="rect">
              <a:avLst/>
            </a:prstGeom>
            <a:noFill/>
            <a:ln w="9525">
              <a:noFill/>
              <a:miter lim="800000"/>
              <a:headEnd/>
              <a:tailEnd/>
            </a:ln>
            <a:effectLst>
              <a:glow rad="101600">
                <a:schemeClr val="tx1">
                  <a:alpha val="60000"/>
                </a:schemeClr>
              </a:glow>
            </a:effectLst>
          </p:spPr>
        </p:pic>
      </p:grpSp>
      <p:sp>
        <p:nvSpPr>
          <p:cNvPr id="11" name="TextBox 10"/>
          <p:cNvSpPr txBox="1"/>
          <p:nvPr/>
        </p:nvSpPr>
        <p:spPr>
          <a:xfrm>
            <a:off x="5377707" y="591550"/>
            <a:ext cx="2551789" cy="64633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1C3D"/>
                </a:solidFill>
                <a:effectLst/>
                <a:uLnTx/>
                <a:uFillTx/>
                <a:latin typeface="Calibri"/>
                <a:ea typeface="+mn-ea"/>
                <a:cs typeface="Arial"/>
                <a:sym typeface="Arial"/>
              </a:rPr>
              <a:t>state of EU </a:t>
            </a:r>
            <a:r>
              <a:rPr kumimoji="0" lang="en-US" sz="1800" b="0" i="1" u="none" strike="noStrike" kern="1200" cap="none" spc="0" normalizeH="0" baseline="0" noProof="0" dirty="0" err="1">
                <a:ln>
                  <a:noFill/>
                </a:ln>
                <a:solidFill>
                  <a:srgbClr val="001C3D"/>
                </a:solidFill>
                <a:effectLst/>
                <a:uLnTx/>
                <a:uFillTx/>
                <a:latin typeface="Calibri"/>
                <a:ea typeface="+mn-ea"/>
                <a:cs typeface="Arial"/>
                <a:sym typeface="Arial"/>
              </a:rPr>
              <a:t>DataGrid</a:t>
            </a:r>
            <a:r>
              <a:rPr kumimoji="0" lang="en-US" sz="1800" b="0" i="1" u="none" strike="noStrike" kern="1200" cap="none" spc="0" normalizeH="0" baseline="0" noProof="0" dirty="0">
                <a:ln>
                  <a:noFill/>
                </a:ln>
                <a:solidFill>
                  <a:srgbClr val="001C3D"/>
                </a:solidFill>
                <a:effectLst/>
                <a:uLnTx/>
                <a:uFillTx/>
                <a:latin typeface="Calibri"/>
                <a:ea typeface="+mn-ea"/>
                <a:cs typeface="Arial"/>
                <a:sym typeface="Arial"/>
              </a:rPr>
              <a:t> and </a:t>
            </a:r>
            <a:br>
              <a:rPr kumimoji="0" lang="en-US" sz="1800" b="0" i="1" u="none" strike="noStrike" kern="1200" cap="none" spc="0" normalizeH="0" baseline="0" noProof="0" dirty="0">
                <a:ln>
                  <a:noFill/>
                </a:ln>
                <a:solidFill>
                  <a:srgbClr val="001C3D"/>
                </a:solidFill>
                <a:effectLst/>
                <a:uLnTx/>
                <a:uFillTx/>
                <a:latin typeface="Calibri"/>
                <a:ea typeface="+mn-ea"/>
                <a:cs typeface="Arial"/>
                <a:sym typeface="Arial"/>
              </a:rPr>
            </a:br>
            <a:r>
              <a:rPr kumimoji="0" lang="en-US" sz="1800" b="0" i="1" u="none" strike="noStrike" kern="1200" cap="none" spc="0" normalizeH="0" baseline="0" noProof="0" dirty="0">
                <a:ln>
                  <a:noFill/>
                </a:ln>
                <a:solidFill>
                  <a:srgbClr val="001C3D"/>
                </a:solidFill>
                <a:effectLst/>
                <a:uLnTx/>
                <a:uFillTx/>
                <a:latin typeface="Calibri"/>
                <a:ea typeface="+mn-ea"/>
                <a:cs typeface="Arial"/>
                <a:sym typeface="Arial"/>
              </a:rPr>
              <a:t>HEP computing in ~2000</a:t>
            </a:r>
            <a:endParaRPr kumimoji="0" lang="en-GB" sz="1800" b="0" i="1" u="none" strike="noStrike" kern="1200" cap="none" spc="0" normalizeH="0" baseline="0" noProof="0" dirty="0">
              <a:ln>
                <a:noFill/>
              </a:ln>
              <a:solidFill>
                <a:srgbClr val="001C3D"/>
              </a:solidFill>
              <a:effectLst/>
              <a:uLnTx/>
              <a:uFillTx/>
              <a:latin typeface="Calibri"/>
              <a:ea typeface="+mn-ea"/>
              <a:cs typeface="Arial"/>
              <a:sym typeface="Arial"/>
            </a:endParaRPr>
          </a:p>
        </p:txBody>
      </p:sp>
      <p:sp>
        <p:nvSpPr>
          <p:cNvPr id="2" name="Footer Placeholder 1"/>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3" name="Slide Number Placeholder 2">
            <a:extLst>
              <a:ext uri="{FF2B5EF4-FFF2-40B4-BE49-F238E27FC236}">
                <a16:creationId xmlns:a16="http://schemas.microsoft.com/office/drawing/2014/main" id="{6DA62FDA-F404-FB3A-11C2-3AAE950C6B43}"/>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12</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813502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 Placeholder 10"/>
          <p:cNvSpPr>
            <a:spLocks noGrp="1"/>
          </p:cNvSpPr>
          <p:nvPr>
            <p:ph type="body" sz="half" idx="14"/>
          </p:nvPr>
        </p:nvSpPr>
        <p:spPr>
          <a:xfrm>
            <a:off x="238125" y="967797"/>
            <a:ext cx="4912519" cy="3290776"/>
          </a:xfrm>
        </p:spPr>
        <p:txBody>
          <a:bodyPr/>
          <a:lstStyle/>
          <a:p>
            <a:r>
              <a:rPr lang="en-US" dirty="0"/>
              <a:t>Many start with </a:t>
            </a:r>
            <a:r>
              <a:rPr lang="en-US" i="1" dirty="0"/>
              <a:t>credentials </a:t>
            </a:r>
            <a:r>
              <a:rPr lang="en-US" dirty="0"/>
              <a:t>dedicated </a:t>
            </a:r>
            <a:br>
              <a:rPr lang="en-US" dirty="0"/>
            </a:br>
            <a:r>
              <a:rPr lang="en-US" dirty="0"/>
              <a:t>to each service where you need access</a:t>
            </a:r>
          </a:p>
          <a:p>
            <a:endParaRPr lang="en-US" dirty="0"/>
          </a:p>
          <a:p>
            <a:pPr marL="285750" indent="-285750">
              <a:buFont typeface="Arial" panose="020B0604020202020204" pitchFamily="34" charset="0"/>
              <a:buChar char="•"/>
            </a:pPr>
            <a:r>
              <a:rPr lang="en-US" dirty="0"/>
              <a:t>In a multi-organizational system becomes</a:t>
            </a:r>
            <a:br>
              <a:rPr lang="en-US" dirty="0"/>
            </a:br>
            <a:r>
              <a:rPr lang="en-US" sz="800" dirty="0"/>
              <a:t> </a:t>
            </a:r>
            <a:br>
              <a:rPr lang="en-US" dirty="0"/>
            </a:br>
            <a:r>
              <a:rPr lang="en-US" dirty="0"/>
              <a:t>		</a:t>
            </a:r>
            <a:r>
              <a:rPr lang="en-US" b="1" dirty="0">
                <a:latin typeface="Vladimir Script" pitchFamily="66" charset="0"/>
              </a:rPr>
              <a:t>O</a:t>
            </a:r>
            <a:r>
              <a:rPr lang="en-US" dirty="0"/>
              <a:t>(</a:t>
            </a:r>
            <a:r>
              <a:rPr lang="en-US" dirty="0" err="1"/>
              <a:t>n</a:t>
            </a:r>
            <a:r>
              <a:rPr lang="en-US" baseline="-25000" dirty="0" err="1"/>
              <a:t>services</a:t>
            </a:r>
            <a:r>
              <a:rPr lang="en-US" dirty="0"/>
              <a:t>) * </a:t>
            </a:r>
            <a:r>
              <a:rPr lang="en-US" b="1" dirty="0">
                <a:latin typeface="Vladimir Script" pitchFamily="66" charset="0"/>
              </a:rPr>
              <a:t>O</a:t>
            </a:r>
            <a:r>
              <a:rPr lang="en-US" dirty="0"/>
              <a:t>(</a:t>
            </a:r>
            <a:r>
              <a:rPr lang="en-US" dirty="0" err="1"/>
              <a:t>n</a:t>
            </a:r>
            <a:r>
              <a:rPr lang="en-US" baseline="-25000" dirty="0" err="1"/>
              <a:t>users</a:t>
            </a:r>
            <a:r>
              <a:rPr lang="en-US" dirty="0"/>
              <a:t>)</a:t>
            </a:r>
          </a:p>
          <a:p>
            <a:endParaRPr lang="en-GB"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usually creates a strong link to authorization: </a:t>
            </a:r>
            <a:br>
              <a:rPr lang="en-US" dirty="0"/>
            </a:br>
            <a:br>
              <a:rPr lang="en-US" dirty="0"/>
            </a:br>
            <a:r>
              <a:rPr lang="en-US" i="1" dirty="0"/>
              <a:t>different accounts for different roles, multiplying the number of credentials per user</a:t>
            </a:r>
          </a:p>
          <a:p>
            <a:endParaRPr lang="en-GB" dirty="0"/>
          </a:p>
        </p:txBody>
      </p:sp>
      <p:sp>
        <p:nvSpPr>
          <p:cNvPr id="2" name="Slide Number Placeholder 1"/>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13</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Text Placeholder 3"/>
          <p:cNvSpPr>
            <a:spLocks noGrp="1"/>
          </p:cNvSpPr>
          <p:nvPr>
            <p:ph type="body" sz="quarter" idx="15"/>
          </p:nvPr>
        </p:nvSpPr>
        <p:spPr/>
        <p:txBody>
          <a:bodyPr/>
          <a:lstStyle/>
          <a:p>
            <a:r>
              <a:rPr lang="en-GB" dirty="0"/>
              <a:t>Scaling credentials: per service per user</a:t>
            </a:r>
          </a:p>
        </p:txBody>
      </p:sp>
      <p:sp>
        <p:nvSpPr>
          <p:cNvPr id="5" name="Text Placeholder 4"/>
          <p:cNvSpPr>
            <a:spLocks noGrp="1"/>
          </p:cNvSpPr>
          <p:nvPr>
            <p:ph type="body" sz="quarter" idx="16"/>
          </p:nvPr>
        </p:nvSpPr>
        <p:spPr/>
        <p:txBody>
          <a:bodyPr/>
          <a:lstStyle/>
          <a:p>
            <a:r>
              <a:rPr lang="en-US" dirty="0"/>
              <a:t>Image </a:t>
            </a:r>
            <a:r>
              <a:rPr lang="en-US" dirty="0" err="1"/>
              <a:t>imspired</a:t>
            </a:r>
            <a:r>
              <a:rPr lang="en-US" dirty="0"/>
              <a:t> by AARC NA2 training module “Authentication and </a:t>
            </a:r>
            <a:r>
              <a:rPr lang="en-US" dirty="0" err="1"/>
              <a:t>Authorisation</a:t>
            </a:r>
            <a:r>
              <a:rPr lang="en-US" dirty="0"/>
              <a:t> 101” – keychain image created by generative AI</a:t>
            </a:r>
            <a:endParaRPr lang="en-GB"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3600" y="866227"/>
            <a:ext cx="3288900" cy="3491086"/>
          </a:xfrm>
          <a:prstGeom prst="rect">
            <a:avLst/>
          </a:prstGeom>
        </p:spPr>
      </p:pic>
      <p:sp>
        <p:nvSpPr>
          <p:cNvPr id="6" name="Footer Placeholder 5"/>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59379858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238125" y="238125"/>
            <a:ext cx="8667750" cy="738664"/>
          </a:xfrm>
        </p:spPr>
        <p:txBody>
          <a:bodyPr/>
          <a:lstStyle/>
          <a:p>
            <a:r>
              <a:rPr lang="en-GB" sz="2400" dirty="0"/>
              <a:t>Can we scale better with an ‘federated’</a:t>
            </a:r>
            <a:br>
              <a:rPr lang="en-GB" sz="2400" dirty="0"/>
            </a:br>
            <a:r>
              <a:rPr lang="en-GB" sz="2400" dirty="0"/>
              <a:t>Authentication and Authorisation Infrastructure (‘AAI’)</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600" y="1153755"/>
            <a:ext cx="5486400" cy="3276600"/>
          </a:xfrm>
          <a:prstGeom prst="rect">
            <a:avLst/>
          </a:prstGeom>
        </p:spPr>
      </p:pic>
      <p:sp>
        <p:nvSpPr>
          <p:cNvPr id="8" name="TextBox 7"/>
          <p:cNvSpPr txBox="1"/>
          <p:nvPr/>
        </p:nvSpPr>
        <p:spPr>
          <a:xfrm>
            <a:off x="440649" y="2226323"/>
            <a:ext cx="264495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with one service provided to</a:t>
            </a:r>
            <a:b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b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several organisations </a:t>
            </a:r>
            <a:b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b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in a common </a:t>
            </a:r>
            <a:r>
              <a:rPr kumimoji="0" lang="en-GB" sz="1600" b="0" i="1" u="none" strike="noStrike" kern="0" cap="none" spc="0" normalizeH="0" baseline="0" noProof="0" dirty="0">
                <a:ln>
                  <a:noFill/>
                </a:ln>
                <a:solidFill>
                  <a:srgbClr val="6F2575"/>
                </a:solidFill>
                <a:effectLst/>
                <a:uLnTx/>
                <a:uFillTx/>
                <a:latin typeface="Arial"/>
                <a:ea typeface="+mn-ea"/>
                <a:cs typeface="Arial"/>
                <a:sym typeface="Arial"/>
              </a:rPr>
              <a:t>federation</a:t>
            </a:r>
          </a:p>
        </p:txBody>
      </p:sp>
      <p:sp>
        <p:nvSpPr>
          <p:cNvPr id="2" name="Footer Placeholder 1"/>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Box 3"/>
          <p:cNvSpPr txBox="1"/>
          <p:nvPr/>
        </p:nvSpPr>
        <p:spPr>
          <a:xfrm>
            <a:off x="6753922" y="4335452"/>
            <a:ext cx="2390078"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6F2575"/>
                </a:solidFill>
                <a:effectLst/>
                <a:uLnTx/>
                <a:uFillTx/>
                <a:latin typeface="Arial"/>
                <a:ea typeface="+mn-ea"/>
                <a:cs typeface="Arial"/>
                <a:sym typeface="Arial"/>
              </a:rPr>
              <a:t>we will get to authorisation in a bit …</a:t>
            </a:r>
          </a:p>
        </p:txBody>
      </p:sp>
      <p:sp>
        <p:nvSpPr>
          <p:cNvPr id="3" name="Slide Number Placeholder 2">
            <a:extLst>
              <a:ext uri="{FF2B5EF4-FFF2-40B4-BE49-F238E27FC236}">
                <a16:creationId xmlns:a16="http://schemas.microsoft.com/office/drawing/2014/main" id="{51F4CD76-6687-73AA-50BA-3B4CE357B3EB}"/>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14</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6657111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p:txBody>
          <a:bodyPr/>
          <a:lstStyle/>
          <a:p>
            <a:r>
              <a:rPr lang="en-GB" dirty="0"/>
              <a:t>The R&amp;E federation that was there first …</a:t>
            </a:r>
          </a:p>
        </p:txBody>
      </p:sp>
      <p:sp>
        <p:nvSpPr>
          <p:cNvPr id="7" name="Text Placeholder 6"/>
          <p:cNvSpPr>
            <a:spLocks noGrp="1"/>
          </p:cNvSpPr>
          <p:nvPr>
            <p:ph type="body" sz="quarter" idx="16"/>
          </p:nvPr>
        </p:nvSpPr>
        <p:spPr/>
        <p:txBody>
          <a:bodyPr/>
          <a:lstStyle/>
          <a:p>
            <a:r>
              <a:rPr lang="en-GB" dirty="0" err="1"/>
              <a:t>eduroam</a:t>
            </a:r>
            <a:r>
              <a:rPr lang="en-GB" dirty="0"/>
              <a:t> image from https://eduroam.org/how/, GEANT ; RADIUS: RC2865 https://www.rfc-editor.org/rfc/rfc2865; see also freeradius.org</a:t>
            </a:r>
          </a:p>
          <a:p>
            <a:endParaRPr lang="en-GB" dirty="0"/>
          </a:p>
        </p:txBody>
      </p:sp>
      <p:pic>
        <p:nvPicPr>
          <p:cNvPr id="12" name="Picture 11"/>
          <p:cNvPicPr>
            <a:picLocks noChangeAspect="1"/>
          </p:cNvPicPr>
          <p:nvPr/>
        </p:nvPicPr>
        <p:blipFill>
          <a:blip r:embed="rId2"/>
          <a:stretch>
            <a:fillRect/>
          </a:stretch>
        </p:blipFill>
        <p:spPr>
          <a:xfrm>
            <a:off x="4748114" y="790575"/>
            <a:ext cx="4306874" cy="341439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199" y="1392479"/>
            <a:ext cx="740859" cy="288317"/>
          </a:xfrm>
          <a:prstGeom prst="rect">
            <a:avLst/>
          </a:prstGeom>
        </p:spPr>
      </p:pic>
      <p:sp>
        <p:nvSpPr>
          <p:cNvPr id="15" name="Rectangle 14"/>
          <p:cNvSpPr/>
          <p:nvPr/>
        </p:nvSpPr>
        <p:spPr>
          <a:xfrm>
            <a:off x="208430" y="1309713"/>
            <a:ext cx="4572000" cy="286232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1C3D"/>
                </a:solidFill>
                <a:effectLst/>
                <a:uLnTx/>
                <a:uFillTx/>
                <a:latin typeface="Calibri"/>
                <a:cs typeface="Arial"/>
                <a:sym typeface="Arial"/>
              </a:rPr>
              <a:t>service-specific </a:t>
            </a:r>
            <a:r>
              <a:rPr kumimoji="0" lang="en-GB" sz="1800" b="0" i="0" u="none" strike="noStrike" kern="1200" cap="none" spc="0" normalizeH="0" baseline="0" noProof="0" dirty="0">
                <a:ln>
                  <a:noFill/>
                </a:ln>
                <a:solidFill>
                  <a:srgbClr val="001C3D"/>
                </a:solidFill>
                <a:effectLst/>
                <a:uLnTx/>
                <a:uFillTx/>
                <a:latin typeface="Calibri"/>
                <a:cs typeface="Arial"/>
                <a:sym typeface="Arial"/>
              </a:rPr>
              <a:t>trust </a:t>
            </a:r>
            <a:br>
              <a:rPr kumimoji="0" lang="en-GB" sz="1800" b="0" i="0" u="none" strike="noStrike" kern="1200" cap="none" spc="0" normalizeH="0" baseline="0" noProof="0" dirty="0">
                <a:ln>
                  <a:noFill/>
                </a:ln>
                <a:solidFill>
                  <a:srgbClr val="001C3D"/>
                </a:solidFill>
                <a:effectLst/>
                <a:uLnTx/>
                <a:uFillTx/>
                <a:latin typeface="Calibri"/>
                <a:cs typeface="Arial"/>
                <a:sym typeface="Arial"/>
              </a:rPr>
            </a:br>
            <a:r>
              <a:rPr kumimoji="0" lang="en-GB" sz="1800" b="0" i="0" u="none" strike="noStrike" kern="1200" cap="none" spc="0" normalizeH="0" baseline="0" noProof="0" dirty="0">
                <a:ln>
                  <a:noFill/>
                </a:ln>
                <a:solidFill>
                  <a:srgbClr val="001C3D"/>
                </a:solidFill>
                <a:effectLst/>
                <a:uLnTx/>
                <a:uFillTx/>
                <a:latin typeface="Calibri"/>
                <a:cs typeface="Arial"/>
                <a:sym typeface="Arial"/>
              </a:rPr>
              <a:t>between organisations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C3D"/>
              </a:solidFill>
              <a:effectLst/>
              <a:uLnTx/>
              <a:uFillTx/>
              <a:latin typeface="Calibri"/>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79E"/>
                </a:solidFill>
                <a:effectLst/>
                <a:uLnTx/>
                <a:uFillTx/>
                <a:latin typeface="Calibri"/>
                <a:cs typeface="Arial"/>
                <a:sym typeface="Arial"/>
              </a:rPr>
              <a:t>hierarchical server path, based 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79E"/>
                </a:solidFill>
                <a:effectLst/>
                <a:uLnTx/>
                <a:uFillTx/>
                <a:latin typeface="Calibri"/>
                <a:cs typeface="Arial"/>
                <a:sym typeface="Arial"/>
              </a:rPr>
              <a:t>a network-specific secure exchange</a:t>
            </a:r>
            <a:br>
              <a:rPr kumimoji="0" lang="en-US" sz="1800" b="0" i="0" u="none" strike="noStrike" kern="1200" cap="none" spc="0" normalizeH="0" baseline="0" noProof="0" dirty="0">
                <a:ln>
                  <a:noFill/>
                </a:ln>
                <a:solidFill>
                  <a:srgbClr val="00479E"/>
                </a:solidFill>
                <a:effectLst/>
                <a:uLnTx/>
                <a:uFillTx/>
                <a:latin typeface="Calibri"/>
                <a:cs typeface="Arial"/>
                <a:sym typeface="Arial"/>
              </a:rPr>
            </a:br>
            <a:endParaRPr kumimoji="0" lang="en-US" sz="1800" b="0" i="0" u="none" strike="noStrike" kern="1200" cap="none" spc="0" normalizeH="0" baseline="0" noProof="0" dirty="0">
              <a:ln>
                <a:noFill/>
              </a:ln>
              <a:solidFill>
                <a:srgbClr val="00479E"/>
              </a:solidFill>
              <a:effectLst/>
              <a:uLnTx/>
              <a:uFillTx/>
              <a:latin typeface="Calibri"/>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79E"/>
                </a:solidFill>
                <a:effectLst/>
                <a:uLnTx/>
                <a:uFillTx/>
                <a:latin typeface="Calibri"/>
                <a:cs typeface="Arial"/>
                <a:sym typeface="Arial"/>
              </a:rPr>
              <a:t>sending your credentials back </a:t>
            </a:r>
            <a:br>
              <a:rPr kumimoji="0" lang="en-US" sz="1800" b="0" i="0" u="none" strike="noStrike" kern="1200" cap="none" spc="0" normalizeH="0" baseline="0" noProof="0" dirty="0">
                <a:ln>
                  <a:noFill/>
                </a:ln>
                <a:solidFill>
                  <a:srgbClr val="00479E"/>
                </a:solidFill>
                <a:effectLst/>
                <a:uLnTx/>
                <a:uFillTx/>
                <a:latin typeface="Calibri"/>
                <a:cs typeface="Arial"/>
                <a:sym typeface="Arial"/>
              </a:rPr>
            </a:br>
            <a:r>
              <a:rPr kumimoji="0" lang="en-US" sz="1800" b="0" i="0" u="none" strike="noStrike" kern="1200" cap="none" spc="0" normalizeH="0" baseline="0" noProof="0" dirty="0">
                <a:ln>
                  <a:noFill/>
                </a:ln>
                <a:solidFill>
                  <a:srgbClr val="00479E"/>
                </a:solidFill>
                <a:effectLst/>
                <a:uLnTx/>
                <a:uFillTx/>
                <a:latin typeface="Calibri"/>
                <a:cs typeface="Arial"/>
                <a:sym typeface="Arial"/>
              </a:rPr>
              <a:t>to </a:t>
            </a:r>
            <a:r>
              <a:rPr kumimoji="0" lang="en-US" sz="1800" b="0" i="1" u="none" strike="noStrike" kern="1200" cap="none" spc="0" normalizeH="0" baseline="0" noProof="0" dirty="0">
                <a:ln>
                  <a:noFill/>
                </a:ln>
                <a:solidFill>
                  <a:srgbClr val="00479E"/>
                </a:solidFill>
                <a:effectLst/>
                <a:uLnTx/>
                <a:uFillTx/>
                <a:latin typeface="Calibri"/>
                <a:cs typeface="Arial"/>
                <a:sym typeface="Arial"/>
              </a:rPr>
              <a:t>only </a:t>
            </a:r>
            <a:r>
              <a:rPr kumimoji="0" lang="en-US" sz="1800" b="0" i="0" u="none" strike="noStrike" kern="1200" cap="none" spc="0" normalizeH="0" baseline="0" noProof="0" dirty="0">
                <a:ln>
                  <a:noFill/>
                </a:ln>
                <a:solidFill>
                  <a:srgbClr val="00479E"/>
                </a:solidFill>
                <a:effectLst/>
                <a:uLnTx/>
                <a:uFillTx/>
                <a:latin typeface="Calibri"/>
                <a:cs typeface="Arial"/>
                <a:sym typeface="Arial"/>
              </a:rPr>
              <a:t>your home institution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79E"/>
              </a:solidFill>
              <a:effectLst/>
              <a:uLnTx/>
              <a:uFillTx/>
              <a:latin typeface="Calibri"/>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79E"/>
                </a:solidFill>
                <a:effectLst/>
                <a:uLnTx/>
                <a:uFillTx/>
                <a:latin typeface="Calibri"/>
                <a:cs typeface="Arial"/>
                <a:sym typeface="Arial"/>
              </a:rPr>
              <a:t>found via &lt;anon</a:t>
            </a:r>
            <a:r>
              <a:rPr kumimoji="0" lang="en-US" sz="1800" b="1" i="0" u="none" strike="noStrike" kern="1200" cap="none" spc="0" normalizeH="0" baseline="0" noProof="0" dirty="0">
                <a:ln>
                  <a:noFill/>
                </a:ln>
                <a:solidFill>
                  <a:srgbClr val="00479E"/>
                </a:solidFill>
                <a:effectLst/>
                <a:uLnTx/>
                <a:uFillTx/>
                <a:latin typeface="Calibri"/>
                <a:cs typeface="Arial"/>
                <a:sym typeface="Arial"/>
              </a:rPr>
              <a:t>@domain.name</a:t>
            </a:r>
            <a:r>
              <a:rPr kumimoji="0" lang="en-US" sz="1800" b="0" i="0" u="none" strike="noStrike" kern="1200" cap="none" spc="0" normalizeH="0" baseline="0" noProof="0" dirty="0">
                <a:ln>
                  <a:noFill/>
                </a:ln>
                <a:solidFill>
                  <a:srgbClr val="00479E"/>
                </a:solidFill>
                <a:effectLst/>
                <a:uLnTx/>
                <a:uFillTx/>
                <a:latin typeface="Calibri"/>
                <a:cs typeface="Arial"/>
                <a:sym typeface="Arial"/>
              </a:rPr>
              <a:t>&gt;</a:t>
            </a:r>
          </a:p>
        </p:txBody>
      </p:sp>
      <p:sp>
        <p:nvSpPr>
          <p:cNvPr id="2" name="Footer Placeholder 1"/>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3" name="Slide Number Placeholder 2">
            <a:extLst>
              <a:ext uri="{FF2B5EF4-FFF2-40B4-BE49-F238E27FC236}">
                <a16:creationId xmlns:a16="http://schemas.microsoft.com/office/drawing/2014/main" id="{BCA9AF4A-749B-D537-4920-057F442E9DD1}"/>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15</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80007495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16</a:t>
            </a:fld>
            <a:endParaRPr lang="en-GB"/>
          </a:p>
        </p:txBody>
      </p:sp>
      <p:sp>
        <p:nvSpPr>
          <p:cNvPr id="4" name="Footer Placeholder 3"/>
          <p:cNvSpPr>
            <a:spLocks noGrp="1"/>
          </p:cNvSpPr>
          <p:nvPr>
            <p:ph type="ftr" sz="quarter" idx="3"/>
          </p:nvPr>
        </p:nvSpPr>
        <p:spPr/>
        <p:txBody>
          <a:bodyPr/>
          <a:lstStyle/>
          <a:p>
            <a:r>
              <a:rPr lang="en-US"/>
              <a:t>ISGC 2026 EGI CSIRT Security Workshop</a:t>
            </a:r>
            <a:endParaRPr lang="nl-NL" dirty="0"/>
          </a:p>
        </p:txBody>
      </p:sp>
      <p:sp>
        <p:nvSpPr>
          <p:cNvPr id="5" name="Text Placeholder 4"/>
          <p:cNvSpPr>
            <a:spLocks noGrp="1"/>
          </p:cNvSpPr>
          <p:nvPr>
            <p:ph type="body" sz="quarter" idx="15"/>
          </p:nvPr>
        </p:nvSpPr>
        <p:spPr/>
        <p:txBody>
          <a:bodyPr/>
          <a:lstStyle/>
          <a:p>
            <a:r>
              <a:rPr lang="en-US" dirty="0"/>
              <a:t>Interoperable Global Trust Federation IGTF</a:t>
            </a:r>
            <a:endParaRPr lang="en-GB" dirty="0"/>
          </a:p>
        </p:txBody>
      </p:sp>
      <p:pic>
        <p:nvPicPr>
          <p:cNvPr id="6" name="Picture 4" descr="H:\Home\davidg\EUGridPMA\Presentations\images\igtf-worldstatus-201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082"/>
            <a:ext cx="9144000" cy="3965239"/>
          </a:xfrm>
          <a:prstGeom prst="rect">
            <a:avLst/>
          </a:prstGeom>
          <a:noFill/>
          <a:effectLst>
            <a:glow rad="63500">
              <a:srgbClr val="002060">
                <a:alpha val="40000"/>
              </a:srgbClr>
            </a:glow>
          </a:effectLst>
          <a:extLst>
            <a:ext uri="{909E8E84-426E-40DD-AFC4-6F175D3DCCD1}">
              <a14:hiddenFill xmlns:a14="http://schemas.microsoft.com/office/drawing/2010/main">
                <a:solidFill>
                  <a:srgbClr val="FFFFFF"/>
                </a:solidFill>
              </a14:hiddenFill>
            </a:ext>
          </a:extLst>
        </p:spPr>
      </p:pic>
      <p:pic>
        <p:nvPicPr>
          <p:cNvPr id="7" name="Picture 5" descr="H:\Home\davidg\EUGridPMA\IGTF\IGTF-logos\IGTF_logo-interop.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61" y="3836811"/>
            <a:ext cx="1484549" cy="68721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3552642"/>
            <a:ext cx="1369286" cy="276999"/>
          </a:xfrm>
          <a:prstGeom prst="rect">
            <a:avLst/>
          </a:prstGeom>
          <a:noFill/>
        </p:spPr>
        <p:txBody>
          <a:bodyPr wrap="none" rtlCol="0">
            <a:spAutoFit/>
          </a:bodyPr>
          <a:lstStyle/>
          <a:p>
            <a:r>
              <a:rPr lang="en-US" sz="1200" b="1" dirty="0">
                <a:solidFill>
                  <a:srgbClr val="002060"/>
                </a:solidFill>
                <a:latin typeface="+mj-lt"/>
              </a:rPr>
              <a:t>www.igtf.net</a:t>
            </a:r>
          </a:p>
        </p:txBody>
      </p:sp>
      <p:sp>
        <p:nvSpPr>
          <p:cNvPr id="9" name="TextBox 8"/>
          <p:cNvSpPr txBox="1"/>
          <p:nvPr/>
        </p:nvSpPr>
        <p:spPr>
          <a:xfrm>
            <a:off x="3745966" y="3389679"/>
            <a:ext cx="4198585" cy="1015663"/>
          </a:xfrm>
          <a:prstGeom prst="rect">
            <a:avLst/>
          </a:prstGeom>
          <a:solidFill>
            <a:srgbClr val="FFFFFF">
              <a:alpha val="50196"/>
            </a:srgbClr>
          </a:solidFill>
        </p:spPr>
        <p:txBody>
          <a:bodyPr wrap="none" rtlCol="0">
            <a:spAutoFit/>
          </a:bodyPr>
          <a:lstStyle/>
          <a:p>
            <a:r>
              <a:rPr lang="en-US" sz="1200" b="1" cap="none" dirty="0">
                <a:solidFill>
                  <a:srgbClr val="6F2575"/>
                </a:solidFill>
                <a:latin typeface="+mj-lt"/>
              </a:rPr>
              <a:t>3 regional chapters: EMEA, Americas, AP</a:t>
            </a:r>
          </a:p>
          <a:p>
            <a:r>
              <a:rPr lang="en-US" sz="1200" cap="none" dirty="0">
                <a:solidFill>
                  <a:srgbClr val="6F2575"/>
                </a:solidFill>
                <a:latin typeface="+mj-lt"/>
              </a:rPr>
              <a:t>~ 90 Identity Providers (some leveraging a R&amp;E federation)</a:t>
            </a:r>
          </a:p>
          <a:p>
            <a:r>
              <a:rPr lang="en-US" sz="1200" cap="none" dirty="0">
                <a:solidFill>
                  <a:srgbClr val="6F2575"/>
                </a:solidFill>
                <a:latin typeface="+mj-lt"/>
              </a:rPr>
              <a:t>~ 10 international major relying parties</a:t>
            </a:r>
          </a:p>
          <a:p>
            <a:r>
              <a:rPr lang="en-US" sz="1200" cap="none" dirty="0">
                <a:solidFill>
                  <a:srgbClr val="6F2575"/>
                </a:solidFill>
                <a:latin typeface="+mj-lt"/>
              </a:rPr>
              <a:t>~ 60 countries / economic areas / extra-territorial orgs</a:t>
            </a:r>
          </a:p>
          <a:p>
            <a:r>
              <a:rPr lang="en-US" sz="1200" cap="none" dirty="0">
                <a:solidFill>
                  <a:srgbClr val="6F2575"/>
                </a:solidFill>
                <a:latin typeface="+mj-lt"/>
              </a:rPr>
              <a:t>&gt; 1000 relying service provider collaborations</a:t>
            </a:r>
          </a:p>
        </p:txBody>
      </p:sp>
    </p:spTree>
    <p:extLst>
      <p:ext uri="{BB962C8B-B14F-4D97-AF65-F5344CB8AC3E}">
        <p14:creationId xmlns:p14="http://schemas.microsoft.com/office/powerpoint/2010/main" val="823748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238125" y="238125"/>
            <a:ext cx="8667750" cy="369332"/>
          </a:xfrm>
        </p:spPr>
        <p:txBody>
          <a:bodyPr/>
          <a:lstStyle/>
          <a:p>
            <a:r>
              <a:rPr lang="en-GB" sz="2400" dirty="0"/>
              <a:t>Identity </a:t>
            </a:r>
            <a:r>
              <a:rPr lang="en-GB" sz="2400" i="1" dirty="0"/>
              <a:t>wallets</a:t>
            </a:r>
            <a:r>
              <a:rPr lang="en-GB" sz="2400" dirty="0"/>
              <a:t> by the user, are another: conceptually similar</a:t>
            </a:r>
          </a:p>
        </p:txBody>
      </p:sp>
      <p:sp>
        <p:nvSpPr>
          <p:cNvPr id="5" name="Text Placeholder 4"/>
          <p:cNvSpPr>
            <a:spLocks noGrp="1"/>
          </p:cNvSpPr>
          <p:nvPr>
            <p:ph type="body" sz="quarter" idx="16"/>
          </p:nvPr>
        </p:nvSpPr>
        <p:spPr>
          <a:xfrm>
            <a:off x="238125" y="4288114"/>
            <a:ext cx="8667750" cy="151268"/>
          </a:xfrm>
        </p:spPr>
        <p:txBody>
          <a:bodyPr/>
          <a:lstStyle/>
          <a:p>
            <a:r>
              <a:rPr lang="en-GB" sz="700" dirty="0"/>
              <a:t>Flow diagram inspired by: Lifecycle Details (5.1), Verifiable Credentials Data Model v1.1, W3C Recommendation 03 March 2022, https://www.w3.org/TR/vc-data-model/</a:t>
            </a:r>
            <a:br>
              <a:rPr lang="en-GB" sz="700" dirty="0"/>
            </a:br>
            <a:r>
              <a:rPr lang="en-GB" sz="700" dirty="0"/>
              <a:t>EU </a:t>
            </a:r>
            <a:r>
              <a:rPr lang="en-GB" sz="700" dirty="0" err="1"/>
              <a:t>eID</a:t>
            </a:r>
            <a:r>
              <a:rPr lang="en-GB" sz="700" dirty="0"/>
              <a:t> Wallet from https://commission.europa.eu/strategy-and-policy/priorities-2019-2024/europe-fit-digital-age/european-digital-identity_en</a:t>
            </a:r>
            <a:br>
              <a:rPr lang="en-GB" sz="700" dirty="0"/>
            </a:br>
            <a:r>
              <a:rPr lang="en-GB" sz="700" dirty="0" err="1"/>
              <a:t>Appimage</a:t>
            </a:r>
            <a:r>
              <a:rPr lang="en-GB" sz="700" dirty="0"/>
              <a:t>: European Commission, at https://ec.europa.eu/digital-building-blocks/sites/display/EUDIGITALIDENTITYWALLET/Security+and+Privacy</a:t>
            </a:r>
          </a:p>
        </p:txBody>
      </p:sp>
      <p:pic>
        <p:nvPicPr>
          <p:cNvPr id="9" name="Picture 8"/>
          <p:cNvPicPr>
            <a:picLocks noChangeAspect="1"/>
          </p:cNvPicPr>
          <p:nvPr/>
        </p:nvPicPr>
        <p:blipFill>
          <a:blip r:embed="rId2"/>
          <a:stretch>
            <a:fillRect/>
          </a:stretch>
        </p:blipFill>
        <p:spPr>
          <a:xfrm>
            <a:off x="609168" y="2241363"/>
            <a:ext cx="1665291" cy="1926868"/>
          </a:xfrm>
          <a:prstGeom prst="rect">
            <a:avLst/>
          </a:prstGeom>
          <a:ln>
            <a:solidFill>
              <a:srgbClr val="6F2575"/>
            </a:solidFill>
          </a:ln>
        </p:spPr>
      </p:pic>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873611" y="1496122"/>
            <a:ext cx="834072" cy="697897"/>
          </a:xfrm>
          <a:prstGeom prst="rect">
            <a:avLst/>
          </a:prstGeom>
        </p:spPr>
      </p:pic>
      <p:pic>
        <p:nvPicPr>
          <p:cNvPr id="13" name="Picture 12"/>
          <p:cNvPicPr>
            <a:picLocks noChangeAspect="1"/>
          </p:cNvPicPr>
          <p:nvPr/>
        </p:nvPicPr>
        <p:blipFill>
          <a:blip r:embed="rId4">
            <a:clrChange>
              <a:clrFrom>
                <a:srgbClr val="FFFFFF"/>
              </a:clrFrom>
              <a:clrTo>
                <a:srgbClr val="FFFFFF">
                  <a:alpha val="0"/>
                </a:srgbClr>
              </a:clrTo>
            </a:clrChange>
          </a:blip>
          <a:stretch>
            <a:fillRect/>
          </a:stretch>
        </p:blipFill>
        <p:spPr>
          <a:xfrm>
            <a:off x="197671" y="900843"/>
            <a:ext cx="1026328" cy="1245832"/>
          </a:xfrm>
          <a:prstGeom prst="rect">
            <a:avLst/>
          </a:prstGeom>
        </p:spPr>
      </p:pic>
      <p:sp>
        <p:nvSpPr>
          <p:cNvPr id="14" name="TextBox 13"/>
          <p:cNvSpPr txBox="1"/>
          <p:nvPr/>
        </p:nvSpPr>
        <p:spPr>
          <a:xfrm>
            <a:off x="1472315" y="935996"/>
            <a:ext cx="165109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F2575"/>
                </a:solidFill>
                <a:effectLst/>
                <a:uLnTx/>
                <a:uFillTx/>
                <a:latin typeface="Arial"/>
                <a:cs typeface="Arial"/>
                <a:sym typeface="Arial"/>
              </a:rPr>
              <a:t>t</a:t>
            </a: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he user as a </a:t>
            </a:r>
            <a:b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br>
            <a:r>
              <a:rPr kumimoji="0" lang="en-GB" sz="1600" b="0" i="1" u="none" strike="noStrike" kern="0" cap="none" spc="0" normalizeH="0" baseline="0" noProof="0" dirty="0">
                <a:ln>
                  <a:noFill/>
                </a:ln>
                <a:solidFill>
                  <a:srgbClr val="6F2575"/>
                </a:solidFill>
                <a:effectLst/>
                <a:uLnTx/>
                <a:uFillTx/>
                <a:latin typeface="Arial"/>
                <a:ea typeface="+mn-ea"/>
                <a:cs typeface="Arial"/>
                <a:sym typeface="Arial"/>
              </a:rPr>
              <a:t>credential Holder</a:t>
            </a:r>
          </a:p>
        </p:txBody>
      </p:sp>
      <p:sp>
        <p:nvSpPr>
          <p:cNvPr id="15" name="Footer Placeholder 14"/>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11" name="Rectangle 10"/>
          <p:cNvSpPr/>
          <p:nvPr/>
        </p:nvSpPr>
        <p:spPr>
          <a:xfrm>
            <a:off x="285918" y="795668"/>
            <a:ext cx="2837489" cy="3462905"/>
          </a:xfrm>
          <a:prstGeom prst="rect">
            <a:avLst/>
          </a:prstGeom>
          <a:noFill/>
          <a:ln w="28575" cap="flat">
            <a:solidFill>
              <a:srgbClr val="E3D88B"/>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099" y="906155"/>
            <a:ext cx="5131363" cy="3352418"/>
          </a:xfrm>
          <a:prstGeom prst="rect">
            <a:avLst/>
          </a:prstGeom>
        </p:spPr>
      </p:pic>
      <p:pic>
        <p:nvPicPr>
          <p:cNvPr id="2" name="Picture 1"/>
          <p:cNvPicPr>
            <a:picLocks noChangeAspect="1"/>
          </p:cNvPicPr>
          <p:nvPr/>
        </p:nvPicPr>
        <p:blipFill>
          <a:blip r:embed="rId6"/>
          <a:stretch>
            <a:fillRect/>
          </a:stretch>
        </p:blipFill>
        <p:spPr>
          <a:xfrm>
            <a:off x="2059619" y="1671359"/>
            <a:ext cx="1181100" cy="25908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4776" y="1513926"/>
            <a:ext cx="1358204" cy="2744647"/>
          </a:xfrm>
          <a:prstGeom prst="rect">
            <a:avLst/>
          </a:prstGeom>
        </p:spPr>
      </p:pic>
      <p:sp>
        <p:nvSpPr>
          <p:cNvPr id="3" name="Slide Number Placeholder 2">
            <a:extLst>
              <a:ext uri="{FF2B5EF4-FFF2-40B4-BE49-F238E27FC236}">
                <a16:creationId xmlns:a16="http://schemas.microsoft.com/office/drawing/2014/main" id="{C5728539-C4FF-E469-FE7D-0D36C6704BB9}"/>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17</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3135970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GB" dirty="0"/>
              <a:t>We progressed a lot since 2003 with identity federation</a:t>
            </a:r>
          </a:p>
        </p:txBody>
      </p:sp>
      <p:sp>
        <p:nvSpPr>
          <p:cNvPr id="4" name="Text Placeholder 3"/>
          <p:cNvSpPr>
            <a:spLocks noGrp="1"/>
          </p:cNvSpPr>
          <p:nvPr>
            <p:ph type="body" sz="quarter" idx="16"/>
          </p:nvPr>
        </p:nvSpPr>
        <p:spPr/>
        <p:txBody>
          <a:bodyPr/>
          <a:lstStyle/>
          <a:p>
            <a:r>
              <a:rPr lang="en-US" dirty="0"/>
              <a:t>Right-hand image: Shibboleth </a:t>
            </a:r>
            <a:r>
              <a:rPr lang="en-US" dirty="0" err="1"/>
              <a:t>IdP</a:t>
            </a:r>
            <a:r>
              <a:rPr lang="en-US" dirty="0"/>
              <a:t> federation, Lukas </a:t>
            </a:r>
            <a:r>
              <a:rPr lang="en-US" dirty="0" err="1"/>
              <a:t>Hammerle</a:t>
            </a:r>
            <a:r>
              <a:rPr lang="en-US" dirty="0"/>
              <a:t>, SWITCH (CH), user-centric PKI credentials: Interoperable Global Trust Federation, https://igtf.net/</a:t>
            </a:r>
          </a:p>
        </p:txBody>
      </p:sp>
      <p:grpSp>
        <p:nvGrpSpPr>
          <p:cNvPr id="16" name="Group 15">
            <a:extLst>
              <a:ext uri="{FF2B5EF4-FFF2-40B4-BE49-F238E27FC236}">
                <a16:creationId xmlns:a16="http://schemas.microsoft.com/office/drawing/2014/main" id="{2DA1B537-6131-7210-8374-894D0CD5F884}"/>
              </a:ext>
            </a:extLst>
          </p:cNvPr>
          <p:cNvGrpSpPr/>
          <p:nvPr/>
        </p:nvGrpSpPr>
        <p:grpSpPr>
          <a:xfrm>
            <a:off x="264319" y="1163632"/>
            <a:ext cx="2489747" cy="2348314"/>
            <a:chOff x="264319" y="1163631"/>
            <a:chExt cx="3083399" cy="2908243"/>
          </a:xfrm>
        </p:grpSpPr>
        <p:pic>
          <p:nvPicPr>
            <p:cNvPr id="5" name="Picture 5"/>
            <p:cNvPicPr>
              <a:picLocks noChangeAspect="1" noChangeArrowheads="1"/>
            </p:cNvPicPr>
            <p:nvPr/>
          </p:nvPicPr>
          <p:blipFill>
            <a:blip r:embed="rId2" cstate="print"/>
            <a:srcRect/>
            <a:stretch>
              <a:fillRect/>
            </a:stretch>
          </p:blipFill>
          <p:spPr bwMode="auto">
            <a:xfrm>
              <a:off x="556980" y="1163631"/>
              <a:ext cx="2171265" cy="1660025"/>
            </a:xfrm>
            <a:prstGeom prst="rect">
              <a:avLst/>
            </a:prstGeom>
            <a:noFill/>
            <a:ln w="9525">
              <a:noFill/>
              <a:miter lim="800000"/>
              <a:headEnd/>
              <a:tailEnd/>
            </a:ln>
            <a:effectLst>
              <a:glow rad="101600">
                <a:sysClr val="windowText" lastClr="000000">
                  <a:alpha val="60000"/>
                </a:sysClr>
              </a:glow>
            </a:effectLst>
          </p:spPr>
        </p:pic>
        <p:pic>
          <p:nvPicPr>
            <p:cNvPr id="7" name="Picture 2"/>
            <p:cNvPicPr>
              <a:picLocks noChangeAspect="1" noChangeArrowheads="1"/>
            </p:cNvPicPr>
            <p:nvPr/>
          </p:nvPicPr>
          <p:blipFill>
            <a:blip r:embed="rId3" cstate="print"/>
            <a:srcRect/>
            <a:stretch>
              <a:fillRect/>
            </a:stretch>
          </p:blipFill>
          <p:spPr bwMode="auto">
            <a:xfrm>
              <a:off x="264319" y="3277349"/>
              <a:ext cx="1203825" cy="794525"/>
            </a:xfrm>
            <a:prstGeom prst="rect">
              <a:avLst/>
            </a:prstGeom>
            <a:noFill/>
            <a:ln w="9525">
              <a:noFill/>
              <a:miter lim="800000"/>
              <a:headEnd/>
              <a:tailEnd/>
            </a:ln>
          </p:spPr>
        </p:pic>
        <p:pic>
          <p:nvPicPr>
            <p:cNvPr id="8" name="Picture 3"/>
            <p:cNvPicPr>
              <a:picLocks noChangeAspect="1" noChangeArrowheads="1"/>
            </p:cNvPicPr>
            <p:nvPr/>
          </p:nvPicPr>
          <p:blipFill>
            <a:blip r:embed="rId4" cstate="print"/>
            <a:srcRect/>
            <a:stretch>
              <a:fillRect/>
            </a:stretch>
          </p:blipFill>
          <p:spPr bwMode="auto">
            <a:xfrm>
              <a:off x="409030" y="2122820"/>
              <a:ext cx="2502370" cy="1498907"/>
            </a:xfrm>
            <a:prstGeom prst="rect">
              <a:avLst/>
            </a:prstGeom>
            <a:noFill/>
            <a:ln w="9525">
              <a:noFill/>
              <a:miter lim="800000"/>
              <a:headEnd/>
              <a:tailEnd/>
            </a:ln>
            <a:effectLst>
              <a:glow rad="101600">
                <a:sysClr val="windowText" lastClr="000000">
                  <a:alpha val="60000"/>
                </a:sysClr>
              </a:glow>
            </a:effectLst>
          </p:spPr>
        </p:pic>
        <p:pic>
          <p:nvPicPr>
            <p:cNvPr id="9" name="Picture 4"/>
            <p:cNvPicPr>
              <a:picLocks noChangeAspect="1" noChangeArrowheads="1"/>
            </p:cNvPicPr>
            <p:nvPr/>
          </p:nvPicPr>
          <p:blipFill>
            <a:blip r:embed="rId5" cstate="print"/>
            <a:srcRect/>
            <a:stretch>
              <a:fillRect/>
            </a:stretch>
          </p:blipFill>
          <p:spPr bwMode="auto">
            <a:xfrm>
              <a:off x="971683" y="1600930"/>
              <a:ext cx="2376035" cy="1621877"/>
            </a:xfrm>
            <a:prstGeom prst="rect">
              <a:avLst/>
            </a:prstGeom>
            <a:noFill/>
            <a:ln w="9525">
              <a:noFill/>
              <a:miter lim="800000"/>
              <a:headEnd/>
              <a:tailEnd/>
            </a:ln>
            <a:effectLst>
              <a:glow rad="101600">
                <a:sysClr val="windowText" lastClr="000000">
                  <a:alpha val="60000"/>
                </a:sysClr>
              </a:glow>
            </a:effectLst>
          </p:spPr>
        </p:pic>
      </p:grpSp>
      <p:sp>
        <p:nvSpPr>
          <p:cNvPr id="10" name="Right Arrow 9"/>
          <p:cNvSpPr/>
          <p:nvPr/>
        </p:nvSpPr>
        <p:spPr>
          <a:xfrm>
            <a:off x="3088926" y="1377538"/>
            <a:ext cx="394419" cy="1994130"/>
          </a:xfrm>
          <a:prstGeom prst="rightArrow">
            <a:avLst/>
          </a:prstGeom>
          <a:solidFill>
            <a:srgbClr val="001A3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2" name="Text Placeholder 1"/>
          <p:cNvSpPr txBox="1">
            <a:spLocks/>
          </p:cNvSpPr>
          <p:nvPr/>
        </p:nvSpPr>
        <p:spPr>
          <a:xfrm>
            <a:off x="3589132" y="3556842"/>
            <a:ext cx="5459218" cy="737226"/>
          </a:xfrm>
          <a:prstGeom prst="rect">
            <a:avLst/>
          </a:prstGeom>
        </p:spPr>
        <p:txBody>
          <a:bodyPr vert="horz" lIns="0" tIns="0" rIns="0" bIns="0" rtlCol="0">
            <a:noAutofit/>
          </a:bodyPr>
          <a:lst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GB" sz="1100" b="1" i="0" u="none" strike="noStrike" kern="1200" cap="none" spc="0" normalizeH="0" baseline="0" noProof="0" dirty="0">
                <a:ln>
                  <a:noFill/>
                </a:ln>
                <a:solidFill>
                  <a:srgbClr val="7F8D9E"/>
                </a:solidFill>
                <a:effectLst/>
                <a:uLnTx/>
                <a:uFillTx/>
                <a:latin typeface="Calibri"/>
                <a:sym typeface="Arial"/>
              </a:rPr>
              <a:t>For eduGAIN federation </a:t>
            </a:r>
            <a:r>
              <a:rPr kumimoji="0" lang="en-GB" sz="1100" b="0" i="0" u="none" strike="noStrike" kern="1200" cap="none" spc="0" normalizeH="0" baseline="0" noProof="0" dirty="0">
                <a:ln>
                  <a:noFill/>
                </a:ln>
                <a:solidFill>
                  <a:srgbClr val="7F8D9E"/>
                </a:solidFill>
                <a:effectLst/>
                <a:uLnTx/>
                <a:uFillTx/>
                <a:latin typeface="Calibri"/>
                <a:sym typeface="Arial"/>
              </a:rPr>
              <a:t>the </a:t>
            </a:r>
            <a:r>
              <a:rPr kumimoji="0" lang="en-GB" sz="1100" b="0" i="0" u="none" strike="noStrike" kern="1200" cap="none" spc="0" normalizeH="0" baseline="0" noProof="0" dirty="0" err="1">
                <a:ln>
                  <a:noFill/>
                </a:ln>
                <a:solidFill>
                  <a:srgbClr val="7F8D9E"/>
                </a:solidFill>
                <a:effectLst/>
                <a:uLnTx/>
                <a:uFillTx/>
                <a:latin typeface="Calibri"/>
                <a:sym typeface="Arial"/>
              </a:rPr>
              <a:t>IdPs</a:t>
            </a:r>
            <a:r>
              <a:rPr kumimoji="0" lang="en-GB" sz="1100" b="0" i="0" u="none" strike="noStrike" kern="1200" cap="none" spc="0" normalizeH="0" baseline="0" noProof="0" dirty="0">
                <a:ln>
                  <a:noFill/>
                </a:ln>
                <a:solidFill>
                  <a:srgbClr val="7F8D9E"/>
                </a:solidFill>
                <a:effectLst/>
                <a:uLnTx/>
                <a:uFillTx/>
                <a:latin typeface="Calibri"/>
                <a:sym typeface="Arial"/>
              </a:rPr>
              <a:t> provide </a:t>
            </a:r>
            <a:r>
              <a:rPr kumimoji="0" lang="en-GB" sz="1100" b="1" i="0" u="none" strike="noStrike" kern="1200" cap="none" spc="0" normalizeH="0" baseline="0" noProof="0" dirty="0">
                <a:ln>
                  <a:noFill/>
                </a:ln>
                <a:solidFill>
                  <a:srgbClr val="7F8D9E"/>
                </a:solidFill>
                <a:effectLst/>
                <a:uLnTx/>
                <a:uFillTx/>
                <a:latin typeface="Calibri"/>
                <a:sym typeface="Arial"/>
              </a:rPr>
              <a:t>authentication</a:t>
            </a:r>
            <a:r>
              <a:rPr kumimoji="0" lang="en-GB" sz="1100" b="0" i="0" u="none" strike="noStrike" kern="1200" cap="none" spc="0" normalizeH="0" baseline="0" noProof="0" dirty="0">
                <a:ln>
                  <a:noFill/>
                </a:ln>
                <a:solidFill>
                  <a:srgbClr val="7F8D9E"/>
                </a:solidFill>
                <a:effectLst/>
                <a:uLnTx/>
                <a:uFillTx/>
                <a:latin typeface="Calibri"/>
                <a:sym typeface="Arial"/>
              </a:rPr>
              <a:t> from the home organisation, for the user-centric PKIX IGTF trust fabric, the CAs do. </a:t>
            </a:r>
            <a:br>
              <a:rPr kumimoji="0" lang="en-GB" sz="1100" b="0" i="0" u="none" strike="noStrike" kern="1200" cap="none" spc="0" normalizeH="0" baseline="0" noProof="0" dirty="0">
                <a:ln>
                  <a:noFill/>
                </a:ln>
                <a:solidFill>
                  <a:srgbClr val="7F8D9E"/>
                </a:solidFill>
                <a:effectLst/>
                <a:uLnTx/>
                <a:uFillTx/>
                <a:latin typeface="Calibri"/>
                <a:sym typeface="Arial"/>
              </a:rPr>
            </a:br>
            <a:r>
              <a:rPr kumimoji="0" lang="en-GB" sz="1100" b="0" i="0" u="none" strike="noStrike" kern="1200" cap="none" spc="0" normalizeH="0" baseline="0" noProof="0" dirty="0">
                <a:ln>
                  <a:noFill/>
                </a:ln>
                <a:solidFill>
                  <a:srgbClr val="7F8D9E"/>
                </a:solidFill>
                <a:effectLst/>
                <a:uLnTx/>
                <a:uFillTx/>
                <a:latin typeface="Calibri"/>
                <a:sym typeface="Arial"/>
              </a:rPr>
              <a:t>Then </a:t>
            </a:r>
            <a:r>
              <a:rPr kumimoji="0" lang="en-GB" sz="1100" b="1" i="0" u="none" strike="noStrike" kern="1200" cap="none" spc="0" normalizeH="0" baseline="0" noProof="0" dirty="0">
                <a:ln>
                  <a:noFill/>
                </a:ln>
                <a:solidFill>
                  <a:srgbClr val="7F8D9E"/>
                </a:solidFill>
                <a:effectLst/>
                <a:uLnTx/>
                <a:uFillTx/>
                <a:latin typeface="Calibri"/>
                <a:sym typeface="Arial"/>
              </a:rPr>
              <a:t>Service providers </a:t>
            </a:r>
            <a:r>
              <a:rPr kumimoji="0" lang="en-GB" sz="1100" b="0" i="0" u="none" strike="noStrike" kern="1200" cap="none" spc="0" normalizeH="0" baseline="0" noProof="0" dirty="0">
                <a:ln>
                  <a:noFill/>
                </a:ln>
                <a:solidFill>
                  <a:srgbClr val="7F8D9E"/>
                </a:solidFill>
                <a:effectLst/>
                <a:uLnTx/>
                <a:uFillTx/>
                <a:latin typeface="Calibri"/>
                <a:sym typeface="Arial"/>
              </a:rPr>
              <a:t>perform </a:t>
            </a:r>
            <a:r>
              <a:rPr kumimoji="0" lang="en-GB" sz="1100" b="1" i="0" u="none" strike="noStrike" kern="1200" cap="none" spc="0" normalizeH="0" baseline="0" noProof="0" dirty="0">
                <a:ln>
                  <a:noFill/>
                </a:ln>
                <a:solidFill>
                  <a:srgbClr val="7F8D9E"/>
                </a:solidFill>
                <a:effectLst/>
                <a:uLnTx/>
                <a:uFillTx/>
                <a:latin typeface="Calibri"/>
                <a:sym typeface="Arial"/>
              </a:rPr>
              <a:t>authorization</a:t>
            </a:r>
            <a:r>
              <a:rPr kumimoji="0" lang="en-GB" sz="1100" b="0" i="0" u="none" strike="noStrike" kern="1200" cap="none" spc="0" normalizeH="0" baseline="0" noProof="0" dirty="0">
                <a:ln>
                  <a:noFill/>
                </a:ln>
                <a:solidFill>
                  <a:srgbClr val="7F8D9E"/>
                </a:solidFill>
                <a:effectLst/>
                <a:uLnTx/>
                <a:uFillTx/>
                <a:latin typeface="Calibri"/>
                <a:sym typeface="Arial"/>
              </a:rPr>
              <a:t>, </a:t>
            </a:r>
            <a:br>
              <a:rPr kumimoji="0" lang="en-GB" sz="1100" b="0" i="0" u="none" strike="noStrike" kern="1200" cap="none" spc="0" normalizeH="0" baseline="0" noProof="0" dirty="0">
                <a:ln>
                  <a:noFill/>
                </a:ln>
                <a:solidFill>
                  <a:srgbClr val="7F8D9E"/>
                </a:solidFill>
                <a:effectLst/>
                <a:uLnTx/>
                <a:uFillTx/>
                <a:latin typeface="Calibri"/>
                <a:sym typeface="Arial"/>
              </a:rPr>
            </a:br>
            <a:r>
              <a:rPr kumimoji="0" lang="en-GB" sz="1100" b="0" i="0" u="none" strike="noStrike" kern="1200" cap="none" spc="0" normalizeH="0" baseline="0" noProof="0" dirty="0">
                <a:ln>
                  <a:noFill/>
                </a:ln>
                <a:solidFill>
                  <a:srgbClr val="7F8D9E"/>
                </a:solidFill>
                <a:effectLst/>
                <a:uLnTx/>
                <a:uFillTx/>
                <a:latin typeface="Calibri"/>
                <a:sym typeface="Arial"/>
              </a:rPr>
              <a:t>	… maybe using attributes provided by the </a:t>
            </a:r>
            <a:r>
              <a:rPr kumimoji="0" lang="en-GB" sz="1100" b="0" i="0" u="none" strike="noStrike" kern="1200" cap="none" spc="0" normalizeH="0" baseline="0" noProof="0" dirty="0" err="1">
                <a:ln>
                  <a:noFill/>
                </a:ln>
                <a:solidFill>
                  <a:srgbClr val="7F8D9E"/>
                </a:solidFill>
                <a:effectLst/>
                <a:uLnTx/>
                <a:uFillTx/>
                <a:latin typeface="Calibri"/>
                <a:sym typeface="Arial"/>
              </a:rPr>
              <a:t>IdP</a:t>
            </a:r>
            <a:r>
              <a:rPr kumimoji="0" lang="en-GB" sz="1100" b="0" i="0" u="none" strike="noStrike" kern="1200" cap="none" spc="0" normalizeH="0" baseline="0" noProof="0" dirty="0">
                <a:ln>
                  <a:noFill/>
                </a:ln>
                <a:solidFill>
                  <a:srgbClr val="7F8D9E"/>
                </a:solidFill>
                <a:effectLst/>
                <a:uLnTx/>
                <a:uFillTx/>
                <a:latin typeface="Calibri"/>
                <a:sym typeface="Arial"/>
              </a:rPr>
              <a:t>. But do they get them??</a:t>
            </a:r>
          </a:p>
        </p:txBody>
      </p:sp>
      <p:sp>
        <p:nvSpPr>
          <p:cNvPr id="11" name="Footer Placeholder 10"/>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grpSp>
        <p:nvGrpSpPr>
          <p:cNvPr id="13" name="Group 12"/>
          <p:cNvGrpSpPr/>
          <p:nvPr/>
        </p:nvGrpSpPr>
        <p:grpSpPr>
          <a:xfrm>
            <a:off x="3589131" y="1577123"/>
            <a:ext cx="2985617" cy="1853853"/>
            <a:chOff x="6225487" y="967976"/>
            <a:chExt cx="2522273" cy="1566150"/>
          </a:xfrm>
        </p:grpSpPr>
        <p:pic>
          <p:nvPicPr>
            <p:cNvPr id="6" name="Picture 5"/>
            <p:cNvPicPr>
              <a:picLocks noChangeAspect="1"/>
            </p:cNvPicPr>
            <p:nvPr/>
          </p:nvPicPr>
          <p:blipFill>
            <a:blip r:embed="rId6"/>
            <a:stretch>
              <a:fillRect/>
            </a:stretch>
          </p:blipFill>
          <p:spPr>
            <a:xfrm>
              <a:off x="6225487" y="967976"/>
              <a:ext cx="2522273" cy="1566150"/>
            </a:xfrm>
            <a:prstGeom prst="rect">
              <a:avLst/>
            </a:prstGeom>
            <a:solidFill>
              <a:srgbClr val="FFFFFF"/>
            </a:solidFill>
            <a:ln>
              <a:solidFill>
                <a:srgbClr val="6F2575"/>
              </a:solidFill>
            </a:ln>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1739" y="1890921"/>
              <a:ext cx="746761" cy="164172"/>
            </a:xfrm>
            <a:prstGeom prst="rect">
              <a:avLst/>
            </a:prstGeom>
          </p:spPr>
        </p:pic>
      </p:grpSp>
      <p:sp>
        <p:nvSpPr>
          <p:cNvPr id="2" name="Slide Number Placeholder 1">
            <a:extLst>
              <a:ext uri="{FF2B5EF4-FFF2-40B4-BE49-F238E27FC236}">
                <a16:creationId xmlns:a16="http://schemas.microsoft.com/office/drawing/2014/main" id="{D112CD76-D705-6B54-EB21-32227BA070AF}"/>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18</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pic>
        <p:nvPicPr>
          <p:cNvPr id="14" name="Picture 1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78472" y="775766"/>
            <a:ext cx="3637376" cy="1469216"/>
          </a:xfrm>
          <a:prstGeom prst="rect">
            <a:avLst/>
          </a:prstGeom>
          <a:solidFill>
            <a:srgbClr val="FFFFFF"/>
          </a:solidFill>
          <a:ln>
            <a:solidFill>
              <a:srgbClr val="6F2575"/>
            </a:solidFill>
          </a:ln>
        </p:spPr>
      </p:pic>
    </p:spTree>
    <p:extLst>
      <p:ext uri="{BB962C8B-B14F-4D97-AF65-F5344CB8AC3E}">
        <p14:creationId xmlns:p14="http://schemas.microsoft.com/office/powerpoint/2010/main" val="30013718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7B1BA2-E20F-DD56-DB11-173685704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56" y="-1"/>
            <a:ext cx="8599044" cy="4258574"/>
          </a:xfrm>
          <a:prstGeom prst="rect">
            <a:avLst/>
          </a:prstGeom>
        </p:spPr>
      </p:pic>
      <p:sp>
        <p:nvSpPr>
          <p:cNvPr id="4" name="Text Placeholder 3"/>
          <p:cNvSpPr>
            <a:spLocks noGrp="1"/>
          </p:cNvSpPr>
          <p:nvPr>
            <p:ph type="body" sz="quarter" idx="16"/>
          </p:nvPr>
        </p:nvSpPr>
        <p:spPr/>
        <p:txBody>
          <a:bodyPr/>
          <a:lstStyle/>
          <a:p>
            <a:r>
              <a:rPr lang="en-US" dirty="0"/>
              <a:t>eduGAIN image: Davide </a:t>
            </a:r>
            <a:r>
              <a:rPr lang="en-US" dirty="0" err="1"/>
              <a:t>Vaghetti</a:t>
            </a:r>
            <a:r>
              <a:rPr lang="en-US" dirty="0"/>
              <a:t>, GARR for GN*-*, https://technical.edugain.org/</a:t>
            </a:r>
          </a:p>
        </p:txBody>
      </p:sp>
      <p:sp>
        <p:nvSpPr>
          <p:cNvPr id="6" name="Footer Placeholder 5"/>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pic>
        <p:nvPicPr>
          <p:cNvPr id="5" name="Picture 4"/>
          <p:cNvPicPr>
            <a:picLocks noChangeAspect="1"/>
          </p:cNvPicPr>
          <p:nvPr/>
        </p:nvPicPr>
        <p:blipFill rotWithShape="1">
          <a:blip r:embed="rId3">
            <a:clrChange>
              <a:clrFrom>
                <a:srgbClr val="FFFFFF"/>
              </a:clrFrom>
              <a:clrTo>
                <a:srgbClr val="FFFFFF">
                  <a:alpha val="0"/>
                </a:srgbClr>
              </a:clrTo>
            </a:clrChange>
          </a:blip>
          <a:srcRect l="70647" t="19612" r="151" b="5136"/>
          <a:stretch/>
        </p:blipFill>
        <p:spPr>
          <a:xfrm>
            <a:off x="-1" y="0"/>
            <a:ext cx="1503715" cy="2148164"/>
          </a:xfrm>
          <a:prstGeom prst="rect">
            <a:avLst/>
          </a:prstGeom>
          <a:ln>
            <a:noFill/>
          </a:ln>
        </p:spPr>
      </p:pic>
      <p:sp>
        <p:nvSpPr>
          <p:cNvPr id="2" name="Slide Number Placeholder 1">
            <a:extLst>
              <a:ext uri="{FF2B5EF4-FFF2-40B4-BE49-F238E27FC236}">
                <a16:creationId xmlns:a16="http://schemas.microsoft.com/office/drawing/2014/main" id="{F159168E-94F0-BE1B-6423-557C4980B3A3}"/>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19</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pic>
        <p:nvPicPr>
          <p:cNvPr id="7" name="Picture 6"/>
          <p:cNvPicPr/>
          <p:nvPr/>
        </p:nvPicPr>
        <p:blipFill rotWithShape="1">
          <a:blip r:embed="rId4">
            <a:clrChange>
              <a:clrFrom>
                <a:srgbClr val="FCFEFF"/>
              </a:clrFrom>
              <a:clrTo>
                <a:srgbClr val="FCFEFF">
                  <a:alpha val="0"/>
                </a:srgbClr>
              </a:clrTo>
            </a:clrChange>
          </a:blip>
          <a:srcRect t="5736" r="2376" b="3222"/>
          <a:stretch/>
        </p:blipFill>
        <p:spPr bwMode="auto">
          <a:xfrm>
            <a:off x="146863" y="2148164"/>
            <a:ext cx="2427241" cy="1915816"/>
          </a:xfrm>
          <a:prstGeom prst="rect">
            <a:avLst/>
          </a:prstGeom>
        </p:spPr>
      </p:pic>
    </p:spTree>
    <p:extLst>
      <p:ext uri="{BB962C8B-B14F-4D97-AF65-F5344CB8AC3E}">
        <p14:creationId xmlns:p14="http://schemas.microsoft.com/office/powerpoint/2010/main" val="37133131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GB" dirty="0"/>
              <a:t>Remember the days when computing was safe &amp; simple</a:t>
            </a:r>
          </a:p>
        </p:txBody>
      </p:sp>
      <p:sp>
        <p:nvSpPr>
          <p:cNvPr id="9" name="Text Placeholder 3"/>
          <p:cNvSpPr>
            <a:spLocks noGrp="1"/>
          </p:cNvSpPr>
          <p:nvPr>
            <p:ph type="body" sz="quarter" idx="16"/>
          </p:nvPr>
        </p:nvSpPr>
        <p:spPr/>
        <p:txBody>
          <a:bodyPr/>
          <a:lstStyle/>
          <a:p>
            <a:r>
              <a:rPr lang="en-US" sz="900" dirty="0"/>
              <a:t>An IBM Portable PC in use by early 1985</a:t>
            </a:r>
            <a:endParaRPr lang="en-GB" sz="900" dirty="0"/>
          </a:p>
        </p:txBody>
      </p:sp>
      <p:sp>
        <p:nvSpPr>
          <p:cNvPr id="2" name="Footer Placeholder 1"/>
          <p:cNvSpPr>
            <a:spLocks noGrp="1"/>
          </p:cNvSpPr>
          <p:nvPr>
            <p:ph type="ftr" sz="quarter" idx="3"/>
          </p:nvPr>
        </p:nvSpPr>
        <p:spPr/>
        <p:txBody>
          <a:bodyPr/>
          <a:lstStyle/>
          <a:p>
            <a:r>
              <a:rPr lang="en-US"/>
              <a:t>ISGC 2026 EGI CSIRT Security Workshop</a:t>
            </a:r>
            <a:endParaRPr lang="nl-NL" dirty="0"/>
          </a:p>
        </p:txBody>
      </p:sp>
      <p:sp>
        <p:nvSpPr>
          <p:cNvPr id="3" name="Slide Number Placeholder 2">
            <a:extLst>
              <a:ext uri="{FF2B5EF4-FFF2-40B4-BE49-F238E27FC236}">
                <a16:creationId xmlns:a16="http://schemas.microsoft.com/office/drawing/2014/main" id="{BFE42A4D-E398-D904-2B17-DE5A0944887C}"/>
              </a:ext>
            </a:extLst>
          </p:cNvPr>
          <p:cNvSpPr>
            <a:spLocks noGrp="1"/>
          </p:cNvSpPr>
          <p:nvPr>
            <p:ph type="sldNum" sz="quarter" idx="2"/>
          </p:nvPr>
        </p:nvSpPr>
        <p:spPr/>
        <p:txBody>
          <a:bodyPr/>
          <a:lstStyle/>
          <a:p>
            <a:fld id="{86CB4B4D-7CA3-9044-876B-883B54F8677D}" type="slidenum">
              <a:rPr lang="en-GB" smtClean="0"/>
              <a:t>2</a:t>
            </a:fld>
            <a:endParaRPr lang="en-GB"/>
          </a:p>
        </p:txBody>
      </p:sp>
      <p:pic>
        <p:nvPicPr>
          <p:cNvPr id="6" name="Picture 5">
            <a:extLst>
              <a:ext uri="{FF2B5EF4-FFF2-40B4-BE49-F238E27FC236}">
                <a16:creationId xmlns:a16="http://schemas.microsoft.com/office/drawing/2014/main" id="{AEF21DD5-7B20-E837-BB95-3CF03316E093}"/>
              </a:ext>
            </a:extLst>
          </p:cNvPr>
          <p:cNvPicPr>
            <a:picLocks noChangeAspect="1"/>
          </p:cNvPicPr>
          <p:nvPr/>
        </p:nvPicPr>
        <p:blipFill>
          <a:blip r:embed="rId2"/>
          <a:stretch>
            <a:fillRect/>
          </a:stretch>
        </p:blipFill>
        <p:spPr>
          <a:xfrm>
            <a:off x="2087963" y="739056"/>
            <a:ext cx="4968073" cy="3618257"/>
          </a:xfrm>
          <a:prstGeom prst="rect">
            <a:avLst/>
          </a:prstGeom>
        </p:spPr>
      </p:pic>
    </p:spTree>
    <p:extLst>
      <p:ext uri="{BB962C8B-B14F-4D97-AF65-F5344CB8AC3E}">
        <p14:creationId xmlns:p14="http://schemas.microsoft.com/office/powerpoint/2010/main" val="20325283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 Placeholder 94"/>
          <p:cNvSpPr>
            <a:spLocks noGrp="1"/>
          </p:cNvSpPr>
          <p:nvPr>
            <p:ph type="body" sz="half" idx="14"/>
          </p:nvPr>
        </p:nvSpPr>
        <p:spPr>
          <a:xfrm>
            <a:off x="227512" y="833178"/>
            <a:ext cx="3358088" cy="1293746"/>
          </a:xfrm>
        </p:spPr>
        <p:txBody>
          <a:bodyPr/>
          <a:lstStyle/>
          <a:p>
            <a:r>
              <a:rPr lang="en-US" dirty="0"/>
              <a:t>Login to GW’s ifosim.org, to </a:t>
            </a:r>
            <a:r>
              <a:rPr lang="en-US" dirty="0" err="1"/>
              <a:t>gitlab</a:t>
            </a:r>
            <a:r>
              <a:rPr lang="en-US" dirty="0"/>
              <a:t>, or … via the service proxy</a:t>
            </a:r>
            <a:br>
              <a:rPr lang="en-US" dirty="0"/>
            </a:br>
            <a:endParaRPr lang="en-US" sz="900" dirty="0"/>
          </a:p>
          <a:p>
            <a:r>
              <a:rPr lang="en-US" i="1" dirty="0"/>
              <a:t>with any eduGAIN </a:t>
            </a:r>
            <a:r>
              <a:rPr lang="en-US" i="1" dirty="0" err="1"/>
              <a:t>IdP</a:t>
            </a:r>
            <a:r>
              <a:rPr lang="en-US" i="1" dirty="0"/>
              <a:t> </a:t>
            </a:r>
            <a:br>
              <a:rPr lang="en-US" i="1" dirty="0"/>
            </a:br>
            <a:r>
              <a:rPr lang="en-US" i="1" dirty="0"/>
              <a:t>for user authentication</a:t>
            </a: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96" name="Text Placeholder 95"/>
          <p:cNvSpPr>
            <a:spLocks noGrp="1"/>
          </p:cNvSpPr>
          <p:nvPr>
            <p:ph type="body" sz="quarter" idx="15"/>
          </p:nvPr>
        </p:nvSpPr>
        <p:spPr/>
        <p:txBody>
          <a:bodyPr/>
          <a:lstStyle/>
          <a:p>
            <a:r>
              <a:rPr lang="en-GB" dirty="0"/>
              <a:t>Federated Success!</a:t>
            </a:r>
          </a:p>
        </p:txBody>
      </p:sp>
      <p:sp>
        <p:nvSpPr>
          <p:cNvPr id="94" name="Text Placeholder 93"/>
          <p:cNvSpPr>
            <a:spLocks noGrp="1"/>
          </p:cNvSpPr>
          <p:nvPr>
            <p:ph type="body" sz="quarter" idx="16"/>
          </p:nvPr>
        </p:nvSpPr>
        <p:spPr/>
        <p:txBody>
          <a:bodyPr/>
          <a:lstStyle/>
          <a:p>
            <a:r>
              <a:rPr lang="en-US" sz="800" dirty="0" err="1"/>
              <a:t>ifosim</a:t>
            </a:r>
            <a:r>
              <a:rPr lang="en-US" sz="800" dirty="0"/>
              <a:t> federated AAI integration implementation by Mischa </a:t>
            </a:r>
            <a:r>
              <a:rPr lang="en-US" sz="800" dirty="0" err="1"/>
              <a:t>Sallé</a:t>
            </a:r>
            <a:r>
              <a:rPr lang="en-US" sz="800" dirty="0"/>
              <a:t>; per-country WAYF selection is a bespoke Nikhef WAYF feature</a:t>
            </a:r>
          </a:p>
          <a:p>
            <a:endParaRPr lang="en-GB" sz="800" dirty="0"/>
          </a:p>
        </p:txBody>
      </p:sp>
      <p:sp>
        <p:nvSpPr>
          <p:cNvPr id="6" name="Title 5"/>
          <p:cNvSpPr>
            <a:spLocks noGrp="1"/>
          </p:cNvSpPr>
          <p:nvPr>
            <p:ph type="title" idx="4294967295"/>
          </p:nvPr>
        </p:nvSpPr>
        <p:spPr/>
        <p:txBody>
          <a:bodyPr/>
          <a:lstStyle/>
          <a:p>
            <a:r>
              <a:rPr lang="en-GB"/>
              <a:t>Federated Access</a:t>
            </a:r>
            <a:endParaRPr lang="en-GB" dirty="0"/>
          </a:p>
        </p:txBody>
      </p:sp>
      <p:pic>
        <p:nvPicPr>
          <p:cNvPr id="7" name="Picture 6"/>
          <p:cNvPicPr>
            <a:picLocks noChangeAspect="1"/>
          </p:cNvPicPr>
          <p:nvPr/>
        </p:nvPicPr>
        <p:blipFill>
          <a:blip r:embed="rId3"/>
          <a:stretch>
            <a:fillRect/>
          </a:stretch>
        </p:blipFill>
        <p:spPr>
          <a:xfrm>
            <a:off x="3695700" y="83036"/>
            <a:ext cx="5378173" cy="4391040"/>
          </a:xfrm>
          <a:prstGeom prst="rect">
            <a:avLst/>
          </a:prstGeom>
          <a:ln>
            <a:solidFill>
              <a:srgbClr val="6F2575"/>
            </a:solidFill>
          </a:ln>
          <a:effectLst>
            <a:glow rad="101600">
              <a:schemeClr val="accent2">
                <a:satMod val="175000"/>
                <a:alpha val="40000"/>
              </a:schemeClr>
            </a:glow>
          </a:effectLst>
        </p:spPr>
      </p:pic>
      <p:sp>
        <p:nvSpPr>
          <p:cNvPr id="8" name="TextBox 7"/>
          <p:cNvSpPr txBox="1"/>
          <p:nvPr/>
        </p:nvSpPr>
        <p:spPr>
          <a:xfrm>
            <a:off x="7682629" y="4181758"/>
            <a:ext cx="1359346" cy="264175"/>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702677"/>
                </a:solidFill>
                <a:effectLst/>
                <a:uLnTx/>
                <a:uFillTx/>
                <a:latin typeface="Arial"/>
                <a:cs typeface="Arial"/>
                <a:sym typeface="Arial"/>
              </a:rPr>
              <a:t>https://wayf.nikhef.nl/</a:t>
            </a:r>
          </a:p>
        </p:txBody>
      </p:sp>
      <p:grpSp>
        <p:nvGrpSpPr>
          <p:cNvPr id="19" name="Group 18"/>
          <p:cNvGrpSpPr/>
          <p:nvPr/>
        </p:nvGrpSpPr>
        <p:grpSpPr>
          <a:xfrm>
            <a:off x="2783401" y="1691999"/>
            <a:ext cx="1546900" cy="2544329"/>
            <a:chOff x="2735651" y="1527535"/>
            <a:chExt cx="1690431" cy="2780408"/>
          </a:xfrm>
        </p:grpSpPr>
        <p:grpSp>
          <p:nvGrpSpPr>
            <p:cNvPr id="11" name="Group 10"/>
            <p:cNvGrpSpPr/>
            <p:nvPr/>
          </p:nvGrpSpPr>
          <p:grpSpPr>
            <a:xfrm>
              <a:off x="2735651" y="1527535"/>
              <a:ext cx="1690431" cy="2777396"/>
              <a:chOff x="2739931" y="1200151"/>
              <a:chExt cx="1911538" cy="3140678"/>
            </a:xfrm>
            <a:effectLst>
              <a:glow rad="63500">
                <a:schemeClr val="accent2">
                  <a:satMod val="175000"/>
                  <a:alpha val="40000"/>
                </a:schemeClr>
              </a:glow>
            </a:effectLst>
          </p:grpSpPr>
          <p:pic>
            <p:nvPicPr>
              <p:cNvPr id="9" name="Picture 8"/>
              <p:cNvPicPr>
                <a:picLocks noChangeAspect="1"/>
              </p:cNvPicPr>
              <p:nvPr/>
            </p:nvPicPr>
            <p:blipFill>
              <a:blip r:embed="rId4"/>
              <a:stretch>
                <a:fillRect/>
              </a:stretch>
            </p:blipFill>
            <p:spPr>
              <a:xfrm>
                <a:off x="2739931" y="1200151"/>
                <a:ext cx="1911538" cy="3140678"/>
              </a:xfrm>
              <a:prstGeom prst="rect">
                <a:avLst/>
              </a:prstGeom>
              <a:ln>
                <a:solidFill>
                  <a:srgbClr val="6F2575"/>
                </a:solidFill>
              </a:ln>
            </p:spPr>
          </p:pic>
          <p:sp>
            <p:nvSpPr>
              <p:cNvPr id="10" name="Rectangle 9"/>
              <p:cNvSpPr/>
              <p:nvPr/>
            </p:nvSpPr>
            <p:spPr>
              <a:xfrm>
                <a:off x="2834640" y="3491582"/>
                <a:ext cx="1699260" cy="425098"/>
              </a:xfrm>
              <a:prstGeom prst="rect">
                <a:avLst/>
              </a:prstGeom>
              <a:noFill/>
              <a:ln w="2857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
          <p:nvSpPr>
            <p:cNvPr id="12" name="TextBox 11"/>
            <p:cNvSpPr txBox="1"/>
            <p:nvPr/>
          </p:nvSpPr>
          <p:spPr>
            <a:xfrm>
              <a:off x="2989585" y="4043768"/>
              <a:ext cx="1405834" cy="264175"/>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702677"/>
                  </a:solidFill>
                  <a:effectLst/>
                  <a:uLnTx/>
                  <a:uFillTx/>
                  <a:latin typeface="Arial"/>
                  <a:cs typeface="Arial"/>
                  <a:sym typeface="Arial"/>
                </a:rPr>
                <a:t>https://gitlab.nikhef.nl/</a:t>
              </a:r>
            </a:p>
          </p:txBody>
        </p:sp>
      </p:grpSp>
      <p:grpSp>
        <p:nvGrpSpPr>
          <p:cNvPr id="5" name="Group 4"/>
          <p:cNvGrpSpPr/>
          <p:nvPr/>
        </p:nvGrpSpPr>
        <p:grpSpPr>
          <a:xfrm>
            <a:off x="227512" y="2306793"/>
            <a:ext cx="2815892" cy="2080804"/>
            <a:chOff x="4227677" y="1653132"/>
            <a:chExt cx="2992492" cy="2211303"/>
          </a:xfrm>
        </p:grpSpPr>
        <p:pic>
          <p:nvPicPr>
            <p:cNvPr id="14" name="Picture 13"/>
            <p:cNvPicPr>
              <a:picLocks noChangeAspect="1"/>
            </p:cNvPicPr>
            <p:nvPr/>
          </p:nvPicPr>
          <p:blipFill>
            <a:blip r:embed="rId5"/>
            <a:stretch>
              <a:fillRect/>
            </a:stretch>
          </p:blipFill>
          <p:spPr>
            <a:xfrm>
              <a:off x="4227677" y="1653132"/>
              <a:ext cx="2909498" cy="2144560"/>
            </a:xfrm>
            <a:prstGeom prst="rect">
              <a:avLst/>
            </a:prstGeom>
            <a:effectLst>
              <a:glow rad="63500">
                <a:schemeClr val="accent2">
                  <a:satMod val="175000"/>
                  <a:alpha val="40000"/>
                </a:schemeClr>
              </a:glow>
            </a:effectLst>
          </p:spPr>
        </p:pic>
        <p:sp>
          <p:nvSpPr>
            <p:cNvPr id="16" name="TextBox 15"/>
            <p:cNvSpPr txBox="1"/>
            <p:nvPr/>
          </p:nvSpPr>
          <p:spPr>
            <a:xfrm>
              <a:off x="5514574" y="3600260"/>
              <a:ext cx="1705595" cy="264175"/>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702677"/>
                  </a:solidFill>
                  <a:effectLst/>
                  <a:uLnTx/>
                  <a:uFillTx/>
                  <a:latin typeface="Arial"/>
                  <a:cs typeface="Arial"/>
                  <a:sym typeface="Arial"/>
                </a:rPr>
                <a:t>https://logbooks.ifosim.org/</a:t>
              </a:r>
            </a:p>
          </p:txBody>
        </p:sp>
      </p:grpSp>
      <p:pic>
        <p:nvPicPr>
          <p:cNvPr id="18" name="Picture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47673" y="2310363"/>
            <a:ext cx="758202" cy="758202"/>
          </a:xfrm>
          <a:prstGeom prst="rect">
            <a:avLst/>
          </a:prstGeom>
        </p:spPr>
      </p:pic>
      <p:sp>
        <p:nvSpPr>
          <p:cNvPr id="2" name="Slide Number Placeholder 1">
            <a:extLst>
              <a:ext uri="{FF2B5EF4-FFF2-40B4-BE49-F238E27FC236}">
                <a16:creationId xmlns:a16="http://schemas.microsoft.com/office/drawing/2014/main" id="{93FCEBEF-C7B2-B159-3AC4-7DADD896559D}"/>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20</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813051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en-GB" dirty="0"/>
              <a:t>Since collaborations and institutions slice in different ways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2816" y="638235"/>
            <a:ext cx="6538365" cy="3677830"/>
          </a:xfrm>
          <a:prstGeom prst="rect">
            <a:avLst/>
          </a:prstGeom>
        </p:spPr>
      </p:pic>
      <p:sp>
        <p:nvSpPr>
          <p:cNvPr id="8" name="Footer Placeholder 7"/>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2" name="Slide Number Placeholder 1">
            <a:extLst>
              <a:ext uri="{FF2B5EF4-FFF2-40B4-BE49-F238E27FC236}">
                <a16:creationId xmlns:a16="http://schemas.microsoft.com/office/drawing/2014/main" id="{438C07FA-0D7A-5E81-363E-E798E12D41E8}"/>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21</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TextBox 3">
            <a:extLst>
              <a:ext uri="{FF2B5EF4-FFF2-40B4-BE49-F238E27FC236}">
                <a16:creationId xmlns:a16="http://schemas.microsoft.com/office/drawing/2014/main" id="{B09BD284-B7F7-1FC2-0767-EB757E8C7CAF}"/>
              </a:ext>
            </a:extLst>
          </p:cNvPr>
          <p:cNvSpPr txBox="1"/>
          <p:nvPr/>
        </p:nvSpPr>
        <p:spPr>
          <a:xfrm>
            <a:off x="2719203" y="4258508"/>
            <a:ext cx="354904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a:ln>
                  <a:noFill/>
                </a:ln>
                <a:solidFill>
                  <a:srgbClr val="6F2575"/>
                </a:solidFill>
                <a:effectLst/>
                <a:uFillTx/>
                <a:latin typeface="+mn-lt"/>
                <a:ea typeface="+mn-ea"/>
                <a:cs typeface="+mn-cs"/>
                <a:sym typeface="Arial"/>
              </a:rPr>
              <a:t>… security must bridge domains …</a:t>
            </a:r>
          </a:p>
        </p:txBody>
      </p:sp>
    </p:spTree>
    <p:extLst>
      <p:ext uri="{BB962C8B-B14F-4D97-AF65-F5344CB8AC3E}">
        <p14:creationId xmlns:p14="http://schemas.microsoft.com/office/powerpoint/2010/main" val="41486215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238125" y="238125"/>
            <a:ext cx="8667750" cy="400110"/>
          </a:xfrm>
        </p:spPr>
        <p:txBody>
          <a:bodyPr/>
          <a:lstStyle/>
          <a:p>
            <a:r>
              <a:rPr lang="en-GB" dirty="0"/>
              <a:t>Adding a layer in the architecture for research collaboration</a:t>
            </a:r>
          </a:p>
        </p:txBody>
      </p:sp>
      <p:pic>
        <p:nvPicPr>
          <p:cNvPr id="5" name="Google Shape;588;g2e2953a4e95_0_1476"/>
          <p:cNvPicPr preferRelativeResize="0"/>
          <p:nvPr/>
        </p:nvPicPr>
        <p:blipFill rotWithShape="1">
          <a:blip r:embed="rId2">
            <a:alphaModFix/>
          </a:blip>
          <a:srcRect/>
          <a:stretch/>
        </p:blipFill>
        <p:spPr>
          <a:xfrm>
            <a:off x="3379028" y="1060337"/>
            <a:ext cx="4303602" cy="3288749"/>
          </a:xfrm>
          <a:prstGeom prst="rect">
            <a:avLst/>
          </a:prstGeom>
          <a:noFill/>
          <a:ln>
            <a:noFill/>
          </a:ln>
        </p:spPr>
      </p:pic>
      <p:sp>
        <p:nvSpPr>
          <p:cNvPr id="6" name="TextBox 5"/>
          <p:cNvSpPr txBox="1"/>
          <p:nvPr/>
        </p:nvSpPr>
        <p:spPr>
          <a:xfrm>
            <a:off x="998265" y="4000273"/>
            <a:ext cx="159659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Network layer(s)</a:t>
            </a:r>
          </a:p>
        </p:txBody>
      </p:sp>
      <p:sp>
        <p:nvSpPr>
          <p:cNvPr id="7" name="TextBox 6"/>
          <p:cNvSpPr txBox="1"/>
          <p:nvPr/>
        </p:nvSpPr>
        <p:spPr>
          <a:xfrm>
            <a:off x="998461" y="2444145"/>
            <a:ext cx="253755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Authentication</a:t>
            </a:r>
            <a:b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b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(academic, or </a:t>
            </a:r>
            <a:r>
              <a:rPr kumimoji="0" lang="en-GB" sz="1600" b="0" i="0" u="none" strike="noStrike" kern="0" cap="none" spc="0" normalizeH="0" baseline="0" noProof="0" dirty="0" err="1">
                <a:ln>
                  <a:noFill/>
                </a:ln>
                <a:solidFill>
                  <a:srgbClr val="6F2575"/>
                </a:solidFill>
                <a:effectLst/>
                <a:uLnTx/>
                <a:uFillTx/>
                <a:latin typeface="Arial"/>
                <a:cs typeface="Arial"/>
                <a:sym typeface="Arial"/>
              </a:rPr>
              <a:t>govID</a:t>
            </a:r>
            <a:r>
              <a:rPr kumimoji="0" lang="en-GB" sz="1600" b="0" i="0" u="none" strike="noStrike" kern="0" cap="none" spc="0" normalizeH="0" baseline="0" noProof="0" dirty="0">
                <a:ln>
                  <a:noFill/>
                </a:ln>
                <a:solidFill>
                  <a:srgbClr val="6F2575"/>
                </a:solidFill>
                <a:effectLst/>
                <a:uLnTx/>
                <a:uFillTx/>
                <a:latin typeface="Arial"/>
                <a:cs typeface="Arial"/>
                <a:sym typeface="Arial"/>
              </a:rPr>
              <a:t>, or ...</a:t>
            </a: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a:t>
            </a:r>
          </a:p>
        </p:txBody>
      </p:sp>
      <p:sp>
        <p:nvSpPr>
          <p:cNvPr id="8" name="TextBox 7"/>
          <p:cNvSpPr txBox="1"/>
          <p:nvPr/>
        </p:nvSpPr>
        <p:spPr>
          <a:xfrm>
            <a:off x="995362" y="1062424"/>
            <a:ext cx="238366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6F2575"/>
                </a:solidFill>
                <a:effectLst/>
                <a:uLnTx/>
                <a:uFillTx/>
                <a:latin typeface="Arial"/>
                <a:ea typeface="+mn-ea"/>
                <a:cs typeface="Arial"/>
                <a:sym typeface="Arial"/>
              </a:rPr>
              <a:t>Bridging collaboration </a:t>
            </a:r>
            <a:br>
              <a:rPr kumimoji="0" lang="en-GB" sz="1600" b="1" i="0" u="none" strike="noStrike" kern="0" cap="none" spc="0" normalizeH="0" baseline="0" noProof="0" dirty="0">
                <a:ln>
                  <a:noFill/>
                </a:ln>
                <a:solidFill>
                  <a:srgbClr val="6F2575"/>
                </a:solidFill>
                <a:effectLst/>
                <a:uLnTx/>
                <a:uFillTx/>
                <a:latin typeface="Arial"/>
                <a:ea typeface="+mn-ea"/>
                <a:cs typeface="Arial"/>
                <a:sym typeface="Arial"/>
              </a:rPr>
            </a:br>
            <a:r>
              <a:rPr kumimoji="0" lang="en-GB" sz="1600" b="1" i="0" u="none" strike="noStrike" kern="0" cap="none" spc="0" normalizeH="0" baseline="0" noProof="0" dirty="0">
                <a:ln>
                  <a:noFill/>
                </a:ln>
                <a:solidFill>
                  <a:srgbClr val="6F2575"/>
                </a:solidFill>
                <a:effectLst/>
                <a:uLnTx/>
                <a:uFillTx/>
                <a:latin typeface="Arial"/>
                <a:ea typeface="+mn-ea"/>
                <a:cs typeface="Arial"/>
                <a:sym typeface="Arial"/>
              </a:rPr>
              <a:t>and authorisation layer</a:t>
            </a:r>
            <a:br>
              <a:rPr kumimoji="0" lang="en-GB" sz="1600" b="1" i="0" u="none" strike="noStrike" kern="0" cap="none" spc="0" normalizeH="0" baseline="0" noProof="0" dirty="0">
                <a:ln>
                  <a:noFill/>
                </a:ln>
                <a:solidFill>
                  <a:srgbClr val="6F2575"/>
                </a:solidFill>
                <a:effectLst/>
                <a:uLnTx/>
                <a:uFillTx/>
                <a:latin typeface="Arial"/>
                <a:ea typeface="+mn-ea"/>
                <a:cs typeface="Arial"/>
                <a:sym typeface="Arial"/>
              </a:rPr>
            </a:br>
            <a:r>
              <a:rPr kumimoji="0" lang="en-GB" sz="1600" b="0" i="0" u="none" strike="noStrike" kern="0" cap="none" spc="0" normalizeH="0" baseline="0" noProof="0" dirty="0">
                <a:ln>
                  <a:noFill/>
                </a:ln>
                <a:solidFill>
                  <a:srgbClr val="6F2575"/>
                </a:solidFill>
                <a:effectLst/>
                <a:uLnTx/>
                <a:uFillTx/>
                <a:latin typeface="Arial"/>
                <a:ea typeface="+mn-ea"/>
                <a:cs typeface="Arial"/>
                <a:sym typeface="Arial"/>
              </a:rPr>
              <a:t>to identity federation</a:t>
            </a:r>
            <a:endParaRPr kumimoji="0" lang="en-GB" sz="1600" b="1" i="0" u="none" strike="noStrike" kern="0" cap="none" spc="0" normalizeH="0" baseline="0" noProof="0" dirty="0">
              <a:ln>
                <a:noFill/>
              </a:ln>
              <a:solidFill>
                <a:srgbClr val="6F2575"/>
              </a:solidFill>
              <a:effectLst/>
              <a:uLnTx/>
              <a:uFillTx/>
              <a:latin typeface="Arial"/>
              <a:ea typeface="+mn-ea"/>
              <a:cs typeface="Arial"/>
              <a:sym typeface="Arial"/>
            </a:endParaRPr>
          </a:p>
        </p:txBody>
      </p:sp>
      <p:sp>
        <p:nvSpPr>
          <p:cNvPr id="2" name="Footer Placeholder 1"/>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pic>
        <p:nvPicPr>
          <p:cNvPr id="16" name="Picture 15">
            <a:extLst>
              <a:ext uri="{FF2B5EF4-FFF2-40B4-BE49-F238E27FC236}">
                <a16:creationId xmlns:a16="http://schemas.microsoft.com/office/drawing/2014/main" id="{178F54A8-A3DD-0548-949B-38F548F07D22}"/>
              </a:ext>
            </a:extLst>
          </p:cNvPr>
          <p:cNvPicPr>
            <a:picLocks noChangeAspect="1"/>
          </p:cNvPicPr>
          <p:nvPr/>
        </p:nvPicPr>
        <p:blipFill>
          <a:blip r:embed="rId3">
            <a:extLst>
              <a:ext uri="{BEBA8EAE-BF5A-486C-A8C5-ECC9F3942E4B}">
                <a14:imgProps xmlns:a14="http://schemas.microsoft.com/office/drawing/2010/main">
                  <a14:imgLayer r:embed="rId4">
                    <a14:imgEffect>
                      <a14:artisticPaintStrokes/>
                    </a14:imgEffect>
                  </a14:imgLayer>
                </a14:imgProps>
              </a:ext>
            </a:extLst>
          </a:blip>
          <a:stretch>
            <a:fillRect/>
          </a:stretch>
        </p:blipFill>
        <p:spPr>
          <a:xfrm>
            <a:off x="1048946" y="1826569"/>
            <a:ext cx="1218292" cy="702167"/>
          </a:xfrm>
          <a:prstGeom prst="rect">
            <a:avLst/>
          </a:prstGeom>
          <a:ln w="12700">
            <a:noFill/>
          </a:ln>
        </p:spPr>
      </p:pic>
      <p:sp>
        <p:nvSpPr>
          <p:cNvPr id="3" name="Slide Number Placeholder 2">
            <a:extLst>
              <a:ext uri="{FF2B5EF4-FFF2-40B4-BE49-F238E27FC236}">
                <a16:creationId xmlns:a16="http://schemas.microsoft.com/office/drawing/2014/main" id="{6D87CA48-6BA8-E2BD-47B6-1701E6D79874}"/>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22</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3999700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p:txBody>
          <a:bodyPr/>
          <a:lstStyle/>
          <a:p>
            <a:r>
              <a:rPr lang="en-GB" dirty="0"/>
              <a:t>AARC Blueprint – making the bridge a first-class citizen</a:t>
            </a:r>
          </a:p>
        </p:txBody>
      </p:sp>
      <p:sp>
        <p:nvSpPr>
          <p:cNvPr id="7" name="Text Placeholder 6"/>
          <p:cNvSpPr>
            <a:spLocks noGrp="1"/>
          </p:cNvSpPr>
          <p:nvPr>
            <p:ph type="body" sz="quarter" idx="16"/>
          </p:nvPr>
        </p:nvSpPr>
        <p:spPr>
          <a:xfrm rot="16200000">
            <a:off x="-1071057" y="3049038"/>
            <a:ext cx="2618363" cy="300723"/>
          </a:xfrm>
        </p:spPr>
        <p:txBody>
          <a:bodyPr/>
          <a:lstStyle/>
          <a:p>
            <a:r>
              <a:rPr lang="en-GB" dirty="0"/>
              <a:t>AARC BPA 2019 ‘Community First’</a:t>
            </a:r>
            <a:br>
              <a:rPr lang="en-GB" dirty="0"/>
            </a:br>
            <a:r>
              <a:rPr lang="en-GB" dirty="0"/>
              <a:t>https://aarc-community.org/guidelines/aarc-g045/</a:t>
            </a:r>
          </a:p>
        </p:txBody>
      </p:sp>
      <p:sp>
        <p:nvSpPr>
          <p:cNvPr id="2" name="Footer Placeholder 1"/>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grpSp>
        <p:nvGrpSpPr>
          <p:cNvPr id="15" name="Group 14"/>
          <p:cNvGrpSpPr/>
          <p:nvPr/>
        </p:nvGrpSpPr>
        <p:grpSpPr>
          <a:xfrm>
            <a:off x="440649" y="768171"/>
            <a:ext cx="4957430" cy="3569162"/>
            <a:chOff x="440649" y="768171"/>
            <a:chExt cx="4957430" cy="3569162"/>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649" y="768171"/>
              <a:ext cx="4913857" cy="3545347"/>
            </a:xfrm>
            <a:prstGeom prst="rect">
              <a:avLst/>
            </a:prstGeom>
          </p:spPr>
        </p:pic>
        <p:sp>
          <p:nvSpPr>
            <p:cNvPr id="12" name="Freeform 11"/>
            <p:cNvSpPr/>
            <p:nvPr/>
          </p:nvSpPr>
          <p:spPr>
            <a:xfrm>
              <a:off x="724356" y="1780250"/>
              <a:ext cx="4673723" cy="2557083"/>
            </a:xfrm>
            <a:custGeom>
              <a:avLst/>
              <a:gdLst>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1472751 w 5065614"/>
                <a:gd name="connsiteY4" fmla="*/ 323682 h 2715361"/>
                <a:gd name="connsiteX5" fmla="*/ 2977869 w 5065614"/>
                <a:gd name="connsiteY5" fmla="*/ 331774 h 2715361"/>
                <a:gd name="connsiteX6" fmla="*/ 3123526 w 5065614"/>
                <a:gd name="connsiteY6" fmla="*/ 347958 h 2715361"/>
                <a:gd name="connsiteX7" fmla="*/ 3342011 w 5065614"/>
                <a:gd name="connsiteY7" fmla="*/ 364142 h 2715361"/>
                <a:gd name="connsiteX8" fmla="*/ 3665692 w 5065614"/>
                <a:gd name="connsiteY8" fmla="*/ 380326 h 2715361"/>
                <a:gd name="connsiteX9" fmla="*/ 3762797 w 5065614"/>
                <a:gd name="connsiteY9" fmla="*/ 388418 h 2715361"/>
                <a:gd name="connsiteX10" fmla="*/ 3997466 w 5065614"/>
                <a:gd name="connsiteY10" fmla="*/ 404602 h 2715361"/>
                <a:gd name="connsiteX11" fmla="*/ 4531540 w 5065614"/>
                <a:gd name="connsiteY11" fmla="*/ 396510 h 2715361"/>
                <a:gd name="connsiteX12" fmla="*/ 4588184 w 5065614"/>
                <a:gd name="connsiteY12" fmla="*/ 388418 h 2715361"/>
                <a:gd name="connsiteX13" fmla="*/ 4960418 w 5065614"/>
                <a:gd name="connsiteY13" fmla="*/ 380326 h 2715361"/>
                <a:gd name="connsiteX14" fmla="*/ 5033246 w 5065614"/>
                <a:gd name="connsiteY14" fmla="*/ 388418 h 2715361"/>
                <a:gd name="connsiteX15" fmla="*/ 5049430 w 5065614"/>
                <a:gd name="connsiteY15" fmla="*/ 412694 h 2715361"/>
                <a:gd name="connsiteX16" fmla="*/ 5041338 w 5065614"/>
                <a:gd name="connsiteY16" fmla="*/ 760652 h 2715361"/>
                <a:gd name="connsiteX17" fmla="*/ 5025154 w 5065614"/>
                <a:gd name="connsiteY17" fmla="*/ 946768 h 2715361"/>
                <a:gd name="connsiteX18" fmla="*/ 5041338 w 5065614"/>
                <a:gd name="connsiteY18" fmla="*/ 1262358 h 2715361"/>
                <a:gd name="connsiteX19" fmla="*/ 5057522 w 5065614"/>
                <a:gd name="connsiteY19" fmla="*/ 1319002 h 2715361"/>
                <a:gd name="connsiteX20" fmla="*/ 5065614 w 5065614"/>
                <a:gd name="connsiteY20" fmla="*/ 1383738 h 2715361"/>
                <a:gd name="connsiteX21" fmla="*/ 5049430 w 5065614"/>
                <a:gd name="connsiteY21" fmla="*/ 1497027 h 2715361"/>
                <a:gd name="connsiteX22" fmla="*/ 4984694 w 5065614"/>
                <a:gd name="connsiteY22" fmla="*/ 1561763 h 2715361"/>
                <a:gd name="connsiteX23" fmla="*/ 4968510 w 5065614"/>
                <a:gd name="connsiteY23" fmla="*/ 1594131 h 2715361"/>
                <a:gd name="connsiteX24" fmla="*/ 4944234 w 5065614"/>
                <a:gd name="connsiteY24" fmla="*/ 1618407 h 2715361"/>
                <a:gd name="connsiteX25" fmla="*/ 4936142 w 5065614"/>
                <a:gd name="connsiteY25" fmla="*/ 1642684 h 2715361"/>
                <a:gd name="connsiteX26" fmla="*/ 4919958 w 5065614"/>
                <a:gd name="connsiteY26" fmla="*/ 1683144 h 2715361"/>
                <a:gd name="connsiteX27" fmla="*/ 4895682 w 5065614"/>
                <a:gd name="connsiteY27" fmla="*/ 1739788 h 2715361"/>
                <a:gd name="connsiteX28" fmla="*/ 4903774 w 5065614"/>
                <a:gd name="connsiteY28" fmla="*/ 1788340 h 2715361"/>
                <a:gd name="connsiteX29" fmla="*/ 4928050 w 5065614"/>
                <a:gd name="connsiteY29" fmla="*/ 1853076 h 2715361"/>
                <a:gd name="connsiteX30" fmla="*/ 4936142 w 5065614"/>
                <a:gd name="connsiteY30" fmla="*/ 1877353 h 2715361"/>
                <a:gd name="connsiteX31" fmla="*/ 4952326 w 5065614"/>
                <a:gd name="connsiteY31" fmla="*/ 1901629 h 2715361"/>
                <a:gd name="connsiteX32" fmla="*/ 4960418 w 5065614"/>
                <a:gd name="connsiteY32" fmla="*/ 1925905 h 2715361"/>
                <a:gd name="connsiteX33" fmla="*/ 5008970 w 5065614"/>
                <a:gd name="connsiteY33" fmla="*/ 1974457 h 2715361"/>
                <a:gd name="connsiteX34" fmla="*/ 4976602 w 5065614"/>
                <a:gd name="connsiteY34" fmla="*/ 2014917 h 2715361"/>
                <a:gd name="connsiteX35" fmla="*/ 4895682 w 5065614"/>
                <a:gd name="connsiteY35" fmla="*/ 2023009 h 2715361"/>
                <a:gd name="connsiteX36" fmla="*/ 4782393 w 5065614"/>
                <a:gd name="connsiteY36" fmla="*/ 2031101 h 2715361"/>
                <a:gd name="connsiteX37" fmla="*/ 4750025 w 5065614"/>
                <a:gd name="connsiteY37" fmla="*/ 2039193 h 2715361"/>
                <a:gd name="connsiteX38" fmla="*/ 4652921 w 5065614"/>
                <a:gd name="connsiteY38" fmla="*/ 2023009 h 2715361"/>
                <a:gd name="connsiteX39" fmla="*/ 4539632 w 5065614"/>
                <a:gd name="connsiteY39" fmla="*/ 1998733 h 2715361"/>
                <a:gd name="connsiteX40" fmla="*/ 4402067 w 5065614"/>
                <a:gd name="connsiteY40" fmla="*/ 1966365 h 2715361"/>
                <a:gd name="connsiteX41" fmla="*/ 4102662 w 5065614"/>
                <a:gd name="connsiteY41" fmla="*/ 1958273 h 2715361"/>
                <a:gd name="connsiteX42" fmla="*/ 1861168 w 5065614"/>
                <a:gd name="connsiteY42" fmla="*/ 1950181 h 2715361"/>
                <a:gd name="connsiteX43" fmla="*/ 1464659 w 5065614"/>
                <a:gd name="connsiteY43" fmla="*/ 1942089 h 2715361"/>
                <a:gd name="connsiteX44" fmla="*/ 1319002 w 5065614"/>
                <a:gd name="connsiteY44" fmla="*/ 1909721 h 2715361"/>
                <a:gd name="connsiteX45" fmla="*/ 1254266 w 5065614"/>
                <a:gd name="connsiteY45" fmla="*/ 1901629 h 2715361"/>
                <a:gd name="connsiteX46" fmla="*/ 1116701 w 5065614"/>
                <a:gd name="connsiteY46" fmla="*/ 1885445 h 2715361"/>
                <a:gd name="connsiteX47" fmla="*/ 1100517 w 5065614"/>
                <a:gd name="connsiteY47" fmla="*/ 1909721 h 2715361"/>
                <a:gd name="connsiteX48" fmla="*/ 1116701 w 5065614"/>
                <a:gd name="connsiteY48" fmla="*/ 2071561 h 2715361"/>
                <a:gd name="connsiteX49" fmla="*/ 1124793 w 5065614"/>
                <a:gd name="connsiteY49" fmla="*/ 2095837 h 2715361"/>
                <a:gd name="connsiteX50" fmla="*/ 1100517 w 5065614"/>
                <a:gd name="connsiteY50" fmla="*/ 2419519 h 2715361"/>
                <a:gd name="connsiteX51" fmla="*/ 1084333 w 5065614"/>
                <a:gd name="connsiteY51" fmla="*/ 2468071 h 2715361"/>
                <a:gd name="connsiteX52" fmla="*/ 1108609 w 5065614"/>
                <a:gd name="connsiteY52" fmla="*/ 2621820 h 2715361"/>
                <a:gd name="connsiteX53" fmla="*/ 1116701 w 5065614"/>
                <a:gd name="connsiteY53" fmla="*/ 2654188 h 2715361"/>
                <a:gd name="connsiteX54" fmla="*/ 1140977 w 5065614"/>
                <a:gd name="connsiteY54" fmla="*/ 2694648 h 2715361"/>
                <a:gd name="connsiteX55" fmla="*/ 720191 w 5065614"/>
                <a:gd name="connsiteY55" fmla="*/ 2686556 h 2715361"/>
                <a:gd name="connsiteX56" fmla="*/ 590719 w 5065614"/>
                <a:gd name="connsiteY56" fmla="*/ 2678464 h 2715361"/>
                <a:gd name="connsiteX57" fmla="*/ 469338 w 5065614"/>
                <a:gd name="connsiteY57" fmla="*/ 2654188 h 2715361"/>
                <a:gd name="connsiteX58" fmla="*/ 380326 w 5065614"/>
                <a:gd name="connsiteY58" fmla="*/ 2646096 h 2715361"/>
                <a:gd name="connsiteX59" fmla="*/ 299406 w 5065614"/>
                <a:gd name="connsiteY59" fmla="*/ 2638004 h 2715361"/>
                <a:gd name="connsiteX60" fmla="*/ 347958 w 5065614"/>
                <a:gd name="connsiteY60" fmla="*/ 2621820 h 2715361"/>
                <a:gd name="connsiteX61" fmla="*/ 404602 w 5065614"/>
                <a:gd name="connsiteY61" fmla="*/ 2573268 h 2715361"/>
                <a:gd name="connsiteX62" fmla="*/ 404602 w 5065614"/>
                <a:gd name="connsiteY62" fmla="*/ 2395243 h 2715361"/>
                <a:gd name="connsiteX63" fmla="*/ 372234 w 5065614"/>
                <a:gd name="connsiteY63" fmla="*/ 2103930 h 2715361"/>
                <a:gd name="connsiteX64" fmla="*/ 323682 w 5065614"/>
                <a:gd name="connsiteY64" fmla="*/ 1861168 h 2715361"/>
                <a:gd name="connsiteX65" fmla="*/ 258945 w 5065614"/>
                <a:gd name="connsiteY65" fmla="*/ 1666960 h 2715361"/>
                <a:gd name="connsiteX66" fmla="*/ 218485 w 5065614"/>
                <a:gd name="connsiteY66" fmla="*/ 1529395 h 2715361"/>
                <a:gd name="connsiteX67" fmla="*/ 178025 w 5065614"/>
                <a:gd name="connsiteY67" fmla="*/ 1432291 h 2715361"/>
                <a:gd name="connsiteX68" fmla="*/ 129473 w 5065614"/>
                <a:gd name="connsiteY68" fmla="*/ 1221898 h 2715361"/>
                <a:gd name="connsiteX69" fmla="*/ 105197 w 5065614"/>
                <a:gd name="connsiteY69" fmla="*/ 1124793 h 2715361"/>
                <a:gd name="connsiteX70" fmla="*/ 89013 w 5065614"/>
                <a:gd name="connsiteY70" fmla="*/ 1043873 h 2715361"/>
                <a:gd name="connsiteX71" fmla="*/ 16184 w 5065614"/>
                <a:gd name="connsiteY71" fmla="*/ 712099 h 2715361"/>
                <a:gd name="connsiteX72" fmla="*/ 8092 w 5065614"/>
                <a:gd name="connsiteY72" fmla="*/ 590719 h 2715361"/>
                <a:gd name="connsiteX73" fmla="*/ 0 w 5065614"/>
                <a:gd name="connsiteY73" fmla="*/ 542167 h 2715361"/>
                <a:gd name="connsiteX74" fmla="*/ 24276 w 5065614"/>
                <a:gd name="connsiteY74" fmla="*/ 0 h 2715361"/>
                <a:gd name="connsiteX75" fmla="*/ 121381 w 5065614"/>
                <a:gd name="connsiteY75" fmla="*/ 80921 h 2715361"/>
                <a:gd name="connsiteX76" fmla="*/ 186117 w 5065614"/>
                <a:gd name="connsiteY76" fmla="*/ 137565 h 2715361"/>
                <a:gd name="connsiteX77" fmla="*/ 299406 w 5065614"/>
                <a:gd name="connsiteY77" fmla="*/ 258945 h 2715361"/>
                <a:gd name="connsiteX78" fmla="*/ 445062 w 5065614"/>
                <a:gd name="connsiteY78" fmla="*/ 380326 h 2715361"/>
                <a:gd name="connsiteX79" fmla="*/ 493614 w 5065614"/>
                <a:gd name="connsiteY79" fmla="*/ 412694 h 2715361"/>
                <a:gd name="connsiteX80" fmla="*/ 566443 w 5065614"/>
                <a:gd name="connsiteY80" fmla="*/ 469338 h 2715361"/>
                <a:gd name="connsiteX81" fmla="*/ 598811 w 5065614"/>
                <a:gd name="connsiteY81" fmla="*/ 534075 h 2715361"/>
                <a:gd name="connsiteX82" fmla="*/ 574535 w 5065614"/>
                <a:gd name="connsiteY82" fmla="*/ 420786 h 2715361"/>
                <a:gd name="connsiteX83" fmla="*/ 550259 w 5065614"/>
                <a:gd name="connsiteY83" fmla="*/ 388418 h 2715361"/>
                <a:gd name="connsiteX84" fmla="*/ 501706 w 5065614"/>
                <a:gd name="connsiteY84" fmla="*/ 356050 h 2715361"/>
                <a:gd name="connsiteX85" fmla="*/ 485522 w 5065614"/>
                <a:gd name="connsiteY85" fmla="*/ 380326 h 2715361"/>
                <a:gd name="connsiteX86" fmla="*/ 461246 w 5065614"/>
                <a:gd name="connsiteY86" fmla="*/ 364142 h 2715361"/>
                <a:gd name="connsiteX87" fmla="*/ 453154 w 5065614"/>
                <a:gd name="connsiteY87" fmla="*/ 323682 h 2715361"/>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1472751 w 5065614"/>
                <a:gd name="connsiteY4" fmla="*/ 323682 h 2715361"/>
                <a:gd name="connsiteX5" fmla="*/ 2977869 w 5065614"/>
                <a:gd name="connsiteY5" fmla="*/ 331774 h 2715361"/>
                <a:gd name="connsiteX6" fmla="*/ 3123526 w 5065614"/>
                <a:gd name="connsiteY6" fmla="*/ 347958 h 2715361"/>
                <a:gd name="connsiteX7" fmla="*/ 3665692 w 5065614"/>
                <a:gd name="connsiteY7" fmla="*/ 380326 h 2715361"/>
                <a:gd name="connsiteX8" fmla="*/ 3762797 w 5065614"/>
                <a:gd name="connsiteY8" fmla="*/ 388418 h 2715361"/>
                <a:gd name="connsiteX9" fmla="*/ 3997466 w 5065614"/>
                <a:gd name="connsiteY9" fmla="*/ 404602 h 2715361"/>
                <a:gd name="connsiteX10" fmla="*/ 4531540 w 5065614"/>
                <a:gd name="connsiteY10" fmla="*/ 396510 h 2715361"/>
                <a:gd name="connsiteX11" fmla="*/ 4588184 w 5065614"/>
                <a:gd name="connsiteY11" fmla="*/ 388418 h 2715361"/>
                <a:gd name="connsiteX12" fmla="*/ 4960418 w 5065614"/>
                <a:gd name="connsiteY12" fmla="*/ 380326 h 2715361"/>
                <a:gd name="connsiteX13" fmla="*/ 5033246 w 5065614"/>
                <a:gd name="connsiteY13" fmla="*/ 388418 h 2715361"/>
                <a:gd name="connsiteX14" fmla="*/ 5049430 w 5065614"/>
                <a:gd name="connsiteY14" fmla="*/ 412694 h 2715361"/>
                <a:gd name="connsiteX15" fmla="*/ 5041338 w 5065614"/>
                <a:gd name="connsiteY15" fmla="*/ 760652 h 2715361"/>
                <a:gd name="connsiteX16" fmla="*/ 5025154 w 5065614"/>
                <a:gd name="connsiteY16" fmla="*/ 946768 h 2715361"/>
                <a:gd name="connsiteX17" fmla="*/ 5041338 w 5065614"/>
                <a:gd name="connsiteY17" fmla="*/ 1262358 h 2715361"/>
                <a:gd name="connsiteX18" fmla="*/ 5057522 w 5065614"/>
                <a:gd name="connsiteY18" fmla="*/ 1319002 h 2715361"/>
                <a:gd name="connsiteX19" fmla="*/ 5065614 w 5065614"/>
                <a:gd name="connsiteY19" fmla="*/ 1383738 h 2715361"/>
                <a:gd name="connsiteX20" fmla="*/ 5049430 w 5065614"/>
                <a:gd name="connsiteY20" fmla="*/ 1497027 h 2715361"/>
                <a:gd name="connsiteX21" fmla="*/ 4984694 w 5065614"/>
                <a:gd name="connsiteY21" fmla="*/ 1561763 h 2715361"/>
                <a:gd name="connsiteX22" fmla="*/ 4968510 w 5065614"/>
                <a:gd name="connsiteY22" fmla="*/ 1594131 h 2715361"/>
                <a:gd name="connsiteX23" fmla="*/ 4944234 w 5065614"/>
                <a:gd name="connsiteY23" fmla="*/ 1618407 h 2715361"/>
                <a:gd name="connsiteX24" fmla="*/ 4936142 w 5065614"/>
                <a:gd name="connsiteY24" fmla="*/ 1642684 h 2715361"/>
                <a:gd name="connsiteX25" fmla="*/ 4919958 w 5065614"/>
                <a:gd name="connsiteY25" fmla="*/ 1683144 h 2715361"/>
                <a:gd name="connsiteX26" fmla="*/ 4895682 w 5065614"/>
                <a:gd name="connsiteY26" fmla="*/ 1739788 h 2715361"/>
                <a:gd name="connsiteX27" fmla="*/ 4903774 w 5065614"/>
                <a:gd name="connsiteY27" fmla="*/ 1788340 h 2715361"/>
                <a:gd name="connsiteX28" fmla="*/ 4928050 w 5065614"/>
                <a:gd name="connsiteY28" fmla="*/ 1853076 h 2715361"/>
                <a:gd name="connsiteX29" fmla="*/ 4936142 w 5065614"/>
                <a:gd name="connsiteY29" fmla="*/ 1877353 h 2715361"/>
                <a:gd name="connsiteX30" fmla="*/ 4952326 w 5065614"/>
                <a:gd name="connsiteY30" fmla="*/ 1901629 h 2715361"/>
                <a:gd name="connsiteX31" fmla="*/ 4960418 w 5065614"/>
                <a:gd name="connsiteY31" fmla="*/ 1925905 h 2715361"/>
                <a:gd name="connsiteX32" fmla="*/ 5008970 w 5065614"/>
                <a:gd name="connsiteY32" fmla="*/ 1974457 h 2715361"/>
                <a:gd name="connsiteX33" fmla="*/ 4976602 w 5065614"/>
                <a:gd name="connsiteY33" fmla="*/ 2014917 h 2715361"/>
                <a:gd name="connsiteX34" fmla="*/ 4895682 w 5065614"/>
                <a:gd name="connsiteY34" fmla="*/ 2023009 h 2715361"/>
                <a:gd name="connsiteX35" fmla="*/ 4782393 w 5065614"/>
                <a:gd name="connsiteY35" fmla="*/ 2031101 h 2715361"/>
                <a:gd name="connsiteX36" fmla="*/ 4750025 w 5065614"/>
                <a:gd name="connsiteY36" fmla="*/ 2039193 h 2715361"/>
                <a:gd name="connsiteX37" fmla="*/ 4652921 w 5065614"/>
                <a:gd name="connsiteY37" fmla="*/ 2023009 h 2715361"/>
                <a:gd name="connsiteX38" fmla="*/ 4539632 w 5065614"/>
                <a:gd name="connsiteY38" fmla="*/ 1998733 h 2715361"/>
                <a:gd name="connsiteX39" fmla="*/ 4402067 w 5065614"/>
                <a:gd name="connsiteY39" fmla="*/ 1966365 h 2715361"/>
                <a:gd name="connsiteX40" fmla="*/ 4102662 w 5065614"/>
                <a:gd name="connsiteY40" fmla="*/ 1958273 h 2715361"/>
                <a:gd name="connsiteX41" fmla="*/ 1861168 w 5065614"/>
                <a:gd name="connsiteY41" fmla="*/ 1950181 h 2715361"/>
                <a:gd name="connsiteX42" fmla="*/ 1464659 w 5065614"/>
                <a:gd name="connsiteY42" fmla="*/ 1942089 h 2715361"/>
                <a:gd name="connsiteX43" fmla="*/ 1319002 w 5065614"/>
                <a:gd name="connsiteY43" fmla="*/ 1909721 h 2715361"/>
                <a:gd name="connsiteX44" fmla="*/ 1254266 w 5065614"/>
                <a:gd name="connsiteY44" fmla="*/ 1901629 h 2715361"/>
                <a:gd name="connsiteX45" fmla="*/ 1116701 w 5065614"/>
                <a:gd name="connsiteY45" fmla="*/ 1885445 h 2715361"/>
                <a:gd name="connsiteX46" fmla="*/ 1100517 w 5065614"/>
                <a:gd name="connsiteY46" fmla="*/ 1909721 h 2715361"/>
                <a:gd name="connsiteX47" fmla="*/ 1116701 w 5065614"/>
                <a:gd name="connsiteY47" fmla="*/ 2071561 h 2715361"/>
                <a:gd name="connsiteX48" fmla="*/ 1124793 w 5065614"/>
                <a:gd name="connsiteY48" fmla="*/ 2095837 h 2715361"/>
                <a:gd name="connsiteX49" fmla="*/ 1100517 w 5065614"/>
                <a:gd name="connsiteY49" fmla="*/ 2419519 h 2715361"/>
                <a:gd name="connsiteX50" fmla="*/ 1084333 w 5065614"/>
                <a:gd name="connsiteY50" fmla="*/ 2468071 h 2715361"/>
                <a:gd name="connsiteX51" fmla="*/ 1108609 w 5065614"/>
                <a:gd name="connsiteY51" fmla="*/ 2621820 h 2715361"/>
                <a:gd name="connsiteX52" fmla="*/ 1116701 w 5065614"/>
                <a:gd name="connsiteY52" fmla="*/ 2654188 h 2715361"/>
                <a:gd name="connsiteX53" fmla="*/ 1140977 w 5065614"/>
                <a:gd name="connsiteY53" fmla="*/ 2694648 h 2715361"/>
                <a:gd name="connsiteX54" fmla="*/ 720191 w 5065614"/>
                <a:gd name="connsiteY54" fmla="*/ 2686556 h 2715361"/>
                <a:gd name="connsiteX55" fmla="*/ 590719 w 5065614"/>
                <a:gd name="connsiteY55" fmla="*/ 2678464 h 2715361"/>
                <a:gd name="connsiteX56" fmla="*/ 469338 w 5065614"/>
                <a:gd name="connsiteY56" fmla="*/ 2654188 h 2715361"/>
                <a:gd name="connsiteX57" fmla="*/ 380326 w 5065614"/>
                <a:gd name="connsiteY57" fmla="*/ 2646096 h 2715361"/>
                <a:gd name="connsiteX58" fmla="*/ 299406 w 5065614"/>
                <a:gd name="connsiteY58" fmla="*/ 2638004 h 2715361"/>
                <a:gd name="connsiteX59" fmla="*/ 347958 w 5065614"/>
                <a:gd name="connsiteY59" fmla="*/ 2621820 h 2715361"/>
                <a:gd name="connsiteX60" fmla="*/ 404602 w 5065614"/>
                <a:gd name="connsiteY60" fmla="*/ 2573268 h 2715361"/>
                <a:gd name="connsiteX61" fmla="*/ 404602 w 5065614"/>
                <a:gd name="connsiteY61" fmla="*/ 2395243 h 2715361"/>
                <a:gd name="connsiteX62" fmla="*/ 372234 w 5065614"/>
                <a:gd name="connsiteY62" fmla="*/ 2103930 h 2715361"/>
                <a:gd name="connsiteX63" fmla="*/ 323682 w 5065614"/>
                <a:gd name="connsiteY63" fmla="*/ 1861168 h 2715361"/>
                <a:gd name="connsiteX64" fmla="*/ 258945 w 5065614"/>
                <a:gd name="connsiteY64" fmla="*/ 1666960 h 2715361"/>
                <a:gd name="connsiteX65" fmla="*/ 218485 w 5065614"/>
                <a:gd name="connsiteY65" fmla="*/ 1529395 h 2715361"/>
                <a:gd name="connsiteX66" fmla="*/ 178025 w 5065614"/>
                <a:gd name="connsiteY66" fmla="*/ 1432291 h 2715361"/>
                <a:gd name="connsiteX67" fmla="*/ 129473 w 5065614"/>
                <a:gd name="connsiteY67" fmla="*/ 1221898 h 2715361"/>
                <a:gd name="connsiteX68" fmla="*/ 105197 w 5065614"/>
                <a:gd name="connsiteY68" fmla="*/ 1124793 h 2715361"/>
                <a:gd name="connsiteX69" fmla="*/ 89013 w 5065614"/>
                <a:gd name="connsiteY69" fmla="*/ 1043873 h 2715361"/>
                <a:gd name="connsiteX70" fmla="*/ 16184 w 5065614"/>
                <a:gd name="connsiteY70" fmla="*/ 712099 h 2715361"/>
                <a:gd name="connsiteX71" fmla="*/ 8092 w 5065614"/>
                <a:gd name="connsiteY71" fmla="*/ 590719 h 2715361"/>
                <a:gd name="connsiteX72" fmla="*/ 0 w 5065614"/>
                <a:gd name="connsiteY72" fmla="*/ 542167 h 2715361"/>
                <a:gd name="connsiteX73" fmla="*/ 24276 w 5065614"/>
                <a:gd name="connsiteY73" fmla="*/ 0 h 2715361"/>
                <a:gd name="connsiteX74" fmla="*/ 121381 w 5065614"/>
                <a:gd name="connsiteY74" fmla="*/ 80921 h 2715361"/>
                <a:gd name="connsiteX75" fmla="*/ 186117 w 5065614"/>
                <a:gd name="connsiteY75" fmla="*/ 137565 h 2715361"/>
                <a:gd name="connsiteX76" fmla="*/ 299406 w 5065614"/>
                <a:gd name="connsiteY76" fmla="*/ 258945 h 2715361"/>
                <a:gd name="connsiteX77" fmla="*/ 445062 w 5065614"/>
                <a:gd name="connsiteY77" fmla="*/ 380326 h 2715361"/>
                <a:gd name="connsiteX78" fmla="*/ 493614 w 5065614"/>
                <a:gd name="connsiteY78" fmla="*/ 412694 h 2715361"/>
                <a:gd name="connsiteX79" fmla="*/ 566443 w 5065614"/>
                <a:gd name="connsiteY79" fmla="*/ 469338 h 2715361"/>
                <a:gd name="connsiteX80" fmla="*/ 598811 w 5065614"/>
                <a:gd name="connsiteY80" fmla="*/ 534075 h 2715361"/>
                <a:gd name="connsiteX81" fmla="*/ 574535 w 5065614"/>
                <a:gd name="connsiteY81" fmla="*/ 420786 h 2715361"/>
                <a:gd name="connsiteX82" fmla="*/ 550259 w 5065614"/>
                <a:gd name="connsiteY82" fmla="*/ 388418 h 2715361"/>
                <a:gd name="connsiteX83" fmla="*/ 501706 w 5065614"/>
                <a:gd name="connsiteY83" fmla="*/ 356050 h 2715361"/>
                <a:gd name="connsiteX84" fmla="*/ 485522 w 5065614"/>
                <a:gd name="connsiteY84" fmla="*/ 380326 h 2715361"/>
                <a:gd name="connsiteX85" fmla="*/ 461246 w 5065614"/>
                <a:gd name="connsiteY85" fmla="*/ 364142 h 2715361"/>
                <a:gd name="connsiteX86" fmla="*/ 453154 w 5065614"/>
                <a:gd name="connsiteY86" fmla="*/ 323682 h 2715361"/>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2977869 w 5065614"/>
                <a:gd name="connsiteY4" fmla="*/ 331774 h 2715361"/>
                <a:gd name="connsiteX5" fmla="*/ 3123526 w 5065614"/>
                <a:gd name="connsiteY5" fmla="*/ 347958 h 2715361"/>
                <a:gd name="connsiteX6" fmla="*/ 3665692 w 5065614"/>
                <a:gd name="connsiteY6" fmla="*/ 380326 h 2715361"/>
                <a:gd name="connsiteX7" fmla="*/ 3762797 w 5065614"/>
                <a:gd name="connsiteY7" fmla="*/ 388418 h 2715361"/>
                <a:gd name="connsiteX8" fmla="*/ 3997466 w 5065614"/>
                <a:gd name="connsiteY8" fmla="*/ 404602 h 2715361"/>
                <a:gd name="connsiteX9" fmla="*/ 4531540 w 5065614"/>
                <a:gd name="connsiteY9" fmla="*/ 396510 h 2715361"/>
                <a:gd name="connsiteX10" fmla="*/ 4588184 w 5065614"/>
                <a:gd name="connsiteY10" fmla="*/ 388418 h 2715361"/>
                <a:gd name="connsiteX11" fmla="*/ 4960418 w 5065614"/>
                <a:gd name="connsiteY11" fmla="*/ 380326 h 2715361"/>
                <a:gd name="connsiteX12" fmla="*/ 5033246 w 5065614"/>
                <a:gd name="connsiteY12" fmla="*/ 388418 h 2715361"/>
                <a:gd name="connsiteX13" fmla="*/ 5049430 w 5065614"/>
                <a:gd name="connsiteY13" fmla="*/ 412694 h 2715361"/>
                <a:gd name="connsiteX14" fmla="*/ 5041338 w 5065614"/>
                <a:gd name="connsiteY14" fmla="*/ 760652 h 2715361"/>
                <a:gd name="connsiteX15" fmla="*/ 5025154 w 5065614"/>
                <a:gd name="connsiteY15" fmla="*/ 946768 h 2715361"/>
                <a:gd name="connsiteX16" fmla="*/ 5041338 w 5065614"/>
                <a:gd name="connsiteY16" fmla="*/ 1262358 h 2715361"/>
                <a:gd name="connsiteX17" fmla="*/ 5057522 w 5065614"/>
                <a:gd name="connsiteY17" fmla="*/ 1319002 h 2715361"/>
                <a:gd name="connsiteX18" fmla="*/ 5065614 w 5065614"/>
                <a:gd name="connsiteY18" fmla="*/ 1383738 h 2715361"/>
                <a:gd name="connsiteX19" fmla="*/ 5049430 w 5065614"/>
                <a:gd name="connsiteY19" fmla="*/ 1497027 h 2715361"/>
                <a:gd name="connsiteX20" fmla="*/ 4984694 w 5065614"/>
                <a:gd name="connsiteY20" fmla="*/ 1561763 h 2715361"/>
                <a:gd name="connsiteX21" fmla="*/ 4968510 w 5065614"/>
                <a:gd name="connsiteY21" fmla="*/ 1594131 h 2715361"/>
                <a:gd name="connsiteX22" fmla="*/ 4944234 w 5065614"/>
                <a:gd name="connsiteY22" fmla="*/ 1618407 h 2715361"/>
                <a:gd name="connsiteX23" fmla="*/ 4936142 w 5065614"/>
                <a:gd name="connsiteY23" fmla="*/ 1642684 h 2715361"/>
                <a:gd name="connsiteX24" fmla="*/ 4919958 w 5065614"/>
                <a:gd name="connsiteY24" fmla="*/ 1683144 h 2715361"/>
                <a:gd name="connsiteX25" fmla="*/ 4895682 w 5065614"/>
                <a:gd name="connsiteY25" fmla="*/ 1739788 h 2715361"/>
                <a:gd name="connsiteX26" fmla="*/ 4903774 w 5065614"/>
                <a:gd name="connsiteY26" fmla="*/ 1788340 h 2715361"/>
                <a:gd name="connsiteX27" fmla="*/ 4928050 w 5065614"/>
                <a:gd name="connsiteY27" fmla="*/ 1853076 h 2715361"/>
                <a:gd name="connsiteX28" fmla="*/ 4936142 w 5065614"/>
                <a:gd name="connsiteY28" fmla="*/ 1877353 h 2715361"/>
                <a:gd name="connsiteX29" fmla="*/ 4952326 w 5065614"/>
                <a:gd name="connsiteY29" fmla="*/ 1901629 h 2715361"/>
                <a:gd name="connsiteX30" fmla="*/ 4960418 w 5065614"/>
                <a:gd name="connsiteY30" fmla="*/ 1925905 h 2715361"/>
                <a:gd name="connsiteX31" fmla="*/ 5008970 w 5065614"/>
                <a:gd name="connsiteY31" fmla="*/ 1974457 h 2715361"/>
                <a:gd name="connsiteX32" fmla="*/ 4976602 w 5065614"/>
                <a:gd name="connsiteY32" fmla="*/ 2014917 h 2715361"/>
                <a:gd name="connsiteX33" fmla="*/ 4895682 w 5065614"/>
                <a:gd name="connsiteY33" fmla="*/ 2023009 h 2715361"/>
                <a:gd name="connsiteX34" fmla="*/ 4782393 w 5065614"/>
                <a:gd name="connsiteY34" fmla="*/ 2031101 h 2715361"/>
                <a:gd name="connsiteX35" fmla="*/ 4750025 w 5065614"/>
                <a:gd name="connsiteY35" fmla="*/ 2039193 h 2715361"/>
                <a:gd name="connsiteX36" fmla="*/ 4652921 w 5065614"/>
                <a:gd name="connsiteY36" fmla="*/ 2023009 h 2715361"/>
                <a:gd name="connsiteX37" fmla="*/ 4539632 w 5065614"/>
                <a:gd name="connsiteY37" fmla="*/ 1998733 h 2715361"/>
                <a:gd name="connsiteX38" fmla="*/ 4402067 w 5065614"/>
                <a:gd name="connsiteY38" fmla="*/ 1966365 h 2715361"/>
                <a:gd name="connsiteX39" fmla="*/ 4102662 w 5065614"/>
                <a:gd name="connsiteY39" fmla="*/ 1958273 h 2715361"/>
                <a:gd name="connsiteX40" fmla="*/ 1861168 w 5065614"/>
                <a:gd name="connsiteY40" fmla="*/ 1950181 h 2715361"/>
                <a:gd name="connsiteX41" fmla="*/ 1464659 w 5065614"/>
                <a:gd name="connsiteY41" fmla="*/ 1942089 h 2715361"/>
                <a:gd name="connsiteX42" fmla="*/ 1319002 w 5065614"/>
                <a:gd name="connsiteY42" fmla="*/ 1909721 h 2715361"/>
                <a:gd name="connsiteX43" fmla="*/ 1254266 w 5065614"/>
                <a:gd name="connsiteY43" fmla="*/ 1901629 h 2715361"/>
                <a:gd name="connsiteX44" fmla="*/ 1116701 w 5065614"/>
                <a:gd name="connsiteY44" fmla="*/ 1885445 h 2715361"/>
                <a:gd name="connsiteX45" fmla="*/ 1100517 w 5065614"/>
                <a:gd name="connsiteY45" fmla="*/ 1909721 h 2715361"/>
                <a:gd name="connsiteX46" fmla="*/ 1116701 w 5065614"/>
                <a:gd name="connsiteY46" fmla="*/ 2071561 h 2715361"/>
                <a:gd name="connsiteX47" fmla="*/ 1124793 w 5065614"/>
                <a:gd name="connsiteY47" fmla="*/ 2095837 h 2715361"/>
                <a:gd name="connsiteX48" fmla="*/ 1100517 w 5065614"/>
                <a:gd name="connsiteY48" fmla="*/ 2419519 h 2715361"/>
                <a:gd name="connsiteX49" fmla="*/ 1084333 w 5065614"/>
                <a:gd name="connsiteY49" fmla="*/ 2468071 h 2715361"/>
                <a:gd name="connsiteX50" fmla="*/ 1108609 w 5065614"/>
                <a:gd name="connsiteY50" fmla="*/ 2621820 h 2715361"/>
                <a:gd name="connsiteX51" fmla="*/ 1116701 w 5065614"/>
                <a:gd name="connsiteY51" fmla="*/ 2654188 h 2715361"/>
                <a:gd name="connsiteX52" fmla="*/ 1140977 w 5065614"/>
                <a:gd name="connsiteY52" fmla="*/ 2694648 h 2715361"/>
                <a:gd name="connsiteX53" fmla="*/ 720191 w 5065614"/>
                <a:gd name="connsiteY53" fmla="*/ 2686556 h 2715361"/>
                <a:gd name="connsiteX54" fmla="*/ 590719 w 5065614"/>
                <a:gd name="connsiteY54" fmla="*/ 2678464 h 2715361"/>
                <a:gd name="connsiteX55" fmla="*/ 469338 w 5065614"/>
                <a:gd name="connsiteY55" fmla="*/ 2654188 h 2715361"/>
                <a:gd name="connsiteX56" fmla="*/ 380326 w 5065614"/>
                <a:gd name="connsiteY56" fmla="*/ 2646096 h 2715361"/>
                <a:gd name="connsiteX57" fmla="*/ 299406 w 5065614"/>
                <a:gd name="connsiteY57" fmla="*/ 2638004 h 2715361"/>
                <a:gd name="connsiteX58" fmla="*/ 347958 w 5065614"/>
                <a:gd name="connsiteY58" fmla="*/ 2621820 h 2715361"/>
                <a:gd name="connsiteX59" fmla="*/ 404602 w 5065614"/>
                <a:gd name="connsiteY59" fmla="*/ 2573268 h 2715361"/>
                <a:gd name="connsiteX60" fmla="*/ 404602 w 5065614"/>
                <a:gd name="connsiteY60" fmla="*/ 2395243 h 2715361"/>
                <a:gd name="connsiteX61" fmla="*/ 372234 w 5065614"/>
                <a:gd name="connsiteY61" fmla="*/ 2103930 h 2715361"/>
                <a:gd name="connsiteX62" fmla="*/ 323682 w 5065614"/>
                <a:gd name="connsiteY62" fmla="*/ 1861168 h 2715361"/>
                <a:gd name="connsiteX63" fmla="*/ 258945 w 5065614"/>
                <a:gd name="connsiteY63" fmla="*/ 1666960 h 2715361"/>
                <a:gd name="connsiteX64" fmla="*/ 218485 w 5065614"/>
                <a:gd name="connsiteY64" fmla="*/ 1529395 h 2715361"/>
                <a:gd name="connsiteX65" fmla="*/ 178025 w 5065614"/>
                <a:gd name="connsiteY65" fmla="*/ 1432291 h 2715361"/>
                <a:gd name="connsiteX66" fmla="*/ 129473 w 5065614"/>
                <a:gd name="connsiteY66" fmla="*/ 1221898 h 2715361"/>
                <a:gd name="connsiteX67" fmla="*/ 105197 w 5065614"/>
                <a:gd name="connsiteY67" fmla="*/ 1124793 h 2715361"/>
                <a:gd name="connsiteX68" fmla="*/ 89013 w 5065614"/>
                <a:gd name="connsiteY68" fmla="*/ 1043873 h 2715361"/>
                <a:gd name="connsiteX69" fmla="*/ 16184 w 5065614"/>
                <a:gd name="connsiteY69" fmla="*/ 712099 h 2715361"/>
                <a:gd name="connsiteX70" fmla="*/ 8092 w 5065614"/>
                <a:gd name="connsiteY70" fmla="*/ 590719 h 2715361"/>
                <a:gd name="connsiteX71" fmla="*/ 0 w 5065614"/>
                <a:gd name="connsiteY71" fmla="*/ 542167 h 2715361"/>
                <a:gd name="connsiteX72" fmla="*/ 24276 w 5065614"/>
                <a:gd name="connsiteY72" fmla="*/ 0 h 2715361"/>
                <a:gd name="connsiteX73" fmla="*/ 121381 w 5065614"/>
                <a:gd name="connsiteY73" fmla="*/ 80921 h 2715361"/>
                <a:gd name="connsiteX74" fmla="*/ 186117 w 5065614"/>
                <a:gd name="connsiteY74" fmla="*/ 137565 h 2715361"/>
                <a:gd name="connsiteX75" fmla="*/ 299406 w 5065614"/>
                <a:gd name="connsiteY75" fmla="*/ 258945 h 2715361"/>
                <a:gd name="connsiteX76" fmla="*/ 445062 w 5065614"/>
                <a:gd name="connsiteY76" fmla="*/ 380326 h 2715361"/>
                <a:gd name="connsiteX77" fmla="*/ 493614 w 5065614"/>
                <a:gd name="connsiteY77" fmla="*/ 412694 h 2715361"/>
                <a:gd name="connsiteX78" fmla="*/ 566443 w 5065614"/>
                <a:gd name="connsiteY78" fmla="*/ 469338 h 2715361"/>
                <a:gd name="connsiteX79" fmla="*/ 598811 w 5065614"/>
                <a:gd name="connsiteY79" fmla="*/ 534075 h 2715361"/>
                <a:gd name="connsiteX80" fmla="*/ 574535 w 5065614"/>
                <a:gd name="connsiteY80" fmla="*/ 420786 h 2715361"/>
                <a:gd name="connsiteX81" fmla="*/ 550259 w 5065614"/>
                <a:gd name="connsiteY81" fmla="*/ 388418 h 2715361"/>
                <a:gd name="connsiteX82" fmla="*/ 501706 w 5065614"/>
                <a:gd name="connsiteY82" fmla="*/ 356050 h 2715361"/>
                <a:gd name="connsiteX83" fmla="*/ 485522 w 5065614"/>
                <a:gd name="connsiteY83" fmla="*/ 380326 h 2715361"/>
                <a:gd name="connsiteX84" fmla="*/ 461246 w 5065614"/>
                <a:gd name="connsiteY84" fmla="*/ 364142 h 2715361"/>
                <a:gd name="connsiteX85" fmla="*/ 453154 w 5065614"/>
                <a:gd name="connsiteY85" fmla="*/ 323682 h 2715361"/>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2977869 w 5065614"/>
                <a:gd name="connsiteY4" fmla="*/ 331774 h 2715361"/>
                <a:gd name="connsiteX5" fmla="*/ 3665692 w 5065614"/>
                <a:gd name="connsiteY5" fmla="*/ 380326 h 2715361"/>
                <a:gd name="connsiteX6" fmla="*/ 3762797 w 5065614"/>
                <a:gd name="connsiteY6" fmla="*/ 388418 h 2715361"/>
                <a:gd name="connsiteX7" fmla="*/ 3997466 w 5065614"/>
                <a:gd name="connsiteY7" fmla="*/ 404602 h 2715361"/>
                <a:gd name="connsiteX8" fmla="*/ 4531540 w 5065614"/>
                <a:gd name="connsiteY8" fmla="*/ 396510 h 2715361"/>
                <a:gd name="connsiteX9" fmla="*/ 4588184 w 5065614"/>
                <a:gd name="connsiteY9" fmla="*/ 388418 h 2715361"/>
                <a:gd name="connsiteX10" fmla="*/ 4960418 w 5065614"/>
                <a:gd name="connsiteY10" fmla="*/ 380326 h 2715361"/>
                <a:gd name="connsiteX11" fmla="*/ 5033246 w 5065614"/>
                <a:gd name="connsiteY11" fmla="*/ 388418 h 2715361"/>
                <a:gd name="connsiteX12" fmla="*/ 5049430 w 5065614"/>
                <a:gd name="connsiteY12" fmla="*/ 412694 h 2715361"/>
                <a:gd name="connsiteX13" fmla="*/ 5041338 w 5065614"/>
                <a:gd name="connsiteY13" fmla="*/ 760652 h 2715361"/>
                <a:gd name="connsiteX14" fmla="*/ 5025154 w 5065614"/>
                <a:gd name="connsiteY14" fmla="*/ 946768 h 2715361"/>
                <a:gd name="connsiteX15" fmla="*/ 5041338 w 5065614"/>
                <a:gd name="connsiteY15" fmla="*/ 1262358 h 2715361"/>
                <a:gd name="connsiteX16" fmla="*/ 5057522 w 5065614"/>
                <a:gd name="connsiteY16" fmla="*/ 1319002 h 2715361"/>
                <a:gd name="connsiteX17" fmla="*/ 5065614 w 5065614"/>
                <a:gd name="connsiteY17" fmla="*/ 1383738 h 2715361"/>
                <a:gd name="connsiteX18" fmla="*/ 5049430 w 5065614"/>
                <a:gd name="connsiteY18" fmla="*/ 1497027 h 2715361"/>
                <a:gd name="connsiteX19" fmla="*/ 4984694 w 5065614"/>
                <a:gd name="connsiteY19" fmla="*/ 1561763 h 2715361"/>
                <a:gd name="connsiteX20" fmla="*/ 4968510 w 5065614"/>
                <a:gd name="connsiteY20" fmla="*/ 1594131 h 2715361"/>
                <a:gd name="connsiteX21" fmla="*/ 4944234 w 5065614"/>
                <a:gd name="connsiteY21" fmla="*/ 1618407 h 2715361"/>
                <a:gd name="connsiteX22" fmla="*/ 4936142 w 5065614"/>
                <a:gd name="connsiteY22" fmla="*/ 1642684 h 2715361"/>
                <a:gd name="connsiteX23" fmla="*/ 4919958 w 5065614"/>
                <a:gd name="connsiteY23" fmla="*/ 1683144 h 2715361"/>
                <a:gd name="connsiteX24" fmla="*/ 4895682 w 5065614"/>
                <a:gd name="connsiteY24" fmla="*/ 1739788 h 2715361"/>
                <a:gd name="connsiteX25" fmla="*/ 4903774 w 5065614"/>
                <a:gd name="connsiteY25" fmla="*/ 1788340 h 2715361"/>
                <a:gd name="connsiteX26" fmla="*/ 4928050 w 5065614"/>
                <a:gd name="connsiteY26" fmla="*/ 1853076 h 2715361"/>
                <a:gd name="connsiteX27" fmla="*/ 4936142 w 5065614"/>
                <a:gd name="connsiteY27" fmla="*/ 1877353 h 2715361"/>
                <a:gd name="connsiteX28" fmla="*/ 4952326 w 5065614"/>
                <a:gd name="connsiteY28" fmla="*/ 1901629 h 2715361"/>
                <a:gd name="connsiteX29" fmla="*/ 4960418 w 5065614"/>
                <a:gd name="connsiteY29" fmla="*/ 1925905 h 2715361"/>
                <a:gd name="connsiteX30" fmla="*/ 5008970 w 5065614"/>
                <a:gd name="connsiteY30" fmla="*/ 1974457 h 2715361"/>
                <a:gd name="connsiteX31" fmla="*/ 4976602 w 5065614"/>
                <a:gd name="connsiteY31" fmla="*/ 2014917 h 2715361"/>
                <a:gd name="connsiteX32" fmla="*/ 4895682 w 5065614"/>
                <a:gd name="connsiteY32" fmla="*/ 2023009 h 2715361"/>
                <a:gd name="connsiteX33" fmla="*/ 4782393 w 5065614"/>
                <a:gd name="connsiteY33" fmla="*/ 2031101 h 2715361"/>
                <a:gd name="connsiteX34" fmla="*/ 4750025 w 5065614"/>
                <a:gd name="connsiteY34" fmla="*/ 2039193 h 2715361"/>
                <a:gd name="connsiteX35" fmla="*/ 4652921 w 5065614"/>
                <a:gd name="connsiteY35" fmla="*/ 2023009 h 2715361"/>
                <a:gd name="connsiteX36" fmla="*/ 4539632 w 5065614"/>
                <a:gd name="connsiteY36" fmla="*/ 1998733 h 2715361"/>
                <a:gd name="connsiteX37" fmla="*/ 4402067 w 5065614"/>
                <a:gd name="connsiteY37" fmla="*/ 1966365 h 2715361"/>
                <a:gd name="connsiteX38" fmla="*/ 4102662 w 5065614"/>
                <a:gd name="connsiteY38" fmla="*/ 1958273 h 2715361"/>
                <a:gd name="connsiteX39" fmla="*/ 1861168 w 5065614"/>
                <a:gd name="connsiteY39" fmla="*/ 1950181 h 2715361"/>
                <a:gd name="connsiteX40" fmla="*/ 1464659 w 5065614"/>
                <a:gd name="connsiteY40" fmla="*/ 1942089 h 2715361"/>
                <a:gd name="connsiteX41" fmla="*/ 1319002 w 5065614"/>
                <a:gd name="connsiteY41" fmla="*/ 1909721 h 2715361"/>
                <a:gd name="connsiteX42" fmla="*/ 1254266 w 5065614"/>
                <a:gd name="connsiteY42" fmla="*/ 1901629 h 2715361"/>
                <a:gd name="connsiteX43" fmla="*/ 1116701 w 5065614"/>
                <a:gd name="connsiteY43" fmla="*/ 1885445 h 2715361"/>
                <a:gd name="connsiteX44" fmla="*/ 1100517 w 5065614"/>
                <a:gd name="connsiteY44" fmla="*/ 1909721 h 2715361"/>
                <a:gd name="connsiteX45" fmla="*/ 1116701 w 5065614"/>
                <a:gd name="connsiteY45" fmla="*/ 2071561 h 2715361"/>
                <a:gd name="connsiteX46" fmla="*/ 1124793 w 5065614"/>
                <a:gd name="connsiteY46" fmla="*/ 2095837 h 2715361"/>
                <a:gd name="connsiteX47" fmla="*/ 1100517 w 5065614"/>
                <a:gd name="connsiteY47" fmla="*/ 2419519 h 2715361"/>
                <a:gd name="connsiteX48" fmla="*/ 1084333 w 5065614"/>
                <a:gd name="connsiteY48" fmla="*/ 2468071 h 2715361"/>
                <a:gd name="connsiteX49" fmla="*/ 1108609 w 5065614"/>
                <a:gd name="connsiteY49" fmla="*/ 2621820 h 2715361"/>
                <a:gd name="connsiteX50" fmla="*/ 1116701 w 5065614"/>
                <a:gd name="connsiteY50" fmla="*/ 2654188 h 2715361"/>
                <a:gd name="connsiteX51" fmla="*/ 1140977 w 5065614"/>
                <a:gd name="connsiteY51" fmla="*/ 2694648 h 2715361"/>
                <a:gd name="connsiteX52" fmla="*/ 720191 w 5065614"/>
                <a:gd name="connsiteY52" fmla="*/ 2686556 h 2715361"/>
                <a:gd name="connsiteX53" fmla="*/ 590719 w 5065614"/>
                <a:gd name="connsiteY53" fmla="*/ 2678464 h 2715361"/>
                <a:gd name="connsiteX54" fmla="*/ 469338 w 5065614"/>
                <a:gd name="connsiteY54" fmla="*/ 2654188 h 2715361"/>
                <a:gd name="connsiteX55" fmla="*/ 380326 w 5065614"/>
                <a:gd name="connsiteY55" fmla="*/ 2646096 h 2715361"/>
                <a:gd name="connsiteX56" fmla="*/ 299406 w 5065614"/>
                <a:gd name="connsiteY56" fmla="*/ 2638004 h 2715361"/>
                <a:gd name="connsiteX57" fmla="*/ 347958 w 5065614"/>
                <a:gd name="connsiteY57" fmla="*/ 2621820 h 2715361"/>
                <a:gd name="connsiteX58" fmla="*/ 404602 w 5065614"/>
                <a:gd name="connsiteY58" fmla="*/ 2573268 h 2715361"/>
                <a:gd name="connsiteX59" fmla="*/ 404602 w 5065614"/>
                <a:gd name="connsiteY59" fmla="*/ 2395243 h 2715361"/>
                <a:gd name="connsiteX60" fmla="*/ 372234 w 5065614"/>
                <a:gd name="connsiteY60" fmla="*/ 2103930 h 2715361"/>
                <a:gd name="connsiteX61" fmla="*/ 323682 w 5065614"/>
                <a:gd name="connsiteY61" fmla="*/ 1861168 h 2715361"/>
                <a:gd name="connsiteX62" fmla="*/ 258945 w 5065614"/>
                <a:gd name="connsiteY62" fmla="*/ 1666960 h 2715361"/>
                <a:gd name="connsiteX63" fmla="*/ 218485 w 5065614"/>
                <a:gd name="connsiteY63" fmla="*/ 1529395 h 2715361"/>
                <a:gd name="connsiteX64" fmla="*/ 178025 w 5065614"/>
                <a:gd name="connsiteY64" fmla="*/ 1432291 h 2715361"/>
                <a:gd name="connsiteX65" fmla="*/ 129473 w 5065614"/>
                <a:gd name="connsiteY65" fmla="*/ 1221898 h 2715361"/>
                <a:gd name="connsiteX66" fmla="*/ 105197 w 5065614"/>
                <a:gd name="connsiteY66" fmla="*/ 1124793 h 2715361"/>
                <a:gd name="connsiteX67" fmla="*/ 89013 w 5065614"/>
                <a:gd name="connsiteY67" fmla="*/ 1043873 h 2715361"/>
                <a:gd name="connsiteX68" fmla="*/ 16184 w 5065614"/>
                <a:gd name="connsiteY68" fmla="*/ 712099 h 2715361"/>
                <a:gd name="connsiteX69" fmla="*/ 8092 w 5065614"/>
                <a:gd name="connsiteY69" fmla="*/ 590719 h 2715361"/>
                <a:gd name="connsiteX70" fmla="*/ 0 w 5065614"/>
                <a:gd name="connsiteY70" fmla="*/ 542167 h 2715361"/>
                <a:gd name="connsiteX71" fmla="*/ 24276 w 5065614"/>
                <a:gd name="connsiteY71" fmla="*/ 0 h 2715361"/>
                <a:gd name="connsiteX72" fmla="*/ 121381 w 5065614"/>
                <a:gd name="connsiteY72" fmla="*/ 80921 h 2715361"/>
                <a:gd name="connsiteX73" fmla="*/ 186117 w 5065614"/>
                <a:gd name="connsiteY73" fmla="*/ 137565 h 2715361"/>
                <a:gd name="connsiteX74" fmla="*/ 299406 w 5065614"/>
                <a:gd name="connsiteY74" fmla="*/ 258945 h 2715361"/>
                <a:gd name="connsiteX75" fmla="*/ 445062 w 5065614"/>
                <a:gd name="connsiteY75" fmla="*/ 380326 h 2715361"/>
                <a:gd name="connsiteX76" fmla="*/ 493614 w 5065614"/>
                <a:gd name="connsiteY76" fmla="*/ 412694 h 2715361"/>
                <a:gd name="connsiteX77" fmla="*/ 566443 w 5065614"/>
                <a:gd name="connsiteY77" fmla="*/ 469338 h 2715361"/>
                <a:gd name="connsiteX78" fmla="*/ 598811 w 5065614"/>
                <a:gd name="connsiteY78" fmla="*/ 534075 h 2715361"/>
                <a:gd name="connsiteX79" fmla="*/ 574535 w 5065614"/>
                <a:gd name="connsiteY79" fmla="*/ 420786 h 2715361"/>
                <a:gd name="connsiteX80" fmla="*/ 550259 w 5065614"/>
                <a:gd name="connsiteY80" fmla="*/ 388418 h 2715361"/>
                <a:gd name="connsiteX81" fmla="*/ 501706 w 5065614"/>
                <a:gd name="connsiteY81" fmla="*/ 356050 h 2715361"/>
                <a:gd name="connsiteX82" fmla="*/ 485522 w 5065614"/>
                <a:gd name="connsiteY82" fmla="*/ 380326 h 2715361"/>
                <a:gd name="connsiteX83" fmla="*/ 461246 w 5065614"/>
                <a:gd name="connsiteY83" fmla="*/ 364142 h 2715361"/>
                <a:gd name="connsiteX84" fmla="*/ 453154 w 5065614"/>
                <a:gd name="connsiteY84" fmla="*/ 323682 h 2715361"/>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2977869 w 5065614"/>
                <a:gd name="connsiteY4" fmla="*/ 331774 h 2715361"/>
                <a:gd name="connsiteX5" fmla="*/ 3665692 w 5065614"/>
                <a:gd name="connsiteY5" fmla="*/ 380326 h 2715361"/>
                <a:gd name="connsiteX6" fmla="*/ 3997466 w 5065614"/>
                <a:gd name="connsiteY6" fmla="*/ 404602 h 2715361"/>
                <a:gd name="connsiteX7" fmla="*/ 4531540 w 5065614"/>
                <a:gd name="connsiteY7" fmla="*/ 396510 h 2715361"/>
                <a:gd name="connsiteX8" fmla="*/ 4588184 w 5065614"/>
                <a:gd name="connsiteY8" fmla="*/ 388418 h 2715361"/>
                <a:gd name="connsiteX9" fmla="*/ 4960418 w 5065614"/>
                <a:gd name="connsiteY9" fmla="*/ 380326 h 2715361"/>
                <a:gd name="connsiteX10" fmla="*/ 5033246 w 5065614"/>
                <a:gd name="connsiteY10" fmla="*/ 388418 h 2715361"/>
                <a:gd name="connsiteX11" fmla="*/ 5049430 w 5065614"/>
                <a:gd name="connsiteY11" fmla="*/ 412694 h 2715361"/>
                <a:gd name="connsiteX12" fmla="*/ 5041338 w 5065614"/>
                <a:gd name="connsiteY12" fmla="*/ 760652 h 2715361"/>
                <a:gd name="connsiteX13" fmla="*/ 5025154 w 5065614"/>
                <a:gd name="connsiteY13" fmla="*/ 946768 h 2715361"/>
                <a:gd name="connsiteX14" fmla="*/ 5041338 w 5065614"/>
                <a:gd name="connsiteY14" fmla="*/ 1262358 h 2715361"/>
                <a:gd name="connsiteX15" fmla="*/ 5057522 w 5065614"/>
                <a:gd name="connsiteY15" fmla="*/ 1319002 h 2715361"/>
                <a:gd name="connsiteX16" fmla="*/ 5065614 w 5065614"/>
                <a:gd name="connsiteY16" fmla="*/ 1383738 h 2715361"/>
                <a:gd name="connsiteX17" fmla="*/ 5049430 w 5065614"/>
                <a:gd name="connsiteY17" fmla="*/ 1497027 h 2715361"/>
                <a:gd name="connsiteX18" fmla="*/ 4984694 w 5065614"/>
                <a:gd name="connsiteY18" fmla="*/ 1561763 h 2715361"/>
                <a:gd name="connsiteX19" fmla="*/ 4968510 w 5065614"/>
                <a:gd name="connsiteY19" fmla="*/ 1594131 h 2715361"/>
                <a:gd name="connsiteX20" fmla="*/ 4944234 w 5065614"/>
                <a:gd name="connsiteY20" fmla="*/ 1618407 h 2715361"/>
                <a:gd name="connsiteX21" fmla="*/ 4936142 w 5065614"/>
                <a:gd name="connsiteY21" fmla="*/ 1642684 h 2715361"/>
                <a:gd name="connsiteX22" fmla="*/ 4919958 w 5065614"/>
                <a:gd name="connsiteY22" fmla="*/ 1683144 h 2715361"/>
                <a:gd name="connsiteX23" fmla="*/ 4895682 w 5065614"/>
                <a:gd name="connsiteY23" fmla="*/ 1739788 h 2715361"/>
                <a:gd name="connsiteX24" fmla="*/ 4903774 w 5065614"/>
                <a:gd name="connsiteY24" fmla="*/ 1788340 h 2715361"/>
                <a:gd name="connsiteX25" fmla="*/ 4928050 w 5065614"/>
                <a:gd name="connsiteY25" fmla="*/ 1853076 h 2715361"/>
                <a:gd name="connsiteX26" fmla="*/ 4936142 w 5065614"/>
                <a:gd name="connsiteY26" fmla="*/ 1877353 h 2715361"/>
                <a:gd name="connsiteX27" fmla="*/ 4952326 w 5065614"/>
                <a:gd name="connsiteY27" fmla="*/ 1901629 h 2715361"/>
                <a:gd name="connsiteX28" fmla="*/ 4960418 w 5065614"/>
                <a:gd name="connsiteY28" fmla="*/ 1925905 h 2715361"/>
                <a:gd name="connsiteX29" fmla="*/ 5008970 w 5065614"/>
                <a:gd name="connsiteY29" fmla="*/ 1974457 h 2715361"/>
                <a:gd name="connsiteX30" fmla="*/ 4976602 w 5065614"/>
                <a:gd name="connsiteY30" fmla="*/ 2014917 h 2715361"/>
                <a:gd name="connsiteX31" fmla="*/ 4895682 w 5065614"/>
                <a:gd name="connsiteY31" fmla="*/ 2023009 h 2715361"/>
                <a:gd name="connsiteX32" fmla="*/ 4782393 w 5065614"/>
                <a:gd name="connsiteY32" fmla="*/ 2031101 h 2715361"/>
                <a:gd name="connsiteX33" fmla="*/ 4750025 w 5065614"/>
                <a:gd name="connsiteY33" fmla="*/ 2039193 h 2715361"/>
                <a:gd name="connsiteX34" fmla="*/ 4652921 w 5065614"/>
                <a:gd name="connsiteY34" fmla="*/ 2023009 h 2715361"/>
                <a:gd name="connsiteX35" fmla="*/ 4539632 w 5065614"/>
                <a:gd name="connsiteY35" fmla="*/ 1998733 h 2715361"/>
                <a:gd name="connsiteX36" fmla="*/ 4402067 w 5065614"/>
                <a:gd name="connsiteY36" fmla="*/ 1966365 h 2715361"/>
                <a:gd name="connsiteX37" fmla="*/ 4102662 w 5065614"/>
                <a:gd name="connsiteY37" fmla="*/ 1958273 h 2715361"/>
                <a:gd name="connsiteX38" fmla="*/ 1861168 w 5065614"/>
                <a:gd name="connsiteY38" fmla="*/ 1950181 h 2715361"/>
                <a:gd name="connsiteX39" fmla="*/ 1464659 w 5065614"/>
                <a:gd name="connsiteY39" fmla="*/ 1942089 h 2715361"/>
                <a:gd name="connsiteX40" fmla="*/ 1319002 w 5065614"/>
                <a:gd name="connsiteY40" fmla="*/ 1909721 h 2715361"/>
                <a:gd name="connsiteX41" fmla="*/ 1254266 w 5065614"/>
                <a:gd name="connsiteY41" fmla="*/ 1901629 h 2715361"/>
                <a:gd name="connsiteX42" fmla="*/ 1116701 w 5065614"/>
                <a:gd name="connsiteY42" fmla="*/ 1885445 h 2715361"/>
                <a:gd name="connsiteX43" fmla="*/ 1100517 w 5065614"/>
                <a:gd name="connsiteY43" fmla="*/ 1909721 h 2715361"/>
                <a:gd name="connsiteX44" fmla="*/ 1116701 w 5065614"/>
                <a:gd name="connsiteY44" fmla="*/ 2071561 h 2715361"/>
                <a:gd name="connsiteX45" fmla="*/ 1124793 w 5065614"/>
                <a:gd name="connsiteY45" fmla="*/ 2095837 h 2715361"/>
                <a:gd name="connsiteX46" fmla="*/ 1100517 w 5065614"/>
                <a:gd name="connsiteY46" fmla="*/ 2419519 h 2715361"/>
                <a:gd name="connsiteX47" fmla="*/ 1084333 w 5065614"/>
                <a:gd name="connsiteY47" fmla="*/ 2468071 h 2715361"/>
                <a:gd name="connsiteX48" fmla="*/ 1108609 w 5065614"/>
                <a:gd name="connsiteY48" fmla="*/ 2621820 h 2715361"/>
                <a:gd name="connsiteX49" fmla="*/ 1116701 w 5065614"/>
                <a:gd name="connsiteY49" fmla="*/ 2654188 h 2715361"/>
                <a:gd name="connsiteX50" fmla="*/ 1140977 w 5065614"/>
                <a:gd name="connsiteY50" fmla="*/ 2694648 h 2715361"/>
                <a:gd name="connsiteX51" fmla="*/ 720191 w 5065614"/>
                <a:gd name="connsiteY51" fmla="*/ 2686556 h 2715361"/>
                <a:gd name="connsiteX52" fmla="*/ 590719 w 5065614"/>
                <a:gd name="connsiteY52" fmla="*/ 2678464 h 2715361"/>
                <a:gd name="connsiteX53" fmla="*/ 469338 w 5065614"/>
                <a:gd name="connsiteY53" fmla="*/ 2654188 h 2715361"/>
                <a:gd name="connsiteX54" fmla="*/ 380326 w 5065614"/>
                <a:gd name="connsiteY54" fmla="*/ 2646096 h 2715361"/>
                <a:gd name="connsiteX55" fmla="*/ 299406 w 5065614"/>
                <a:gd name="connsiteY55" fmla="*/ 2638004 h 2715361"/>
                <a:gd name="connsiteX56" fmla="*/ 347958 w 5065614"/>
                <a:gd name="connsiteY56" fmla="*/ 2621820 h 2715361"/>
                <a:gd name="connsiteX57" fmla="*/ 404602 w 5065614"/>
                <a:gd name="connsiteY57" fmla="*/ 2573268 h 2715361"/>
                <a:gd name="connsiteX58" fmla="*/ 404602 w 5065614"/>
                <a:gd name="connsiteY58" fmla="*/ 2395243 h 2715361"/>
                <a:gd name="connsiteX59" fmla="*/ 372234 w 5065614"/>
                <a:gd name="connsiteY59" fmla="*/ 2103930 h 2715361"/>
                <a:gd name="connsiteX60" fmla="*/ 323682 w 5065614"/>
                <a:gd name="connsiteY60" fmla="*/ 1861168 h 2715361"/>
                <a:gd name="connsiteX61" fmla="*/ 258945 w 5065614"/>
                <a:gd name="connsiteY61" fmla="*/ 1666960 h 2715361"/>
                <a:gd name="connsiteX62" fmla="*/ 218485 w 5065614"/>
                <a:gd name="connsiteY62" fmla="*/ 1529395 h 2715361"/>
                <a:gd name="connsiteX63" fmla="*/ 178025 w 5065614"/>
                <a:gd name="connsiteY63" fmla="*/ 1432291 h 2715361"/>
                <a:gd name="connsiteX64" fmla="*/ 129473 w 5065614"/>
                <a:gd name="connsiteY64" fmla="*/ 1221898 h 2715361"/>
                <a:gd name="connsiteX65" fmla="*/ 105197 w 5065614"/>
                <a:gd name="connsiteY65" fmla="*/ 1124793 h 2715361"/>
                <a:gd name="connsiteX66" fmla="*/ 89013 w 5065614"/>
                <a:gd name="connsiteY66" fmla="*/ 1043873 h 2715361"/>
                <a:gd name="connsiteX67" fmla="*/ 16184 w 5065614"/>
                <a:gd name="connsiteY67" fmla="*/ 712099 h 2715361"/>
                <a:gd name="connsiteX68" fmla="*/ 8092 w 5065614"/>
                <a:gd name="connsiteY68" fmla="*/ 590719 h 2715361"/>
                <a:gd name="connsiteX69" fmla="*/ 0 w 5065614"/>
                <a:gd name="connsiteY69" fmla="*/ 542167 h 2715361"/>
                <a:gd name="connsiteX70" fmla="*/ 24276 w 5065614"/>
                <a:gd name="connsiteY70" fmla="*/ 0 h 2715361"/>
                <a:gd name="connsiteX71" fmla="*/ 121381 w 5065614"/>
                <a:gd name="connsiteY71" fmla="*/ 80921 h 2715361"/>
                <a:gd name="connsiteX72" fmla="*/ 186117 w 5065614"/>
                <a:gd name="connsiteY72" fmla="*/ 137565 h 2715361"/>
                <a:gd name="connsiteX73" fmla="*/ 299406 w 5065614"/>
                <a:gd name="connsiteY73" fmla="*/ 258945 h 2715361"/>
                <a:gd name="connsiteX74" fmla="*/ 445062 w 5065614"/>
                <a:gd name="connsiteY74" fmla="*/ 380326 h 2715361"/>
                <a:gd name="connsiteX75" fmla="*/ 493614 w 5065614"/>
                <a:gd name="connsiteY75" fmla="*/ 412694 h 2715361"/>
                <a:gd name="connsiteX76" fmla="*/ 566443 w 5065614"/>
                <a:gd name="connsiteY76" fmla="*/ 469338 h 2715361"/>
                <a:gd name="connsiteX77" fmla="*/ 598811 w 5065614"/>
                <a:gd name="connsiteY77" fmla="*/ 534075 h 2715361"/>
                <a:gd name="connsiteX78" fmla="*/ 574535 w 5065614"/>
                <a:gd name="connsiteY78" fmla="*/ 420786 h 2715361"/>
                <a:gd name="connsiteX79" fmla="*/ 550259 w 5065614"/>
                <a:gd name="connsiteY79" fmla="*/ 388418 h 2715361"/>
                <a:gd name="connsiteX80" fmla="*/ 501706 w 5065614"/>
                <a:gd name="connsiteY80" fmla="*/ 356050 h 2715361"/>
                <a:gd name="connsiteX81" fmla="*/ 485522 w 5065614"/>
                <a:gd name="connsiteY81" fmla="*/ 380326 h 2715361"/>
                <a:gd name="connsiteX82" fmla="*/ 461246 w 5065614"/>
                <a:gd name="connsiteY82" fmla="*/ 364142 h 2715361"/>
                <a:gd name="connsiteX83" fmla="*/ 453154 w 5065614"/>
                <a:gd name="connsiteY83" fmla="*/ 323682 h 2715361"/>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2977869 w 5065614"/>
                <a:gd name="connsiteY4" fmla="*/ 331774 h 2715361"/>
                <a:gd name="connsiteX5" fmla="*/ 3997466 w 5065614"/>
                <a:gd name="connsiteY5" fmla="*/ 404602 h 2715361"/>
                <a:gd name="connsiteX6" fmla="*/ 4531540 w 5065614"/>
                <a:gd name="connsiteY6" fmla="*/ 396510 h 2715361"/>
                <a:gd name="connsiteX7" fmla="*/ 4588184 w 5065614"/>
                <a:gd name="connsiteY7" fmla="*/ 388418 h 2715361"/>
                <a:gd name="connsiteX8" fmla="*/ 4960418 w 5065614"/>
                <a:gd name="connsiteY8" fmla="*/ 380326 h 2715361"/>
                <a:gd name="connsiteX9" fmla="*/ 5033246 w 5065614"/>
                <a:gd name="connsiteY9" fmla="*/ 388418 h 2715361"/>
                <a:gd name="connsiteX10" fmla="*/ 5049430 w 5065614"/>
                <a:gd name="connsiteY10" fmla="*/ 412694 h 2715361"/>
                <a:gd name="connsiteX11" fmla="*/ 5041338 w 5065614"/>
                <a:gd name="connsiteY11" fmla="*/ 760652 h 2715361"/>
                <a:gd name="connsiteX12" fmla="*/ 5025154 w 5065614"/>
                <a:gd name="connsiteY12" fmla="*/ 946768 h 2715361"/>
                <a:gd name="connsiteX13" fmla="*/ 5041338 w 5065614"/>
                <a:gd name="connsiteY13" fmla="*/ 1262358 h 2715361"/>
                <a:gd name="connsiteX14" fmla="*/ 5057522 w 5065614"/>
                <a:gd name="connsiteY14" fmla="*/ 1319002 h 2715361"/>
                <a:gd name="connsiteX15" fmla="*/ 5065614 w 5065614"/>
                <a:gd name="connsiteY15" fmla="*/ 1383738 h 2715361"/>
                <a:gd name="connsiteX16" fmla="*/ 5049430 w 5065614"/>
                <a:gd name="connsiteY16" fmla="*/ 1497027 h 2715361"/>
                <a:gd name="connsiteX17" fmla="*/ 4984694 w 5065614"/>
                <a:gd name="connsiteY17" fmla="*/ 1561763 h 2715361"/>
                <a:gd name="connsiteX18" fmla="*/ 4968510 w 5065614"/>
                <a:gd name="connsiteY18" fmla="*/ 1594131 h 2715361"/>
                <a:gd name="connsiteX19" fmla="*/ 4944234 w 5065614"/>
                <a:gd name="connsiteY19" fmla="*/ 1618407 h 2715361"/>
                <a:gd name="connsiteX20" fmla="*/ 4936142 w 5065614"/>
                <a:gd name="connsiteY20" fmla="*/ 1642684 h 2715361"/>
                <a:gd name="connsiteX21" fmla="*/ 4919958 w 5065614"/>
                <a:gd name="connsiteY21" fmla="*/ 1683144 h 2715361"/>
                <a:gd name="connsiteX22" fmla="*/ 4895682 w 5065614"/>
                <a:gd name="connsiteY22" fmla="*/ 1739788 h 2715361"/>
                <a:gd name="connsiteX23" fmla="*/ 4903774 w 5065614"/>
                <a:gd name="connsiteY23" fmla="*/ 1788340 h 2715361"/>
                <a:gd name="connsiteX24" fmla="*/ 4928050 w 5065614"/>
                <a:gd name="connsiteY24" fmla="*/ 1853076 h 2715361"/>
                <a:gd name="connsiteX25" fmla="*/ 4936142 w 5065614"/>
                <a:gd name="connsiteY25" fmla="*/ 1877353 h 2715361"/>
                <a:gd name="connsiteX26" fmla="*/ 4952326 w 5065614"/>
                <a:gd name="connsiteY26" fmla="*/ 1901629 h 2715361"/>
                <a:gd name="connsiteX27" fmla="*/ 4960418 w 5065614"/>
                <a:gd name="connsiteY27" fmla="*/ 1925905 h 2715361"/>
                <a:gd name="connsiteX28" fmla="*/ 5008970 w 5065614"/>
                <a:gd name="connsiteY28" fmla="*/ 1974457 h 2715361"/>
                <a:gd name="connsiteX29" fmla="*/ 4976602 w 5065614"/>
                <a:gd name="connsiteY29" fmla="*/ 2014917 h 2715361"/>
                <a:gd name="connsiteX30" fmla="*/ 4895682 w 5065614"/>
                <a:gd name="connsiteY30" fmla="*/ 2023009 h 2715361"/>
                <a:gd name="connsiteX31" fmla="*/ 4782393 w 5065614"/>
                <a:gd name="connsiteY31" fmla="*/ 2031101 h 2715361"/>
                <a:gd name="connsiteX32" fmla="*/ 4750025 w 5065614"/>
                <a:gd name="connsiteY32" fmla="*/ 2039193 h 2715361"/>
                <a:gd name="connsiteX33" fmla="*/ 4652921 w 5065614"/>
                <a:gd name="connsiteY33" fmla="*/ 2023009 h 2715361"/>
                <a:gd name="connsiteX34" fmla="*/ 4539632 w 5065614"/>
                <a:gd name="connsiteY34" fmla="*/ 1998733 h 2715361"/>
                <a:gd name="connsiteX35" fmla="*/ 4402067 w 5065614"/>
                <a:gd name="connsiteY35" fmla="*/ 1966365 h 2715361"/>
                <a:gd name="connsiteX36" fmla="*/ 4102662 w 5065614"/>
                <a:gd name="connsiteY36" fmla="*/ 1958273 h 2715361"/>
                <a:gd name="connsiteX37" fmla="*/ 1861168 w 5065614"/>
                <a:gd name="connsiteY37" fmla="*/ 1950181 h 2715361"/>
                <a:gd name="connsiteX38" fmla="*/ 1464659 w 5065614"/>
                <a:gd name="connsiteY38" fmla="*/ 1942089 h 2715361"/>
                <a:gd name="connsiteX39" fmla="*/ 1319002 w 5065614"/>
                <a:gd name="connsiteY39" fmla="*/ 1909721 h 2715361"/>
                <a:gd name="connsiteX40" fmla="*/ 1254266 w 5065614"/>
                <a:gd name="connsiteY40" fmla="*/ 1901629 h 2715361"/>
                <a:gd name="connsiteX41" fmla="*/ 1116701 w 5065614"/>
                <a:gd name="connsiteY41" fmla="*/ 1885445 h 2715361"/>
                <a:gd name="connsiteX42" fmla="*/ 1100517 w 5065614"/>
                <a:gd name="connsiteY42" fmla="*/ 1909721 h 2715361"/>
                <a:gd name="connsiteX43" fmla="*/ 1116701 w 5065614"/>
                <a:gd name="connsiteY43" fmla="*/ 2071561 h 2715361"/>
                <a:gd name="connsiteX44" fmla="*/ 1124793 w 5065614"/>
                <a:gd name="connsiteY44" fmla="*/ 2095837 h 2715361"/>
                <a:gd name="connsiteX45" fmla="*/ 1100517 w 5065614"/>
                <a:gd name="connsiteY45" fmla="*/ 2419519 h 2715361"/>
                <a:gd name="connsiteX46" fmla="*/ 1084333 w 5065614"/>
                <a:gd name="connsiteY46" fmla="*/ 2468071 h 2715361"/>
                <a:gd name="connsiteX47" fmla="*/ 1108609 w 5065614"/>
                <a:gd name="connsiteY47" fmla="*/ 2621820 h 2715361"/>
                <a:gd name="connsiteX48" fmla="*/ 1116701 w 5065614"/>
                <a:gd name="connsiteY48" fmla="*/ 2654188 h 2715361"/>
                <a:gd name="connsiteX49" fmla="*/ 1140977 w 5065614"/>
                <a:gd name="connsiteY49" fmla="*/ 2694648 h 2715361"/>
                <a:gd name="connsiteX50" fmla="*/ 720191 w 5065614"/>
                <a:gd name="connsiteY50" fmla="*/ 2686556 h 2715361"/>
                <a:gd name="connsiteX51" fmla="*/ 590719 w 5065614"/>
                <a:gd name="connsiteY51" fmla="*/ 2678464 h 2715361"/>
                <a:gd name="connsiteX52" fmla="*/ 469338 w 5065614"/>
                <a:gd name="connsiteY52" fmla="*/ 2654188 h 2715361"/>
                <a:gd name="connsiteX53" fmla="*/ 380326 w 5065614"/>
                <a:gd name="connsiteY53" fmla="*/ 2646096 h 2715361"/>
                <a:gd name="connsiteX54" fmla="*/ 299406 w 5065614"/>
                <a:gd name="connsiteY54" fmla="*/ 2638004 h 2715361"/>
                <a:gd name="connsiteX55" fmla="*/ 347958 w 5065614"/>
                <a:gd name="connsiteY55" fmla="*/ 2621820 h 2715361"/>
                <a:gd name="connsiteX56" fmla="*/ 404602 w 5065614"/>
                <a:gd name="connsiteY56" fmla="*/ 2573268 h 2715361"/>
                <a:gd name="connsiteX57" fmla="*/ 404602 w 5065614"/>
                <a:gd name="connsiteY57" fmla="*/ 2395243 h 2715361"/>
                <a:gd name="connsiteX58" fmla="*/ 372234 w 5065614"/>
                <a:gd name="connsiteY58" fmla="*/ 2103930 h 2715361"/>
                <a:gd name="connsiteX59" fmla="*/ 323682 w 5065614"/>
                <a:gd name="connsiteY59" fmla="*/ 1861168 h 2715361"/>
                <a:gd name="connsiteX60" fmla="*/ 258945 w 5065614"/>
                <a:gd name="connsiteY60" fmla="*/ 1666960 h 2715361"/>
                <a:gd name="connsiteX61" fmla="*/ 218485 w 5065614"/>
                <a:gd name="connsiteY61" fmla="*/ 1529395 h 2715361"/>
                <a:gd name="connsiteX62" fmla="*/ 178025 w 5065614"/>
                <a:gd name="connsiteY62" fmla="*/ 1432291 h 2715361"/>
                <a:gd name="connsiteX63" fmla="*/ 129473 w 5065614"/>
                <a:gd name="connsiteY63" fmla="*/ 1221898 h 2715361"/>
                <a:gd name="connsiteX64" fmla="*/ 105197 w 5065614"/>
                <a:gd name="connsiteY64" fmla="*/ 1124793 h 2715361"/>
                <a:gd name="connsiteX65" fmla="*/ 89013 w 5065614"/>
                <a:gd name="connsiteY65" fmla="*/ 1043873 h 2715361"/>
                <a:gd name="connsiteX66" fmla="*/ 16184 w 5065614"/>
                <a:gd name="connsiteY66" fmla="*/ 712099 h 2715361"/>
                <a:gd name="connsiteX67" fmla="*/ 8092 w 5065614"/>
                <a:gd name="connsiteY67" fmla="*/ 590719 h 2715361"/>
                <a:gd name="connsiteX68" fmla="*/ 0 w 5065614"/>
                <a:gd name="connsiteY68" fmla="*/ 542167 h 2715361"/>
                <a:gd name="connsiteX69" fmla="*/ 24276 w 5065614"/>
                <a:gd name="connsiteY69" fmla="*/ 0 h 2715361"/>
                <a:gd name="connsiteX70" fmla="*/ 121381 w 5065614"/>
                <a:gd name="connsiteY70" fmla="*/ 80921 h 2715361"/>
                <a:gd name="connsiteX71" fmla="*/ 186117 w 5065614"/>
                <a:gd name="connsiteY71" fmla="*/ 137565 h 2715361"/>
                <a:gd name="connsiteX72" fmla="*/ 299406 w 5065614"/>
                <a:gd name="connsiteY72" fmla="*/ 258945 h 2715361"/>
                <a:gd name="connsiteX73" fmla="*/ 445062 w 5065614"/>
                <a:gd name="connsiteY73" fmla="*/ 380326 h 2715361"/>
                <a:gd name="connsiteX74" fmla="*/ 493614 w 5065614"/>
                <a:gd name="connsiteY74" fmla="*/ 412694 h 2715361"/>
                <a:gd name="connsiteX75" fmla="*/ 566443 w 5065614"/>
                <a:gd name="connsiteY75" fmla="*/ 469338 h 2715361"/>
                <a:gd name="connsiteX76" fmla="*/ 598811 w 5065614"/>
                <a:gd name="connsiteY76" fmla="*/ 534075 h 2715361"/>
                <a:gd name="connsiteX77" fmla="*/ 574535 w 5065614"/>
                <a:gd name="connsiteY77" fmla="*/ 420786 h 2715361"/>
                <a:gd name="connsiteX78" fmla="*/ 550259 w 5065614"/>
                <a:gd name="connsiteY78" fmla="*/ 388418 h 2715361"/>
                <a:gd name="connsiteX79" fmla="*/ 501706 w 5065614"/>
                <a:gd name="connsiteY79" fmla="*/ 356050 h 2715361"/>
                <a:gd name="connsiteX80" fmla="*/ 485522 w 5065614"/>
                <a:gd name="connsiteY80" fmla="*/ 380326 h 2715361"/>
                <a:gd name="connsiteX81" fmla="*/ 461246 w 5065614"/>
                <a:gd name="connsiteY81" fmla="*/ 364142 h 2715361"/>
                <a:gd name="connsiteX82" fmla="*/ 453154 w 5065614"/>
                <a:gd name="connsiteY82" fmla="*/ 323682 h 2715361"/>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2977869 w 5065614"/>
                <a:gd name="connsiteY4" fmla="*/ 331774 h 2715361"/>
                <a:gd name="connsiteX5" fmla="*/ 4531540 w 5065614"/>
                <a:gd name="connsiteY5" fmla="*/ 396510 h 2715361"/>
                <a:gd name="connsiteX6" fmla="*/ 4588184 w 5065614"/>
                <a:gd name="connsiteY6" fmla="*/ 388418 h 2715361"/>
                <a:gd name="connsiteX7" fmla="*/ 4960418 w 5065614"/>
                <a:gd name="connsiteY7" fmla="*/ 380326 h 2715361"/>
                <a:gd name="connsiteX8" fmla="*/ 5033246 w 5065614"/>
                <a:gd name="connsiteY8" fmla="*/ 388418 h 2715361"/>
                <a:gd name="connsiteX9" fmla="*/ 5049430 w 5065614"/>
                <a:gd name="connsiteY9" fmla="*/ 412694 h 2715361"/>
                <a:gd name="connsiteX10" fmla="*/ 5041338 w 5065614"/>
                <a:gd name="connsiteY10" fmla="*/ 760652 h 2715361"/>
                <a:gd name="connsiteX11" fmla="*/ 5025154 w 5065614"/>
                <a:gd name="connsiteY11" fmla="*/ 946768 h 2715361"/>
                <a:gd name="connsiteX12" fmla="*/ 5041338 w 5065614"/>
                <a:gd name="connsiteY12" fmla="*/ 1262358 h 2715361"/>
                <a:gd name="connsiteX13" fmla="*/ 5057522 w 5065614"/>
                <a:gd name="connsiteY13" fmla="*/ 1319002 h 2715361"/>
                <a:gd name="connsiteX14" fmla="*/ 5065614 w 5065614"/>
                <a:gd name="connsiteY14" fmla="*/ 1383738 h 2715361"/>
                <a:gd name="connsiteX15" fmla="*/ 5049430 w 5065614"/>
                <a:gd name="connsiteY15" fmla="*/ 1497027 h 2715361"/>
                <a:gd name="connsiteX16" fmla="*/ 4984694 w 5065614"/>
                <a:gd name="connsiteY16" fmla="*/ 1561763 h 2715361"/>
                <a:gd name="connsiteX17" fmla="*/ 4968510 w 5065614"/>
                <a:gd name="connsiteY17" fmla="*/ 1594131 h 2715361"/>
                <a:gd name="connsiteX18" fmla="*/ 4944234 w 5065614"/>
                <a:gd name="connsiteY18" fmla="*/ 1618407 h 2715361"/>
                <a:gd name="connsiteX19" fmla="*/ 4936142 w 5065614"/>
                <a:gd name="connsiteY19" fmla="*/ 1642684 h 2715361"/>
                <a:gd name="connsiteX20" fmla="*/ 4919958 w 5065614"/>
                <a:gd name="connsiteY20" fmla="*/ 1683144 h 2715361"/>
                <a:gd name="connsiteX21" fmla="*/ 4895682 w 5065614"/>
                <a:gd name="connsiteY21" fmla="*/ 1739788 h 2715361"/>
                <a:gd name="connsiteX22" fmla="*/ 4903774 w 5065614"/>
                <a:gd name="connsiteY22" fmla="*/ 1788340 h 2715361"/>
                <a:gd name="connsiteX23" fmla="*/ 4928050 w 5065614"/>
                <a:gd name="connsiteY23" fmla="*/ 1853076 h 2715361"/>
                <a:gd name="connsiteX24" fmla="*/ 4936142 w 5065614"/>
                <a:gd name="connsiteY24" fmla="*/ 1877353 h 2715361"/>
                <a:gd name="connsiteX25" fmla="*/ 4952326 w 5065614"/>
                <a:gd name="connsiteY25" fmla="*/ 1901629 h 2715361"/>
                <a:gd name="connsiteX26" fmla="*/ 4960418 w 5065614"/>
                <a:gd name="connsiteY26" fmla="*/ 1925905 h 2715361"/>
                <a:gd name="connsiteX27" fmla="*/ 5008970 w 5065614"/>
                <a:gd name="connsiteY27" fmla="*/ 1974457 h 2715361"/>
                <a:gd name="connsiteX28" fmla="*/ 4976602 w 5065614"/>
                <a:gd name="connsiteY28" fmla="*/ 2014917 h 2715361"/>
                <a:gd name="connsiteX29" fmla="*/ 4895682 w 5065614"/>
                <a:gd name="connsiteY29" fmla="*/ 2023009 h 2715361"/>
                <a:gd name="connsiteX30" fmla="*/ 4782393 w 5065614"/>
                <a:gd name="connsiteY30" fmla="*/ 2031101 h 2715361"/>
                <a:gd name="connsiteX31" fmla="*/ 4750025 w 5065614"/>
                <a:gd name="connsiteY31" fmla="*/ 2039193 h 2715361"/>
                <a:gd name="connsiteX32" fmla="*/ 4652921 w 5065614"/>
                <a:gd name="connsiteY32" fmla="*/ 2023009 h 2715361"/>
                <a:gd name="connsiteX33" fmla="*/ 4539632 w 5065614"/>
                <a:gd name="connsiteY33" fmla="*/ 1998733 h 2715361"/>
                <a:gd name="connsiteX34" fmla="*/ 4402067 w 5065614"/>
                <a:gd name="connsiteY34" fmla="*/ 1966365 h 2715361"/>
                <a:gd name="connsiteX35" fmla="*/ 4102662 w 5065614"/>
                <a:gd name="connsiteY35" fmla="*/ 1958273 h 2715361"/>
                <a:gd name="connsiteX36" fmla="*/ 1861168 w 5065614"/>
                <a:gd name="connsiteY36" fmla="*/ 1950181 h 2715361"/>
                <a:gd name="connsiteX37" fmla="*/ 1464659 w 5065614"/>
                <a:gd name="connsiteY37" fmla="*/ 1942089 h 2715361"/>
                <a:gd name="connsiteX38" fmla="*/ 1319002 w 5065614"/>
                <a:gd name="connsiteY38" fmla="*/ 1909721 h 2715361"/>
                <a:gd name="connsiteX39" fmla="*/ 1254266 w 5065614"/>
                <a:gd name="connsiteY39" fmla="*/ 1901629 h 2715361"/>
                <a:gd name="connsiteX40" fmla="*/ 1116701 w 5065614"/>
                <a:gd name="connsiteY40" fmla="*/ 1885445 h 2715361"/>
                <a:gd name="connsiteX41" fmla="*/ 1100517 w 5065614"/>
                <a:gd name="connsiteY41" fmla="*/ 1909721 h 2715361"/>
                <a:gd name="connsiteX42" fmla="*/ 1116701 w 5065614"/>
                <a:gd name="connsiteY42" fmla="*/ 2071561 h 2715361"/>
                <a:gd name="connsiteX43" fmla="*/ 1124793 w 5065614"/>
                <a:gd name="connsiteY43" fmla="*/ 2095837 h 2715361"/>
                <a:gd name="connsiteX44" fmla="*/ 1100517 w 5065614"/>
                <a:gd name="connsiteY44" fmla="*/ 2419519 h 2715361"/>
                <a:gd name="connsiteX45" fmla="*/ 1084333 w 5065614"/>
                <a:gd name="connsiteY45" fmla="*/ 2468071 h 2715361"/>
                <a:gd name="connsiteX46" fmla="*/ 1108609 w 5065614"/>
                <a:gd name="connsiteY46" fmla="*/ 2621820 h 2715361"/>
                <a:gd name="connsiteX47" fmla="*/ 1116701 w 5065614"/>
                <a:gd name="connsiteY47" fmla="*/ 2654188 h 2715361"/>
                <a:gd name="connsiteX48" fmla="*/ 1140977 w 5065614"/>
                <a:gd name="connsiteY48" fmla="*/ 2694648 h 2715361"/>
                <a:gd name="connsiteX49" fmla="*/ 720191 w 5065614"/>
                <a:gd name="connsiteY49" fmla="*/ 2686556 h 2715361"/>
                <a:gd name="connsiteX50" fmla="*/ 590719 w 5065614"/>
                <a:gd name="connsiteY50" fmla="*/ 2678464 h 2715361"/>
                <a:gd name="connsiteX51" fmla="*/ 469338 w 5065614"/>
                <a:gd name="connsiteY51" fmla="*/ 2654188 h 2715361"/>
                <a:gd name="connsiteX52" fmla="*/ 380326 w 5065614"/>
                <a:gd name="connsiteY52" fmla="*/ 2646096 h 2715361"/>
                <a:gd name="connsiteX53" fmla="*/ 299406 w 5065614"/>
                <a:gd name="connsiteY53" fmla="*/ 2638004 h 2715361"/>
                <a:gd name="connsiteX54" fmla="*/ 347958 w 5065614"/>
                <a:gd name="connsiteY54" fmla="*/ 2621820 h 2715361"/>
                <a:gd name="connsiteX55" fmla="*/ 404602 w 5065614"/>
                <a:gd name="connsiteY55" fmla="*/ 2573268 h 2715361"/>
                <a:gd name="connsiteX56" fmla="*/ 404602 w 5065614"/>
                <a:gd name="connsiteY56" fmla="*/ 2395243 h 2715361"/>
                <a:gd name="connsiteX57" fmla="*/ 372234 w 5065614"/>
                <a:gd name="connsiteY57" fmla="*/ 2103930 h 2715361"/>
                <a:gd name="connsiteX58" fmla="*/ 323682 w 5065614"/>
                <a:gd name="connsiteY58" fmla="*/ 1861168 h 2715361"/>
                <a:gd name="connsiteX59" fmla="*/ 258945 w 5065614"/>
                <a:gd name="connsiteY59" fmla="*/ 1666960 h 2715361"/>
                <a:gd name="connsiteX60" fmla="*/ 218485 w 5065614"/>
                <a:gd name="connsiteY60" fmla="*/ 1529395 h 2715361"/>
                <a:gd name="connsiteX61" fmla="*/ 178025 w 5065614"/>
                <a:gd name="connsiteY61" fmla="*/ 1432291 h 2715361"/>
                <a:gd name="connsiteX62" fmla="*/ 129473 w 5065614"/>
                <a:gd name="connsiteY62" fmla="*/ 1221898 h 2715361"/>
                <a:gd name="connsiteX63" fmla="*/ 105197 w 5065614"/>
                <a:gd name="connsiteY63" fmla="*/ 1124793 h 2715361"/>
                <a:gd name="connsiteX64" fmla="*/ 89013 w 5065614"/>
                <a:gd name="connsiteY64" fmla="*/ 1043873 h 2715361"/>
                <a:gd name="connsiteX65" fmla="*/ 16184 w 5065614"/>
                <a:gd name="connsiteY65" fmla="*/ 712099 h 2715361"/>
                <a:gd name="connsiteX66" fmla="*/ 8092 w 5065614"/>
                <a:gd name="connsiteY66" fmla="*/ 590719 h 2715361"/>
                <a:gd name="connsiteX67" fmla="*/ 0 w 5065614"/>
                <a:gd name="connsiteY67" fmla="*/ 542167 h 2715361"/>
                <a:gd name="connsiteX68" fmla="*/ 24276 w 5065614"/>
                <a:gd name="connsiteY68" fmla="*/ 0 h 2715361"/>
                <a:gd name="connsiteX69" fmla="*/ 121381 w 5065614"/>
                <a:gd name="connsiteY69" fmla="*/ 80921 h 2715361"/>
                <a:gd name="connsiteX70" fmla="*/ 186117 w 5065614"/>
                <a:gd name="connsiteY70" fmla="*/ 137565 h 2715361"/>
                <a:gd name="connsiteX71" fmla="*/ 299406 w 5065614"/>
                <a:gd name="connsiteY71" fmla="*/ 258945 h 2715361"/>
                <a:gd name="connsiteX72" fmla="*/ 445062 w 5065614"/>
                <a:gd name="connsiteY72" fmla="*/ 380326 h 2715361"/>
                <a:gd name="connsiteX73" fmla="*/ 493614 w 5065614"/>
                <a:gd name="connsiteY73" fmla="*/ 412694 h 2715361"/>
                <a:gd name="connsiteX74" fmla="*/ 566443 w 5065614"/>
                <a:gd name="connsiteY74" fmla="*/ 469338 h 2715361"/>
                <a:gd name="connsiteX75" fmla="*/ 598811 w 5065614"/>
                <a:gd name="connsiteY75" fmla="*/ 534075 h 2715361"/>
                <a:gd name="connsiteX76" fmla="*/ 574535 w 5065614"/>
                <a:gd name="connsiteY76" fmla="*/ 420786 h 2715361"/>
                <a:gd name="connsiteX77" fmla="*/ 550259 w 5065614"/>
                <a:gd name="connsiteY77" fmla="*/ 388418 h 2715361"/>
                <a:gd name="connsiteX78" fmla="*/ 501706 w 5065614"/>
                <a:gd name="connsiteY78" fmla="*/ 356050 h 2715361"/>
                <a:gd name="connsiteX79" fmla="*/ 485522 w 5065614"/>
                <a:gd name="connsiteY79" fmla="*/ 380326 h 2715361"/>
                <a:gd name="connsiteX80" fmla="*/ 461246 w 5065614"/>
                <a:gd name="connsiteY80" fmla="*/ 364142 h 2715361"/>
                <a:gd name="connsiteX81" fmla="*/ 453154 w 5065614"/>
                <a:gd name="connsiteY81" fmla="*/ 323682 h 2715361"/>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2977869 w 5065614"/>
                <a:gd name="connsiteY4" fmla="*/ 331774 h 2715361"/>
                <a:gd name="connsiteX5" fmla="*/ 4531540 w 5065614"/>
                <a:gd name="connsiteY5" fmla="*/ 396510 h 2715361"/>
                <a:gd name="connsiteX6" fmla="*/ 4960418 w 5065614"/>
                <a:gd name="connsiteY6" fmla="*/ 380326 h 2715361"/>
                <a:gd name="connsiteX7" fmla="*/ 5033246 w 5065614"/>
                <a:gd name="connsiteY7" fmla="*/ 388418 h 2715361"/>
                <a:gd name="connsiteX8" fmla="*/ 5049430 w 5065614"/>
                <a:gd name="connsiteY8" fmla="*/ 412694 h 2715361"/>
                <a:gd name="connsiteX9" fmla="*/ 5041338 w 5065614"/>
                <a:gd name="connsiteY9" fmla="*/ 760652 h 2715361"/>
                <a:gd name="connsiteX10" fmla="*/ 5025154 w 5065614"/>
                <a:gd name="connsiteY10" fmla="*/ 946768 h 2715361"/>
                <a:gd name="connsiteX11" fmla="*/ 5041338 w 5065614"/>
                <a:gd name="connsiteY11" fmla="*/ 1262358 h 2715361"/>
                <a:gd name="connsiteX12" fmla="*/ 5057522 w 5065614"/>
                <a:gd name="connsiteY12" fmla="*/ 1319002 h 2715361"/>
                <a:gd name="connsiteX13" fmla="*/ 5065614 w 5065614"/>
                <a:gd name="connsiteY13" fmla="*/ 1383738 h 2715361"/>
                <a:gd name="connsiteX14" fmla="*/ 5049430 w 5065614"/>
                <a:gd name="connsiteY14" fmla="*/ 1497027 h 2715361"/>
                <a:gd name="connsiteX15" fmla="*/ 4984694 w 5065614"/>
                <a:gd name="connsiteY15" fmla="*/ 1561763 h 2715361"/>
                <a:gd name="connsiteX16" fmla="*/ 4968510 w 5065614"/>
                <a:gd name="connsiteY16" fmla="*/ 1594131 h 2715361"/>
                <a:gd name="connsiteX17" fmla="*/ 4944234 w 5065614"/>
                <a:gd name="connsiteY17" fmla="*/ 1618407 h 2715361"/>
                <a:gd name="connsiteX18" fmla="*/ 4936142 w 5065614"/>
                <a:gd name="connsiteY18" fmla="*/ 1642684 h 2715361"/>
                <a:gd name="connsiteX19" fmla="*/ 4919958 w 5065614"/>
                <a:gd name="connsiteY19" fmla="*/ 1683144 h 2715361"/>
                <a:gd name="connsiteX20" fmla="*/ 4895682 w 5065614"/>
                <a:gd name="connsiteY20" fmla="*/ 1739788 h 2715361"/>
                <a:gd name="connsiteX21" fmla="*/ 4903774 w 5065614"/>
                <a:gd name="connsiteY21" fmla="*/ 1788340 h 2715361"/>
                <a:gd name="connsiteX22" fmla="*/ 4928050 w 5065614"/>
                <a:gd name="connsiteY22" fmla="*/ 1853076 h 2715361"/>
                <a:gd name="connsiteX23" fmla="*/ 4936142 w 5065614"/>
                <a:gd name="connsiteY23" fmla="*/ 1877353 h 2715361"/>
                <a:gd name="connsiteX24" fmla="*/ 4952326 w 5065614"/>
                <a:gd name="connsiteY24" fmla="*/ 1901629 h 2715361"/>
                <a:gd name="connsiteX25" fmla="*/ 4960418 w 5065614"/>
                <a:gd name="connsiteY25" fmla="*/ 1925905 h 2715361"/>
                <a:gd name="connsiteX26" fmla="*/ 5008970 w 5065614"/>
                <a:gd name="connsiteY26" fmla="*/ 1974457 h 2715361"/>
                <a:gd name="connsiteX27" fmla="*/ 4976602 w 5065614"/>
                <a:gd name="connsiteY27" fmla="*/ 2014917 h 2715361"/>
                <a:gd name="connsiteX28" fmla="*/ 4895682 w 5065614"/>
                <a:gd name="connsiteY28" fmla="*/ 2023009 h 2715361"/>
                <a:gd name="connsiteX29" fmla="*/ 4782393 w 5065614"/>
                <a:gd name="connsiteY29" fmla="*/ 2031101 h 2715361"/>
                <a:gd name="connsiteX30" fmla="*/ 4750025 w 5065614"/>
                <a:gd name="connsiteY30" fmla="*/ 2039193 h 2715361"/>
                <a:gd name="connsiteX31" fmla="*/ 4652921 w 5065614"/>
                <a:gd name="connsiteY31" fmla="*/ 2023009 h 2715361"/>
                <a:gd name="connsiteX32" fmla="*/ 4539632 w 5065614"/>
                <a:gd name="connsiteY32" fmla="*/ 1998733 h 2715361"/>
                <a:gd name="connsiteX33" fmla="*/ 4402067 w 5065614"/>
                <a:gd name="connsiteY33" fmla="*/ 1966365 h 2715361"/>
                <a:gd name="connsiteX34" fmla="*/ 4102662 w 5065614"/>
                <a:gd name="connsiteY34" fmla="*/ 1958273 h 2715361"/>
                <a:gd name="connsiteX35" fmla="*/ 1861168 w 5065614"/>
                <a:gd name="connsiteY35" fmla="*/ 1950181 h 2715361"/>
                <a:gd name="connsiteX36" fmla="*/ 1464659 w 5065614"/>
                <a:gd name="connsiteY36" fmla="*/ 1942089 h 2715361"/>
                <a:gd name="connsiteX37" fmla="*/ 1319002 w 5065614"/>
                <a:gd name="connsiteY37" fmla="*/ 1909721 h 2715361"/>
                <a:gd name="connsiteX38" fmla="*/ 1254266 w 5065614"/>
                <a:gd name="connsiteY38" fmla="*/ 1901629 h 2715361"/>
                <a:gd name="connsiteX39" fmla="*/ 1116701 w 5065614"/>
                <a:gd name="connsiteY39" fmla="*/ 1885445 h 2715361"/>
                <a:gd name="connsiteX40" fmla="*/ 1100517 w 5065614"/>
                <a:gd name="connsiteY40" fmla="*/ 1909721 h 2715361"/>
                <a:gd name="connsiteX41" fmla="*/ 1116701 w 5065614"/>
                <a:gd name="connsiteY41" fmla="*/ 2071561 h 2715361"/>
                <a:gd name="connsiteX42" fmla="*/ 1124793 w 5065614"/>
                <a:gd name="connsiteY42" fmla="*/ 2095837 h 2715361"/>
                <a:gd name="connsiteX43" fmla="*/ 1100517 w 5065614"/>
                <a:gd name="connsiteY43" fmla="*/ 2419519 h 2715361"/>
                <a:gd name="connsiteX44" fmla="*/ 1084333 w 5065614"/>
                <a:gd name="connsiteY44" fmla="*/ 2468071 h 2715361"/>
                <a:gd name="connsiteX45" fmla="*/ 1108609 w 5065614"/>
                <a:gd name="connsiteY45" fmla="*/ 2621820 h 2715361"/>
                <a:gd name="connsiteX46" fmla="*/ 1116701 w 5065614"/>
                <a:gd name="connsiteY46" fmla="*/ 2654188 h 2715361"/>
                <a:gd name="connsiteX47" fmla="*/ 1140977 w 5065614"/>
                <a:gd name="connsiteY47" fmla="*/ 2694648 h 2715361"/>
                <a:gd name="connsiteX48" fmla="*/ 720191 w 5065614"/>
                <a:gd name="connsiteY48" fmla="*/ 2686556 h 2715361"/>
                <a:gd name="connsiteX49" fmla="*/ 590719 w 5065614"/>
                <a:gd name="connsiteY49" fmla="*/ 2678464 h 2715361"/>
                <a:gd name="connsiteX50" fmla="*/ 469338 w 5065614"/>
                <a:gd name="connsiteY50" fmla="*/ 2654188 h 2715361"/>
                <a:gd name="connsiteX51" fmla="*/ 380326 w 5065614"/>
                <a:gd name="connsiteY51" fmla="*/ 2646096 h 2715361"/>
                <a:gd name="connsiteX52" fmla="*/ 299406 w 5065614"/>
                <a:gd name="connsiteY52" fmla="*/ 2638004 h 2715361"/>
                <a:gd name="connsiteX53" fmla="*/ 347958 w 5065614"/>
                <a:gd name="connsiteY53" fmla="*/ 2621820 h 2715361"/>
                <a:gd name="connsiteX54" fmla="*/ 404602 w 5065614"/>
                <a:gd name="connsiteY54" fmla="*/ 2573268 h 2715361"/>
                <a:gd name="connsiteX55" fmla="*/ 404602 w 5065614"/>
                <a:gd name="connsiteY55" fmla="*/ 2395243 h 2715361"/>
                <a:gd name="connsiteX56" fmla="*/ 372234 w 5065614"/>
                <a:gd name="connsiteY56" fmla="*/ 2103930 h 2715361"/>
                <a:gd name="connsiteX57" fmla="*/ 323682 w 5065614"/>
                <a:gd name="connsiteY57" fmla="*/ 1861168 h 2715361"/>
                <a:gd name="connsiteX58" fmla="*/ 258945 w 5065614"/>
                <a:gd name="connsiteY58" fmla="*/ 1666960 h 2715361"/>
                <a:gd name="connsiteX59" fmla="*/ 218485 w 5065614"/>
                <a:gd name="connsiteY59" fmla="*/ 1529395 h 2715361"/>
                <a:gd name="connsiteX60" fmla="*/ 178025 w 5065614"/>
                <a:gd name="connsiteY60" fmla="*/ 1432291 h 2715361"/>
                <a:gd name="connsiteX61" fmla="*/ 129473 w 5065614"/>
                <a:gd name="connsiteY61" fmla="*/ 1221898 h 2715361"/>
                <a:gd name="connsiteX62" fmla="*/ 105197 w 5065614"/>
                <a:gd name="connsiteY62" fmla="*/ 1124793 h 2715361"/>
                <a:gd name="connsiteX63" fmla="*/ 89013 w 5065614"/>
                <a:gd name="connsiteY63" fmla="*/ 1043873 h 2715361"/>
                <a:gd name="connsiteX64" fmla="*/ 16184 w 5065614"/>
                <a:gd name="connsiteY64" fmla="*/ 712099 h 2715361"/>
                <a:gd name="connsiteX65" fmla="*/ 8092 w 5065614"/>
                <a:gd name="connsiteY65" fmla="*/ 590719 h 2715361"/>
                <a:gd name="connsiteX66" fmla="*/ 0 w 5065614"/>
                <a:gd name="connsiteY66" fmla="*/ 542167 h 2715361"/>
                <a:gd name="connsiteX67" fmla="*/ 24276 w 5065614"/>
                <a:gd name="connsiteY67" fmla="*/ 0 h 2715361"/>
                <a:gd name="connsiteX68" fmla="*/ 121381 w 5065614"/>
                <a:gd name="connsiteY68" fmla="*/ 80921 h 2715361"/>
                <a:gd name="connsiteX69" fmla="*/ 186117 w 5065614"/>
                <a:gd name="connsiteY69" fmla="*/ 137565 h 2715361"/>
                <a:gd name="connsiteX70" fmla="*/ 299406 w 5065614"/>
                <a:gd name="connsiteY70" fmla="*/ 258945 h 2715361"/>
                <a:gd name="connsiteX71" fmla="*/ 445062 w 5065614"/>
                <a:gd name="connsiteY71" fmla="*/ 380326 h 2715361"/>
                <a:gd name="connsiteX72" fmla="*/ 493614 w 5065614"/>
                <a:gd name="connsiteY72" fmla="*/ 412694 h 2715361"/>
                <a:gd name="connsiteX73" fmla="*/ 566443 w 5065614"/>
                <a:gd name="connsiteY73" fmla="*/ 469338 h 2715361"/>
                <a:gd name="connsiteX74" fmla="*/ 598811 w 5065614"/>
                <a:gd name="connsiteY74" fmla="*/ 534075 h 2715361"/>
                <a:gd name="connsiteX75" fmla="*/ 574535 w 5065614"/>
                <a:gd name="connsiteY75" fmla="*/ 420786 h 2715361"/>
                <a:gd name="connsiteX76" fmla="*/ 550259 w 5065614"/>
                <a:gd name="connsiteY76" fmla="*/ 388418 h 2715361"/>
                <a:gd name="connsiteX77" fmla="*/ 501706 w 5065614"/>
                <a:gd name="connsiteY77" fmla="*/ 356050 h 2715361"/>
                <a:gd name="connsiteX78" fmla="*/ 485522 w 5065614"/>
                <a:gd name="connsiteY78" fmla="*/ 380326 h 2715361"/>
                <a:gd name="connsiteX79" fmla="*/ 461246 w 5065614"/>
                <a:gd name="connsiteY79" fmla="*/ 364142 h 2715361"/>
                <a:gd name="connsiteX80" fmla="*/ 453154 w 5065614"/>
                <a:gd name="connsiteY80" fmla="*/ 323682 h 2715361"/>
                <a:gd name="connsiteX0" fmla="*/ 453154 w 5065614"/>
                <a:gd name="connsiteY0" fmla="*/ 323682 h 2715361"/>
                <a:gd name="connsiteX1" fmla="*/ 558351 w 5065614"/>
                <a:gd name="connsiteY1" fmla="*/ 339866 h 2715361"/>
                <a:gd name="connsiteX2" fmla="*/ 1399922 w 5065614"/>
                <a:gd name="connsiteY2" fmla="*/ 339866 h 2715361"/>
                <a:gd name="connsiteX3" fmla="*/ 1448475 w 5065614"/>
                <a:gd name="connsiteY3" fmla="*/ 331774 h 2715361"/>
                <a:gd name="connsiteX4" fmla="*/ 2977869 w 5065614"/>
                <a:gd name="connsiteY4" fmla="*/ 331774 h 2715361"/>
                <a:gd name="connsiteX5" fmla="*/ 4960418 w 5065614"/>
                <a:gd name="connsiteY5" fmla="*/ 380326 h 2715361"/>
                <a:gd name="connsiteX6" fmla="*/ 5033246 w 5065614"/>
                <a:gd name="connsiteY6" fmla="*/ 388418 h 2715361"/>
                <a:gd name="connsiteX7" fmla="*/ 5049430 w 5065614"/>
                <a:gd name="connsiteY7" fmla="*/ 412694 h 2715361"/>
                <a:gd name="connsiteX8" fmla="*/ 5041338 w 5065614"/>
                <a:gd name="connsiteY8" fmla="*/ 760652 h 2715361"/>
                <a:gd name="connsiteX9" fmla="*/ 5025154 w 5065614"/>
                <a:gd name="connsiteY9" fmla="*/ 946768 h 2715361"/>
                <a:gd name="connsiteX10" fmla="*/ 5041338 w 5065614"/>
                <a:gd name="connsiteY10" fmla="*/ 1262358 h 2715361"/>
                <a:gd name="connsiteX11" fmla="*/ 5057522 w 5065614"/>
                <a:gd name="connsiteY11" fmla="*/ 1319002 h 2715361"/>
                <a:gd name="connsiteX12" fmla="*/ 5065614 w 5065614"/>
                <a:gd name="connsiteY12" fmla="*/ 1383738 h 2715361"/>
                <a:gd name="connsiteX13" fmla="*/ 5049430 w 5065614"/>
                <a:gd name="connsiteY13" fmla="*/ 1497027 h 2715361"/>
                <a:gd name="connsiteX14" fmla="*/ 4984694 w 5065614"/>
                <a:gd name="connsiteY14" fmla="*/ 1561763 h 2715361"/>
                <a:gd name="connsiteX15" fmla="*/ 4968510 w 5065614"/>
                <a:gd name="connsiteY15" fmla="*/ 1594131 h 2715361"/>
                <a:gd name="connsiteX16" fmla="*/ 4944234 w 5065614"/>
                <a:gd name="connsiteY16" fmla="*/ 1618407 h 2715361"/>
                <a:gd name="connsiteX17" fmla="*/ 4936142 w 5065614"/>
                <a:gd name="connsiteY17" fmla="*/ 1642684 h 2715361"/>
                <a:gd name="connsiteX18" fmla="*/ 4919958 w 5065614"/>
                <a:gd name="connsiteY18" fmla="*/ 1683144 h 2715361"/>
                <a:gd name="connsiteX19" fmla="*/ 4895682 w 5065614"/>
                <a:gd name="connsiteY19" fmla="*/ 1739788 h 2715361"/>
                <a:gd name="connsiteX20" fmla="*/ 4903774 w 5065614"/>
                <a:gd name="connsiteY20" fmla="*/ 1788340 h 2715361"/>
                <a:gd name="connsiteX21" fmla="*/ 4928050 w 5065614"/>
                <a:gd name="connsiteY21" fmla="*/ 1853076 h 2715361"/>
                <a:gd name="connsiteX22" fmla="*/ 4936142 w 5065614"/>
                <a:gd name="connsiteY22" fmla="*/ 1877353 h 2715361"/>
                <a:gd name="connsiteX23" fmla="*/ 4952326 w 5065614"/>
                <a:gd name="connsiteY23" fmla="*/ 1901629 h 2715361"/>
                <a:gd name="connsiteX24" fmla="*/ 4960418 w 5065614"/>
                <a:gd name="connsiteY24" fmla="*/ 1925905 h 2715361"/>
                <a:gd name="connsiteX25" fmla="*/ 5008970 w 5065614"/>
                <a:gd name="connsiteY25" fmla="*/ 1974457 h 2715361"/>
                <a:gd name="connsiteX26" fmla="*/ 4976602 w 5065614"/>
                <a:gd name="connsiteY26" fmla="*/ 2014917 h 2715361"/>
                <a:gd name="connsiteX27" fmla="*/ 4895682 w 5065614"/>
                <a:gd name="connsiteY27" fmla="*/ 2023009 h 2715361"/>
                <a:gd name="connsiteX28" fmla="*/ 4782393 w 5065614"/>
                <a:gd name="connsiteY28" fmla="*/ 2031101 h 2715361"/>
                <a:gd name="connsiteX29" fmla="*/ 4750025 w 5065614"/>
                <a:gd name="connsiteY29" fmla="*/ 2039193 h 2715361"/>
                <a:gd name="connsiteX30" fmla="*/ 4652921 w 5065614"/>
                <a:gd name="connsiteY30" fmla="*/ 2023009 h 2715361"/>
                <a:gd name="connsiteX31" fmla="*/ 4539632 w 5065614"/>
                <a:gd name="connsiteY31" fmla="*/ 1998733 h 2715361"/>
                <a:gd name="connsiteX32" fmla="*/ 4402067 w 5065614"/>
                <a:gd name="connsiteY32" fmla="*/ 1966365 h 2715361"/>
                <a:gd name="connsiteX33" fmla="*/ 4102662 w 5065614"/>
                <a:gd name="connsiteY33" fmla="*/ 1958273 h 2715361"/>
                <a:gd name="connsiteX34" fmla="*/ 1861168 w 5065614"/>
                <a:gd name="connsiteY34" fmla="*/ 1950181 h 2715361"/>
                <a:gd name="connsiteX35" fmla="*/ 1464659 w 5065614"/>
                <a:gd name="connsiteY35" fmla="*/ 1942089 h 2715361"/>
                <a:gd name="connsiteX36" fmla="*/ 1319002 w 5065614"/>
                <a:gd name="connsiteY36" fmla="*/ 1909721 h 2715361"/>
                <a:gd name="connsiteX37" fmla="*/ 1254266 w 5065614"/>
                <a:gd name="connsiteY37" fmla="*/ 1901629 h 2715361"/>
                <a:gd name="connsiteX38" fmla="*/ 1116701 w 5065614"/>
                <a:gd name="connsiteY38" fmla="*/ 1885445 h 2715361"/>
                <a:gd name="connsiteX39" fmla="*/ 1100517 w 5065614"/>
                <a:gd name="connsiteY39" fmla="*/ 1909721 h 2715361"/>
                <a:gd name="connsiteX40" fmla="*/ 1116701 w 5065614"/>
                <a:gd name="connsiteY40" fmla="*/ 2071561 h 2715361"/>
                <a:gd name="connsiteX41" fmla="*/ 1124793 w 5065614"/>
                <a:gd name="connsiteY41" fmla="*/ 2095837 h 2715361"/>
                <a:gd name="connsiteX42" fmla="*/ 1100517 w 5065614"/>
                <a:gd name="connsiteY42" fmla="*/ 2419519 h 2715361"/>
                <a:gd name="connsiteX43" fmla="*/ 1084333 w 5065614"/>
                <a:gd name="connsiteY43" fmla="*/ 2468071 h 2715361"/>
                <a:gd name="connsiteX44" fmla="*/ 1108609 w 5065614"/>
                <a:gd name="connsiteY44" fmla="*/ 2621820 h 2715361"/>
                <a:gd name="connsiteX45" fmla="*/ 1116701 w 5065614"/>
                <a:gd name="connsiteY45" fmla="*/ 2654188 h 2715361"/>
                <a:gd name="connsiteX46" fmla="*/ 1140977 w 5065614"/>
                <a:gd name="connsiteY46" fmla="*/ 2694648 h 2715361"/>
                <a:gd name="connsiteX47" fmla="*/ 720191 w 5065614"/>
                <a:gd name="connsiteY47" fmla="*/ 2686556 h 2715361"/>
                <a:gd name="connsiteX48" fmla="*/ 590719 w 5065614"/>
                <a:gd name="connsiteY48" fmla="*/ 2678464 h 2715361"/>
                <a:gd name="connsiteX49" fmla="*/ 469338 w 5065614"/>
                <a:gd name="connsiteY49" fmla="*/ 2654188 h 2715361"/>
                <a:gd name="connsiteX50" fmla="*/ 380326 w 5065614"/>
                <a:gd name="connsiteY50" fmla="*/ 2646096 h 2715361"/>
                <a:gd name="connsiteX51" fmla="*/ 299406 w 5065614"/>
                <a:gd name="connsiteY51" fmla="*/ 2638004 h 2715361"/>
                <a:gd name="connsiteX52" fmla="*/ 347958 w 5065614"/>
                <a:gd name="connsiteY52" fmla="*/ 2621820 h 2715361"/>
                <a:gd name="connsiteX53" fmla="*/ 404602 w 5065614"/>
                <a:gd name="connsiteY53" fmla="*/ 2573268 h 2715361"/>
                <a:gd name="connsiteX54" fmla="*/ 404602 w 5065614"/>
                <a:gd name="connsiteY54" fmla="*/ 2395243 h 2715361"/>
                <a:gd name="connsiteX55" fmla="*/ 372234 w 5065614"/>
                <a:gd name="connsiteY55" fmla="*/ 2103930 h 2715361"/>
                <a:gd name="connsiteX56" fmla="*/ 323682 w 5065614"/>
                <a:gd name="connsiteY56" fmla="*/ 1861168 h 2715361"/>
                <a:gd name="connsiteX57" fmla="*/ 258945 w 5065614"/>
                <a:gd name="connsiteY57" fmla="*/ 1666960 h 2715361"/>
                <a:gd name="connsiteX58" fmla="*/ 218485 w 5065614"/>
                <a:gd name="connsiteY58" fmla="*/ 1529395 h 2715361"/>
                <a:gd name="connsiteX59" fmla="*/ 178025 w 5065614"/>
                <a:gd name="connsiteY59" fmla="*/ 1432291 h 2715361"/>
                <a:gd name="connsiteX60" fmla="*/ 129473 w 5065614"/>
                <a:gd name="connsiteY60" fmla="*/ 1221898 h 2715361"/>
                <a:gd name="connsiteX61" fmla="*/ 105197 w 5065614"/>
                <a:gd name="connsiteY61" fmla="*/ 1124793 h 2715361"/>
                <a:gd name="connsiteX62" fmla="*/ 89013 w 5065614"/>
                <a:gd name="connsiteY62" fmla="*/ 1043873 h 2715361"/>
                <a:gd name="connsiteX63" fmla="*/ 16184 w 5065614"/>
                <a:gd name="connsiteY63" fmla="*/ 712099 h 2715361"/>
                <a:gd name="connsiteX64" fmla="*/ 8092 w 5065614"/>
                <a:gd name="connsiteY64" fmla="*/ 590719 h 2715361"/>
                <a:gd name="connsiteX65" fmla="*/ 0 w 5065614"/>
                <a:gd name="connsiteY65" fmla="*/ 542167 h 2715361"/>
                <a:gd name="connsiteX66" fmla="*/ 24276 w 5065614"/>
                <a:gd name="connsiteY66" fmla="*/ 0 h 2715361"/>
                <a:gd name="connsiteX67" fmla="*/ 121381 w 5065614"/>
                <a:gd name="connsiteY67" fmla="*/ 80921 h 2715361"/>
                <a:gd name="connsiteX68" fmla="*/ 186117 w 5065614"/>
                <a:gd name="connsiteY68" fmla="*/ 137565 h 2715361"/>
                <a:gd name="connsiteX69" fmla="*/ 299406 w 5065614"/>
                <a:gd name="connsiteY69" fmla="*/ 258945 h 2715361"/>
                <a:gd name="connsiteX70" fmla="*/ 445062 w 5065614"/>
                <a:gd name="connsiteY70" fmla="*/ 380326 h 2715361"/>
                <a:gd name="connsiteX71" fmla="*/ 493614 w 5065614"/>
                <a:gd name="connsiteY71" fmla="*/ 412694 h 2715361"/>
                <a:gd name="connsiteX72" fmla="*/ 566443 w 5065614"/>
                <a:gd name="connsiteY72" fmla="*/ 469338 h 2715361"/>
                <a:gd name="connsiteX73" fmla="*/ 598811 w 5065614"/>
                <a:gd name="connsiteY73" fmla="*/ 534075 h 2715361"/>
                <a:gd name="connsiteX74" fmla="*/ 574535 w 5065614"/>
                <a:gd name="connsiteY74" fmla="*/ 420786 h 2715361"/>
                <a:gd name="connsiteX75" fmla="*/ 550259 w 5065614"/>
                <a:gd name="connsiteY75" fmla="*/ 388418 h 2715361"/>
                <a:gd name="connsiteX76" fmla="*/ 501706 w 5065614"/>
                <a:gd name="connsiteY76" fmla="*/ 356050 h 2715361"/>
                <a:gd name="connsiteX77" fmla="*/ 485522 w 5065614"/>
                <a:gd name="connsiteY77" fmla="*/ 380326 h 2715361"/>
                <a:gd name="connsiteX78" fmla="*/ 461246 w 5065614"/>
                <a:gd name="connsiteY78" fmla="*/ 364142 h 2715361"/>
                <a:gd name="connsiteX79" fmla="*/ 453154 w 5065614"/>
                <a:gd name="connsiteY79" fmla="*/ 323682 h 2715361"/>
                <a:gd name="connsiteX0" fmla="*/ 453154 w 5137044"/>
                <a:gd name="connsiteY0" fmla="*/ 323682 h 2715361"/>
                <a:gd name="connsiteX1" fmla="*/ 558351 w 5137044"/>
                <a:gd name="connsiteY1" fmla="*/ 339866 h 2715361"/>
                <a:gd name="connsiteX2" fmla="*/ 1399922 w 5137044"/>
                <a:gd name="connsiteY2" fmla="*/ 339866 h 2715361"/>
                <a:gd name="connsiteX3" fmla="*/ 1448475 w 5137044"/>
                <a:gd name="connsiteY3" fmla="*/ 331774 h 2715361"/>
                <a:gd name="connsiteX4" fmla="*/ 2977869 w 5137044"/>
                <a:gd name="connsiteY4" fmla="*/ 331774 h 2715361"/>
                <a:gd name="connsiteX5" fmla="*/ 4960418 w 5137044"/>
                <a:gd name="connsiteY5" fmla="*/ 380326 h 2715361"/>
                <a:gd name="connsiteX6" fmla="*/ 5049430 w 5137044"/>
                <a:gd name="connsiteY6" fmla="*/ 412694 h 2715361"/>
                <a:gd name="connsiteX7" fmla="*/ 5041338 w 5137044"/>
                <a:gd name="connsiteY7" fmla="*/ 760652 h 2715361"/>
                <a:gd name="connsiteX8" fmla="*/ 5025154 w 5137044"/>
                <a:gd name="connsiteY8" fmla="*/ 946768 h 2715361"/>
                <a:gd name="connsiteX9" fmla="*/ 5041338 w 5137044"/>
                <a:gd name="connsiteY9" fmla="*/ 1262358 h 2715361"/>
                <a:gd name="connsiteX10" fmla="*/ 5057522 w 5137044"/>
                <a:gd name="connsiteY10" fmla="*/ 1319002 h 2715361"/>
                <a:gd name="connsiteX11" fmla="*/ 5065614 w 5137044"/>
                <a:gd name="connsiteY11" fmla="*/ 1383738 h 2715361"/>
                <a:gd name="connsiteX12" fmla="*/ 5049430 w 5137044"/>
                <a:gd name="connsiteY12" fmla="*/ 1497027 h 2715361"/>
                <a:gd name="connsiteX13" fmla="*/ 4984694 w 5137044"/>
                <a:gd name="connsiteY13" fmla="*/ 1561763 h 2715361"/>
                <a:gd name="connsiteX14" fmla="*/ 4968510 w 5137044"/>
                <a:gd name="connsiteY14" fmla="*/ 1594131 h 2715361"/>
                <a:gd name="connsiteX15" fmla="*/ 4944234 w 5137044"/>
                <a:gd name="connsiteY15" fmla="*/ 1618407 h 2715361"/>
                <a:gd name="connsiteX16" fmla="*/ 4936142 w 5137044"/>
                <a:gd name="connsiteY16" fmla="*/ 1642684 h 2715361"/>
                <a:gd name="connsiteX17" fmla="*/ 4919958 w 5137044"/>
                <a:gd name="connsiteY17" fmla="*/ 1683144 h 2715361"/>
                <a:gd name="connsiteX18" fmla="*/ 4895682 w 5137044"/>
                <a:gd name="connsiteY18" fmla="*/ 1739788 h 2715361"/>
                <a:gd name="connsiteX19" fmla="*/ 4903774 w 5137044"/>
                <a:gd name="connsiteY19" fmla="*/ 1788340 h 2715361"/>
                <a:gd name="connsiteX20" fmla="*/ 4928050 w 5137044"/>
                <a:gd name="connsiteY20" fmla="*/ 1853076 h 2715361"/>
                <a:gd name="connsiteX21" fmla="*/ 4936142 w 5137044"/>
                <a:gd name="connsiteY21" fmla="*/ 1877353 h 2715361"/>
                <a:gd name="connsiteX22" fmla="*/ 4952326 w 5137044"/>
                <a:gd name="connsiteY22" fmla="*/ 1901629 h 2715361"/>
                <a:gd name="connsiteX23" fmla="*/ 4960418 w 5137044"/>
                <a:gd name="connsiteY23" fmla="*/ 1925905 h 2715361"/>
                <a:gd name="connsiteX24" fmla="*/ 5008970 w 5137044"/>
                <a:gd name="connsiteY24" fmla="*/ 1974457 h 2715361"/>
                <a:gd name="connsiteX25" fmla="*/ 4976602 w 5137044"/>
                <a:gd name="connsiteY25" fmla="*/ 2014917 h 2715361"/>
                <a:gd name="connsiteX26" fmla="*/ 4895682 w 5137044"/>
                <a:gd name="connsiteY26" fmla="*/ 2023009 h 2715361"/>
                <a:gd name="connsiteX27" fmla="*/ 4782393 w 5137044"/>
                <a:gd name="connsiteY27" fmla="*/ 2031101 h 2715361"/>
                <a:gd name="connsiteX28" fmla="*/ 4750025 w 5137044"/>
                <a:gd name="connsiteY28" fmla="*/ 2039193 h 2715361"/>
                <a:gd name="connsiteX29" fmla="*/ 4652921 w 5137044"/>
                <a:gd name="connsiteY29" fmla="*/ 2023009 h 2715361"/>
                <a:gd name="connsiteX30" fmla="*/ 4539632 w 5137044"/>
                <a:gd name="connsiteY30" fmla="*/ 1998733 h 2715361"/>
                <a:gd name="connsiteX31" fmla="*/ 4402067 w 5137044"/>
                <a:gd name="connsiteY31" fmla="*/ 1966365 h 2715361"/>
                <a:gd name="connsiteX32" fmla="*/ 4102662 w 5137044"/>
                <a:gd name="connsiteY32" fmla="*/ 1958273 h 2715361"/>
                <a:gd name="connsiteX33" fmla="*/ 1861168 w 5137044"/>
                <a:gd name="connsiteY33" fmla="*/ 1950181 h 2715361"/>
                <a:gd name="connsiteX34" fmla="*/ 1464659 w 5137044"/>
                <a:gd name="connsiteY34" fmla="*/ 1942089 h 2715361"/>
                <a:gd name="connsiteX35" fmla="*/ 1319002 w 5137044"/>
                <a:gd name="connsiteY35" fmla="*/ 1909721 h 2715361"/>
                <a:gd name="connsiteX36" fmla="*/ 1254266 w 5137044"/>
                <a:gd name="connsiteY36" fmla="*/ 1901629 h 2715361"/>
                <a:gd name="connsiteX37" fmla="*/ 1116701 w 5137044"/>
                <a:gd name="connsiteY37" fmla="*/ 1885445 h 2715361"/>
                <a:gd name="connsiteX38" fmla="*/ 1100517 w 5137044"/>
                <a:gd name="connsiteY38" fmla="*/ 1909721 h 2715361"/>
                <a:gd name="connsiteX39" fmla="*/ 1116701 w 5137044"/>
                <a:gd name="connsiteY39" fmla="*/ 2071561 h 2715361"/>
                <a:gd name="connsiteX40" fmla="*/ 1124793 w 5137044"/>
                <a:gd name="connsiteY40" fmla="*/ 2095837 h 2715361"/>
                <a:gd name="connsiteX41" fmla="*/ 1100517 w 5137044"/>
                <a:gd name="connsiteY41" fmla="*/ 2419519 h 2715361"/>
                <a:gd name="connsiteX42" fmla="*/ 1084333 w 5137044"/>
                <a:gd name="connsiteY42" fmla="*/ 2468071 h 2715361"/>
                <a:gd name="connsiteX43" fmla="*/ 1108609 w 5137044"/>
                <a:gd name="connsiteY43" fmla="*/ 2621820 h 2715361"/>
                <a:gd name="connsiteX44" fmla="*/ 1116701 w 5137044"/>
                <a:gd name="connsiteY44" fmla="*/ 2654188 h 2715361"/>
                <a:gd name="connsiteX45" fmla="*/ 1140977 w 5137044"/>
                <a:gd name="connsiteY45" fmla="*/ 2694648 h 2715361"/>
                <a:gd name="connsiteX46" fmla="*/ 720191 w 5137044"/>
                <a:gd name="connsiteY46" fmla="*/ 2686556 h 2715361"/>
                <a:gd name="connsiteX47" fmla="*/ 590719 w 5137044"/>
                <a:gd name="connsiteY47" fmla="*/ 2678464 h 2715361"/>
                <a:gd name="connsiteX48" fmla="*/ 469338 w 5137044"/>
                <a:gd name="connsiteY48" fmla="*/ 2654188 h 2715361"/>
                <a:gd name="connsiteX49" fmla="*/ 380326 w 5137044"/>
                <a:gd name="connsiteY49" fmla="*/ 2646096 h 2715361"/>
                <a:gd name="connsiteX50" fmla="*/ 299406 w 5137044"/>
                <a:gd name="connsiteY50" fmla="*/ 2638004 h 2715361"/>
                <a:gd name="connsiteX51" fmla="*/ 347958 w 5137044"/>
                <a:gd name="connsiteY51" fmla="*/ 2621820 h 2715361"/>
                <a:gd name="connsiteX52" fmla="*/ 404602 w 5137044"/>
                <a:gd name="connsiteY52" fmla="*/ 2573268 h 2715361"/>
                <a:gd name="connsiteX53" fmla="*/ 404602 w 5137044"/>
                <a:gd name="connsiteY53" fmla="*/ 2395243 h 2715361"/>
                <a:gd name="connsiteX54" fmla="*/ 372234 w 5137044"/>
                <a:gd name="connsiteY54" fmla="*/ 2103930 h 2715361"/>
                <a:gd name="connsiteX55" fmla="*/ 323682 w 5137044"/>
                <a:gd name="connsiteY55" fmla="*/ 1861168 h 2715361"/>
                <a:gd name="connsiteX56" fmla="*/ 258945 w 5137044"/>
                <a:gd name="connsiteY56" fmla="*/ 1666960 h 2715361"/>
                <a:gd name="connsiteX57" fmla="*/ 218485 w 5137044"/>
                <a:gd name="connsiteY57" fmla="*/ 1529395 h 2715361"/>
                <a:gd name="connsiteX58" fmla="*/ 178025 w 5137044"/>
                <a:gd name="connsiteY58" fmla="*/ 1432291 h 2715361"/>
                <a:gd name="connsiteX59" fmla="*/ 129473 w 5137044"/>
                <a:gd name="connsiteY59" fmla="*/ 1221898 h 2715361"/>
                <a:gd name="connsiteX60" fmla="*/ 105197 w 5137044"/>
                <a:gd name="connsiteY60" fmla="*/ 1124793 h 2715361"/>
                <a:gd name="connsiteX61" fmla="*/ 89013 w 5137044"/>
                <a:gd name="connsiteY61" fmla="*/ 1043873 h 2715361"/>
                <a:gd name="connsiteX62" fmla="*/ 16184 w 5137044"/>
                <a:gd name="connsiteY62" fmla="*/ 712099 h 2715361"/>
                <a:gd name="connsiteX63" fmla="*/ 8092 w 5137044"/>
                <a:gd name="connsiteY63" fmla="*/ 590719 h 2715361"/>
                <a:gd name="connsiteX64" fmla="*/ 0 w 5137044"/>
                <a:gd name="connsiteY64" fmla="*/ 542167 h 2715361"/>
                <a:gd name="connsiteX65" fmla="*/ 24276 w 5137044"/>
                <a:gd name="connsiteY65" fmla="*/ 0 h 2715361"/>
                <a:gd name="connsiteX66" fmla="*/ 121381 w 5137044"/>
                <a:gd name="connsiteY66" fmla="*/ 80921 h 2715361"/>
                <a:gd name="connsiteX67" fmla="*/ 186117 w 5137044"/>
                <a:gd name="connsiteY67" fmla="*/ 137565 h 2715361"/>
                <a:gd name="connsiteX68" fmla="*/ 299406 w 5137044"/>
                <a:gd name="connsiteY68" fmla="*/ 258945 h 2715361"/>
                <a:gd name="connsiteX69" fmla="*/ 445062 w 5137044"/>
                <a:gd name="connsiteY69" fmla="*/ 380326 h 2715361"/>
                <a:gd name="connsiteX70" fmla="*/ 493614 w 5137044"/>
                <a:gd name="connsiteY70" fmla="*/ 412694 h 2715361"/>
                <a:gd name="connsiteX71" fmla="*/ 566443 w 5137044"/>
                <a:gd name="connsiteY71" fmla="*/ 469338 h 2715361"/>
                <a:gd name="connsiteX72" fmla="*/ 598811 w 5137044"/>
                <a:gd name="connsiteY72" fmla="*/ 534075 h 2715361"/>
                <a:gd name="connsiteX73" fmla="*/ 574535 w 5137044"/>
                <a:gd name="connsiteY73" fmla="*/ 420786 h 2715361"/>
                <a:gd name="connsiteX74" fmla="*/ 550259 w 5137044"/>
                <a:gd name="connsiteY74" fmla="*/ 388418 h 2715361"/>
                <a:gd name="connsiteX75" fmla="*/ 501706 w 5137044"/>
                <a:gd name="connsiteY75" fmla="*/ 356050 h 2715361"/>
                <a:gd name="connsiteX76" fmla="*/ 485522 w 5137044"/>
                <a:gd name="connsiteY76" fmla="*/ 380326 h 2715361"/>
                <a:gd name="connsiteX77" fmla="*/ 461246 w 5137044"/>
                <a:gd name="connsiteY77" fmla="*/ 364142 h 2715361"/>
                <a:gd name="connsiteX78" fmla="*/ 453154 w 5137044"/>
                <a:gd name="connsiteY78" fmla="*/ 323682 h 2715361"/>
                <a:gd name="connsiteX0" fmla="*/ 453154 w 5134463"/>
                <a:gd name="connsiteY0" fmla="*/ 323682 h 2715361"/>
                <a:gd name="connsiteX1" fmla="*/ 558351 w 5134463"/>
                <a:gd name="connsiteY1" fmla="*/ 339866 h 2715361"/>
                <a:gd name="connsiteX2" fmla="*/ 1399922 w 5134463"/>
                <a:gd name="connsiteY2" fmla="*/ 339866 h 2715361"/>
                <a:gd name="connsiteX3" fmla="*/ 1448475 w 5134463"/>
                <a:gd name="connsiteY3" fmla="*/ 331774 h 2715361"/>
                <a:gd name="connsiteX4" fmla="*/ 2977869 w 5134463"/>
                <a:gd name="connsiteY4" fmla="*/ 331774 h 2715361"/>
                <a:gd name="connsiteX5" fmla="*/ 4960418 w 5134463"/>
                <a:gd name="connsiteY5" fmla="*/ 380326 h 2715361"/>
                <a:gd name="connsiteX6" fmla="*/ 5041338 w 5134463"/>
                <a:gd name="connsiteY6" fmla="*/ 760652 h 2715361"/>
                <a:gd name="connsiteX7" fmla="*/ 5025154 w 5134463"/>
                <a:gd name="connsiteY7" fmla="*/ 946768 h 2715361"/>
                <a:gd name="connsiteX8" fmla="*/ 5041338 w 5134463"/>
                <a:gd name="connsiteY8" fmla="*/ 1262358 h 2715361"/>
                <a:gd name="connsiteX9" fmla="*/ 5057522 w 5134463"/>
                <a:gd name="connsiteY9" fmla="*/ 1319002 h 2715361"/>
                <a:gd name="connsiteX10" fmla="*/ 5065614 w 5134463"/>
                <a:gd name="connsiteY10" fmla="*/ 1383738 h 2715361"/>
                <a:gd name="connsiteX11" fmla="*/ 5049430 w 5134463"/>
                <a:gd name="connsiteY11" fmla="*/ 1497027 h 2715361"/>
                <a:gd name="connsiteX12" fmla="*/ 4984694 w 5134463"/>
                <a:gd name="connsiteY12" fmla="*/ 1561763 h 2715361"/>
                <a:gd name="connsiteX13" fmla="*/ 4968510 w 5134463"/>
                <a:gd name="connsiteY13" fmla="*/ 1594131 h 2715361"/>
                <a:gd name="connsiteX14" fmla="*/ 4944234 w 5134463"/>
                <a:gd name="connsiteY14" fmla="*/ 1618407 h 2715361"/>
                <a:gd name="connsiteX15" fmla="*/ 4936142 w 5134463"/>
                <a:gd name="connsiteY15" fmla="*/ 1642684 h 2715361"/>
                <a:gd name="connsiteX16" fmla="*/ 4919958 w 5134463"/>
                <a:gd name="connsiteY16" fmla="*/ 1683144 h 2715361"/>
                <a:gd name="connsiteX17" fmla="*/ 4895682 w 5134463"/>
                <a:gd name="connsiteY17" fmla="*/ 1739788 h 2715361"/>
                <a:gd name="connsiteX18" fmla="*/ 4903774 w 5134463"/>
                <a:gd name="connsiteY18" fmla="*/ 1788340 h 2715361"/>
                <a:gd name="connsiteX19" fmla="*/ 4928050 w 5134463"/>
                <a:gd name="connsiteY19" fmla="*/ 1853076 h 2715361"/>
                <a:gd name="connsiteX20" fmla="*/ 4936142 w 5134463"/>
                <a:gd name="connsiteY20" fmla="*/ 1877353 h 2715361"/>
                <a:gd name="connsiteX21" fmla="*/ 4952326 w 5134463"/>
                <a:gd name="connsiteY21" fmla="*/ 1901629 h 2715361"/>
                <a:gd name="connsiteX22" fmla="*/ 4960418 w 5134463"/>
                <a:gd name="connsiteY22" fmla="*/ 1925905 h 2715361"/>
                <a:gd name="connsiteX23" fmla="*/ 5008970 w 5134463"/>
                <a:gd name="connsiteY23" fmla="*/ 1974457 h 2715361"/>
                <a:gd name="connsiteX24" fmla="*/ 4976602 w 5134463"/>
                <a:gd name="connsiteY24" fmla="*/ 2014917 h 2715361"/>
                <a:gd name="connsiteX25" fmla="*/ 4895682 w 5134463"/>
                <a:gd name="connsiteY25" fmla="*/ 2023009 h 2715361"/>
                <a:gd name="connsiteX26" fmla="*/ 4782393 w 5134463"/>
                <a:gd name="connsiteY26" fmla="*/ 2031101 h 2715361"/>
                <a:gd name="connsiteX27" fmla="*/ 4750025 w 5134463"/>
                <a:gd name="connsiteY27" fmla="*/ 2039193 h 2715361"/>
                <a:gd name="connsiteX28" fmla="*/ 4652921 w 5134463"/>
                <a:gd name="connsiteY28" fmla="*/ 2023009 h 2715361"/>
                <a:gd name="connsiteX29" fmla="*/ 4539632 w 5134463"/>
                <a:gd name="connsiteY29" fmla="*/ 1998733 h 2715361"/>
                <a:gd name="connsiteX30" fmla="*/ 4402067 w 5134463"/>
                <a:gd name="connsiteY30" fmla="*/ 1966365 h 2715361"/>
                <a:gd name="connsiteX31" fmla="*/ 4102662 w 5134463"/>
                <a:gd name="connsiteY31" fmla="*/ 1958273 h 2715361"/>
                <a:gd name="connsiteX32" fmla="*/ 1861168 w 5134463"/>
                <a:gd name="connsiteY32" fmla="*/ 1950181 h 2715361"/>
                <a:gd name="connsiteX33" fmla="*/ 1464659 w 5134463"/>
                <a:gd name="connsiteY33" fmla="*/ 1942089 h 2715361"/>
                <a:gd name="connsiteX34" fmla="*/ 1319002 w 5134463"/>
                <a:gd name="connsiteY34" fmla="*/ 1909721 h 2715361"/>
                <a:gd name="connsiteX35" fmla="*/ 1254266 w 5134463"/>
                <a:gd name="connsiteY35" fmla="*/ 1901629 h 2715361"/>
                <a:gd name="connsiteX36" fmla="*/ 1116701 w 5134463"/>
                <a:gd name="connsiteY36" fmla="*/ 1885445 h 2715361"/>
                <a:gd name="connsiteX37" fmla="*/ 1100517 w 5134463"/>
                <a:gd name="connsiteY37" fmla="*/ 1909721 h 2715361"/>
                <a:gd name="connsiteX38" fmla="*/ 1116701 w 5134463"/>
                <a:gd name="connsiteY38" fmla="*/ 2071561 h 2715361"/>
                <a:gd name="connsiteX39" fmla="*/ 1124793 w 5134463"/>
                <a:gd name="connsiteY39" fmla="*/ 2095837 h 2715361"/>
                <a:gd name="connsiteX40" fmla="*/ 1100517 w 5134463"/>
                <a:gd name="connsiteY40" fmla="*/ 2419519 h 2715361"/>
                <a:gd name="connsiteX41" fmla="*/ 1084333 w 5134463"/>
                <a:gd name="connsiteY41" fmla="*/ 2468071 h 2715361"/>
                <a:gd name="connsiteX42" fmla="*/ 1108609 w 5134463"/>
                <a:gd name="connsiteY42" fmla="*/ 2621820 h 2715361"/>
                <a:gd name="connsiteX43" fmla="*/ 1116701 w 5134463"/>
                <a:gd name="connsiteY43" fmla="*/ 2654188 h 2715361"/>
                <a:gd name="connsiteX44" fmla="*/ 1140977 w 5134463"/>
                <a:gd name="connsiteY44" fmla="*/ 2694648 h 2715361"/>
                <a:gd name="connsiteX45" fmla="*/ 720191 w 5134463"/>
                <a:gd name="connsiteY45" fmla="*/ 2686556 h 2715361"/>
                <a:gd name="connsiteX46" fmla="*/ 590719 w 5134463"/>
                <a:gd name="connsiteY46" fmla="*/ 2678464 h 2715361"/>
                <a:gd name="connsiteX47" fmla="*/ 469338 w 5134463"/>
                <a:gd name="connsiteY47" fmla="*/ 2654188 h 2715361"/>
                <a:gd name="connsiteX48" fmla="*/ 380326 w 5134463"/>
                <a:gd name="connsiteY48" fmla="*/ 2646096 h 2715361"/>
                <a:gd name="connsiteX49" fmla="*/ 299406 w 5134463"/>
                <a:gd name="connsiteY49" fmla="*/ 2638004 h 2715361"/>
                <a:gd name="connsiteX50" fmla="*/ 347958 w 5134463"/>
                <a:gd name="connsiteY50" fmla="*/ 2621820 h 2715361"/>
                <a:gd name="connsiteX51" fmla="*/ 404602 w 5134463"/>
                <a:gd name="connsiteY51" fmla="*/ 2573268 h 2715361"/>
                <a:gd name="connsiteX52" fmla="*/ 404602 w 5134463"/>
                <a:gd name="connsiteY52" fmla="*/ 2395243 h 2715361"/>
                <a:gd name="connsiteX53" fmla="*/ 372234 w 5134463"/>
                <a:gd name="connsiteY53" fmla="*/ 2103930 h 2715361"/>
                <a:gd name="connsiteX54" fmla="*/ 323682 w 5134463"/>
                <a:gd name="connsiteY54" fmla="*/ 1861168 h 2715361"/>
                <a:gd name="connsiteX55" fmla="*/ 258945 w 5134463"/>
                <a:gd name="connsiteY55" fmla="*/ 1666960 h 2715361"/>
                <a:gd name="connsiteX56" fmla="*/ 218485 w 5134463"/>
                <a:gd name="connsiteY56" fmla="*/ 1529395 h 2715361"/>
                <a:gd name="connsiteX57" fmla="*/ 178025 w 5134463"/>
                <a:gd name="connsiteY57" fmla="*/ 1432291 h 2715361"/>
                <a:gd name="connsiteX58" fmla="*/ 129473 w 5134463"/>
                <a:gd name="connsiteY58" fmla="*/ 1221898 h 2715361"/>
                <a:gd name="connsiteX59" fmla="*/ 105197 w 5134463"/>
                <a:gd name="connsiteY59" fmla="*/ 1124793 h 2715361"/>
                <a:gd name="connsiteX60" fmla="*/ 89013 w 5134463"/>
                <a:gd name="connsiteY60" fmla="*/ 1043873 h 2715361"/>
                <a:gd name="connsiteX61" fmla="*/ 16184 w 5134463"/>
                <a:gd name="connsiteY61" fmla="*/ 712099 h 2715361"/>
                <a:gd name="connsiteX62" fmla="*/ 8092 w 5134463"/>
                <a:gd name="connsiteY62" fmla="*/ 590719 h 2715361"/>
                <a:gd name="connsiteX63" fmla="*/ 0 w 5134463"/>
                <a:gd name="connsiteY63" fmla="*/ 542167 h 2715361"/>
                <a:gd name="connsiteX64" fmla="*/ 24276 w 5134463"/>
                <a:gd name="connsiteY64" fmla="*/ 0 h 2715361"/>
                <a:gd name="connsiteX65" fmla="*/ 121381 w 5134463"/>
                <a:gd name="connsiteY65" fmla="*/ 80921 h 2715361"/>
                <a:gd name="connsiteX66" fmla="*/ 186117 w 5134463"/>
                <a:gd name="connsiteY66" fmla="*/ 137565 h 2715361"/>
                <a:gd name="connsiteX67" fmla="*/ 299406 w 5134463"/>
                <a:gd name="connsiteY67" fmla="*/ 258945 h 2715361"/>
                <a:gd name="connsiteX68" fmla="*/ 445062 w 5134463"/>
                <a:gd name="connsiteY68" fmla="*/ 380326 h 2715361"/>
                <a:gd name="connsiteX69" fmla="*/ 493614 w 5134463"/>
                <a:gd name="connsiteY69" fmla="*/ 412694 h 2715361"/>
                <a:gd name="connsiteX70" fmla="*/ 566443 w 5134463"/>
                <a:gd name="connsiteY70" fmla="*/ 469338 h 2715361"/>
                <a:gd name="connsiteX71" fmla="*/ 598811 w 5134463"/>
                <a:gd name="connsiteY71" fmla="*/ 534075 h 2715361"/>
                <a:gd name="connsiteX72" fmla="*/ 574535 w 5134463"/>
                <a:gd name="connsiteY72" fmla="*/ 420786 h 2715361"/>
                <a:gd name="connsiteX73" fmla="*/ 550259 w 5134463"/>
                <a:gd name="connsiteY73" fmla="*/ 388418 h 2715361"/>
                <a:gd name="connsiteX74" fmla="*/ 501706 w 5134463"/>
                <a:gd name="connsiteY74" fmla="*/ 356050 h 2715361"/>
                <a:gd name="connsiteX75" fmla="*/ 485522 w 5134463"/>
                <a:gd name="connsiteY75" fmla="*/ 380326 h 2715361"/>
                <a:gd name="connsiteX76" fmla="*/ 461246 w 5134463"/>
                <a:gd name="connsiteY76" fmla="*/ 364142 h 2715361"/>
                <a:gd name="connsiteX77" fmla="*/ 453154 w 5134463"/>
                <a:gd name="connsiteY77" fmla="*/ 323682 h 2715361"/>
                <a:gd name="connsiteX0" fmla="*/ 453154 w 5127293"/>
                <a:gd name="connsiteY0" fmla="*/ 323682 h 2715361"/>
                <a:gd name="connsiteX1" fmla="*/ 558351 w 5127293"/>
                <a:gd name="connsiteY1" fmla="*/ 339866 h 2715361"/>
                <a:gd name="connsiteX2" fmla="*/ 1399922 w 5127293"/>
                <a:gd name="connsiteY2" fmla="*/ 339866 h 2715361"/>
                <a:gd name="connsiteX3" fmla="*/ 1448475 w 5127293"/>
                <a:gd name="connsiteY3" fmla="*/ 331774 h 2715361"/>
                <a:gd name="connsiteX4" fmla="*/ 2977869 w 5127293"/>
                <a:gd name="connsiteY4" fmla="*/ 331774 h 2715361"/>
                <a:gd name="connsiteX5" fmla="*/ 4960418 w 5127293"/>
                <a:gd name="connsiteY5" fmla="*/ 380326 h 2715361"/>
                <a:gd name="connsiteX6" fmla="*/ 5025154 w 5127293"/>
                <a:gd name="connsiteY6" fmla="*/ 946768 h 2715361"/>
                <a:gd name="connsiteX7" fmla="*/ 5041338 w 5127293"/>
                <a:gd name="connsiteY7" fmla="*/ 1262358 h 2715361"/>
                <a:gd name="connsiteX8" fmla="*/ 5057522 w 5127293"/>
                <a:gd name="connsiteY8" fmla="*/ 1319002 h 2715361"/>
                <a:gd name="connsiteX9" fmla="*/ 5065614 w 5127293"/>
                <a:gd name="connsiteY9" fmla="*/ 1383738 h 2715361"/>
                <a:gd name="connsiteX10" fmla="*/ 5049430 w 5127293"/>
                <a:gd name="connsiteY10" fmla="*/ 1497027 h 2715361"/>
                <a:gd name="connsiteX11" fmla="*/ 4984694 w 5127293"/>
                <a:gd name="connsiteY11" fmla="*/ 1561763 h 2715361"/>
                <a:gd name="connsiteX12" fmla="*/ 4968510 w 5127293"/>
                <a:gd name="connsiteY12" fmla="*/ 1594131 h 2715361"/>
                <a:gd name="connsiteX13" fmla="*/ 4944234 w 5127293"/>
                <a:gd name="connsiteY13" fmla="*/ 1618407 h 2715361"/>
                <a:gd name="connsiteX14" fmla="*/ 4936142 w 5127293"/>
                <a:gd name="connsiteY14" fmla="*/ 1642684 h 2715361"/>
                <a:gd name="connsiteX15" fmla="*/ 4919958 w 5127293"/>
                <a:gd name="connsiteY15" fmla="*/ 1683144 h 2715361"/>
                <a:gd name="connsiteX16" fmla="*/ 4895682 w 5127293"/>
                <a:gd name="connsiteY16" fmla="*/ 1739788 h 2715361"/>
                <a:gd name="connsiteX17" fmla="*/ 4903774 w 5127293"/>
                <a:gd name="connsiteY17" fmla="*/ 1788340 h 2715361"/>
                <a:gd name="connsiteX18" fmla="*/ 4928050 w 5127293"/>
                <a:gd name="connsiteY18" fmla="*/ 1853076 h 2715361"/>
                <a:gd name="connsiteX19" fmla="*/ 4936142 w 5127293"/>
                <a:gd name="connsiteY19" fmla="*/ 1877353 h 2715361"/>
                <a:gd name="connsiteX20" fmla="*/ 4952326 w 5127293"/>
                <a:gd name="connsiteY20" fmla="*/ 1901629 h 2715361"/>
                <a:gd name="connsiteX21" fmla="*/ 4960418 w 5127293"/>
                <a:gd name="connsiteY21" fmla="*/ 1925905 h 2715361"/>
                <a:gd name="connsiteX22" fmla="*/ 5008970 w 5127293"/>
                <a:gd name="connsiteY22" fmla="*/ 1974457 h 2715361"/>
                <a:gd name="connsiteX23" fmla="*/ 4976602 w 5127293"/>
                <a:gd name="connsiteY23" fmla="*/ 2014917 h 2715361"/>
                <a:gd name="connsiteX24" fmla="*/ 4895682 w 5127293"/>
                <a:gd name="connsiteY24" fmla="*/ 2023009 h 2715361"/>
                <a:gd name="connsiteX25" fmla="*/ 4782393 w 5127293"/>
                <a:gd name="connsiteY25" fmla="*/ 2031101 h 2715361"/>
                <a:gd name="connsiteX26" fmla="*/ 4750025 w 5127293"/>
                <a:gd name="connsiteY26" fmla="*/ 2039193 h 2715361"/>
                <a:gd name="connsiteX27" fmla="*/ 4652921 w 5127293"/>
                <a:gd name="connsiteY27" fmla="*/ 2023009 h 2715361"/>
                <a:gd name="connsiteX28" fmla="*/ 4539632 w 5127293"/>
                <a:gd name="connsiteY28" fmla="*/ 1998733 h 2715361"/>
                <a:gd name="connsiteX29" fmla="*/ 4402067 w 5127293"/>
                <a:gd name="connsiteY29" fmla="*/ 1966365 h 2715361"/>
                <a:gd name="connsiteX30" fmla="*/ 4102662 w 5127293"/>
                <a:gd name="connsiteY30" fmla="*/ 1958273 h 2715361"/>
                <a:gd name="connsiteX31" fmla="*/ 1861168 w 5127293"/>
                <a:gd name="connsiteY31" fmla="*/ 1950181 h 2715361"/>
                <a:gd name="connsiteX32" fmla="*/ 1464659 w 5127293"/>
                <a:gd name="connsiteY32" fmla="*/ 1942089 h 2715361"/>
                <a:gd name="connsiteX33" fmla="*/ 1319002 w 5127293"/>
                <a:gd name="connsiteY33" fmla="*/ 1909721 h 2715361"/>
                <a:gd name="connsiteX34" fmla="*/ 1254266 w 5127293"/>
                <a:gd name="connsiteY34" fmla="*/ 1901629 h 2715361"/>
                <a:gd name="connsiteX35" fmla="*/ 1116701 w 5127293"/>
                <a:gd name="connsiteY35" fmla="*/ 1885445 h 2715361"/>
                <a:gd name="connsiteX36" fmla="*/ 1100517 w 5127293"/>
                <a:gd name="connsiteY36" fmla="*/ 1909721 h 2715361"/>
                <a:gd name="connsiteX37" fmla="*/ 1116701 w 5127293"/>
                <a:gd name="connsiteY37" fmla="*/ 2071561 h 2715361"/>
                <a:gd name="connsiteX38" fmla="*/ 1124793 w 5127293"/>
                <a:gd name="connsiteY38" fmla="*/ 2095837 h 2715361"/>
                <a:gd name="connsiteX39" fmla="*/ 1100517 w 5127293"/>
                <a:gd name="connsiteY39" fmla="*/ 2419519 h 2715361"/>
                <a:gd name="connsiteX40" fmla="*/ 1084333 w 5127293"/>
                <a:gd name="connsiteY40" fmla="*/ 2468071 h 2715361"/>
                <a:gd name="connsiteX41" fmla="*/ 1108609 w 5127293"/>
                <a:gd name="connsiteY41" fmla="*/ 2621820 h 2715361"/>
                <a:gd name="connsiteX42" fmla="*/ 1116701 w 5127293"/>
                <a:gd name="connsiteY42" fmla="*/ 2654188 h 2715361"/>
                <a:gd name="connsiteX43" fmla="*/ 1140977 w 5127293"/>
                <a:gd name="connsiteY43" fmla="*/ 2694648 h 2715361"/>
                <a:gd name="connsiteX44" fmla="*/ 720191 w 5127293"/>
                <a:gd name="connsiteY44" fmla="*/ 2686556 h 2715361"/>
                <a:gd name="connsiteX45" fmla="*/ 590719 w 5127293"/>
                <a:gd name="connsiteY45" fmla="*/ 2678464 h 2715361"/>
                <a:gd name="connsiteX46" fmla="*/ 469338 w 5127293"/>
                <a:gd name="connsiteY46" fmla="*/ 2654188 h 2715361"/>
                <a:gd name="connsiteX47" fmla="*/ 380326 w 5127293"/>
                <a:gd name="connsiteY47" fmla="*/ 2646096 h 2715361"/>
                <a:gd name="connsiteX48" fmla="*/ 299406 w 5127293"/>
                <a:gd name="connsiteY48" fmla="*/ 2638004 h 2715361"/>
                <a:gd name="connsiteX49" fmla="*/ 347958 w 5127293"/>
                <a:gd name="connsiteY49" fmla="*/ 2621820 h 2715361"/>
                <a:gd name="connsiteX50" fmla="*/ 404602 w 5127293"/>
                <a:gd name="connsiteY50" fmla="*/ 2573268 h 2715361"/>
                <a:gd name="connsiteX51" fmla="*/ 404602 w 5127293"/>
                <a:gd name="connsiteY51" fmla="*/ 2395243 h 2715361"/>
                <a:gd name="connsiteX52" fmla="*/ 372234 w 5127293"/>
                <a:gd name="connsiteY52" fmla="*/ 2103930 h 2715361"/>
                <a:gd name="connsiteX53" fmla="*/ 323682 w 5127293"/>
                <a:gd name="connsiteY53" fmla="*/ 1861168 h 2715361"/>
                <a:gd name="connsiteX54" fmla="*/ 258945 w 5127293"/>
                <a:gd name="connsiteY54" fmla="*/ 1666960 h 2715361"/>
                <a:gd name="connsiteX55" fmla="*/ 218485 w 5127293"/>
                <a:gd name="connsiteY55" fmla="*/ 1529395 h 2715361"/>
                <a:gd name="connsiteX56" fmla="*/ 178025 w 5127293"/>
                <a:gd name="connsiteY56" fmla="*/ 1432291 h 2715361"/>
                <a:gd name="connsiteX57" fmla="*/ 129473 w 5127293"/>
                <a:gd name="connsiteY57" fmla="*/ 1221898 h 2715361"/>
                <a:gd name="connsiteX58" fmla="*/ 105197 w 5127293"/>
                <a:gd name="connsiteY58" fmla="*/ 1124793 h 2715361"/>
                <a:gd name="connsiteX59" fmla="*/ 89013 w 5127293"/>
                <a:gd name="connsiteY59" fmla="*/ 1043873 h 2715361"/>
                <a:gd name="connsiteX60" fmla="*/ 16184 w 5127293"/>
                <a:gd name="connsiteY60" fmla="*/ 712099 h 2715361"/>
                <a:gd name="connsiteX61" fmla="*/ 8092 w 5127293"/>
                <a:gd name="connsiteY61" fmla="*/ 590719 h 2715361"/>
                <a:gd name="connsiteX62" fmla="*/ 0 w 5127293"/>
                <a:gd name="connsiteY62" fmla="*/ 542167 h 2715361"/>
                <a:gd name="connsiteX63" fmla="*/ 24276 w 5127293"/>
                <a:gd name="connsiteY63" fmla="*/ 0 h 2715361"/>
                <a:gd name="connsiteX64" fmla="*/ 121381 w 5127293"/>
                <a:gd name="connsiteY64" fmla="*/ 80921 h 2715361"/>
                <a:gd name="connsiteX65" fmla="*/ 186117 w 5127293"/>
                <a:gd name="connsiteY65" fmla="*/ 137565 h 2715361"/>
                <a:gd name="connsiteX66" fmla="*/ 299406 w 5127293"/>
                <a:gd name="connsiteY66" fmla="*/ 258945 h 2715361"/>
                <a:gd name="connsiteX67" fmla="*/ 445062 w 5127293"/>
                <a:gd name="connsiteY67" fmla="*/ 380326 h 2715361"/>
                <a:gd name="connsiteX68" fmla="*/ 493614 w 5127293"/>
                <a:gd name="connsiteY68" fmla="*/ 412694 h 2715361"/>
                <a:gd name="connsiteX69" fmla="*/ 566443 w 5127293"/>
                <a:gd name="connsiteY69" fmla="*/ 469338 h 2715361"/>
                <a:gd name="connsiteX70" fmla="*/ 598811 w 5127293"/>
                <a:gd name="connsiteY70" fmla="*/ 534075 h 2715361"/>
                <a:gd name="connsiteX71" fmla="*/ 574535 w 5127293"/>
                <a:gd name="connsiteY71" fmla="*/ 420786 h 2715361"/>
                <a:gd name="connsiteX72" fmla="*/ 550259 w 5127293"/>
                <a:gd name="connsiteY72" fmla="*/ 388418 h 2715361"/>
                <a:gd name="connsiteX73" fmla="*/ 501706 w 5127293"/>
                <a:gd name="connsiteY73" fmla="*/ 356050 h 2715361"/>
                <a:gd name="connsiteX74" fmla="*/ 485522 w 5127293"/>
                <a:gd name="connsiteY74" fmla="*/ 380326 h 2715361"/>
                <a:gd name="connsiteX75" fmla="*/ 461246 w 5127293"/>
                <a:gd name="connsiteY75" fmla="*/ 364142 h 2715361"/>
                <a:gd name="connsiteX76" fmla="*/ 453154 w 5127293"/>
                <a:gd name="connsiteY76" fmla="*/ 323682 h 2715361"/>
                <a:gd name="connsiteX0" fmla="*/ 453154 w 5132977"/>
                <a:gd name="connsiteY0" fmla="*/ 323682 h 2715361"/>
                <a:gd name="connsiteX1" fmla="*/ 558351 w 5132977"/>
                <a:gd name="connsiteY1" fmla="*/ 339866 h 2715361"/>
                <a:gd name="connsiteX2" fmla="*/ 1399922 w 5132977"/>
                <a:gd name="connsiteY2" fmla="*/ 339866 h 2715361"/>
                <a:gd name="connsiteX3" fmla="*/ 1448475 w 5132977"/>
                <a:gd name="connsiteY3" fmla="*/ 331774 h 2715361"/>
                <a:gd name="connsiteX4" fmla="*/ 2977869 w 5132977"/>
                <a:gd name="connsiteY4" fmla="*/ 331774 h 2715361"/>
                <a:gd name="connsiteX5" fmla="*/ 4960418 w 5132977"/>
                <a:gd name="connsiteY5" fmla="*/ 380326 h 2715361"/>
                <a:gd name="connsiteX6" fmla="*/ 5041338 w 5132977"/>
                <a:gd name="connsiteY6" fmla="*/ 1262358 h 2715361"/>
                <a:gd name="connsiteX7" fmla="*/ 5057522 w 5132977"/>
                <a:gd name="connsiteY7" fmla="*/ 1319002 h 2715361"/>
                <a:gd name="connsiteX8" fmla="*/ 5065614 w 5132977"/>
                <a:gd name="connsiteY8" fmla="*/ 1383738 h 2715361"/>
                <a:gd name="connsiteX9" fmla="*/ 5049430 w 5132977"/>
                <a:gd name="connsiteY9" fmla="*/ 1497027 h 2715361"/>
                <a:gd name="connsiteX10" fmla="*/ 4984694 w 5132977"/>
                <a:gd name="connsiteY10" fmla="*/ 1561763 h 2715361"/>
                <a:gd name="connsiteX11" fmla="*/ 4968510 w 5132977"/>
                <a:gd name="connsiteY11" fmla="*/ 1594131 h 2715361"/>
                <a:gd name="connsiteX12" fmla="*/ 4944234 w 5132977"/>
                <a:gd name="connsiteY12" fmla="*/ 1618407 h 2715361"/>
                <a:gd name="connsiteX13" fmla="*/ 4936142 w 5132977"/>
                <a:gd name="connsiteY13" fmla="*/ 1642684 h 2715361"/>
                <a:gd name="connsiteX14" fmla="*/ 4919958 w 5132977"/>
                <a:gd name="connsiteY14" fmla="*/ 1683144 h 2715361"/>
                <a:gd name="connsiteX15" fmla="*/ 4895682 w 5132977"/>
                <a:gd name="connsiteY15" fmla="*/ 1739788 h 2715361"/>
                <a:gd name="connsiteX16" fmla="*/ 4903774 w 5132977"/>
                <a:gd name="connsiteY16" fmla="*/ 1788340 h 2715361"/>
                <a:gd name="connsiteX17" fmla="*/ 4928050 w 5132977"/>
                <a:gd name="connsiteY17" fmla="*/ 1853076 h 2715361"/>
                <a:gd name="connsiteX18" fmla="*/ 4936142 w 5132977"/>
                <a:gd name="connsiteY18" fmla="*/ 1877353 h 2715361"/>
                <a:gd name="connsiteX19" fmla="*/ 4952326 w 5132977"/>
                <a:gd name="connsiteY19" fmla="*/ 1901629 h 2715361"/>
                <a:gd name="connsiteX20" fmla="*/ 4960418 w 5132977"/>
                <a:gd name="connsiteY20" fmla="*/ 1925905 h 2715361"/>
                <a:gd name="connsiteX21" fmla="*/ 5008970 w 5132977"/>
                <a:gd name="connsiteY21" fmla="*/ 1974457 h 2715361"/>
                <a:gd name="connsiteX22" fmla="*/ 4976602 w 5132977"/>
                <a:gd name="connsiteY22" fmla="*/ 2014917 h 2715361"/>
                <a:gd name="connsiteX23" fmla="*/ 4895682 w 5132977"/>
                <a:gd name="connsiteY23" fmla="*/ 2023009 h 2715361"/>
                <a:gd name="connsiteX24" fmla="*/ 4782393 w 5132977"/>
                <a:gd name="connsiteY24" fmla="*/ 2031101 h 2715361"/>
                <a:gd name="connsiteX25" fmla="*/ 4750025 w 5132977"/>
                <a:gd name="connsiteY25" fmla="*/ 2039193 h 2715361"/>
                <a:gd name="connsiteX26" fmla="*/ 4652921 w 5132977"/>
                <a:gd name="connsiteY26" fmla="*/ 2023009 h 2715361"/>
                <a:gd name="connsiteX27" fmla="*/ 4539632 w 5132977"/>
                <a:gd name="connsiteY27" fmla="*/ 1998733 h 2715361"/>
                <a:gd name="connsiteX28" fmla="*/ 4402067 w 5132977"/>
                <a:gd name="connsiteY28" fmla="*/ 1966365 h 2715361"/>
                <a:gd name="connsiteX29" fmla="*/ 4102662 w 5132977"/>
                <a:gd name="connsiteY29" fmla="*/ 1958273 h 2715361"/>
                <a:gd name="connsiteX30" fmla="*/ 1861168 w 5132977"/>
                <a:gd name="connsiteY30" fmla="*/ 1950181 h 2715361"/>
                <a:gd name="connsiteX31" fmla="*/ 1464659 w 5132977"/>
                <a:gd name="connsiteY31" fmla="*/ 1942089 h 2715361"/>
                <a:gd name="connsiteX32" fmla="*/ 1319002 w 5132977"/>
                <a:gd name="connsiteY32" fmla="*/ 1909721 h 2715361"/>
                <a:gd name="connsiteX33" fmla="*/ 1254266 w 5132977"/>
                <a:gd name="connsiteY33" fmla="*/ 1901629 h 2715361"/>
                <a:gd name="connsiteX34" fmla="*/ 1116701 w 5132977"/>
                <a:gd name="connsiteY34" fmla="*/ 1885445 h 2715361"/>
                <a:gd name="connsiteX35" fmla="*/ 1100517 w 5132977"/>
                <a:gd name="connsiteY35" fmla="*/ 1909721 h 2715361"/>
                <a:gd name="connsiteX36" fmla="*/ 1116701 w 5132977"/>
                <a:gd name="connsiteY36" fmla="*/ 2071561 h 2715361"/>
                <a:gd name="connsiteX37" fmla="*/ 1124793 w 5132977"/>
                <a:gd name="connsiteY37" fmla="*/ 2095837 h 2715361"/>
                <a:gd name="connsiteX38" fmla="*/ 1100517 w 5132977"/>
                <a:gd name="connsiteY38" fmla="*/ 2419519 h 2715361"/>
                <a:gd name="connsiteX39" fmla="*/ 1084333 w 5132977"/>
                <a:gd name="connsiteY39" fmla="*/ 2468071 h 2715361"/>
                <a:gd name="connsiteX40" fmla="*/ 1108609 w 5132977"/>
                <a:gd name="connsiteY40" fmla="*/ 2621820 h 2715361"/>
                <a:gd name="connsiteX41" fmla="*/ 1116701 w 5132977"/>
                <a:gd name="connsiteY41" fmla="*/ 2654188 h 2715361"/>
                <a:gd name="connsiteX42" fmla="*/ 1140977 w 5132977"/>
                <a:gd name="connsiteY42" fmla="*/ 2694648 h 2715361"/>
                <a:gd name="connsiteX43" fmla="*/ 720191 w 5132977"/>
                <a:gd name="connsiteY43" fmla="*/ 2686556 h 2715361"/>
                <a:gd name="connsiteX44" fmla="*/ 590719 w 5132977"/>
                <a:gd name="connsiteY44" fmla="*/ 2678464 h 2715361"/>
                <a:gd name="connsiteX45" fmla="*/ 469338 w 5132977"/>
                <a:gd name="connsiteY45" fmla="*/ 2654188 h 2715361"/>
                <a:gd name="connsiteX46" fmla="*/ 380326 w 5132977"/>
                <a:gd name="connsiteY46" fmla="*/ 2646096 h 2715361"/>
                <a:gd name="connsiteX47" fmla="*/ 299406 w 5132977"/>
                <a:gd name="connsiteY47" fmla="*/ 2638004 h 2715361"/>
                <a:gd name="connsiteX48" fmla="*/ 347958 w 5132977"/>
                <a:gd name="connsiteY48" fmla="*/ 2621820 h 2715361"/>
                <a:gd name="connsiteX49" fmla="*/ 404602 w 5132977"/>
                <a:gd name="connsiteY49" fmla="*/ 2573268 h 2715361"/>
                <a:gd name="connsiteX50" fmla="*/ 404602 w 5132977"/>
                <a:gd name="connsiteY50" fmla="*/ 2395243 h 2715361"/>
                <a:gd name="connsiteX51" fmla="*/ 372234 w 5132977"/>
                <a:gd name="connsiteY51" fmla="*/ 2103930 h 2715361"/>
                <a:gd name="connsiteX52" fmla="*/ 323682 w 5132977"/>
                <a:gd name="connsiteY52" fmla="*/ 1861168 h 2715361"/>
                <a:gd name="connsiteX53" fmla="*/ 258945 w 5132977"/>
                <a:gd name="connsiteY53" fmla="*/ 1666960 h 2715361"/>
                <a:gd name="connsiteX54" fmla="*/ 218485 w 5132977"/>
                <a:gd name="connsiteY54" fmla="*/ 1529395 h 2715361"/>
                <a:gd name="connsiteX55" fmla="*/ 178025 w 5132977"/>
                <a:gd name="connsiteY55" fmla="*/ 1432291 h 2715361"/>
                <a:gd name="connsiteX56" fmla="*/ 129473 w 5132977"/>
                <a:gd name="connsiteY56" fmla="*/ 1221898 h 2715361"/>
                <a:gd name="connsiteX57" fmla="*/ 105197 w 5132977"/>
                <a:gd name="connsiteY57" fmla="*/ 1124793 h 2715361"/>
                <a:gd name="connsiteX58" fmla="*/ 89013 w 5132977"/>
                <a:gd name="connsiteY58" fmla="*/ 1043873 h 2715361"/>
                <a:gd name="connsiteX59" fmla="*/ 16184 w 5132977"/>
                <a:gd name="connsiteY59" fmla="*/ 712099 h 2715361"/>
                <a:gd name="connsiteX60" fmla="*/ 8092 w 5132977"/>
                <a:gd name="connsiteY60" fmla="*/ 590719 h 2715361"/>
                <a:gd name="connsiteX61" fmla="*/ 0 w 5132977"/>
                <a:gd name="connsiteY61" fmla="*/ 542167 h 2715361"/>
                <a:gd name="connsiteX62" fmla="*/ 24276 w 5132977"/>
                <a:gd name="connsiteY62" fmla="*/ 0 h 2715361"/>
                <a:gd name="connsiteX63" fmla="*/ 121381 w 5132977"/>
                <a:gd name="connsiteY63" fmla="*/ 80921 h 2715361"/>
                <a:gd name="connsiteX64" fmla="*/ 186117 w 5132977"/>
                <a:gd name="connsiteY64" fmla="*/ 137565 h 2715361"/>
                <a:gd name="connsiteX65" fmla="*/ 299406 w 5132977"/>
                <a:gd name="connsiteY65" fmla="*/ 258945 h 2715361"/>
                <a:gd name="connsiteX66" fmla="*/ 445062 w 5132977"/>
                <a:gd name="connsiteY66" fmla="*/ 380326 h 2715361"/>
                <a:gd name="connsiteX67" fmla="*/ 493614 w 5132977"/>
                <a:gd name="connsiteY67" fmla="*/ 412694 h 2715361"/>
                <a:gd name="connsiteX68" fmla="*/ 566443 w 5132977"/>
                <a:gd name="connsiteY68" fmla="*/ 469338 h 2715361"/>
                <a:gd name="connsiteX69" fmla="*/ 598811 w 5132977"/>
                <a:gd name="connsiteY69" fmla="*/ 534075 h 2715361"/>
                <a:gd name="connsiteX70" fmla="*/ 574535 w 5132977"/>
                <a:gd name="connsiteY70" fmla="*/ 420786 h 2715361"/>
                <a:gd name="connsiteX71" fmla="*/ 550259 w 5132977"/>
                <a:gd name="connsiteY71" fmla="*/ 388418 h 2715361"/>
                <a:gd name="connsiteX72" fmla="*/ 501706 w 5132977"/>
                <a:gd name="connsiteY72" fmla="*/ 356050 h 2715361"/>
                <a:gd name="connsiteX73" fmla="*/ 485522 w 5132977"/>
                <a:gd name="connsiteY73" fmla="*/ 380326 h 2715361"/>
                <a:gd name="connsiteX74" fmla="*/ 461246 w 5132977"/>
                <a:gd name="connsiteY74" fmla="*/ 364142 h 2715361"/>
                <a:gd name="connsiteX75" fmla="*/ 453154 w 5132977"/>
                <a:gd name="connsiteY75" fmla="*/ 323682 h 2715361"/>
                <a:gd name="connsiteX0" fmla="*/ 453154 w 5132608"/>
                <a:gd name="connsiteY0" fmla="*/ 323682 h 2715361"/>
                <a:gd name="connsiteX1" fmla="*/ 558351 w 5132608"/>
                <a:gd name="connsiteY1" fmla="*/ 339866 h 2715361"/>
                <a:gd name="connsiteX2" fmla="*/ 1399922 w 5132608"/>
                <a:gd name="connsiteY2" fmla="*/ 339866 h 2715361"/>
                <a:gd name="connsiteX3" fmla="*/ 1448475 w 5132608"/>
                <a:gd name="connsiteY3" fmla="*/ 331774 h 2715361"/>
                <a:gd name="connsiteX4" fmla="*/ 2977869 w 5132608"/>
                <a:gd name="connsiteY4" fmla="*/ 331774 h 2715361"/>
                <a:gd name="connsiteX5" fmla="*/ 4960418 w 5132608"/>
                <a:gd name="connsiteY5" fmla="*/ 380326 h 2715361"/>
                <a:gd name="connsiteX6" fmla="*/ 5041338 w 5132608"/>
                <a:gd name="connsiteY6" fmla="*/ 1262358 h 2715361"/>
                <a:gd name="connsiteX7" fmla="*/ 5065614 w 5132608"/>
                <a:gd name="connsiteY7" fmla="*/ 1383738 h 2715361"/>
                <a:gd name="connsiteX8" fmla="*/ 5049430 w 5132608"/>
                <a:gd name="connsiteY8" fmla="*/ 1497027 h 2715361"/>
                <a:gd name="connsiteX9" fmla="*/ 4984694 w 5132608"/>
                <a:gd name="connsiteY9" fmla="*/ 1561763 h 2715361"/>
                <a:gd name="connsiteX10" fmla="*/ 4968510 w 5132608"/>
                <a:gd name="connsiteY10" fmla="*/ 1594131 h 2715361"/>
                <a:gd name="connsiteX11" fmla="*/ 4944234 w 5132608"/>
                <a:gd name="connsiteY11" fmla="*/ 1618407 h 2715361"/>
                <a:gd name="connsiteX12" fmla="*/ 4936142 w 5132608"/>
                <a:gd name="connsiteY12" fmla="*/ 1642684 h 2715361"/>
                <a:gd name="connsiteX13" fmla="*/ 4919958 w 5132608"/>
                <a:gd name="connsiteY13" fmla="*/ 1683144 h 2715361"/>
                <a:gd name="connsiteX14" fmla="*/ 4895682 w 5132608"/>
                <a:gd name="connsiteY14" fmla="*/ 1739788 h 2715361"/>
                <a:gd name="connsiteX15" fmla="*/ 4903774 w 5132608"/>
                <a:gd name="connsiteY15" fmla="*/ 1788340 h 2715361"/>
                <a:gd name="connsiteX16" fmla="*/ 4928050 w 5132608"/>
                <a:gd name="connsiteY16" fmla="*/ 1853076 h 2715361"/>
                <a:gd name="connsiteX17" fmla="*/ 4936142 w 5132608"/>
                <a:gd name="connsiteY17" fmla="*/ 1877353 h 2715361"/>
                <a:gd name="connsiteX18" fmla="*/ 4952326 w 5132608"/>
                <a:gd name="connsiteY18" fmla="*/ 1901629 h 2715361"/>
                <a:gd name="connsiteX19" fmla="*/ 4960418 w 5132608"/>
                <a:gd name="connsiteY19" fmla="*/ 1925905 h 2715361"/>
                <a:gd name="connsiteX20" fmla="*/ 5008970 w 5132608"/>
                <a:gd name="connsiteY20" fmla="*/ 1974457 h 2715361"/>
                <a:gd name="connsiteX21" fmla="*/ 4976602 w 5132608"/>
                <a:gd name="connsiteY21" fmla="*/ 2014917 h 2715361"/>
                <a:gd name="connsiteX22" fmla="*/ 4895682 w 5132608"/>
                <a:gd name="connsiteY22" fmla="*/ 2023009 h 2715361"/>
                <a:gd name="connsiteX23" fmla="*/ 4782393 w 5132608"/>
                <a:gd name="connsiteY23" fmla="*/ 2031101 h 2715361"/>
                <a:gd name="connsiteX24" fmla="*/ 4750025 w 5132608"/>
                <a:gd name="connsiteY24" fmla="*/ 2039193 h 2715361"/>
                <a:gd name="connsiteX25" fmla="*/ 4652921 w 5132608"/>
                <a:gd name="connsiteY25" fmla="*/ 2023009 h 2715361"/>
                <a:gd name="connsiteX26" fmla="*/ 4539632 w 5132608"/>
                <a:gd name="connsiteY26" fmla="*/ 1998733 h 2715361"/>
                <a:gd name="connsiteX27" fmla="*/ 4402067 w 5132608"/>
                <a:gd name="connsiteY27" fmla="*/ 1966365 h 2715361"/>
                <a:gd name="connsiteX28" fmla="*/ 4102662 w 5132608"/>
                <a:gd name="connsiteY28" fmla="*/ 1958273 h 2715361"/>
                <a:gd name="connsiteX29" fmla="*/ 1861168 w 5132608"/>
                <a:gd name="connsiteY29" fmla="*/ 1950181 h 2715361"/>
                <a:gd name="connsiteX30" fmla="*/ 1464659 w 5132608"/>
                <a:gd name="connsiteY30" fmla="*/ 1942089 h 2715361"/>
                <a:gd name="connsiteX31" fmla="*/ 1319002 w 5132608"/>
                <a:gd name="connsiteY31" fmla="*/ 1909721 h 2715361"/>
                <a:gd name="connsiteX32" fmla="*/ 1254266 w 5132608"/>
                <a:gd name="connsiteY32" fmla="*/ 1901629 h 2715361"/>
                <a:gd name="connsiteX33" fmla="*/ 1116701 w 5132608"/>
                <a:gd name="connsiteY33" fmla="*/ 1885445 h 2715361"/>
                <a:gd name="connsiteX34" fmla="*/ 1100517 w 5132608"/>
                <a:gd name="connsiteY34" fmla="*/ 1909721 h 2715361"/>
                <a:gd name="connsiteX35" fmla="*/ 1116701 w 5132608"/>
                <a:gd name="connsiteY35" fmla="*/ 2071561 h 2715361"/>
                <a:gd name="connsiteX36" fmla="*/ 1124793 w 5132608"/>
                <a:gd name="connsiteY36" fmla="*/ 2095837 h 2715361"/>
                <a:gd name="connsiteX37" fmla="*/ 1100517 w 5132608"/>
                <a:gd name="connsiteY37" fmla="*/ 2419519 h 2715361"/>
                <a:gd name="connsiteX38" fmla="*/ 1084333 w 5132608"/>
                <a:gd name="connsiteY38" fmla="*/ 2468071 h 2715361"/>
                <a:gd name="connsiteX39" fmla="*/ 1108609 w 5132608"/>
                <a:gd name="connsiteY39" fmla="*/ 2621820 h 2715361"/>
                <a:gd name="connsiteX40" fmla="*/ 1116701 w 5132608"/>
                <a:gd name="connsiteY40" fmla="*/ 2654188 h 2715361"/>
                <a:gd name="connsiteX41" fmla="*/ 1140977 w 5132608"/>
                <a:gd name="connsiteY41" fmla="*/ 2694648 h 2715361"/>
                <a:gd name="connsiteX42" fmla="*/ 720191 w 5132608"/>
                <a:gd name="connsiteY42" fmla="*/ 2686556 h 2715361"/>
                <a:gd name="connsiteX43" fmla="*/ 590719 w 5132608"/>
                <a:gd name="connsiteY43" fmla="*/ 2678464 h 2715361"/>
                <a:gd name="connsiteX44" fmla="*/ 469338 w 5132608"/>
                <a:gd name="connsiteY44" fmla="*/ 2654188 h 2715361"/>
                <a:gd name="connsiteX45" fmla="*/ 380326 w 5132608"/>
                <a:gd name="connsiteY45" fmla="*/ 2646096 h 2715361"/>
                <a:gd name="connsiteX46" fmla="*/ 299406 w 5132608"/>
                <a:gd name="connsiteY46" fmla="*/ 2638004 h 2715361"/>
                <a:gd name="connsiteX47" fmla="*/ 347958 w 5132608"/>
                <a:gd name="connsiteY47" fmla="*/ 2621820 h 2715361"/>
                <a:gd name="connsiteX48" fmla="*/ 404602 w 5132608"/>
                <a:gd name="connsiteY48" fmla="*/ 2573268 h 2715361"/>
                <a:gd name="connsiteX49" fmla="*/ 404602 w 5132608"/>
                <a:gd name="connsiteY49" fmla="*/ 2395243 h 2715361"/>
                <a:gd name="connsiteX50" fmla="*/ 372234 w 5132608"/>
                <a:gd name="connsiteY50" fmla="*/ 2103930 h 2715361"/>
                <a:gd name="connsiteX51" fmla="*/ 323682 w 5132608"/>
                <a:gd name="connsiteY51" fmla="*/ 1861168 h 2715361"/>
                <a:gd name="connsiteX52" fmla="*/ 258945 w 5132608"/>
                <a:gd name="connsiteY52" fmla="*/ 1666960 h 2715361"/>
                <a:gd name="connsiteX53" fmla="*/ 218485 w 5132608"/>
                <a:gd name="connsiteY53" fmla="*/ 1529395 h 2715361"/>
                <a:gd name="connsiteX54" fmla="*/ 178025 w 5132608"/>
                <a:gd name="connsiteY54" fmla="*/ 1432291 h 2715361"/>
                <a:gd name="connsiteX55" fmla="*/ 129473 w 5132608"/>
                <a:gd name="connsiteY55" fmla="*/ 1221898 h 2715361"/>
                <a:gd name="connsiteX56" fmla="*/ 105197 w 5132608"/>
                <a:gd name="connsiteY56" fmla="*/ 1124793 h 2715361"/>
                <a:gd name="connsiteX57" fmla="*/ 89013 w 5132608"/>
                <a:gd name="connsiteY57" fmla="*/ 1043873 h 2715361"/>
                <a:gd name="connsiteX58" fmla="*/ 16184 w 5132608"/>
                <a:gd name="connsiteY58" fmla="*/ 712099 h 2715361"/>
                <a:gd name="connsiteX59" fmla="*/ 8092 w 5132608"/>
                <a:gd name="connsiteY59" fmla="*/ 590719 h 2715361"/>
                <a:gd name="connsiteX60" fmla="*/ 0 w 5132608"/>
                <a:gd name="connsiteY60" fmla="*/ 542167 h 2715361"/>
                <a:gd name="connsiteX61" fmla="*/ 24276 w 5132608"/>
                <a:gd name="connsiteY61" fmla="*/ 0 h 2715361"/>
                <a:gd name="connsiteX62" fmla="*/ 121381 w 5132608"/>
                <a:gd name="connsiteY62" fmla="*/ 80921 h 2715361"/>
                <a:gd name="connsiteX63" fmla="*/ 186117 w 5132608"/>
                <a:gd name="connsiteY63" fmla="*/ 137565 h 2715361"/>
                <a:gd name="connsiteX64" fmla="*/ 299406 w 5132608"/>
                <a:gd name="connsiteY64" fmla="*/ 258945 h 2715361"/>
                <a:gd name="connsiteX65" fmla="*/ 445062 w 5132608"/>
                <a:gd name="connsiteY65" fmla="*/ 380326 h 2715361"/>
                <a:gd name="connsiteX66" fmla="*/ 493614 w 5132608"/>
                <a:gd name="connsiteY66" fmla="*/ 412694 h 2715361"/>
                <a:gd name="connsiteX67" fmla="*/ 566443 w 5132608"/>
                <a:gd name="connsiteY67" fmla="*/ 469338 h 2715361"/>
                <a:gd name="connsiteX68" fmla="*/ 598811 w 5132608"/>
                <a:gd name="connsiteY68" fmla="*/ 534075 h 2715361"/>
                <a:gd name="connsiteX69" fmla="*/ 574535 w 5132608"/>
                <a:gd name="connsiteY69" fmla="*/ 420786 h 2715361"/>
                <a:gd name="connsiteX70" fmla="*/ 550259 w 5132608"/>
                <a:gd name="connsiteY70" fmla="*/ 388418 h 2715361"/>
                <a:gd name="connsiteX71" fmla="*/ 501706 w 5132608"/>
                <a:gd name="connsiteY71" fmla="*/ 356050 h 2715361"/>
                <a:gd name="connsiteX72" fmla="*/ 485522 w 5132608"/>
                <a:gd name="connsiteY72" fmla="*/ 380326 h 2715361"/>
                <a:gd name="connsiteX73" fmla="*/ 461246 w 5132608"/>
                <a:gd name="connsiteY73" fmla="*/ 364142 h 2715361"/>
                <a:gd name="connsiteX74" fmla="*/ 453154 w 5132608"/>
                <a:gd name="connsiteY74" fmla="*/ 323682 h 2715361"/>
                <a:gd name="connsiteX0" fmla="*/ 453154 w 5143539"/>
                <a:gd name="connsiteY0" fmla="*/ 323682 h 2715361"/>
                <a:gd name="connsiteX1" fmla="*/ 558351 w 5143539"/>
                <a:gd name="connsiteY1" fmla="*/ 339866 h 2715361"/>
                <a:gd name="connsiteX2" fmla="*/ 1399922 w 5143539"/>
                <a:gd name="connsiteY2" fmla="*/ 339866 h 2715361"/>
                <a:gd name="connsiteX3" fmla="*/ 1448475 w 5143539"/>
                <a:gd name="connsiteY3" fmla="*/ 331774 h 2715361"/>
                <a:gd name="connsiteX4" fmla="*/ 2977869 w 5143539"/>
                <a:gd name="connsiteY4" fmla="*/ 331774 h 2715361"/>
                <a:gd name="connsiteX5" fmla="*/ 4960418 w 5143539"/>
                <a:gd name="connsiteY5" fmla="*/ 380326 h 2715361"/>
                <a:gd name="connsiteX6" fmla="*/ 5065614 w 5143539"/>
                <a:gd name="connsiteY6" fmla="*/ 1383738 h 2715361"/>
                <a:gd name="connsiteX7" fmla="*/ 5049430 w 5143539"/>
                <a:gd name="connsiteY7" fmla="*/ 1497027 h 2715361"/>
                <a:gd name="connsiteX8" fmla="*/ 4984694 w 5143539"/>
                <a:gd name="connsiteY8" fmla="*/ 1561763 h 2715361"/>
                <a:gd name="connsiteX9" fmla="*/ 4968510 w 5143539"/>
                <a:gd name="connsiteY9" fmla="*/ 1594131 h 2715361"/>
                <a:gd name="connsiteX10" fmla="*/ 4944234 w 5143539"/>
                <a:gd name="connsiteY10" fmla="*/ 1618407 h 2715361"/>
                <a:gd name="connsiteX11" fmla="*/ 4936142 w 5143539"/>
                <a:gd name="connsiteY11" fmla="*/ 1642684 h 2715361"/>
                <a:gd name="connsiteX12" fmla="*/ 4919958 w 5143539"/>
                <a:gd name="connsiteY12" fmla="*/ 1683144 h 2715361"/>
                <a:gd name="connsiteX13" fmla="*/ 4895682 w 5143539"/>
                <a:gd name="connsiteY13" fmla="*/ 1739788 h 2715361"/>
                <a:gd name="connsiteX14" fmla="*/ 4903774 w 5143539"/>
                <a:gd name="connsiteY14" fmla="*/ 1788340 h 2715361"/>
                <a:gd name="connsiteX15" fmla="*/ 4928050 w 5143539"/>
                <a:gd name="connsiteY15" fmla="*/ 1853076 h 2715361"/>
                <a:gd name="connsiteX16" fmla="*/ 4936142 w 5143539"/>
                <a:gd name="connsiteY16" fmla="*/ 1877353 h 2715361"/>
                <a:gd name="connsiteX17" fmla="*/ 4952326 w 5143539"/>
                <a:gd name="connsiteY17" fmla="*/ 1901629 h 2715361"/>
                <a:gd name="connsiteX18" fmla="*/ 4960418 w 5143539"/>
                <a:gd name="connsiteY18" fmla="*/ 1925905 h 2715361"/>
                <a:gd name="connsiteX19" fmla="*/ 5008970 w 5143539"/>
                <a:gd name="connsiteY19" fmla="*/ 1974457 h 2715361"/>
                <a:gd name="connsiteX20" fmla="*/ 4976602 w 5143539"/>
                <a:gd name="connsiteY20" fmla="*/ 2014917 h 2715361"/>
                <a:gd name="connsiteX21" fmla="*/ 4895682 w 5143539"/>
                <a:gd name="connsiteY21" fmla="*/ 2023009 h 2715361"/>
                <a:gd name="connsiteX22" fmla="*/ 4782393 w 5143539"/>
                <a:gd name="connsiteY22" fmla="*/ 2031101 h 2715361"/>
                <a:gd name="connsiteX23" fmla="*/ 4750025 w 5143539"/>
                <a:gd name="connsiteY23" fmla="*/ 2039193 h 2715361"/>
                <a:gd name="connsiteX24" fmla="*/ 4652921 w 5143539"/>
                <a:gd name="connsiteY24" fmla="*/ 2023009 h 2715361"/>
                <a:gd name="connsiteX25" fmla="*/ 4539632 w 5143539"/>
                <a:gd name="connsiteY25" fmla="*/ 1998733 h 2715361"/>
                <a:gd name="connsiteX26" fmla="*/ 4402067 w 5143539"/>
                <a:gd name="connsiteY26" fmla="*/ 1966365 h 2715361"/>
                <a:gd name="connsiteX27" fmla="*/ 4102662 w 5143539"/>
                <a:gd name="connsiteY27" fmla="*/ 1958273 h 2715361"/>
                <a:gd name="connsiteX28" fmla="*/ 1861168 w 5143539"/>
                <a:gd name="connsiteY28" fmla="*/ 1950181 h 2715361"/>
                <a:gd name="connsiteX29" fmla="*/ 1464659 w 5143539"/>
                <a:gd name="connsiteY29" fmla="*/ 1942089 h 2715361"/>
                <a:gd name="connsiteX30" fmla="*/ 1319002 w 5143539"/>
                <a:gd name="connsiteY30" fmla="*/ 1909721 h 2715361"/>
                <a:gd name="connsiteX31" fmla="*/ 1254266 w 5143539"/>
                <a:gd name="connsiteY31" fmla="*/ 1901629 h 2715361"/>
                <a:gd name="connsiteX32" fmla="*/ 1116701 w 5143539"/>
                <a:gd name="connsiteY32" fmla="*/ 1885445 h 2715361"/>
                <a:gd name="connsiteX33" fmla="*/ 1100517 w 5143539"/>
                <a:gd name="connsiteY33" fmla="*/ 1909721 h 2715361"/>
                <a:gd name="connsiteX34" fmla="*/ 1116701 w 5143539"/>
                <a:gd name="connsiteY34" fmla="*/ 2071561 h 2715361"/>
                <a:gd name="connsiteX35" fmla="*/ 1124793 w 5143539"/>
                <a:gd name="connsiteY35" fmla="*/ 2095837 h 2715361"/>
                <a:gd name="connsiteX36" fmla="*/ 1100517 w 5143539"/>
                <a:gd name="connsiteY36" fmla="*/ 2419519 h 2715361"/>
                <a:gd name="connsiteX37" fmla="*/ 1084333 w 5143539"/>
                <a:gd name="connsiteY37" fmla="*/ 2468071 h 2715361"/>
                <a:gd name="connsiteX38" fmla="*/ 1108609 w 5143539"/>
                <a:gd name="connsiteY38" fmla="*/ 2621820 h 2715361"/>
                <a:gd name="connsiteX39" fmla="*/ 1116701 w 5143539"/>
                <a:gd name="connsiteY39" fmla="*/ 2654188 h 2715361"/>
                <a:gd name="connsiteX40" fmla="*/ 1140977 w 5143539"/>
                <a:gd name="connsiteY40" fmla="*/ 2694648 h 2715361"/>
                <a:gd name="connsiteX41" fmla="*/ 720191 w 5143539"/>
                <a:gd name="connsiteY41" fmla="*/ 2686556 h 2715361"/>
                <a:gd name="connsiteX42" fmla="*/ 590719 w 5143539"/>
                <a:gd name="connsiteY42" fmla="*/ 2678464 h 2715361"/>
                <a:gd name="connsiteX43" fmla="*/ 469338 w 5143539"/>
                <a:gd name="connsiteY43" fmla="*/ 2654188 h 2715361"/>
                <a:gd name="connsiteX44" fmla="*/ 380326 w 5143539"/>
                <a:gd name="connsiteY44" fmla="*/ 2646096 h 2715361"/>
                <a:gd name="connsiteX45" fmla="*/ 299406 w 5143539"/>
                <a:gd name="connsiteY45" fmla="*/ 2638004 h 2715361"/>
                <a:gd name="connsiteX46" fmla="*/ 347958 w 5143539"/>
                <a:gd name="connsiteY46" fmla="*/ 2621820 h 2715361"/>
                <a:gd name="connsiteX47" fmla="*/ 404602 w 5143539"/>
                <a:gd name="connsiteY47" fmla="*/ 2573268 h 2715361"/>
                <a:gd name="connsiteX48" fmla="*/ 404602 w 5143539"/>
                <a:gd name="connsiteY48" fmla="*/ 2395243 h 2715361"/>
                <a:gd name="connsiteX49" fmla="*/ 372234 w 5143539"/>
                <a:gd name="connsiteY49" fmla="*/ 2103930 h 2715361"/>
                <a:gd name="connsiteX50" fmla="*/ 323682 w 5143539"/>
                <a:gd name="connsiteY50" fmla="*/ 1861168 h 2715361"/>
                <a:gd name="connsiteX51" fmla="*/ 258945 w 5143539"/>
                <a:gd name="connsiteY51" fmla="*/ 1666960 h 2715361"/>
                <a:gd name="connsiteX52" fmla="*/ 218485 w 5143539"/>
                <a:gd name="connsiteY52" fmla="*/ 1529395 h 2715361"/>
                <a:gd name="connsiteX53" fmla="*/ 178025 w 5143539"/>
                <a:gd name="connsiteY53" fmla="*/ 1432291 h 2715361"/>
                <a:gd name="connsiteX54" fmla="*/ 129473 w 5143539"/>
                <a:gd name="connsiteY54" fmla="*/ 1221898 h 2715361"/>
                <a:gd name="connsiteX55" fmla="*/ 105197 w 5143539"/>
                <a:gd name="connsiteY55" fmla="*/ 1124793 h 2715361"/>
                <a:gd name="connsiteX56" fmla="*/ 89013 w 5143539"/>
                <a:gd name="connsiteY56" fmla="*/ 1043873 h 2715361"/>
                <a:gd name="connsiteX57" fmla="*/ 16184 w 5143539"/>
                <a:gd name="connsiteY57" fmla="*/ 712099 h 2715361"/>
                <a:gd name="connsiteX58" fmla="*/ 8092 w 5143539"/>
                <a:gd name="connsiteY58" fmla="*/ 590719 h 2715361"/>
                <a:gd name="connsiteX59" fmla="*/ 0 w 5143539"/>
                <a:gd name="connsiteY59" fmla="*/ 542167 h 2715361"/>
                <a:gd name="connsiteX60" fmla="*/ 24276 w 5143539"/>
                <a:gd name="connsiteY60" fmla="*/ 0 h 2715361"/>
                <a:gd name="connsiteX61" fmla="*/ 121381 w 5143539"/>
                <a:gd name="connsiteY61" fmla="*/ 80921 h 2715361"/>
                <a:gd name="connsiteX62" fmla="*/ 186117 w 5143539"/>
                <a:gd name="connsiteY62" fmla="*/ 137565 h 2715361"/>
                <a:gd name="connsiteX63" fmla="*/ 299406 w 5143539"/>
                <a:gd name="connsiteY63" fmla="*/ 258945 h 2715361"/>
                <a:gd name="connsiteX64" fmla="*/ 445062 w 5143539"/>
                <a:gd name="connsiteY64" fmla="*/ 380326 h 2715361"/>
                <a:gd name="connsiteX65" fmla="*/ 493614 w 5143539"/>
                <a:gd name="connsiteY65" fmla="*/ 412694 h 2715361"/>
                <a:gd name="connsiteX66" fmla="*/ 566443 w 5143539"/>
                <a:gd name="connsiteY66" fmla="*/ 469338 h 2715361"/>
                <a:gd name="connsiteX67" fmla="*/ 598811 w 5143539"/>
                <a:gd name="connsiteY67" fmla="*/ 534075 h 2715361"/>
                <a:gd name="connsiteX68" fmla="*/ 574535 w 5143539"/>
                <a:gd name="connsiteY68" fmla="*/ 420786 h 2715361"/>
                <a:gd name="connsiteX69" fmla="*/ 550259 w 5143539"/>
                <a:gd name="connsiteY69" fmla="*/ 388418 h 2715361"/>
                <a:gd name="connsiteX70" fmla="*/ 501706 w 5143539"/>
                <a:gd name="connsiteY70" fmla="*/ 356050 h 2715361"/>
                <a:gd name="connsiteX71" fmla="*/ 485522 w 5143539"/>
                <a:gd name="connsiteY71" fmla="*/ 380326 h 2715361"/>
                <a:gd name="connsiteX72" fmla="*/ 461246 w 5143539"/>
                <a:gd name="connsiteY72" fmla="*/ 364142 h 2715361"/>
                <a:gd name="connsiteX73" fmla="*/ 453154 w 5143539"/>
                <a:gd name="connsiteY73"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68510 w 5139737"/>
                <a:gd name="connsiteY8" fmla="*/ 1594131 h 2715361"/>
                <a:gd name="connsiteX9" fmla="*/ 4944234 w 5139737"/>
                <a:gd name="connsiteY9" fmla="*/ 1618407 h 2715361"/>
                <a:gd name="connsiteX10" fmla="*/ 4936142 w 5139737"/>
                <a:gd name="connsiteY10" fmla="*/ 1642684 h 2715361"/>
                <a:gd name="connsiteX11" fmla="*/ 4919958 w 5139737"/>
                <a:gd name="connsiteY11" fmla="*/ 1683144 h 2715361"/>
                <a:gd name="connsiteX12" fmla="*/ 4895682 w 5139737"/>
                <a:gd name="connsiteY12" fmla="*/ 1739788 h 2715361"/>
                <a:gd name="connsiteX13" fmla="*/ 4903774 w 5139737"/>
                <a:gd name="connsiteY13" fmla="*/ 1788340 h 2715361"/>
                <a:gd name="connsiteX14" fmla="*/ 4928050 w 5139737"/>
                <a:gd name="connsiteY14" fmla="*/ 1853076 h 2715361"/>
                <a:gd name="connsiteX15" fmla="*/ 4936142 w 5139737"/>
                <a:gd name="connsiteY15" fmla="*/ 1877353 h 2715361"/>
                <a:gd name="connsiteX16" fmla="*/ 4952326 w 5139737"/>
                <a:gd name="connsiteY16" fmla="*/ 1901629 h 2715361"/>
                <a:gd name="connsiteX17" fmla="*/ 4960418 w 5139737"/>
                <a:gd name="connsiteY17" fmla="*/ 1925905 h 2715361"/>
                <a:gd name="connsiteX18" fmla="*/ 5008970 w 5139737"/>
                <a:gd name="connsiteY18" fmla="*/ 1974457 h 2715361"/>
                <a:gd name="connsiteX19" fmla="*/ 4976602 w 5139737"/>
                <a:gd name="connsiteY19" fmla="*/ 2014917 h 2715361"/>
                <a:gd name="connsiteX20" fmla="*/ 4895682 w 5139737"/>
                <a:gd name="connsiteY20" fmla="*/ 2023009 h 2715361"/>
                <a:gd name="connsiteX21" fmla="*/ 4782393 w 5139737"/>
                <a:gd name="connsiteY21" fmla="*/ 2031101 h 2715361"/>
                <a:gd name="connsiteX22" fmla="*/ 4750025 w 5139737"/>
                <a:gd name="connsiteY22" fmla="*/ 2039193 h 2715361"/>
                <a:gd name="connsiteX23" fmla="*/ 4652921 w 5139737"/>
                <a:gd name="connsiteY23" fmla="*/ 2023009 h 2715361"/>
                <a:gd name="connsiteX24" fmla="*/ 4539632 w 5139737"/>
                <a:gd name="connsiteY24" fmla="*/ 1998733 h 2715361"/>
                <a:gd name="connsiteX25" fmla="*/ 4402067 w 5139737"/>
                <a:gd name="connsiteY25" fmla="*/ 1966365 h 2715361"/>
                <a:gd name="connsiteX26" fmla="*/ 4102662 w 5139737"/>
                <a:gd name="connsiteY26" fmla="*/ 1958273 h 2715361"/>
                <a:gd name="connsiteX27" fmla="*/ 1861168 w 5139737"/>
                <a:gd name="connsiteY27" fmla="*/ 1950181 h 2715361"/>
                <a:gd name="connsiteX28" fmla="*/ 1464659 w 5139737"/>
                <a:gd name="connsiteY28" fmla="*/ 1942089 h 2715361"/>
                <a:gd name="connsiteX29" fmla="*/ 1319002 w 5139737"/>
                <a:gd name="connsiteY29" fmla="*/ 1909721 h 2715361"/>
                <a:gd name="connsiteX30" fmla="*/ 1254266 w 5139737"/>
                <a:gd name="connsiteY30" fmla="*/ 1901629 h 2715361"/>
                <a:gd name="connsiteX31" fmla="*/ 1116701 w 5139737"/>
                <a:gd name="connsiteY31" fmla="*/ 1885445 h 2715361"/>
                <a:gd name="connsiteX32" fmla="*/ 1100517 w 5139737"/>
                <a:gd name="connsiteY32" fmla="*/ 1909721 h 2715361"/>
                <a:gd name="connsiteX33" fmla="*/ 1116701 w 5139737"/>
                <a:gd name="connsiteY33" fmla="*/ 2071561 h 2715361"/>
                <a:gd name="connsiteX34" fmla="*/ 1124793 w 5139737"/>
                <a:gd name="connsiteY34" fmla="*/ 2095837 h 2715361"/>
                <a:gd name="connsiteX35" fmla="*/ 1100517 w 5139737"/>
                <a:gd name="connsiteY35" fmla="*/ 2419519 h 2715361"/>
                <a:gd name="connsiteX36" fmla="*/ 1084333 w 5139737"/>
                <a:gd name="connsiteY36" fmla="*/ 2468071 h 2715361"/>
                <a:gd name="connsiteX37" fmla="*/ 1108609 w 5139737"/>
                <a:gd name="connsiteY37" fmla="*/ 2621820 h 2715361"/>
                <a:gd name="connsiteX38" fmla="*/ 1116701 w 5139737"/>
                <a:gd name="connsiteY38" fmla="*/ 2654188 h 2715361"/>
                <a:gd name="connsiteX39" fmla="*/ 1140977 w 5139737"/>
                <a:gd name="connsiteY39" fmla="*/ 2694648 h 2715361"/>
                <a:gd name="connsiteX40" fmla="*/ 720191 w 5139737"/>
                <a:gd name="connsiteY40" fmla="*/ 2686556 h 2715361"/>
                <a:gd name="connsiteX41" fmla="*/ 590719 w 5139737"/>
                <a:gd name="connsiteY41" fmla="*/ 2678464 h 2715361"/>
                <a:gd name="connsiteX42" fmla="*/ 469338 w 5139737"/>
                <a:gd name="connsiteY42" fmla="*/ 2654188 h 2715361"/>
                <a:gd name="connsiteX43" fmla="*/ 380326 w 5139737"/>
                <a:gd name="connsiteY43" fmla="*/ 2646096 h 2715361"/>
                <a:gd name="connsiteX44" fmla="*/ 299406 w 5139737"/>
                <a:gd name="connsiteY44" fmla="*/ 2638004 h 2715361"/>
                <a:gd name="connsiteX45" fmla="*/ 347958 w 5139737"/>
                <a:gd name="connsiteY45" fmla="*/ 2621820 h 2715361"/>
                <a:gd name="connsiteX46" fmla="*/ 404602 w 5139737"/>
                <a:gd name="connsiteY46" fmla="*/ 2573268 h 2715361"/>
                <a:gd name="connsiteX47" fmla="*/ 404602 w 5139737"/>
                <a:gd name="connsiteY47" fmla="*/ 2395243 h 2715361"/>
                <a:gd name="connsiteX48" fmla="*/ 372234 w 5139737"/>
                <a:gd name="connsiteY48" fmla="*/ 2103930 h 2715361"/>
                <a:gd name="connsiteX49" fmla="*/ 323682 w 5139737"/>
                <a:gd name="connsiteY49" fmla="*/ 1861168 h 2715361"/>
                <a:gd name="connsiteX50" fmla="*/ 258945 w 5139737"/>
                <a:gd name="connsiteY50" fmla="*/ 1666960 h 2715361"/>
                <a:gd name="connsiteX51" fmla="*/ 218485 w 5139737"/>
                <a:gd name="connsiteY51" fmla="*/ 1529395 h 2715361"/>
                <a:gd name="connsiteX52" fmla="*/ 178025 w 5139737"/>
                <a:gd name="connsiteY52" fmla="*/ 1432291 h 2715361"/>
                <a:gd name="connsiteX53" fmla="*/ 129473 w 5139737"/>
                <a:gd name="connsiteY53" fmla="*/ 1221898 h 2715361"/>
                <a:gd name="connsiteX54" fmla="*/ 105197 w 5139737"/>
                <a:gd name="connsiteY54" fmla="*/ 1124793 h 2715361"/>
                <a:gd name="connsiteX55" fmla="*/ 89013 w 5139737"/>
                <a:gd name="connsiteY55" fmla="*/ 1043873 h 2715361"/>
                <a:gd name="connsiteX56" fmla="*/ 16184 w 5139737"/>
                <a:gd name="connsiteY56" fmla="*/ 712099 h 2715361"/>
                <a:gd name="connsiteX57" fmla="*/ 8092 w 5139737"/>
                <a:gd name="connsiteY57" fmla="*/ 590719 h 2715361"/>
                <a:gd name="connsiteX58" fmla="*/ 0 w 5139737"/>
                <a:gd name="connsiteY58" fmla="*/ 542167 h 2715361"/>
                <a:gd name="connsiteX59" fmla="*/ 24276 w 5139737"/>
                <a:gd name="connsiteY59" fmla="*/ 0 h 2715361"/>
                <a:gd name="connsiteX60" fmla="*/ 121381 w 5139737"/>
                <a:gd name="connsiteY60" fmla="*/ 80921 h 2715361"/>
                <a:gd name="connsiteX61" fmla="*/ 186117 w 5139737"/>
                <a:gd name="connsiteY61" fmla="*/ 137565 h 2715361"/>
                <a:gd name="connsiteX62" fmla="*/ 299406 w 5139737"/>
                <a:gd name="connsiteY62" fmla="*/ 258945 h 2715361"/>
                <a:gd name="connsiteX63" fmla="*/ 445062 w 5139737"/>
                <a:gd name="connsiteY63" fmla="*/ 380326 h 2715361"/>
                <a:gd name="connsiteX64" fmla="*/ 493614 w 5139737"/>
                <a:gd name="connsiteY64" fmla="*/ 412694 h 2715361"/>
                <a:gd name="connsiteX65" fmla="*/ 566443 w 5139737"/>
                <a:gd name="connsiteY65" fmla="*/ 469338 h 2715361"/>
                <a:gd name="connsiteX66" fmla="*/ 598811 w 5139737"/>
                <a:gd name="connsiteY66" fmla="*/ 534075 h 2715361"/>
                <a:gd name="connsiteX67" fmla="*/ 574535 w 5139737"/>
                <a:gd name="connsiteY67" fmla="*/ 420786 h 2715361"/>
                <a:gd name="connsiteX68" fmla="*/ 550259 w 5139737"/>
                <a:gd name="connsiteY68" fmla="*/ 388418 h 2715361"/>
                <a:gd name="connsiteX69" fmla="*/ 501706 w 5139737"/>
                <a:gd name="connsiteY69" fmla="*/ 356050 h 2715361"/>
                <a:gd name="connsiteX70" fmla="*/ 485522 w 5139737"/>
                <a:gd name="connsiteY70" fmla="*/ 380326 h 2715361"/>
                <a:gd name="connsiteX71" fmla="*/ 461246 w 5139737"/>
                <a:gd name="connsiteY71" fmla="*/ 364142 h 2715361"/>
                <a:gd name="connsiteX72" fmla="*/ 453154 w 5139737"/>
                <a:gd name="connsiteY72"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68510 w 5139737"/>
                <a:gd name="connsiteY8" fmla="*/ 1594131 h 2715361"/>
                <a:gd name="connsiteX9" fmla="*/ 4944234 w 5139737"/>
                <a:gd name="connsiteY9" fmla="*/ 1618407 h 2715361"/>
                <a:gd name="connsiteX10" fmla="*/ 4919958 w 5139737"/>
                <a:gd name="connsiteY10" fmla="*/ 1683144 h 2715361"/>
                <a:gd name="connsiteX11" fmla="*/ 4895682 w 5139737"/>
                <a:gd name="connsiteY11" fmla="*/ 1739788 h 2715361"/>
                <a:gd name="connsiteX12" fmla="*/ 4903774 w 5139737"/>
                <a:gd name="connsiteY12" fmla="*/ 1788340 h 2715361"/>
                <a:gd name="connsiteX13" fmla="*/ 4928050 w 5139737"/>
                <a:gd name="connsiteY13" fmla="*/ 1853076 h 2715361"/>
                <a:gd name="connsiteX14" fmla="*/ 4936142 w 5139737"/>
                <a:gd name="connsiteY14" fmla="*/ 1877353 h 2715361"/>
                <a:gd name="connsiteX15" fmla="*/ 4952326 w 5139737"/>
                <a:gd name="connsiteY15" fmla="*/ 1901629 h 2715361"/>
                <a:gd name="connsiteX16" fmla="*/ 4960418 w 5139737"/>
                <a:gd name="connsiteY16" fmla="*/ 1925905 h 2715361"/>
                <a:gd name="connsiteX17" fmla="*/ 5008970 w 5139737"/>
                <a:gd name="connsiteY17" fmla="*/ 1974457 h 2715361"/>
                <a:gd name="connsiteX18" fmla="*/ 4976602 w 5139737"/>
                <a:gd name="connsiteY18" fmla="*/ 2014917 h 2715361"/>
                <a:gd name="connsiteX19" fmla="*/ 4895682 w 5139737"/>
                <a:gd name="connsiteY19" fmla="*/ 2023009 h 2715361"/>
                <a:gd name="connsiteX20" fmla="*/ 4782393 w 5139737"/>
                <a:gd name="connsiteY20" fmla="*/ 2031101 h 2715361"/>
                <a:gd name="connsiteX21" fmla="*/ 4750025 w 5139737"/>
                <a:gd name="connsiteY21" fmla="*/ 2039193 h 2715361"/>
                <a:gd name="connsiteX22" fmla="*/ 4652921 w 5139737"/>
                <a:gd name="connsiteY22" fmla="*/ 2023009 h 2715361"/>
                <a:gd name="connsiteX23" fmla="*/ 4539632 w 5139737"/>
                <a:gd name="connsiteY23" fmla="*/ 1998733 h 2715361"/>
                <a:gd name="connsiteX24" fmla="*/ 4402067 w 5139737"/>
                <a:gd name="connsiteY24" fmla="*/ 1966365 h 2715361"/>
                <a:gd name="connsiteX25" fmla="*/ 4102662 w 5139737"/>
                <a:gd name="connsiteY25" fmla="*/ 1958273 h 2715361"/>
                <a:gd name="connsiteX26" fmla="*/ 1861168 w 5139737"/>
                <a:gd name="connsiteY26" fmla="*/ 1950181 h 2715361"/>
                <a:gd name="connsiteX27" fmla="*/ 1464659 w 5139737"/>
                <a:gd name="connsiteY27" fmla="*/ 1942089 h 2715361"/>
                <a:gd name="connsiteX28" fmla="*/ 1319002 w 5139737"/>
                <a:gd name="connsiteY28" fmla="*/ 1909721 h 2715361"/>
                <a:gd name="connsiteX29" fmla="*/ 1254266 w 5139737"/>
                <a:gd name="connsiteY29" fmla="*/ 1901629 h 2715361"/>
                <a:gd name="connsiteX30" fmla="*/ 1116701 w 5139737"/>
                <a:gd name="connsiteY30" fmla="*/ 1885445 h 2715361"/>
                <a:gd name="connsiteX31" fmla="*/ 1100517 w 5139737"/>
                <a:gd name="connsiteY31" fmla="*/ 1909721 h 2715361"/>
                <a:gd name="connsiteX32" fmla="*/ 1116701 w 5139737"/>
                <a:gd name="connsiteY32" fmla="*/ 2071561 h 2715361"/>
                <a:gd name="connsiteX33" fmla="*/ 1124793 w 5139737"/>
                <a:gd name="connsiteY33" fmla="*/ 2095837 h 2715361"/>
                <a:gd name="connsiteX34" fmla="*/ 1100517 w 5139737"/>
                <a:gd name="connsiteY34" fmla="*/ 2419519 h 2715361"/>
                <a:gd name="connsiteX35" fmla="*/ 1084333 w 5139737"/>
                <a:gd name="connsiteY35" fmla="*/ 2468071 h 2715361"/>
                <a:gd name="connsiteX36" fmla="*/ 1108609 w 5139737"/>
                <a:gd name="connsiteY36" fmla="*/ 2621820 h 2715361"/>
                <a:gd name="connsiteX37" fmla="*/ 1116701 w 5139737"/>
                <a:gd name="connsiteY37" fmla="*/ 2654188 h 2715361"/>
                <a:gd name="connsiteX38" fmla="*/ 1140977 w 5139737"/>
                <a:gd name="connsiteY38" fmla="*/ 2694648 h 2715361"/>
                <a:gd name="connsiteX39" fmla="*/ 720191 w 5139737"/>
                <a:gd name="connsiteY39" fmla="*/ 2686556 h 2715361"/>
                <a:gd name="connsiteX40" fmla="*/ 590719 w 5139737"/>
                <a:gd name="connsiteY40" fmla="*/ 2678464 h 2715361"/>
                <a:gd name="connsiteX41" fmla="*/ 469338 w 5139737"/>
                <a:gd name="connsiteY41" fmla="*/ 2654188 h 2715361"/>
                <a:gd name="connsiteX42" fmla="*/ 380326 w 5139737"/>
                <a:gd name="connsiteY42" fmla="*/ 2646096 h 2715361"/>
                <a:gd name="connsiteX43" fmla="*/ 299406 w 5139737"/>
                <a:gd name="connsiteY43" fmla="*/ 2638004 h 2715361"/>
                <a:gd name="connsiteX44" fmla="*/ 347958 w 5139737"/>
                <a:gd name="connsiteY44" fmla="*/ 2621820 h 2715361"/>
                <a:gd name="connsiteX45" fmla="*/ 404602 w 5139737"/>
                <a:gd name="connsiteY45" fmla="*/ 2573268 h 2715361"/>
                <a:gd name="connsiteX46" fmla="*/ 404602 w 5139737"/>
                <a:gd name="connsiteY46" fmla="*/ 2395243 h 2715361"/>
                <a:gd name="connsiteX47" fmla="*/ 372234 w 5139737"/>
                <a:gd name="connsiteY47" fmla="*/ 2103930 h 2715361"/>
                <a:gd name="connsiteX48" fmla="*/ 323682 w 5139737"/>
                <a:gd name="connsiteY48" fmla="*/ 1861168 h 2715361"/>
                <a:gd name="connsiteX49" fmla="*/ 258945 w 5139737"/>
                <a:gd name="connsiteY49" fmla="*/ 1666960 h 2715361"/>
                <a:gd name="connsiteX50" fmla="*/ 218485 w 5139737"/>
                <a:gd name="connsiteY50" fmla="*/ 1529395 h 2715361"/>
                <a:gd name="connsiteX51" fmla="*/ 178025 w 5139737"/>
                <a:gd name="connsiteY51" fmla="*/ 1432291 h 2715361"/>
                <a:gd name="connsiteX52" fmla="*/ 129473 w 5139737"/>
                <a:gd name="connsiteY52" fmla="*/ 1221898 h 2715361"/>
                <a:gd name="connsiteX53" fmla="*/ 105197 w 5139737"/>
                <a:gd name="connsiteY53" fmla="*/ 1124793 h 2715361"/>
                <a:gd name="connsiteX54" fmla="*/ 89013 w 5139737"/>
                <a:gd name="connsiteY54" fmla="*/ 1043873 h 2715361"/>
                <a:gd name="connsiteX55" fmla="*/ 16184 w 5139737"/>
                <a:gd name="connsiteY55" fmla="*/ 712099 h 2715361"/>
                <a:gd name="connsiteX56" fmla="*/ 8092 w 5139737"/>
                <a:gd name="connsiteY56" fmla="*/ 590719 h 2715361"/>
                <a:gd name="connsiteX57" fmla="*/ 0 w 5139737"/>
                <a:gd name="connsiteY57" fmla="*/ 542167 h 2715361"/>
                <a:gd name="connsiteX58" fmla="*/ 24276 w 5139737"/>
                <a:gd name="connsiteY58" fmla="*/ 0 h 2715361"/>
                <a:gd name="connsiteX59" fmla="*/ 121381 w 5139737"/>
                <a:gd name="connsiteY59" fmla="*/ 80921 h 2715361"/>
                <a:gd name="connsiteX60" fmla="*/ 186117 w 5139737"/>
                <a:gd name="connsiteY60" fmla="*/ 137565 h 2715361"/>
                <a:gd name="connsiteX61" fmla="*/ 299406 w 5139737"/>
                <a:gd name="connsiteY61" fmla="*/ 258945 h 2715361"/>
                <a:gd name="connsiteX62" fmla="*/ 445062 w 5139737"/>
                <a:gd name="connsiteY62" fmla="*/ 380326 h 2715361"/>
                <a:gd name="connsiteX63" fmla="*/ 493614 w 5139737"/>
                <a:gd name="connsiteY63" fmla="*/ 412694 h 2715361"/>
                <a:gd name="connsiteX64" fmla="*/ 566443 w 5139737"/>
                <a:gd name="connsiteY64" fmla="*/ 469338 h 2715361"/>
                <a:gd name="connsiteX65" fmla="*/ 598811 w 5139737"/>
                <a:gd name="connsiteY65" fmla="*/ 534075 h 2715361"/>
                <a:gd name="connsiteX66" fmla="*/ 574535 w 5139737"/>
                <a:gd name="connsiteY66" fmla="*/ 420786 h 2715361"/>
                <a:gd name="connsiteX67" fmla="*/ 550259 w 5139737"/>
                <a:gd name="connsiteY67" fmla="*/ 388418 h 2715361"/>
                <a:gd name="connsiteX68" fmla="*/ 501706 w 5139737"/>
                <a:gd name="connsiteY68" fmla="*/ 356050 h 2715361"/>
                <a:gd name="connsiteX69" fmla="*/ 485522 w 5139737"/>
                <a:gd name="connsiteY69" fmla="*/ 380326 h 2715361"/>
                <a:gd name="connsiteX70" fmla="*/ 461246 w 5139737"/>
                <a:gd name="connsiteY70" fmla="*/ 364142 h 2715361"/>
                <a:gd name="connsiteX71" fmla="*/ 453154 w 5139737"/>
                <a:gd name="connsiteY71"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68510 w 5139737"/>
                <a:gd name="connsiteY8" fmla="*/ 1594131 h 2715361"/>
                <a:gd name="connsiteX9" fmla="*/ 4944234 w 5139737"/>
                <a:gd name="connsiteY9" fmla="*/ 1618407 h 2715361"/>
                <a:gd name="connsiteX10" fmla="*/ 4919958 w 5139737"/>
                <a:gd name="connsiteY10" fmla="*/ 1683144 h 2715361"/>
                <a:gd name="connsiteX11" fmla="*/ 4903774 w 5139737"/>
                <a:gd name="connsiteY11" fmla="*/ 1788340 h 2715361"/>
                <a:gd name="connsiteX12" fmla="*/ 4928050 w 5139737"/>
                <a:gd name="connsiteY12" fmla="*/ 1853076 h 2715361"/>
                <a:gd name="connsiteX13" fmla="*/ 4936142 w 5139737"/>
                <a:gd name="connsiteY13" fmla="*/ 1877353 h 2715361"/>
                <a:gd name="connsiteX14" fmla="*/ 4952326 w 5139737"/>
                <a:gd name="connsiteY14" fmla="*/ 1901629 h 2715361"/>
                <a:gd name="connsiteX15" fmla="*/ 4960418 w 5139737"/>
                <a:gd name="connsiteY15" fmla="*/ 1925905 h 2715361"/>
                <a:gd name="connsiteX16" fmla="*/ 5008970 w 5139737"/>
                <a:gd name="connsiteY16" fmla="*/ 1974457 h 2715361"/>
                <a:gd name="connsiteX17" fmla="*/ 4976602 w 5139737"/>
                <a:gd name="connsiteY17" fmla="*/ 2014917 h 2715361"/>
                <a:gd name="connsiteX18" fmla="*/ 4895682 w 5139737"/>
                <a:gd name="connsiteY18" fmla="*/ 2023009 h 2715361"/>
                <a:gd name="connsiteX19" fmla="*/ 4782393 w 5139737"/>
                <a:gd name="connsiteY19" fmla="*/ 2031101 h 2715361"/>
                <a:gd name="connsiteX20" fmla="*/ 4750025 w 5139737"/>
                <a:gd name="connsiteY20" fmla="*/ 2039193 h 2715361"/>
                <a:gd name="connsiteX21" fmla="*/ 4652921 w 5139737"/>
                <a:gd name="connsiteY21" fmla="*/ 2023009 h 2715361"/>
                <a:gd name="connsiteX22" fmla="*/ 4539632 w 5139737"/>
                <a:gd name="connsiteY22" fmla="*/ 1998733 h 2715361"/>
                <a:gd name="connsiteX23" fmla="*/ 4402067 w 5139737"/>
                <a:gd name="connsiteY23" fmla="*/ 1966365 h 2715361"/>
                <a:gd name="connsiteX24" fmla="*/ 4102662 w 5139737"/>
                <a:gd name="connsiteY24" fmla="*/ 1958273 h 2715361"/>
                <a:gd name="connsiteX25" fmla="*/ 1861168 w 5139737"/>
                <a:gd name="connsiteY25" fmla="*/ 1950181 h 2715361"/>
                <a:gd name="connsiteX26" fmla="*/ 1464659 w 5139737"/>
                <a:gd name="connsiteY26" fmla="*/ 1942089 h 2715361"/>
                <a:gd name="connsiteX27" fmla="*/ 1319002 w 5139737"/>
                <a:gd name="connsiteY27" fmla="*/ 1909721 h 2715361"/>
                <a:gd name="connsiteX28" fmla="*/ 1254266 w 5139737"/>
                <a:gd name="connsiteY28" fmla="*/ 1901629 h 2715361"/>
                <a:gd name="connsiteX29" fmla="*/ 1116701 w 5139737"/>
                <a:gd name="connsiteY29" fmla="*/ 1885445 h 2715361"/>
                <a:gd name="connsiteX30" fmla="*/ 1100517 w 5139737"/>
                <a:gd name="connsiteY30" fmla="*/ 1909721 h 2715361"/>
                <a:gd name="connsiteX31" fmla="*/ 1116701 w 5139737"/>
                <a:gd name="connsiteY31" fmla="*/ 2071561 h 2715361"/>
                <a:gd name="connsiteX32" fmla="*/ 1124793 w 5139737"/>
                <a:gd name="connsiteY32" fmla="*/ 2095837 h 2715361"/>
                <a:gd name="connsiteX33" fmla="*/ 1100517 w 5139737"/>
                <a:gd name="connsiteY33" fmla="*/ 2419519 h 2715361"/>
                <a:gd name="connsiteX34" fmla="*/ 1084333 w 5139737"/>
                <a:gd name="connsiteY34" fmla="*/ 2468071 h 2715361"/>
                <a:gd name="connsiteX35" fmla="*/ 1108609 w 5139737"/>
                <a:gd name="connsiteY35" fmla="*/ 2621820 h 2715361"/>
                <a:gd name="connsiteX36" fmla="*/ 1116701 w 5139737"/>
                <a:gd name="connsiteY36" fmla="*/ 2654188 h 2715361"/>
                <a:gd name="connsiteX37" fmla="*/ 1140977 w 5139737"/>
                <a:gd name="connsiteY37" fmla="*/ 2694648 h 2715361"/>
                <a:gd name="connsiteX38" fmla="*/ 720191 w 5139737"/>
                <a:gd name="connsiteY38" fmla="*/ 2686556 h 2715361"/>
                <a:gd name="connsiteX39" fmla="*/ 590719 w 5139737"/>
                <a:gd name="connsiteY39" fmla="*/ 2678464 h 2715361"/>
                <a:gd name="connsiteX40" fmla="*/ 469338 w 5139737"/>
                <a:gd name="connsiteY40" fmla="*/ 2654188 h 2715361"/>
                <a:gd name="connsiteX41" fmla="*/ 380326 w 5139737"/>
                <a:gd name="connsiteY41" fmla="*/ 2646096 h 2715361"/>
                <a:gd name="connsiteX42" fmla="*/ 299406 w 5139737"/>
                <a:gd name="connsiteY42" fmla="*/ 2638004 h 2715361"/>
                <a:gd name="connsiteX43" fmla="*/ 347958 w 5139737"/>
                <a:gd name="connsiteY43" fmla="*/ 2621820 h 2715361"/>
                <a:gd name="connsiteX44" fmla="*/ 404602 w 5139737"/>
                <a:gd name="connsiteY44" fmla="*/ 2573268 h 2715361"/>
                <a:gd name="connsiteX45" fmla="*/ 404602 w 5139737"/>
                <a:gd name="connsiteY45" fmla="*/ 2395243 h 2715361"/>
                <a:gd name="connsiteX46" fmla="*/ 372234 w 5139737"/>
                <a:gd name="connsiteY46" fmla="*/ 2103930 h 2715361"/>
                <a:gd name="connsiteX47" fmla="*/ 323682 w 5139737"/>
                <a:gd name="connsiteY47" fmla="*/ 1861168 h 2715361"/>
                <a:gd name="connsiteX48" fmla="*/ 258945 w 5139737"/>
                <a:gd name="connsiteY48" fmla="*/ 1666960 h 2715361"/>
                <a:gd name="connsiteX49" fmla="*/ 218485 w 5139737"/>
                <a:gd name="connsiteY49" fmla="*/ 1529395 h 2715361"/>
                <a:gd name="connsiteX50" fmla="*/ 178025 w 5139737"/>
                <a:gd name="connsiteY50" fmla="*/ 1432291 h 2715361"/>
                <a:gd name="connsiteX51" fmla="*/ 129473 w 5139737"/>
                <a:gd name="connsiteY51" fmla="*/ 1221898 h 2715361"/>
                <a:gd name="connsiteX52" fmla="*/ 105197 w 5139737"/>
                <a:gd name="connsiteY52" fmla="*/ 1124793 h 2715361"/>
                <a:gd name="connsiteX53" fmla="*/ 89013 w 5139737"/>
                <a:gd name="connsiteY53" fmla="*/ 1043873 h 2715361"/>
                <a:gd name="connsiteX54" fmla="*/ 16184 w 5139737"/>
                <a:gd name="connsiteY54" fmla="*/ 712099 h 2715361"/>
                <a:gd name="connsiteX55" fmla="*/ 8092 w 5139737"/>
                <a:gd name="connsiteY55" fmla="*/ 590719 h 2715361"/>
                <a:gd name="connsiteX56" fmla="*/ 0 w 5139737"/>
                <a:gd name="connsiteY56" fmla="*/ 542167 h 2715361"/>
                <a:gd name="connsiteX57" fmla="*/ 24276 w 5139737"/>
                <a:gd name="connsiteY57" fmla="*/ 0 h 2715361"/>
                <a:gd name="connsiteX58" fmla="*/ 121381 w 5139737"/>
                <a:gd name="connsiteY58" fmla="*/ 80921 h 2715361"/>
                <a:gd name="connsiteX59" fmla="*/ 186117 w 5139737"/>
                <a:gd name="connsiteY59" fmla="*/ 137565 h 2715361"/>
                <a:gd name="connsiteX60" fmla="*/ 299406 w 5139737"/>
                <a:gd name="connsiteY60" fmla="*/ 258945 h 2715361"/>
                <a:gd name="connsiteX61" fmla="*/ 445062 w 5139737"/>
                <a:gd name="connsiteY61" fmla="*/ 380326 h 2715361"/>
                <a:gd name="connsiteX62" fmla="*/ 493614 w 5139737"/>
                <a:gd name="connsiteY62" fmla="*/ 412694 h 2715361"/>
                <a:gd name="connsiteX63" fmla="*/ 566443 w 5139737"/>
                <a:gd name="connsiteY63" fmla="*/ 469338 h 2715361"/>
                <a:gd name="connsiteX64" fmla="*/ 598811 w 5139737"/>
                <a:gd name="connsiteY64" fmla="*/ 534075 h 2715361"/>
                <a:gd name="connsiteX65" fmla="*/ 574535 w 5139737"/>
                <a:gd name="connsiteY65" fmla="*/ 420786 h 2715361"/>
                <a:gd name="connsiteX66" fmla="*/ 550259 w 5139737"/>
                <a:gd name="connsiteY66" fmla="*/ 388418 h 2715361"/>
                <a:gd name="connsiteX67" fmla="*/ 501706 w 5139737"/>
                <a:gd name="connsiteY67" fmla="*/ 356050 h 2715361"/>
                <a:gd name="connsiteX68" fmla="*/ 485522 w 5139737"/>
                <a:gd name="connsiteY68" fmla="*/ 380326 h 2715361"/>
                <a:gd name="connsiteX69" fmla="*/ 461246 w 5139737"/>
                <a:gd name="connsiteY69" fmla="*/ 364142 h 2715361"/>
                <a:gd name="connsiteX70" fmla="*/ 453154 w 5139737"/>
                <a:gd name="connsiteY70"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68510 w 5139737"/>
                <a:gd name="connsiteY8" fmla="*/ 1594131 h 2715361"/>
                <a:gd name="connsiteX9" fmla="*/ 4944234 w 5139737"/>
                <a:gd name="connsiteY9" fmla="*/ 1618407 h 2715361"/>
                <a:gd name="connsiteX10" fmla="*/ 4919958 w 5139737"/>
                <a:gd name="connsiteY10" fmla="*/ 1683144 h 2715361"/>
                <a:gd name="connsiteX11" fmla="*/ 4903774 w 5139737"/>
                <a:gd name="connsiteY11" fmla="*/ 1788340 h 2715361"/>
                <a:gd name="connsiteX12" fmla="*/ 4936142 w 5139737"/>
                <a:gd name="connsiteY12" fmla="*/ 1877353 h 2715361"/>
                <a:gd name="connsiteX13" fmla="*/ 4952326 w 5139737"/>
                <a:gd name="connsiteY13" fmla="*/ 1901629 h 2715361"/>
                <a:gd name="connsiteX14" fmla="*/ 4960418 w 5139737"/>
                <a:gd name="connsiteY14" fmla="*/ 1925905 h 2715361"/>
                <a:gd name="connsiteX15" fmla="*/ 5008970 w 5139737"/>
                <a:gd name="connsiteY15" fmla="*/ 1974457 h 2715361"/>
                <a:gd name="connsiteX16" fmla="*/ 4976602 w 5139737"/>
                <a:gd name="connsiteY16" fmla="*/ 2014917 h 2715361"/>
                <a:gd name="connsiteX17" fmla="*/ 4895682 w 5139737"/>
                <a:gd name="connsiteY17" fmla="*/ 2023009 h 2715361"/>
                <a:gd name="connsiteX18" fmla="*/ 4782393 w 5139737"/>
                <a:gd name="connsiteY18" fmla="*/ 2031101 h 2715361"/>
                <a:gd name="connsiteX19" fmla="*/ 4750025 w 5139737"/>
                <a:gd name="connsiteY19" fmla="*/ 2039193 h 2715361"/>
                <a:gd name="connsiteX20" fmla="*/ 4652921 w 5139737"/>
                <a:gd name="connsiteY20" fmla="*/ 2023009 h 2715361"/>
                <a:gd name="connsiteX21" fmla="*/ 4539632 w 5139737"/>
                <a:gd name="connsiteY21" fmla="*/ 1998733 h 2715361"/>
                <a:gd name="connsiteX22" fmla="*/ 4402067 w 5139737"/>
                <a:gd name="connsiteY22" fmla="*/ 1966365 h 2715361"/>
                <a:gd name="connsiteX23" fmla="*/ 4102662 w 5139737"/>
                <a:gd name="connsiteY23" fmla="*/ 1958273 h 2715361"/>
                <a:gd name="connsiteX24" fmla="*/ 1861168 w 5139737"/>
                <a:gd name="connsiteY24" fmla="*/ 1950181 h 2715361"/>
                <a:gd name="connsiteX25" fmla="*/ 1464659 w 5139737"/>
                <a:gd name="connsiteY25" fmla="*/ 1942089 h 2715361"/>
                <a:gd name="connsiteX26" fmla="*/ 1319002 w 5139737"/>
                <a:gd name="connsiteY26" fmla="*/ 1909721 h 2715361"/>
                <a:gd name="connsiteX27" fmla="*/ 1254266 w 5139737"/>
                <a:gd name="connsiteY27" fmla="*/ 1901629 h 2715361"/>
                <a:gd name="connsiteX28" fmla="*/ 1116701 w 5139737"/>
                <a:gd name="connsiteY28" fmla="*/ 1885445 h 2715361"/>
                <a:gd name="connsiteX29" fmla="*/ 1100517 w 5139737"/>
                <a:gd name="connsiteY29" fmla="*/ 1909721 h 2715361"/>
                <a:gd name="connsiteX30" fmla="*/ 1116701 w 5139737"/>
                <a:gd name="connsiteY30" fmla="*/ 2071561 h 2715361"/>
                <a:gd name="connsiteX31" fmla="*/ 1124793 w 5139737"/>
                <a:gd name="connsiteY31" fmla="*/ 2095837 h 2715361"/>
                <a:gd name="connsiteX32" fmla="*/ 1100517 w 5139737"/>
                <a:gd name="connsiteY32" fmla="*/ 2419519 h 2715361"/>
                <a:gd name="connsiteX33" fmla="*/ 1084333 w 5139737"/>
                <a:gd name="connsiteY33" fmla="*/ 2468071 h 2715361"/>
                <a:gd name="connsiteX34" fmla="*/ 1108609 w 5139737"/>
                <a:gd name="connsiteY34" fmla="*/ 2621820 h 2715361"/>
                <a:gd name="connsiteX35" fmla="*/ 1116701 w 5139737"/>
                <a:gd name="connsiteY35" fmla="*/ 2654188 h 2715361"/>
                <a:gd name="connsiteX36" fmla="*/ 1140977 w 5139737"/>
                <a:gd name="connsiteY36" fmla="*/ 2694648 h 2715361"/>
                <a:gd name="connsiteX37" fmla="*/ 720191 w 5139737"/>
                <a:gd name="connsiteY37" fmla="*/ 2686556 h 2715361"/>
                <a:gd name="connsiteX38" fmla="*/ 590719 w 5139737"/>
                <a:gd name="connsiteY38" fmla="*/ 2678464 h 2715361"/>
                <a:gd name="connsiteX39" fmla="*/ 469338 w 5139737"/>
                <a:gd name="connsiteY39" fmla="*/ 2654188 h 2715361"/>
                <a:gd name="connsiteX40" fmla="*/ 380326 w 5139737"/>
                <a:gd name="connsiteY40" fmla="*/ 2646096 h 2715361"/>
                <a:gd name="connsiteX41" fmla="*/ 299406 w 5139737"/>
                <a:gd name="connsiteY41" fmla="*/ 2638004 h 2715361"/>
                <a:gd name="connsiteX42" fmla="*/ 347958 w 5139737"/>
                <a:gd name="connsiteY42" fmla="*/ 2621820 h 2715361"/>
                <a:gd name="connsiteX43" fmla="*/ 404602 w 5139737"/>
                <a:gd name="connsiteY43" fmla="*/ 2573268 h 2715361"/>
                <a:gd name="connsiteX44" fmla="*/ 404602 w 5139737"/>
                <a:gd name="connsiteY44" fmla="*/ 2395243 h 2715361"/>
                <a:gd name="connsiteX45" fmla="*/ 372234 w 5139737"/>
                <a:gd name="connsiteY45" fmla="*/ 2103930 h 2715361"/>
                <a:gd name="connsiteX46" fmla="*/ 323682 w 5139737"/>
                <a:gd name="connsiteY46" fmla="*/ 1861168 h 2715361"/>
                <a:gd name="connsiteX47" fmla="*/ 258945 w 5139737"/>
                <a:gd name="connsiteY47" fmla="*/ 1666960 h 2715361"/>
                <a:gd name="connsiteX48" fmla="*/ 218485 w 5139737"/>
                <a:gd name="connsiteY48" fmla="*/ 1529395 h 2715361"/>
                <a:gd name="connsiteX49" fmla="*/ 178025 w 5139737"/>
                <a:gd name="connsiteY49" fmla="*/ 1432291 h 2715361"/>
                <a:gd name="connsiteX50" fmla="*/ 129473 w 5139737"/>
                <a:gd name="connsiteY50" fmla="*/ 1221898 h 2715361"/>
                <a:gd name="connsiteX51" fmla="*/ 105197 w 5139737"/>
                <a:gd name="connsiteY51" fmla="*/ 1124793 h 2715361"/>
                <a:gd name="connsiteX52" fmla="*/ 89013 w 5139737"/>
                <a:gd name="connsiteY52" fmla="*/ 1043873 h 2715361"/>
                <a:gd name="connsiteX53" fmla="*/ 16184 w 5139737"/>
                <a:gd name="connsiteY53" fmla="*/ 712099 h 2715361"/>
                <a:gd name="connsiteX54" fmla="*/ 8092 w 5139737"/>
                <a:gd name="connsiteY54" fmla="*/ 590719 h 2715361"/>
                <a:gd name="connsiteX55" fmla="*/ 0 w 5139737"/>
                <a:gd name="connsiteY55" fmla="*/ 542167 h 2715361"/>
                <a:gd name="connsiteX56" fmla="*/ 24276 w 5139737"/>
                <a:gd name="connsiteY56" fmla="*/ 0 h 2715361"/>
                <a:gd name="connsiteX57" fmla="*/ 121381 w 5139737"/>
                <a:gd name="connsiteY57" fmla="*/ 80921 h 2715361"/>
                <a:gd name="connsiteX58" fmla="*/ 186117 w 5139737"/>
                <a:gd name="connsiteY58" fmla="*/ 137565 h 2715361"/>
                <a:gd name="connsiteX59" fmla="*/ 299406 w 5139737"/>
                <a:gd name="connsiteY59" fmla="*/ 258945 h 2715361"/>
                <a:gd name="connsiteX60" fmla="*/ 445062 w 5139737"/>
                <a:gd name="connsiteY60" fmla="*/ 380326 h 2715361"/>
                <a:gd name="connsiteX61" fmla="*/ 493614 w 5139737"/>
                <a:gd name="connsiteY61" fmla="*/ 412694 h 2715361"/>
                <a:gd name="connsiteX62" fmla="*/ 566443 w 5139737"/>
                <a:gd name="connsiteY62" fmla="*/ 469338 h 2715361"/>
                <a:gd name="connsiteX63" fmla="*/ 598811 w 5139737"/>
                <a:gd name="connsiteY63" fmla="*/ 534075 h 2715361"/>
                <a:gd name="connsiteX64" fmla="*/ 574535 w 5139737"/>
                <a:gd name="connsiteY64" fmla="*/ 420786 h 2715361"/>
                <a:gd name="connsiteX65" fmla="*/ 550259 w 5139737"/>
                <a:gd name="connsiteY65" fmla="*/ 388418 h 2715361"/>
                <a:gd name="connsiteX66" fmla="*/ 501706 w 5139737"/>
                <a:gd name="connsiteY66" fmla="*/ 356050 h 2715361"/>
                <a:gd name="connsiteX67" fmla="*/ 485522 w 5139737"/>
                <a:gd name="connsiteY67" fmla="*/ 380326 h 2715361"/>
                <a:gd name="connsiteX68" fmla="*/ 461246 w 5139737"/>
                <a:gd name="connsiteY68" fmla="*/ 364142 h 2715361"/>
                <a:gd name="connsiteX69" fmla="*/ 453154 w 5139737"/>
                <a:gd name="connsiteY69"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68510 w 5139737"/>
                <a:gd name="connsiteY8" fmla="*/ 1594131 h 2715361"/>
                <a:gd name="connsiteX9" fmla="*/ 4944234 w 5139737"/>
                <a:gd name="connsiteY9" fmla="*/ 1618407 h 2715361"/>
                <a:gd name="connsiteX10" fmla="*/ 4919958 w 5139737"/>
                <a:gd name="connsiteY10" fmla="*/ 1683144 h 2715361"/>
                <a:gd name="connsiteX11" fmla="*/ 4903774 w 5139737"/>
                <a:gd name="connsiteY11" fmla="*/ 1788340 h 2715361"/>
                <a:gd name="connsiteX12" fmla="*/ 4936142 w 5139737"/>
                <a:gd name="connsiteY12" fmla="*/ 1877353 h 2715361"/>
                <a:gd name="connsiteX13" fmla="*/ 4952326 w 5139737"/>
                <a:gd name="connsiteY13" fmla="*/ 1901629 h 2715361"/>
                <a:gd name="connsiteX14" fmla="*/ 5008970 w 5139737"/>
                <a:gd name="connsiteY14" fmla="*/ 1974457 h 2715361"/>
                <a:gd name="connsiteX15" fmla="*/ 4976602 w 5139737"/>
                <a:gd name="connsiteY15" fmla="*/ 2014917 h 2715361"/>
                <a:gd name="connsiteX16" fmla="*/ 4895682 w 5139737"/>
                <a:gd name="connsiteY16" fmla="*/ 2023009 h 2715361"/>
                <a:gd name="connsiteX17" fmla="*/ 4782393 w 5139737"/>
                <a:gd name="connsiteY17" fmla="*/ 2031101 h 2715361"/>
                <a:gd name="connsiteX18" fmla="*/ 4750025 w 5139737"/>
                <a:gd name="connsiteY18" fmla="*/ 2039193 h 2715361"/>
                <a:gd name="connsiteX19" fmla="*/ 4652921 w 5139737"/>
                <a:gd name="connsiteY19" fmla="*/ 2023009 h 2715361"/>
                <a:gd name="connsiteX20" fmla="*/ 4539632 w 5139737"/>
                <a:gd name="connsiteY20" fmla="*/ 1998733 h 2715361"/>
                <a:gd name="connsiteX21" fmla="*/ 4402067 w 5139737"/>
                <a:gd name="connsiteY21" fmla="*/ 1966365 h 2715361"/>
                <a:gd name="connsiteX22" fmla="*/ 4102662 w 5139737"/>
                <a:gd name="connsiteY22" fmla="*/ 1958273 h 2715361"/>
                <a:gd name="connsiteX23" fmla="*/ 1861168 w 5139737"/>
                <a:gd name="connsiteY23" fmla="*/ 1950181 h 2715361"/>
                <a:gd name="connsiteX24" fmla="*/ 1464659 w 5139737"/>
                <a:gd name="connsiteY24" fmla="*/ 1942089 h 2715361"/>
                <a:gd name="connsiteX25" fmla="*/ 1319002 w 5139737"/>
                <a:gd name="connsiteY25" fmla="*/ 1909721 h 2715361"/>
                <a:gd name="connsiteX26" fmla="*/ 1254266 w 5139737"/>
                <a:gd name="connsiteY26" fmla="*/ 1901629 h 2715361"/>
                <a:gd name="connsiteX27" fmla="*/ 1116701 w 5139737"/>
                <a:gd name="connsiteY27" fmla="*/ 1885445 h 2715361"/>
                <a:gd name="connsiteX28" fmla="*/ 1100517 w 5139737"/>
                <a:gd name="connsiteY28" fmla="*/ 1909721 h 2715361"/>
                <a:gd name="connsiteX29" fmla="*/ 1116701 w 5139737"/>
                <a:gd name="connsiteY29" fmla="*/ 2071561 h 2715361"/>
                <a:gd name="connsiteX30" fmla="*/ 1124793 w 5139737"/>
                <a:gd name="connsiteY30" fmla="*/ 2095837 h 2715361"/>
                <a:gd name="connsiteX31" fmla="*/ 1100517 w 5139737"/>
                <a:gd name="connsiteY31" fmla="*/ 2419519 h 2715361"/>
                <a:gd name="connsiteX32" fmla="*/ 1084333 w 5139737"/>
                <a:gd name="connsiteY32" fmla="*/ 2468071 h 2715361"/>
                <a:gd name="connsiteX33" fmla="*/ 1108609 w 5139737"/>
                <a:gd name="connsiteY33" fmla="*/ 2621820 h 2715361"/>
                <a:gd name="connsiteX34" fmla="*/ 1116701 w 5139737"/>
                <a:gd name="connsiteY34" fmla="*/ 2654188 h 2715361"/>
                <a:gd name="connsiteX35" fmla="*/ 1140977 w 5139737"/>
                <a:gd name="connsiteY35" fmla="*/ 2694648 h 2715361"/>
                <a:gd name="connsiteX36" fmla="*/ 720191 w 5139737"/>
                <a:gd name="connsiteY36" fmla="*/ 2686556 h 2715361"/>
                <a:gd name="connsiteX37" fmla="*/ 590719 w 5139737"/>
                <a:gd name="connsiteY37" fmla="*/ 2678464 h 2715361"/>
                <a:gd name="connsiteX38" fmla="*/ 469338 w 5139737"/>
                <a:gd name="connsiteY38" fmla="*/ 2654188 h 2715361"/>
                <a:gd name="connsiteX39" fmla="*/ 380326 w 5139737"/>
                <a:gd name="connsiteY39" fmla="*/ 2646096 h 2715361"/>
                <a:gd name="connsiteX40" fmla="*/ 299406 w 5139737"/>
                <a:gd name="connsiteY40" fmla="*/ 2638004 h 2715361"/>
                <a:gd name="connsiteX41" fmla="*/ 347958 w 5139737"/>
                <a:gd name="connsiteY41" fmla="*/ 2621820 h 2715361"/>
                <a:gd name="connsiteX42" fmla="*/ 404602 w 5139737"/>
                <a:gd name="connsiteY42" fmla="*/ 2573268 h 2715361"/>
                <a:gd name="connsiteX43" fmla="*/ 404602 w 5139737"/>
                <a:gd name="connsiteY43" fmla="*/ 2395243 h 2715361"/>
                <a:gd name="connsiteX44" fmla="*/ 372234 w 5139737"/>
                <a:gd name="connsiteY44" fmla="*/ 2103930 h 2715361"/>
                <a:gd name="connsiteX45" fmla="*/ 323682 w 5139737"/>
                <a:gd name="connsiteY45" fmla="*/ 1861168 h 2715361"/>
                <a:gd name="connsiteX46" fmla="*/ 258945 w 5139737"/>
                <a:gd name="connsiteY46" fmla="*/ 1666960 h 2715361"/>
                <a:gd name="connsiteX47" fmla="*/ 218485 w 5139737"/>
                <a:gd name="connsiteY47" fmla="*/ 1529395 h 2715361"/>
                <a:gd name="connsiteX48" fmla="*/ 178025 w 5139737"/>
                <a:gd name="connsiteY48" fmla="*/ 1432291 h 2715361"/>
                <a:gd name="connsiteX49" fmla="*/ 129473 w 5139737"/>
                <a:gd name="connsiteY49" fmla="*/ 1221898 h 2715361"/>
                <a:gd name="connsiteX50" fmla="*/ 105197 w 5139737"/>
                <a:gd name="connsiteY50" fmla="*/ 1124793 h 2715361"/>
                <a:gd name="connsiteX51" fmla="*/ 89013 w 5139737"/>
                <a:gd name="connsiteY51" fmla="*/ 1043873 h 2715361"/>
                <a:gd name="connsiteX52" fmla="*/ 16184 w 5139737"/>
                <a:gd name="connsiteY52" fmla="*/ 712099 h 2715361"/>
                <a:gd name="connsiteX53" fmla="*/ 8092 w 5139737"/>
                <a:gd name="connsiteY53" fmla="*/ 590719 h 2715361"/>
                <a:gd name="connsiteX54" fmla="*/ 0 w 5139737"/>
                <a:gd name="connsiteY54" fmla="*/ 542167 h 2715361"/>
                <a:gd name="connsiteX55" fmla="*/ 24276 w 5139737"/>
                <a:gd name="connsiteY55" fmla="*/ 0 h 2715361"/>
                <a:gd name="connsiteX56" fmla="*/ 121381 w 5139737"/>
                <a:gd name="connsiteY56" fmla="*/ 80921 h 2715361"/>
                <a:gd name="connsiteX57" fmla="*/ 186117 w 5139737"/>
                <a:gd name="connsiteY57" fmla="*/ 137565 h 2715361"/>
                <a:gd name="connsiteX58" fmla="*/ 299406 w 5139737"/>
                <a:gd name="connsiteY58" fmla="*/ 258945 h 2715361"/>
                <a:gd name="connsiteX59" fmla="*/ 445062 w 5139737"/>
                <a:gd name="connsiteY59" fmla="*/ 380326 h 2715361"/>
                <a:gd name="connsiteX60" fmla="*/ 493614 w 5139737"/>
                <a:gd name="connsiteY60" fmla="*/ 412694 h 2715361"/>
                <a:gd name="connsiteX61" fmla="*/ 566443 w 5139737"/>
                <a:gd name="connsiteY61" fmla="*/ 469338 h 2715361"/>
                <a:gd name="connsiteX62" fmla="*/ 598811 w 5139737"/>
                <a:gd name="connsiteY62" fmla="*/ 534075 h 2715361"/>
                <a:gd name="connsiteX63" fmla="*/ 574535 w 5139737"/>
                <a:gd name="connsiteY63" fmla="*/ 420786 h 2715361"/>
                <a:gd name="connsiteX64" fmla="*/ 550259 w 5139737"/>
                <a:gd name="connsiteY64" fmla="*/ 388418 h 2715361"/>
                <a:gd name="connsiteX65" fmla="*/ 501706 w 5139737"/>
                <a:gd name="connsiteY65" fmla="*/ 356050 h 2715361"/>
                <a:gd name="connsiteX66" fmla="*/ 485522 w 5139737"/>
                <a:gd name="connsiteY66" fmla="*/ 380326 h 2715361"/>
                <a:gd name="connsiteX67" fmla="*/ 461246 w 5139737"/>
                <a:gd name="connsiteY67" fmla="*/ 364142 h 2715361"/>
                <a:gd name="connsiteX68" fmla="*/ 453154 w 5139737"/>
                <a:gd name="connsiteY68"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68510 w 5139737"/>
                <a:gd name="connsiteY8" fmla="*/ 1594131 h 2715361"/>
                <a:gd name="connsiteX9" fmla="*/ 4944234 w 5139737"/>
                <a:gd name="connsiteY9" fmla="*/ 1618407 h 2715361"/>
                <a:gd name="connsiteX10" fmla="*/ 4919958 w 5139737"/>
                <a:gd name="connsiteY10" fmla="*/ 1683144 h 2715361"/>
                <a:gd name="connsiteX11" fmla="*/ 4936142 w 5139737"/>
                <a:gd name="connsiteY11" fmla="*/ 1877353 h 2715361"/>
                <a:gd name="connsiteX12" fmla="*/ 4952326 w 5139737"/>
                <a:gd name="connsiteY12" fmla="*/ 1901629 h 2715361"/>
                <a:gd name="connsiteX13" fmla="*/ 5008970 w 5139737"/>
                <a:gd name="connsiteY13" fmla="*/ 1974457 h 2715361"/>
                <a:gd name="connsiteX14" fmla="*/ 4976602 w 5139737"/>
                <a:gd name="connsiteY14" fmla="*/ 2014917 h 2715361"/>
                <a:gd name="connsiteX15" fmla="*/ 4895682 w 5139737"/>
                <a:gd name="connsiteY15" fmla="*/ 2023009 h 2715361"/>
                <a:gd name="connsiteX16" fmla="*/ 4782393 w 5139737"/>
                <a:gd name="connsiteY16" fmla="*/ 2031101 h 2715361"/>
                <a:gd name="connsiteX17" fmla="*/ 4750025 w 5139737"/>
                <a:gd name="connsiteY17" fmla="*/ 2039193 h 2715361"/>
                <a:gd name="connsiteX18" fmla="*/ 4652921 w 5139737"/>
                <a:gd name="connsiteY18" fmla="*/ 2023009 h 2715361"/>
                <a:gd name="connsiteX19" fmla="*/ 4539632 w 5139737"/>
                <a:gd name="connsiteY19" fmla="*/ 1998733 h 2715361"/>
                <a:gd name="connsiteX20" fmla="*/ 4402067 w 5139737"/>
                <a:gd name="connsiteY20" fmla="*/ 1966365 h 2715361"/>
                <a:gd name="connsiteX21" fmla="*/ 4102662 w 5139737"/>
                <a:gd name="connsiteY21" fmla="*/ 1958273 h 2715361"/>
                <a:gd name="connsiteX22" fmla="*/ 1861168 w 5139737"/>
                <a:gd name="connsiteY22" fmla="*/ 1950181 h 2715361"/>
                <a:gd name="connsiteX23" fmla="*/ 1464659 w 5139737"/>
                <a:gd name="connsiteY23" fmla="*/ 1942089 h 2715361"/>
                <a:gd name="connsiteX24" fmla="*/ 1319002 w 5139737"/>
                <a:gd name="connsiteY24" fmla="*/ 1909721 h 2715361"/>
                <a:gd name="connsiteX25" fmla="*/ 1254266 w 5139737"/>
                <a:gd name="connsiteY25" fmla="*/ 1901629 h 2715361"/>
                <a:gd name="connsiteX26" fmla="*/ 1116701 w 5139737"/>
                <a:gd name="connsiteY26" fmla="*/ 1885445 h 2715361"/>
                <a:gd name="connsiteX27" fmla="*/ 1100517 w 5139737"/>
                <a:gd name="connsiteY27" fmla="*/ 1909721 h 2715361"/>
                <a:gd name="connsiteX28" fmla="*/ 1116701 w 5139737"/>
                <a:gd name="connsiteY28" fmla="*/ 2071561 h 2715361"/>
                <a:gd name="connsiteX29" fmla="*/ 1124793 w 5139737"/>
                <a:gd name="connsiteY29" fmla="*/ 2095837 h 2715361"/>
                <a:gd name="connsiteX30" fmla="*/ 1100517 w 5139737"/>
                <a:gd name="connsiteY30" fmla="*/ 2419519 h 2715361"/>
                <a:gd name="connsiteX31" fmla="*/ 1084333 w 5139737"/>
                <a:gd name="connsiteY31" fmla="*/ 2468071 h 2715361"/>
                <a:gd name="connsiteX32" fmla="*/ 1108609 w 5139737"/>
                <a:gd name="connsiteY32" fmla="*/ 2621820 h 2715361"/>
                <a:gd name="connsiteX33" fmla="*/ 1116701 w 5139737"/>
                <a:gd name="connsiteY33" fmla="*/ 2654188 h 2715361"/>
                <a:gd name="connsiteX34" fmla="*/ 1140977 w 5139737"/>
                <a:gd name="connsiteY34" fmla="*/ 2694648 h 2715361"/>
                <a:gd name="connsiteX35" fmla="*/ 720191 w 5139737"/>
                <a:gd name="connsiteY35" fmla="*/ 2686556 h 2715361"/>
                <a:gd name="connsiteX36" fmla="*/ 590719 w 5139737"/>
                <a:gd name="connsiteY36" fmla="*/ 2678464 h 2715361"/>
                <a:gd name="connsiteX37" fmla="*/ 469338 w 5139737"/>
                <a:gd name="connsiteY37" fmla="*/ 2654188 h 2715361"/>
                <a:gd name="connsiteX38" fmla="*/ 380326 w 5139737"/>
                <a:gd name="connsiteY38" fmla="*/ 2646096 h 2715361"/>
                <a:gd name="connsiteX39" fmla="*/ 299406 w 5139737"/>
                <a:gd name="connsiteY39" fmla="*/ 2638004 h 2715361"/>
                <a:gd name="connsiteX40" fmla="*/ 347958 w 5139737"/>
                <a:gd name="connsiteY40" fmla="*/ 2621820 h 2715361"/>
                <a:gd name="connsiteX41" fmla="*/ 404602 w 5139737"/>
                <a:gd name="connsiteY41" fmla="*/ 2573268 h 2715361"/>
                <a:gd name="connsiteX42" fmla="*/ 404602 w 5139737"/>
                <a:gd name="connsiteY42" fmla="*/ 2395243 h 2715361"/>
                <a:gd name="connsiteX43" fmla="*/ 372234 w 5139737"/>
                <a:gd name="connsiteY43" fmla="*/ 2103930 h 2715361"/>
                <a:gd name="connsiteX44" fmla="*/ 323682 w 5139737"/>
                <a:gd name="connsiteY44" fmla="*/ 1861168 h 2715361"/>
                <a:gd name="connsiteX45" fmla="*/ 258945 w 5139737"/>
                <a:gd name="connsiteY45" fmla="*/ 1666960 h 2715361"/>
                <a:gd name="connsiteX46" fmla="*/ 218485 w 5139737"/>
                <a:gd name="connsiteY46" fmla="*/ 1529395 h 2715361"/>
                <a:gd name="connsiteX47" fmla="*/ 178025 w 5139737"/>
                <a:gd name="connsiteY47" fmla="*/ 1432291 h 2715361"/>
                <a:gd name="connsiteX48" fmla="*/ 129473 w 5139737"/>
                <a:gd name="connsiteY48" fmla="*/ 1221898 h 2715361"/>
                <a:gd name="connsiteX49" fmla="*/ 105197 w 5139737"/>
                <a:gd name="connsiteY49" fmla="*/ 1124793 h 2715361"/>
                <a:gd name="connsiteX50" fmla="*/ 89013 w 5139737"/>
                <a:gd name="connsiteY50" fmla="*/ 1043873 h 2715361"/>
                <a:gd name="connsiteX51" fmla="*/ 16184 w 5139737"/>
                <a:gd name="connsiteY51" fmla="*/ 712099 h 2715361"/>
                <a:gd name="connsiteX52" fmla="*/ 8092 w 5139737"/>
                <a:gd name="connsiteY52" fmla="*/ 590719 h 2715361"/>
                <a:gd name="connsiteX53" fmla="*/ 0 w 5139737"/>
                <a:gd name="connsiteY53" fmla="*/ 542167 h 2715361"/>
                <a:gd name="connsiteX54" fmla="*/ 24276 w 5139737"/>
                <a:gd name="connsiteY54" fmla="*/ 0 h 2715361"/>
                <a:gd name="connsiteX55" fmla="*/ 121381 w 5139737"/>
                <a:gd name="connsiteY55" fmla="*/ 80921 h 2715361"/>
                <a:gd name="connsiteX56" fmla="*/ 186117 w 5139737"/>
                <a:gd name="connsiteY56" fmla="*/ 137565 h 2715361"/>
                <a:gd name="connsiteX57" fmla="*/ 299406 w 5139737"/>
                <a:gd name="connsiteY57" fmla="*/ 258945 h 2715361"/>
                <a:gd name="connsiteX58" fmla="*/ 445062 w 5139737"/>
                <a:gd name="connsiteY58" fmla="*/ 380326 h 2715361"/>
                <a:gd name="connsiteX59" fmla="*/ 493614 w 5139737"/>
                <a:gd name="connsiteY59" fmla="*/ 412694 h 2715361"/>
                <a:gd name="connsiteX60" fmla="*/ 566443 w 5139737"/>
                <a:gd name="connsiteY60" fmla="*/ 469338 h 2715361"/>
                <a:gd name="connsiteX61" fmla="*/ 598811 w 5139737"/>
                <a:gd name="connsiteY61" fmla="*/ 534075 h 2715361"/>
                <a:gd name="connsiteX62" fmla="*/ 574535 w 5139737"/>
                <a:gd name="connsiteY62" fmla="*/ 420786 h 2715361"/>
                <a:gd name="connsiteX63" fmla="*/ 550259 w 5139737"/>
                <a:gd name="connsiteY63" fmla="*/ 388418 h 2715361"/>
                <a:gd name="connsiteX64" fmla="*/ 501706 w 5139737"/>
                <a:gd name="connsiteY64" fmla="*/ 356050 h 2715361"/>
                <a:gd name="connsiteX65" fmla="*/ 485522 w 5139737"/>
                <a:gd name="connsiteY65" fmla="*/ 380326 h 2715361"/>
                <a:gd name="connsiteX66" fmla="*/ 461246 w 5139737"/>
                <a:gd name="connsiteY66" fmla="*/ 364142 h 2715361"/>
                <a:gd name="connsiteX67" fmla="*/ 453154 w 5139737"/>
                <a:gd name="connsiteY67"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68510 w 5139737"/>
                <a:gd name="connsiteY8" fmla="*/ 1594131 h 2715361"/>
                <a:gd name="connsiteX9" fmla="*/ 4944234 w 5139737"/>
                <a:gd name="connsiteY9" fmla="*/ 1618407 h 2715361"/>
                <a:gd name="connsiteX10" fmla="*/ 4936142 w 5139737"/>
                <a:gd name="connsiteY10" fmla="*/ 1877353 h 2715361"/>
                <a:gd name="connsiteX11" fmla="*/ 4952326 w 5139737"/>
                <a:gd name="connsiteY11" fmla="*/ 1901629 h 2715361"/>
                <a:gd name="connsiteX12" fmla="*/ 5008970 w 5139737"/>
                <a:gd name="connsiteY12" fmla="*/ 1974457 h 2715361"/>
                <a:gd name="connsiteX13" fmla="*/ 4976602 w 5139737"/>
                <a:gd name="connsiteY13" fmla="*/ 2014917 h 2715361"/>
                <a:gd name="connsiteX14" fmla="*/ 4895682 w 5139737"/>
                <a:gd name="connsiteY14" fmla="*/ 2023009 h 2715361"/>
                <a:gd name="connsiteX15" fmla="*/ 4782393 w 5139737"/>
                <a:gd name="connsiteY15" fmla="*/ 2031101 h 2715361"/>
                <a:gd name="connsiteX16" fmla="*/ 4750025 w 5139737"/>
                <a:gd name="connsiteY16" fmla="*/ 2039193 h 2715361"/>
                <a:gd name="connsiteX17" fmla="*/ 4652921 w 5139737"/>
                <a:gd name="connsiteY17" fmla="*/ 2023009 h 2715361"/>
                <a:gd name="connsiteX18" fmla="*/ 4539632 w 5139737"/>
                <a:gd name="connsiteY18" fmla="*/ 1998733 h 2715361"/>
                <a:gd name="connsiteX19" fmla="*/ 4402067 w 5139737"/>
                <a:gd name="connsiteY19" fmla="*/ 1966365 h 2715361"/>
                <a:gd name="connsiteX20" fmla="*/ 4102662 w 5139737"/>
                <a:gd name="connsiteY20" fmla="*/ 1958273 h 2715361"/>
                <a:gd name="connsiteX21" fmla="*/ 1861168 w 5139737"/>
                <a:gd name="connsiteY21" fmla="*/ 1950181 h 2715361"/>
                <a:gd name="connsiteX22" fmla="*/ 1464659 w 5139737"/>
                <a:gd name="connsiteY22" fmla="*/ 1942089 h 2715361"/>
                <a:gd name="connsiteX23" fmla="*/ 1319002 w 5139737"/>
                <a:gd name="connsiteY23" fmla="*/ 1909721 h 2715361"/>
                <a:gd name="connsiteX24" fmla="*/ 1254266 w 5139737"/>
                <a:gd name="connsiteY24" fmla="*/ 1901629 h 2715361"/>
                <a:gd name="connsiteX25" fmla="*/ 1116701 w 5139737"/>
                <a:gd name="connsiteY25" fmla="*/ 1885445 h 2715361"/>
                <a:gd name="connsiteX26" fmla="*/ 1100517 w 5139737"/>
                <a:gd name="connsiteY26" fmla="*/ 1909721 h 2715361"/>
                <a:gd name="connsiteX27" fmla="*/ 1116701 w 5139737"/>
                <a:gd name="connsiteY27" fmla="*/ 2071561 h 2715361"/>
                <a:gd name="connsiteX28" fmla="*/ 1124793 w 5139737"/>
                <a:gd name="connsiteY28" fmla="*/ 2095837 h 2715361"/>
                <a:gd name="connsiteX29" fmla="*/ 1100517 w 5139737"/>
                <a:gd name="connsiteY29" fmla="*/ 2419519 h 2715361"/>
                <a:gd name="connsiteX30" fmla="*/ 1084333 w 5139737"/>
                <a:gd name="connsiteY30" fmla="*/ 2468071 h 2715361"/>
                <a:gd name="connsiteX31" fmla="*/ 1108609 w 5139737"/>
                <a:gd name="connsiteY31" fmla="*/ 2621820 h 2715361"/>
                <a:gd name="connsiteX32" fmla="*/ 1116701 w 5139737"/>
                <a:gd name="connsiteY32" fmla="*/ 2654188 h 2715361"/>
                <a:gd name="connsiteX33" fmla="*/ 1140977 w 5139737"/>
                <a:gd name="connsiteY33" fmla="*/ 2694648 h 2715361"/>
                <a:gd name="connsiteX34" fmla="*/ 720191 w 5139737"/>
                <a:gd name="connsiteY34" fmla="*/ 2686556 h 2715361"/>
                <a:gd name="connsiteX35" fmla="*/ 590719 w 5139737"/>
                <a:gd name="connsiteY35" fmla="*/ 2678464 h 2715361"/>
                <a:gd name="connsiteX36" fmla="*/ 469338 w 5139737"/>
                <a:gd name="connsiteY36" fmla="*/ 2654188 h 2715361"/>
                <a:gd name="connsiteX37" fmla="*/ 380326 w 5139737"/>
                <a:gd name="connsiteY37" fmla="*/ 2646096 h 2715361"/>
                <a:gd name="connsiteX38" fmla="*/ 299406 w 5139737"/>
                <a:gd name="connsiteY38" fmla="*/ 2638004 h 2715361"/>
                <a:gd name="connsiteX39" fmla="*/ 347958 w 5139737"/>
                <a:gd name="connsiteY39" fmla="*/ 2621820 h 2715361"/>
                <a:gd name="connsiteX40" fmla="*/ 404602 w 5139737"/>
                <a:gd name="connsiteY40" fmla="*/ 2573268 h 2715361"/>
                <a:gd name="connsiteX41" fmla="*/ 404602 w 5139737"/>
                <a:gd name="connsiteY41" fmla="*/ 2395243 h 2715361"/>
                <a:gd name="connsiteX42" fmla="*/ 372234 w 5139737"/>
                <a:gd name="connsiteY42" fmla="*/ 2103930 h 2715361"/>
                <a:gd name="connsiteX43" fmla="*/ 323682 w 5139737"/>
                <a:gd name="connsiteY43" fmla="*/ 1861168 h 2715361"/>
                <a:gd name="connsiteX44" fmla="*/ 258945 w 5139737"/>
                <a:gd name="connsiteY44" fmla="*/ 1666960 h 2715361"/>
                <a:gd name="connsiteX45" fmla="*/ 218485 w 5139737"/>
                <a:gd name="connsiteY45" fmla="*/ 1529395 h 2715361"/>
                <a:gd name="connsiteX46" fmla="*/ 178025 w 5139737"/>
                <a:gd name="connsiteY46" fmla="*/ 1432291 h 2715361"/>
                <a:gd name="connsiteX47" fmla="*/ 129473 w 5139737"/>
                <a:gd name="connsiteY47" fmla="*/ 1221898 h 2715361"/>
                <a:gd name="connsiteX48" fmla="*/ 105197 w 5139737"/>
                <a:gd name="connsiteY48" fmla="*/ 1124793 h 2715361"/>
                <a:gd name="connsiteX49" fmla="*/ 89013 w 5139737"/>
                <a:gd name="connsiteY49" fmla="*/ 1043873 h 2715361"/>
                <a:gd name="connsiteX50" fmla="*/ 16184 w 5139737"/>
                <a:gd name="connsiteY50" fmla="*/ 712099 h 2715361"/>
                <a:gd name="connsiteX51" fmla="*/ 8092 w 5139737"/>
                <a:gd name="connsiteY51" fmla="*/ 590719 h 2715361"/>
                <a:gd name="connsiteX52" fmla="*/ 0 w 5139737"/>
                <a:gd name="connsiteY52" fmla="*/ 542167 h 2715361"/>
                <a:gd name="connsiteX53" fmla="*/ 24276 w 5139737"/>
                <a:gd name="connsiteY53" fmla="*/ 0 h 2715361"/>
                <a:gd name="connsiteX54" fmla="*/ 121381 w 5139737"/>
                <a:gd name="connsiteY54" fmla="*/ 80921 h 2715361"/>
                <a:gd name="connsiteX55" fmla="*/ 186117 w 5139737"/>
                <a:gd name="connsiteY55" fmla="*/ 137565 h 2715361"/>
                <a:gd name="connsiteX56" fmla="*/ 299406 w 5139737"/>
                <a:gd name="connsiteY56" fmla="*/ 258945 h 2715361"/>
                <a:gd name="connsiteX57" fmla="*/ 445062 w 5139737"/>
                <a:gd name="connsiteY57" fmla="*/ 380326 h 2715361"/>
                <a:gd name="connsiteX58" fmla="*/ 493614 w 5139737"/>
                <a:gd name="connsiteY58" fmla="*/ 412694 h 2715361"/>
                <a:gd name="connsiteX59" fmla="*/ 566443 w 5139737"/>
                <a:gd name="connsiteY59" fmla="*/ 469338 h 2715361"/>
                <a:gd name="connsiteX60" fmla="*/ 598811 w 5139737"/>
                <a:gd name="connsiteY60" fmla="*/ 534075 h 2715361"/>
                <a:gd name="connsiteX61" fmla="*/ 574535 w 5139737"/>
                <a:gd name="connsiteY61" fmla="*/ 420786 h 2715361"/>
                <a:gd name="connsiteX62" fmla="*/ 550259 w 5139737"/>
                <a:gd name="connsiteY62" fmla="*/ 388418 h 2715361"/>
                <a:gd name="connsiteX63" fmla="*/ 501706 w 5139737"/>
                <a:gd name="connsiteY63" fmla="*/ 356050 h 2715361"/>
                <a:gd name="connsiteX64" fmla="*/ 485522 w 5139737"/>
                <a:gd name="connsiteY64" fmla="*/ 380326 h 2715361"/>
                <a:gd name="connsiteX65" fmla="*/ 461246 w 5139737"/>
                <a:gd name="connsiteY65" fmla="*/ 364142 h 2715361"/>
                <a:gd name="connsiteX66" fmla="*/ 453154 w 5139737"/>
                <a:gd name="connsiteY66"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68510 w 5139737"/>
                <a:gd name="connsiteY8" fmla="*/ 1594131 h 2715361"/>
                <a:gd name="connsiteX9" fmla="*/ 4936142 w 5139737"/>
                <a:gd name="connsiteY9" fmla="*/ 1877353 h 2715361"/>
                <a:gd name="connsiteX10" fmla="*/ 4952326 w 5139737"/>
                <a:gd name="connsiteY10" fmla="*/ 1901629 h 2715361"/>
                <a:gd name="connsiteX11" fmla="*/ 5008970 w 5139737"/>
                <a:gd name="connsiteY11" fmla="*/ 1974457 h 2715361"/>
                <a:gd name="connsiteX12" fmla="*/ 4976602 w 5139737"/>
                <a:gd name="connsiteY12" fmla="*/ 2014917 h 2715361"/>
                <a:gd name="connsiteX13" fmla="*/ 4895682 w 5139737"/>
                <a:gd name="connsiteY13" fmla="*/ 2023009 h 2715361"/>
                <a:gd name="connsiteX14" fmla="*/ 4782393 w 5139737"/>
                <a:gd name="connsiteY14" fmla="*/ 2031101 h 2715361"/>
                <a:gd name="connsiteX15" fmla="*/ 4750025 w 5139737"/>
                <a:gd name="connsiteY15" fmla="*/ 2039193 h 2715361"/>
                <a:gd name="connsiteX16" fmla="*/ 4652921 w 5139737"/>
                <a:gd name="connsiteY16" fmla="*/ 2023009 h 2715361"/>
                <a:gd name="connsiteX17" fmla="*/ 4539632 w 5139737"/>
                <a:gd name="connsiteY17" fmla="*/ 1998733 h 2715361"/>
                <a:gd name="connsiteX18" fmla="*/ 4402067 w 5139737"/>
                <a:gd name="connsiteY18" fmla="*/ 1966365 h 2715361"/>
                <a:gd name="connsiteX19" fmla="*/ 4102662 w 5139737"/>
                <a:gd name="connsiteY19" fmla="*/ 1958273 h 2715361"/>
                <a:gd name="connsiteX20" fmla="*/ 1861168 w 5139737"/>
                <a:gd name="connsiteY20" fmla="*/ 1950181 h 2715361"/>
                <a:gd name="connsiteX21" fmla="*/ 1464659 w 5139737"/>
                <a:gd name="connsiteY21" fmla="*/ 1942089 h 2715361"/>
                <a:gd name="connsiteX22" fmla="*/ 1319002 w 5139737"/>
                <a:gd name="connsiteY22" fmla="*/ 1909721 h 2715361"/>
                <a:gd name="connsiteX23" fmla="*/ 1254266 w 5139737"/>
                <a:gd name="connsiteY23" fmla="*/ 1901629 h 2715361"/>
                <a:gd name="connsiteX24" fmla="*/ 1116701 w 5139737"/>
                <a:gd name="connsiteY24" fmla="*/ 1885445 h 2715361"/>
                <a:gd name="connsiteX25" fmla="*/ 1100517 w 5139737"/>
                <a:gd name="connsiteY25" fmla="*/ 1909721 h 2715361"/>
                <a:gd name="connsiteX26" fmla="*/ 1116701 w 5139737"/>
                <a:gd name="connsiteY26" fmla="*/ 2071561 h 2715361"/>
                <a:gd name="connsiteX27" fmla="*/ 1124793 w 5139737"/>
                <a:gd name="connsiteY27" fmla="*/ 2095837 h 2715361"/>
                <a:gd name="connsiteX28" fmla="*/ 1100517 w 5139737"/>
                <a:gd name="connsiteY28" fmla="*/ 2419519 h 2715361"/>
                <a:gd name="connsiteX29" fmla="*/ 1084333 w 5139737"/>
                <a:gd name="connsiteY29" fmla="*/ 2468071 h 2715361"/>
                <a:gd name="connsiteX30" fmla="*/ 1108609 w 5139737"/>
                <a:gd name="connsiteY30" fmla="*/ 2621820 h 2715361"/>
                <a:gd name="connsiteX31" fmla="*/ 1116701 w 5139737"/>
                <a:gd name="connsiteY31" fmla="*/ 2654188 h 2715361"/>
                <a:gd name="connsiteX32" fmla="*/ 1140977 w 5139737"/>
                <a:gd name="connsiteY32" fmla="*/ 2694648 h 2715361"/>
                <a:gd name="connsiteX33" fmla="*/ 720191 w 5139737"/>
                <a:gd name="connsiteY33" fmla="*/ 2686556 h 2715361"/>
                <a:gd name="connsiteX34" fmla="*/ 590719 w 5139737"/>
                <a:gd name="connsiteY34" fmla="*/ 2678464 h 2715361"/>
                <a:gd name="connsiteX35" fmla="*/ 469338 w 5139737"/>
                <a:gd name="connsiteY35" fmla="*/ 2654188 h 2715361"/>
                <a:gd name="connsiteX36" fmla="*/ 380326 w 5139737"/>
                <a:gd name="connsiteY36" fmla="*/ 2646096 h 2715361"/>
                <a:gd name="connsiteX37" fmla="*/ 299406 w 5139737"/>
                <a:gd name="connsiteY37" fmla="*/ 2638004 h 2715361"/>
                <a:gd name="connsiteX38" fmla="*/ 347958 w 5139737"/>
                <a:gd name="connsiteY38" fmla="*/ 2621820 h 2715361"/>
                <a:gd name="connsiteX39" fmla="*/ 404602 w 5139737"/>
                <a:gd name="connsiteY39" fmla="*/ 2573268 h 2715361"/>
                <a:gd name="connsiteX40" fmla="*/ 404602 w 5139737"/>
                <a:gd name="connsiteY40" fmla="*/ 2395243 h 2715361"/>
                <a:gd name="connsiteX41" fmla="*/ 372234 w 5139737"/>
                <a:gd name="connsiteY41" fmla="*/ 2103930 h 2715361"/>
                <a:gd name="connsiteX42" fmla="*/ 323682 w 5139737"/>
                <a:gd name="connsiteY42" fmla="*/ 1861168 h 2715361"/>
                <a:gd name="connsiteX43" fmla="*/ 258945 w 5139737"/>
                <a:gd name="connsiteY43" fmla="*/ 1666960 h 2715361"/>
                <a:gd name="connsiteX44" fmla="*/ 218485 w 5139737"/>
                <a:gd name="connsiteY44" fmla="*/ 1529395 h 2715361"/>
                <a:gd name="connsiteX45" fmla="*/ 178025 w 5139737"/>
                <a:gd name="connsiteY45" fmla="*/ 1432291 h 2715361"/>
                <a:gd name="connsiteX46" fmla="*/ 129473 w 5139737"/>
                <a:gd name="connsiteY46" fmla="*/ 1221898 h 2715361"/>
                <a:gd name="connsiteX47" fmla="*/ 105197 w 5139737"/>
                <a:gd name="connsiteY47" fmla="*/ 1124793 h 2715361"/>
                <a:gd name="connsiteX48" fmla="*/ 89013 w 5139737"/>
                <a:gd name="connsiteY48" fmla="*/ 1043873 h 2715361"/>
                <a:gd name="connsiteX49" fmla="*/ 16184 w 5139737"/>
                <a:gd name="connsiteY49" fmla="*/ 712099 h 2715361"/>
                <a:gd name="connsiteX50" fmla="*/ 8092 w 5139737"/>
                <a:gd name="connsiteY50" fmla="*/ 590719 h 2715361"/>
                <a:gd name="connsiteX51" fmla="*/ 0 w 5139737"/>
                <a:gd name="connsiteY51" fmla="*/ 542167 h 2715361"/>
                <a:gd name="connsiteX52" fmla="*/ 24276 w 5139737"/>
                <a:gd name="connsiteY52" fmla="*/ 0 h 2715361"/>
                <a:gd name="connsiteX53" fmla="*/ 121381 w 5139737"/>
                <a:gd name="connsiteY53" fmla="*/ 80921 h 2715361"/>
                <a:gd name="connsiteX54" fmla="*/ 186117 w 5139737"/>
                <a:gd name="connsiteY54" fmla="*/ 137565 h 2715361"/>
                <a:gd name="connsiteX55" fmla="*/ 299406 w 5139737"/>
                <a:gd name="connsiteY55" fmla="*/ 258945 h 2715361"/>
                <a:gd name="connsiteX56" fmla="*/ 445062 w 5139737"/>
                <a:gd name="connsiteY56" fmla="*/ 380326 h 2715361"/>
                <a:gd name="connsiteX57" fmla="*/ 493614 w 5139737"/>
                <a:gd name="connsiteY57" fmla="*/ 412694 h 2715361"/>
                <a:gd name="connsiteX58" fmla="*/ 566443 w 5139737"/>
                <a:gd name="connsiteY58" fmla="*/ 469338 h 2715361"/>
                <a:gd name="connsiteX59" fmla="*/ 598811 w 5139737"/>
                <a:gd name="connsiteY59" fmla="*/ 534075 h 2715361"/>
                <a:gd name="connsiteX60" fmla="*/ 574535 w 5139737"/>
                <a:gd name="connsiteY60" fmla="*/ 420786 h 2715361"/>
                <a:gd name="connsiteX61" fmla="*/ 550259 w 5139737"/>
                <a:gd name="connsiteY61" fmla="*/ 388418 h 2715361"/>
                <a:gd name="connsiteX62" fmla="*/ 501706 w 5139737"/>
                <a:gd name="connsiteY62" fmla="*/ 356050 h 2715361"/>
                <a:gd name="connsiteX63" fmla="*/ 485522 w 5139737"/>
                <a:gd name="connsiteY63" fmla="*/ 380326 h 2715361"/>
                <a:gd name="connsiteX64" fmla="*/ 461246 w 5139737"/>
                <a:gd name="connsiteY64" fmla="*/ 364142 h 2715361"/>
                <a:gd name="connsiteX65" fmla="*/ 453154 w 5139737"/>
                <a:gd name="connsiteY65" fmla="*/ 323682 h 2715361"/>
                <a:gd name="connsiteX0" fmla="*/ 453154 w 5139737"/>
                <a:gd name="connsiteY0" fmla="*/ 323682 h 2715361"/>
                <a:gd name="connsiteX1" fmla="*/ 558351 w 5139737"/>
                <a:gd name="connsiteY1" fmla="*/ 339866 h 2715361"/>
                <a:gd name="connsiteX2" fmla="*/ 1399922 w 5139737"/>
                <a:gd name="connsiteY2" fmla="*/ 339866 h 2715361"/>
                <a:gd name="connsiteX3" fmla="*/ 1448475 w 5139737"/>
                <a:gd name="connsiteY3" fmla="*/ 331774 h 2715361"/>
                <a:gd name="connsiteX4" fmla="*/ 2977869 w 5139737"/>
                <a:gd name="connsiteY4" fmla="*/ 331774 h 2715361"/>
                <a:gd name="connsiteX5" fmla="*/ 4960418 w 5139737"/>
                <a:gd name="connsiteY5" fmla="*/ 380326 h 2715361"/>
                <a:gd name="connsiteX6" fmla="*/ 5049430 w 5139737"/>
                <a:gd name="connsiteY6" fmla="*/ 1497027 h 2715361"/>
                <a:gd name="connsiteX7" fmla="*/ 4984694 w 5139737"/>
                <a:gd name="connsiteY7" fmla="*/ 1561763 h 2715361"/>
                <a:gd name="connsiteX8" fmla="*/ 4936142 w 5139737"/>
                <a:gd name="connsiteY8" fmla="*/ 1877353 h 2715361"/>
                <a:gd name="connsiteX9" fmla="*/ 4952326 w 5139737"/>
                <a:gd name="connsiteY9" fmla="*/ 1901629 h 2715361"/>
                <a:gd name="connsiteX10" fmla="*/ 5008970 w 5139737"/>
                <a:gd name="connsiteY10" fmla="*/ 1974457 h 2715361"/>
                <a:gd name="connsiteX11" fmla="*/ 4976602 w 5139737"/>
                <a:gd name="connsiteY11" fmla="*/ 2014917 h 2715361"/>
                <a:gd name="connsiteX12" fmla="*/ 4895682 w 5139737"/>
                <a:gd name="connsiteY12" fmla="*/ 2023009 h 2715361"/>
                <a:gd name="connsiteX13" fmla="*/ 4782393 w 5139737"/>
                <a:gd name="connsiteY13" fmla="*/ 2031101 h 2715361"/>
                <a:gd name="connsiteX14" fmla="*/ 4750025 w 5139737"/>
                <a:gd name="connsiteY14" fmla="*/ 2039193 h 2715361"/>
                <a:gd name="connsiteX15" fmla="*/ 4652921 w 5139737"/>
                <a:gd name="connsiteY15" fmla="*/ 2023009 h 2715361"/>
                <a:gd name="connsiteX16" fmla="*/ 4539632 w 5139737"/>
                <a:gd name="connsiteY16" fmla="*/ 1998733 h 2715361"/>
                <a:gd name="connsiteX17" fmla="*/ 4402067 w 5139737"/>
                <a:gd name="connsiteY17" fmla="*/ 1966365 h 2715361"/>
                <a:gd name="connsiteX18" fmla="*/ 4102662 w 5139737"/>
                <a:gd name="connsiteY18" fmla="*/ 1958273 h 2715361"/>
                <a:gd name="connsiteX19" fmla="*/ 1861168 w 5139737"/>
                <a:gd name="connsiteY19" fmla="*/ 1950181 h 2715361"/>
                <a:gd name="connsiteX20" fmla="*/ 1464659 w 5139737"/>
                <a:gd name="connsiteY20" fmla="*/ 1942089 h 2715361"/>
                <a:gd name="connsiteX21" fmla="*/ 1319002 w 5139737"/>
                <a:gd name="connsiteY21" fmla="*/ 1909721 h 2715361"/>
                <a:gd name="connsiteX22" fmla="*/ 1254266 w 5139737"/>
                <a:gd name="connsiteY22" fmla="*/ 1901629 h 2715361"/>
                <a:gd name="connsiteX23" fmla="*/ 1116701 w 5139737"/>
                <a:gd name="connsiteY23" fmla="*/ 1885445 h 2715361"/>
                <a:gd name="connsiteX24" fmla="*/ 1100517 w 5139737"/>
                <a:gd name="connsiteY24" fmla="*/ 1909721 h 2715361"/>
                <a:gd name="connsiteX25" fmla="*/ 1116701 w 5139737"/>
                <a:gd name="connsiteY25" fmla="*/ 2071561 h 2715361"/>
                <a:gd name="connsiteX26" fmla="*/ 1124793 w 5139737"/>
                <a:gd name="connsiteY26" fmla="*/ 2095837 h 2715361"/>
                <a:gd name="connsiteX27" fmla="*/ 1100517 w 5139737"/>
                <a:gd name="connsiteY27" fmla="*/ 2419519 h 2715361"/>
                <a:gd name="connsiteX28" fmla="*/ 1084333 w 5139737"/>
                <a:gd name="connsiteY28" fmla="*/ 2468071 h 2715361"/>
                <a:gd name="connsiteX29" fmla="*/ 1108609 w 5139737"/>
                <a:gd name="connsiteY29" fmla="*/ 2621820 h 2715361"/>
                <a:gd name="connsiteX30" fmla="*/ 1116701 w 5139737"/>
                <a:gd name="connsiteY30" fmla="*/ 2654188 h 2715361"/>
                <a:gd name="connsiteX31" fmla="*/ 1140977 w 5139737"/>
                <a:gd name="connsiteY31" fmla="*/ 2694648 h 2715361"/>
                <a:gd name="connsiteX32" fmla="*/ 720191 w 5139737"/>
                <a:gd name="connsiteY32" fmla="*/ 2686556 h 2715361"/>
                <a:gd name="connsiteX33" fmla="*/ 590719 w 5139737"/>
                <a:gd name="connsiteY33" fmla="*/ 2678464 h 2715361"/>
                <a:gd name="connsiteX34" fmla="*/ 469338 w 5139737"/>
                <a:gd name="connsiteY34" fmla="*/ 2654188 h 2715361"/>
                <a:gd name="connsiteX35" fmla="*/ 380326 w 5139737"/>
                <a:gd name="connsiteY35" fmla="*/ 2646096 h 2715361"/>
                <a:gd name="connsiteX36" fmla="*/ 299406 w 5139737"/>
                <a:gd name="connsiteY36" fmla="*/ 2638004 h 2715361"/>
                <a:gd name="connsiteX37" fmla="*/ 347958 w 5139737"/>
                <a:gd name="connsiteY37" fmla="*/ 2621820 h 2715361"/>
                <a:gd name="connsiteX38" fmla="*/ 404602 w 5139737"/>
                <a:gd name="connsiteY38" fmla="*/ 2573268 h 2715361"/>
                <a:gd name="connsiteX39" fmla="*/ 404602 w 5139737"/>
                <a:gd name="connsiteY39" fmla="*/ 2395243 h 2715361"/>
                <a:gd name="connsiteX40" fmla="*/ 372234 w 5139737"/>
                <a:gd name="connsiteY40" fmla="*/ 2103930 h 2715361"/>
                <a:gd name="connsiteX41" fmla="*/ 323682 w 5139737"/>
                <a:gd name="connsiteY41" fmla="*/ 1861168 h 2715361"/>
                <a:gd name="connsiteX42" fmla="*/ 258945 w 5139737"/>
                <a:gd name="connsiteY42" fmla="*/ 1666960 h 2715361"/>
                <a:gd name="connsiteX43" fmla="*/ 218485 w 5139737"/>
                <a:gd name="connsiteY43" fmla="*/ 1529395 h 2715361"/>
                <a:gd name="connsiteX44" fmla="*/ 178025 w 5139737"/>
                <a:gd name="connsiteY44" fmla="*/ 1432291 h 2715361"/>
                <a:gd name="connsiteX45" fmla="*/ 129473 w 5139737"/>
                <a:gd name="connsiteY45" fmla="*/ 1221898 h 2715361"/>
                <a:gd name="connsiteX46" fmla="*/ 105197 w 5139737"/>
                <a:gd name="connsiteY46" fmla="*/ 1124793 h 2715361"/>
                <a:gd name="connsiteX47" fmla="*/ 89013 w 5139737"/>
                <a:gd name="connsiteY47" fmla="*/ 1043873 h 2715361"/>
                <a:gd name="connsiteX48" fmla="*/ 16184 w 5139737"/>
                <a:gd name="connsiteY48" fmla="*/ 712099 h 2715361"/>
                <a:gd name="connsiteX49" fmla="*/ 8092 w 5139737"/>
                <a:gd name="connsiteY49" fmla="*/ 590719 h 2715361"/>
                <a:gd name="connsiteX50" fmla="*/ 0 w 5139737"/>
                <a:gd name="connsiteY50" fmla="*/ 542167 h 2715361"/>
                <a:gd name="connsiteX51" fmla="*/ 24276 w 5139737"/>
                <a:gd name="connsiteY51" fmla="*/ 0 h 2715361"/>
                <a:gd name="connsiteX52" fmla="*/ 121381 w 5139737"/>
                <a:gd name="connsiteY52" fmla="*/ 80921 h 2715361"/>
                <a:gd name="connsiteX53" fmla="*/ 186117 w 5139737"/>
                <a:gd name="connsiteY53" fmla="*/ 137565 h 2715361"/>
                <a:gd name="connsiteX54" fmla="*/ 299406 w 5139737"/>
                <a:gd name="connsiteY54" fmla="*/ 258945 h 2715361"/>
                <a:gd name="connsiteX55" fmla="*/ 445062 w 5139737"/>
                <a:gd name="connsiteY55" fmla="*/ 380326 h 2715361"/>
                <a:gd name="connsiteX56" fmla="*/ 493614 w 5139737"/>
                <a:gd name="connsiteY56" fmla="*/ 412694 h 2715361"/>
                <a:gd name="connsiteX57" fmla="*/ 566443 w 5139737"/>
                <a:gd name="connsiteY57" fmla="*/ 469338 h 2715361"/>
                <a:gd name="connsiteX58" fmla="*/ 598811 w 5139737"/>
                <a:gd name="connsiteY58" fmla="*/ 534075 h 2715361"/>
                <a:gd name="connsiteX59" fmla="*/ 574535 w 5139737"/>
                <a:gd name="connsiteY59" fmla="*/ 420786 h 2715361"/>
                <a:gd name="connsiteX60" fmla="*/ 550259 w 5139737"/>
                <a:gd name="connsiteY60" fmla="*/ 388418 h 2715361"/>
                <a:gd name="connsiteX61" fmla="*/ 501706 w 5139737"/>
                <a:gd name="connsiteY61" fmla="*/ 356050 h 2715361"/>
                <a:gd name="connsiteX62" fmla="*/ 485522 w 5139737"/>
                <a:gd name="connsiteY62" fmla="*/ 380326 h 2715361"/>
                <a:gd name="connsiteX63" fmla="*/ 461246 w 5139737"/>
                <a:gd name="connsiteY63" fmla="*/ 364142 h 2715361"/>
                <a:gd name="connsiteX64" fmla="*/ 453154 w 5139737"/>
                <a:gd name="connsiteY64" fmla="*/ 323682 h 2715361"/>
                <a:gd name="connsiteX0" fmla="*/ 453154 w 5142087"/>
                <a:gd name="connsiteY0" fmla="*/ 323682 h 2715361"/>
                <a:gd name="connsiteX1" fmla="*/ 558351 w 5142087"/>
                <a:gd name="connsiteY1" fmla="*/ 339866 h 2715361"/>
                <a:gd name="connsiteX2" fmla="*/ 1399922 w 5142087"/>
                <a:gd name="connsiteY2" fmla="*/ 339866 h 2715361"/>
                <a:gd name="connsiteX3" fmla="*/ 1448475 w 5142087"/>
                <a:gd name="connsiteY3" fmla="*/ 331774 h 2715361"/>
                <a:gd name="connsiteX4" fmla="*/ 2977869 w 5142087"/>
                <a:gd name="connsiteY4" fmla="*/ 331774 h 2715361"/>
                <a:gd name="connsiteX5" fmla="*/ 4960418 w 5142087"/>
                <a:gd name="connsiteY5" fmla="*/ 380326 h 2715361"/>
                <a:gd name="connsiteX6" fmla="*/ 5049430 w 5142087"/>
                <a:gd name="connsiteY6" fmla="*/ 1497027 h 2715361"/>
                <a:gd name="connsiteX7" fmla="*/ 4936142 w 5142087"/>
                <a:gd name="connsiteY7" fmla="*/ 1877353 h 2715361"/>
                <a:gd name="connsiteX8" fmla="*/ 4952326 w 5142087"/>
                <a:gd name="connsiteY8" fmla="*/ 1901629 h 2715361"/>
                <a:gd name="connsiteX9" fmla="*/ 5008970 w 5142087"/>
                <a:gd name="connsiteY9" fmla="*/ 1974457 h 2715361"/>
                <a:gd name="connsiteX10" fmla="*/ 4976602 w 5142087"/>
                <a:gd name="connsiteY10" fmla="*/ 2014917 h 2715361"/>
                <a:gd name="connsiteX11" fmla="*/ 4895682 w 5142087"/>
                <a:gd name="connsiteY11" fmla="*/ 2023009 h 2715361"/>
                <a:gd name="connsiteX12" fmla="*/ 4782393 w 5142087"/>
                <a:gd name="connsiteY12" fmla="*/ 2031101 h 2715361"/>
                <a:gd name="connsiteX13" fmla="*/ 4750025 w 5142087"/>
                <a:gd name="connsiteY13" fmla="*/ 2039193 h 2715361"/>
                <a:gd name="connsiteX14" fmla="*/ 4652921 w 5142087"/>
                <a:gd name="connsiteY14" fmla="*/ 2023009 h 2715361"/>
                <a:gd name="connsiteX15" fmla="*/ 4539632 w 5142087"/>
                <a:gd name="connsiteY15" fmla="*/ 1998733 h 2715361"/>
                <a:gd name="connsiteX16" fmla="*/ 4402067 w 5142087"/>
                <a:gd name="connsiteY16" fmla="*/ 1966365 h 2715361"/>
                <a:gd name="connsiteX17" fmla="*/ 4102662 w 5142087"/>
                <a:gd name="connsiteY17" fmla="*/ 1958273 h 2715361"/>
                <a:gd name="connsiteX18" fmla="*/ 1861168 w 5142087"/>
                <a:gd name="connsiteY18" fmla="*/ 1950181 h 2715361"/>
                <a:gd name="connsiteX19" fmla="*/ 1464659 w 5142087"/>
                <a:gd name="connsiteY19" fmla="*/ 1942089 h 2715361"/>
                <a:gd name="connsiteX20" fmla="*/ 1319002 w 5142087"/>
                <a:gd name="connsiteY20" fmla="*/ 1909721 h 2715361"/>
                <a:gd name="connsiteX21" fmla="*/ 1254266 w 5142087"/>
                <a:gd name="connsiteY21" fmla="*/ 1901629 h 2715361"/>
                <a:gd name="connsiteX22" fmla="*/ 1116701 w 5142087"/>
                <a:gd name="connsiteY22" fmla="*/ 1885445 h 2715361"/>
                <a:gd name="connsiteX23" fmla="*/ 1100517 w 5142087"/>
                <a:gd name="connsiteY23" fmla="*/ 1909721 h 2715361"/>
                <a:gd name="connsiteX24" fmla="*/ 1116701 w 5142087"/>
                <a:gd name="connsiteY24" fmla="*/ 2071561 h 2715361"/>
                <a:gd name="connsiteX25" fmla="*/ 1124793 w 5142087"/>
                <a:gd name="connsiteY25" fmla="*/ 2095837 h 2715361"/>
                <a:gd name="connsiteX26" fmla="*/ 1100517 w 5142087"/>
                <a:gd name="connsiteY26" fmla="*/ 2419519 h 2715361"/>
                <a:gd name="connsiteX27" fmla="*/ 1084333 w 5142087"/>
                <a:gd name="connsiteY27" fmla="*/ 2468071 h 2715361"/>
                <a:gd name="connsiteX28" fmla="*/ 1108609 w 5142087"/>
                <a:gd name="connsiteY28" fmla="*/ 2621820 h 2715361"/>
                <a:gd name="connsiteX29" fmla="*/ 1116701 w 5142087"/>
                <a:gd name="connsiteY29" fmla="*/ 2654188 h 2715361"/>
                <a:gd name="connsiteX30" fmla="*/ 1140977 w 5142087"/>
                <a:gd name="connsiteY30" fmla="*/ 2694648 h 2715361"/>
                <a:gd name="connsiteX31" fmla="*/ 720191 w 5142087"/>
                <a:gd name="connsiteY31" fmla="*/ 2686556 h 2715361"/>
                <a:gd name="connsiteX32" fmla="*/ 590719 w 5142087"/>
                <a:gd name="connsiteY32" fmla="*/ 2678464 h 2715361"/>
                <a:gd name="connsiteX33" fmla="*/ 469338 w 5142087"/>
                <a:gd name="connsiteY33" fmla="*/ 2654188 h 2715361"/>
                <a:gd name="connsiteX34" fmla="*/ 380326 w 5142087"/>
                <a:gd name="connsiteY34" fmla="*/ 2646096 h 2715361"/>
                <a:gd name="connsiteX35" fmla="*/ 299406 w 5142087"/>
                <a:gd name="connsiteY35" fmla="*/ 2638004 h 2715361"/>
                <a:gd name="connsiteX36" fmla="*/ 347958 w 5142087"/>
                <a:gd name="connsiteY36" fmla="*/ 2621820 h 2715361"/>
                <a:gd name="connsiteX37" fmla="*/ 404602 w 5142087"/>
                <a:gd name="connsiteY37" fmla="*/ 2573268 h 2715361"/>
                <a:gd name="connsiteX38" fmla="*/ 404602 w 5142087"/>
                <a:gd name="connsiteY38" fmla="*/ 2395243 h 2715361"/>
                <a:gd name="connsiteX39" fmla="*/ 372234 w 5142087"/>
                <a:gd name="connsiteY39" fmla="*/ 2103930 h 2715361"/>
                <a:gd name="connsiteX40" fmla="*/ 323682 w 5142087"/>
                <a:gd name="connsiteY40" fmla="*/ 1861168 h 2715361"/>
                <a:gd name="connsiteX41" fmla="*/ 258945 w 5142087"/>
                <a:gd name="connsiteY41" fmla="*/ 1666960 h 2715361"/>
                <a:gd name="connsiteX42" fmla="*/ 218485 w 5142087"/>
                <a:gd name="connsiteY42" fmla="*/ 1529395 h 2715361"/>
                <a:gd name="connsiteX43" fmla="*/ 178025 w 5142087"/>
                <a:gd name="connsiteY43" fmla="*/ 1432291 h 2715361"/>
                <a:gd name="connsiteX44" fmla="*/ 129473 w 5142087"/>
                <a:gd name="connsiteY44" fmla="*/ 1221898 h 2715361"/>
                <a:gd name="connsiteX45" fmla="*/ 105197 w 5142087"/>
                <a:gd name="connsiteY45" fmla="*/ 1124793 h 2715361"/>
                <a:gd name="connsiteX46" fmla="*/ 89013 w 5142087"/>
                <a:gd name="connsiteY46" fmla="*/ 1043873 h 2715361"/>
                <a:gd name="connsiteX47" fmla="*/ 16184 w 5142087"/>
                <a:gd name="connsiteY47" fmla="*/ 712099 h 2715361"/>
                <a:gd name="connsiteX48" fmla="*/ 8092 w 5142087"/>
                <a:gd name="connsiteY48" fmla="*/ 590719 h 2715361"/>
                <a:gd name="connsiteX49" fmla="*/ 0 w 5142087"/>
                <a:gd name="connsiteY49" fmla="*/ 542167 h 2715361"/>
                <a:gd name="connsiteX50" fmla="*/ 24276 w 5142087"/>
                <a:gd name="connsiteY50" fmla="*/ 0 h 2715361"/>
                <a:gd name="connsiteX51" fmla="*/ 121381 w 5142087"/>
                <a:gd name="connsiteY51" fmla="*/ 80921 h 2715361"/>
                <a:gd name="connsiteX52" fmla="*/ 186117 w 5142087"/>
                <a:gd name="connsiteY52" fmla="*/ 137565 h 2715361"/>
                <a:gd name="connsiteX53" fmla="*/ 299406 w 5142087"/>
                <a:gd name="connsiteY53" fmla="*/ 258945 h 2715361"/>
                <a:gd name="connsiteX54" fmla="*/ 445062 w 5142087"/>
                <a:gd name="connsiteY54" fmla="*/ 380326 h 2715361"/>
                <a:gd name="connsiteX55" fmla="*/ 493614 w 5142087"/>
                <a:gd name="connsiteY55" fmla="*/ 412694 h 2715361"/>
                <a:gd name="connsiteX56" fmla="*/ 566443 w 5142087"/>
                <a:gd name="connsiteY56" fmla="*/ 469338 h 2715361"/>
                <a:gd name="connsiteX57" fmla="*/ 598811 w 5142087"/>
                <a:gd name="connsiteY57" fmla="*/ 534075 h 2715361"/>
                <a:gd name="connsiteX58" fmla="*/ 574535 w 5142087"/>
                <a:gd name="connsiteY58" fmla="*/ 420786 h 2715361"/>
                <a:gd name="connsiteX59" fmla="*/ 550259 w 5142087"/>
                <a:gd name="connsiteY59" fmla="*/ 388418 h 2715361"/>
                <a:gd name="connsiteX60" fmla="*/ 501706 w 5142087"/>
                <a:gd name="connsiteY60" fmla="*/ 356050 h 2715361"/>
                <a:gd name="connsiteX61" fmla="*/ 485522 w 5142087"/>
                <a:gd name="connsiteY61" fmla="*/ 380326 h 2715361"/>
                <a:gd name="connsiteX62" fmla="*/ 461246 w 5142087"/>
                <a:gd name="connsiteY62" fmla="*/ 364142 h 2715361"/>
                <a:gd name="connsiteX63" fmla="*/ 453154 w 5142087"/>
                <a:gd name="connsiteY63" fmla="*/ 323682 h 2715361"/>
                <a:gd name="connsiteX0" fmla="*/ 453154 w 5099717"/>
                <a:gd name="connsiteY0" fmla="*/ 323682 h 2715361"/>
                <a:gd name="connsiteX1" fmla="*/ 558351 w 5099717"/>
                <a:gd name="connsiteY1" fmla="*/ 339866 h 2715361"/>
                <a:gd name="connsiteX2" fmla="*/ 1399922 w 5099717"/>
                <a:gd name="connsiteY2" fmla="*/ 339866 h 2715361"/>
                <a:gd name="connsiteX3" fmla="*/ 1448475 w 5099717"/>
                <a:gd name="connsiteY3" fmla="*/ 331774 h 2715361"/>
                <a:gd name="connsiteX4" fmla="*/ 2977869 w 5099717"/>
                <a:gd name="connsiteY4" fmla="*/ 331774 h 2715361"/>
                <a:gd name="connsiteX5" fmla="*/ 4960418 w 5099717"/>
                <a:gd name="connsiteY5" fmla="*/ 380326 h 2715361"/>
                <a:gd name="connsiteX6" fmla="*/ 4936142 w 5099717"/>
                <a:gd name="connsiteY6" fmla="*/ 1877353 h 2715361"/>
                <a:gd name="connsiteX7" fmla="*/ 4952326 w 5099717"/>
                <a:gd name="connsiteY7" fmla="*/ 1901629 h 2715361"/>
                <a:gd name="connsiteX8" fmla="*/ 5008970 w 5099717"/>
                <a:gd name="connsiteY8" fmla="*/ 1974457 h 2715361"/>
                <a:gd name="connsiteX9" fmla="*/ 4976602 w 5099717"/>
                <a:gd name="connsiteY9" fmla="*/ 2014917 h 2715361"/>
                <a:gd name="connsiteX10" fmla="*/ 4895682 w 5099717"/>
                <a:gd name="connsiteY10" fmla="*/ 2023009 h 2715361"/>
                <a:gd name="connsiteX11" fmla="*/ 4782393 w 5099717"/>
                <a:gd name="connsiteY11" fmla="*/ 2031101 h 2715361"/>
                <a:gd name="connsiteX12" fmla="*/ 4750025 w 5099717"/>
                <a:gd name="connsiteY12" fmla="*/ 2039193 h 2715361"/>
                <a:gd name="connsiteX13" fmla="*/ 4652921 w 5099717"/>
                <a:gd name="connsiteY13" fmla="*/ 2023009 h 2715361"/>
                <a:gd name="connsiteX14" fmla="*/ 4539632 w 5099717"/>
                <a:gd name="connsiteY14" fmla="*/ 1998733 h 2715361"/>
                <a:gd name="connsiteX15" fmla="*/ 4402067 w 5099717"/>
                <a:gd name="connsiteY15" fmla="*/ 1966365 h 2715361"/>
                <a:gd name="connsiteX16" fmla="*/ 4102662 w 5099717"/>
                <a:gd name="connsiteY16" fmla="*/ 1958273 h 2715361"/>
                <a:gd name="connsiteX17" fmla="*/ 1861168 w 5099717"/>
                <a:gd name="connsiteY17" fmla="*/ 1950181 h 2715361"/>
                <a:gd name="connsiteX18" fmla="*/ 1464659 w 5099717"/>
                <a:gd name="connsiteY18" fmla="*/ 1942089 h 2715361"/>
                <a:gd name="connsiteX19" fmla="*/ 1319002 w 5099717"/>
                <a:gd name="connsiteY19" fmla="*/ 1909721 h 2715361"/>
                <a:gd name="connsiteX20" fmla="*/ 1254266 w 5099717"/>
                <a:gd name="connsiteY20" fmla="*/ 1901629 h 2715361"/>
                <a:gd name="connsiteX21" fmla="*/ 1116701 w 5099717"/>
                <a:gd name="connsiteY21" fmla="*/ 1885445 h 2715361"/>
                <a:gd name="connsiteX22" fmla="*/ 1100517 w 5099717"/>
                <a:gd name="connsiteY22" fmla="*/ 1909721 h 2715361"/>
                <a:gd name="connsiteX23" fmla="*/ 1116701 w 5099717"/>
                <a:gd name="connsiteY23" fmla="*/ 2071561 h 2715361"/>
                <a:gd name="connsiteX24" fmla="*/ 1124793 w 5099717"/>
                <a:gd name="connsiteY24" fmla="*/ 2095837 h 2715361"/>
                <a:gd name="connsiteX25" fmla="*/ 1100517 w 5099717"/>
                <a:gd name="connsiteY25" fmla="*/ 2419519 h 2715361"/>
                <a:gd name="connsiteX26" fmla="*/ 1084333 w 5099717"/>
                <a:gd name="connsiteY26" fmla="*/ 2468071 h 2715361"/>
                <a:gd name="connsiteX27" fmla="*/ 1108609 w 5099717"/>
                <a:gd name="connsiteY27" fmla="*/ 2621820 h 2715361"/>
                <a:gd name="connsiteX28" fmla="*/ 1116701 w 5099717"/>
                <a:gd name="connsiteY28" fmla="*/ 2654188 h 2715361"/>
                <a:gd name="connsiteX29" fmla="*/ 1140977 w 5099717"/>
                <a:gd name="connsiteY29" fmla="*/ 2694648 h 2715361"/>
                <a:gd name="connsiteX30" fmla="*/ 720191 w 5099717"/>
                <a:gd name="connsiteY30" fmla="*/ 2686556 h 2715361"/>
                <a:gd name="connsiteX31" fmla="*/ 590719 w 5099717"/>
                <a:gd name="connsiteY31" fmla="*/ 2678464 h 2715361"/>
                <a:gd name="connsiteX32" fmla="*/ 469338 w 5099717"/>
                <a:gd name="connsiteY32" fmla="*/ 2654188 h 2715361"/>
                <a:gd name="connsiteX33" fmla="*/ 380326 w 5099717"/>
                <a:gd name="connsiteY33" fmla="*/ 2646096 h 2715361"/>
                <a:gd name="connsiteX34" fmla="*/ 299406 w 5099717"/>
                <a:gd name="connsiteY34" fmla="*/ 2638004 h 2715361"/>
                <a:gd name="connsiteX35" fmla="*/ 347958 w 5099717"/>
                <a:gd name="connsiteY35" fmla="*/ 2621820 h 2715361"/>
                <a:gd name="connsiteX36" fmla="*/ 404602 w 5099717"/>
                <a:gd name="connsiteY36" fmla="*/ 2573268 h 2715361"/>
                <a:gd name="connsiteX37" fmla="*/ 404602 w 5099717"/>
                <a:gd name="connsiteY37" fmla="*/ 2395243 h 2715361"/>
                <a:gd name="connsiteX38" fmla="*/ 372234 w 5099717"/>
                <a:gd name="connsiteY38" fmla="*/ 2103930 h 2715361"/>
                <a:gd name="connsiteX39" fmla="*/ 323682 w 5099717"/>
                <a:gd name="connsiteY39" fmla="*/ 1861168 h 2715361"/>
                <a:gd name="connsiteX40" fmla="*/ 258945 w 5099717"/>
                <a:gd name="connsiteY40" fmla="*/ 1666960 h 2715361"/>
                <a:gd name="connsiteX41" fmla="*/ 218485 w 5099717"/>
                <a:gd name="connsiteY41" fmla="*/ 1529395 h 2715361"/>
                <a:gd name="connsiteX42" fmla="*/ 178025 w 5099717"/>
                <a:gd name="connsiteY42" fmla="*/ 1432291 h 2715361"/>
                <a:gd name="connsiteX43" fmla="*/ 129473 w 5099717"/>
                <a:gd name="connsiteY43" fmla="*/ 1221898 h 2715361"/>
                <a:gd name="connsiteX44" fmla="*/ 105197 w 5099717"/>
                <a:gd name="connsiteY44" fmla="*/ 1124793 h 2715361"/>
                <a:gd name="connsiteX45" fmla="*/ 89013 w 5099717"/>
                <a:gd name="connsiteY45" fmla="*/ 1043873 h 2715361"/>
                <a:gd name="connsiteX46" fmla="*/ 16184 w 5099717"/>
                <a:gd name="connsiteY46" fmla="*/ 712099 h 2715361"/>
                <a:gd name="connsiteX47" fmla="*/ 8092 w 5099717"/>
                <a:gd name="connsiteY47" fmla="*/ 590719 h 2715361"/>
                <a:gd name="connsiteX48" fmla="*/ 0 w 5099717"/>
                <a:gd name="connsiteY48" fmla="*/ 542167 h 2715361"/>
                <a:gd name="connsiteX49" fmla="*/ 24276 w 5099717"/>
                <a:gd name="connsiteY49" fmla="*/ 0 h 2715361"/>
                <a:gd name="connsiteX50" fmla="*/ 121381 w 5099717"/>
                <a:gd name="connsiteY50" fmla="*/ 80921 h 2715361"/>
                <a:gd name="connsiteX51" fmla="*/ 186117 w 5099717"/>
                <a:gd name="connsiteY51" fmla="*/ 137565 h 2715361"/>
                <a:gd name="connsiteX52" fmla="*/ 299406 w 5099717"/>
                <a:gd name="connsiteY52" fmla="*/ 258945 h 2715361"/>
                <a:gd name="connsiteX53" fmla="*/ 445062 w 5099717"/>
                <a:gd name="connsiteY53" fmla="*/ 380326 h 2715361"/>
                <a:gd name="connsiteX54" fmla="*/ 493614 w 5099717"/>
                <a:gd name="connsiteY54" fmla="*/ 412694 h 2715361"/>
                <a:gd name="connsiteX55" fmla="*/ 566443 w 5099717"/>
                <a:gd name="connsiteY55" fmla="*/ 469338 h 2715361"/>
                <a:gd name="connsiteX56" fmla="*/ 598811 w 5099717"/>
                <a:gd name="connsiteY56" fmla="*/ 534075 h 2715361"/>
                <a:gd name="connsiteX57" fmla="*/ 574535 w 5099717"/>
                <a:gd name="connsiteY57" fmla="*/ 420786 h 2715361"/>
                <a:gd name="connsiteX58" fmla="*/ 550259 w 5099717"/>
                <a:gd name="connsiteY58" fmla="*/ 388418 h 2715361"/>
                <a:gd name="connsiteX59" fmla="*/ 501706 w 5099717"/>
                <a:gd name="connsiteY59" fmla="*/ 356050 h 2715361"/>
                <a:gd name="connsiteX60" fmla="*/ 485522 w 5099717"/>
                <a:gd name="connsiteY60" fmla="*/ 380326 h 2715361"/>
                <a:gd name="connsiteX61" fmla="*/ 461246 w 5099717"/>
                <a:gd name="connsiteY61" fmla="*/ 364142 h 2715361"/>
                <a:gd name="connsiteX62" fmla="*/ 453154 w 5099717"/>
                <a:gd name="connsiteY62" fmla="*/ 323682 h 2715361"/>
                <a:gd name="connsiteX0" fmla="*/ 453154 w 5097782"/>
                <a:gd name="connsiteY0" fmla="*/ 323682 h 2715361"/>
                <a:gd name="connsiteX1" fmla="*/ 558351 w 5097782"/>
                <a:gd name="connsiteY1" fmla="*/ 339866 h 2715361"/>
                <a:gd name="connsiteX2" fmla="*/ 1399922 w 5097782"/>
                <a:gd name="connsiteY2" fmla="*/ 339866 h 2715361"/>
                <a:gd name="connsiteX3" fmla="*/ 1448475 w 5097782"/>
                <a:gd name="connsiteY3" fmla="*/ 331774 h 2715361"/>
                <a:gd name="connsiteX4" fmla="*/ 2977869 w 5097782"/>
                <a:gd name="connsiteY4" fmla="*/ 331774 h 2715361"/>
                <a:gd name="connsiteX5" fmla="*/ 4960418 w 5097782"/>
                <a:gd name="connsiteY5" fmla="*/ 380326 h 2715361"/>
                <a:gd name="connsiteX6" fmla="*/ 4936142 w 5097782"/>
                <a:gd name="connsiteY6" fmla="*/ 1877353 h 2715361"/>
                <a:gd name="connsiteX7" fmla="*/ 5008970 w 5097782"/>
                <a:gd name="connsiteY7" fmla="*/ 1974457 h 2715361"/>
                <a:gd name="connsiteX8" fmla="*/ 4976602 w 5097782"/>
                <a:gd name="connsiteY8" fmla="*/ 2014917 h 2715361"/>
                <a:gd name="connsiteX9" fmla="*/ 4895682 w 5097782"/>
                <a:gd name="connsiteY9" fmla="*/ 2023009 h 2715361"/>
                <a:gd name="connsiteX10" fmla="*/ 4782393 w 5097782"/>
                <a:gd name="connsiteY10" fmla="*/ 2031101 h 2715361"/>
                <a:gd name="connsiteX11" fmla="*/ 4750025 w 5097782"/>
                <a:gd name="connsiteY11" fmla="*/ 2039193 h 2715361"/>
                <a:gd name="connsiteX12" fmla="*/ 4652921 w 5097782"/>
                <a:gd name="connsiteY12" fmla="*/ 2023009 h 2715361"/>
                <a:gd name="connsiteX13" fmla="*/ 4539632 w 5097782"/>
                <a:gd name="connsiteY13" fmla="*/ 1998733 h 2715361"/>
                <a:gd name="connsiteX14" fmla="*/ 4402067 w 5097782"/>
                <a:gd name="connsiteY14" fmla="*/ 1966365 h 2715361"/>
                <a:gd name="connsiteX15" fmla="*/ 4102662 w 5097782"/>
                <a:gd name="connsiteY15" fmla="*/ 1958273 h 2715361"/>
                <a:gd name="connsiteX16" fmla="*/ 1861168 w 5097782"/>
                <a:gd name="connsiteY16" fmla="*/ 1950181 h 2715361"/>
                <a:gd name="connsiteX17" fmla="*/ 1464659 w 5097782"/>
                <a:gd name="connsiteY17" fmla="*/ 1942089 h 2715361"/>
                <a:gd name="connsiteX18" fmla="*/ 1319002 w 5097782"/>
                <a:gd name="connsiteY18" fmla="*/ 1909721 h 2715361"/>
                <a:gd name="connsiteX19" fmla="*/ 1254266 w 5097782"/>
                <a:gd name="connsiteY19" fmla="*/ 1901629 h 2715361"/>
                <a:gd name="connsiteX20" fmla="*/ 1116701 w 5097782"/>
                <a:gd name="connsiteY20" fmla="*/ 1885445 h 2715361"/>
                <a:gd name="connsiteX21" fmla="*/ 1100517 w 5097782"/>
                <a:gd name="connsiteY21" fmla="*/ 1909721 h 2715361"/>
                <a:gd name="connsiteX22" fmla="*/ 1116701 w 5097782"/>
                <a:gd name="connsiteY22" fmla="*/ 2071561 h 2715361"/>
                <a:gd name="connsiteX23" fmla="*/ 1124793 w 5097782"/>
                <a:gd name="connsiteY23" fmla="*/ 2095837 h 2715361"/>
                <a:gd name="connsiteX24" fmla="*/ 1100517 w 5097782"/>
                <a:gd name="connsiteY24" fmla="*/ 2419519 h 2715361"/>
                <a:gd name="connsiteX25" fmla="*/ 1084333 w 5097782"/>
                <a:gd name="connsiteY25" fmla="*/ 2468071 h 2715361"/>
                <a:gd name="connsiteX26" fmla="*/ 1108609 w 5097782"/>
                <a:gd name="connsiteY26" fmla="*/ 2621820 h 2715361"/>
                <a:gd name="connsiteX27" fmla="*/ 1116701 w 5097782"/>
                <a:gd name="connsiteY27" fmla="*/ 2654188 h 2715361"/>
                <a:gd name="connsiteX28" fmla="*/ 1140977 w 5097782"/>
                <a:gd name="connsiteY28" fmla="*/ 2694648 h 2715361"/>
                <a:gd name="connsiteX29" fmla="*/ 720191 w 5097782"/>
                <a:gd name="connsiteY29" fmla="*/ 2686556 h 2715361"/>
                <a:gd name="connsiteX30" fmla="*/ 590719 w 5097782"/>
                <a:gd name="connsiteY30" fmla="*/ 2678464 h 2715361"/>
                <a:gd name="connsiteX31" fmla="*/ 469338 w 5097782"/>
                <a:gd name="connsiteY31" fmla="*/ 2654188 h 2715361"/>
                <a:gd name="connsiteX32" fmla="*/ 380326 w 5097782"/>
                <a:gd name="connsiteY32" fmla="*/ 2646096 h 2715361"/>
                <a:gd name="connsiteX33" fmla="*/ 299406 w 5097782"/>
                <a:gd name="connsiteY33" fmla="*/ 2638004 h 2715361"/>
                <a:gd name="connsiteX34" fmla="*/ 347958 w 5097782"/>
                <a:gd name="connsiteY34" fmla="*/ 2621820 h 2715361"/>
                <a:gd name="connsiteX35" fmla="*/ 404602 w 5097782"/>
                <a:gd name="connsiteY35" fmla="*/ 2573268 h 2715361"/>
                <a:gd name="connsiteX36" fmla="*/ 404602 w 5097782"/>
                <a:gd name="connsiteY36" fmla="*/ 2395243 h 2715361"/>
                <a:gd name="connsiteX37" fmla="*/ 372234 w 5097782"/>
                <a:gd name="connsiteY37" fmla="*/ 2103930 h 2715361"/>
                <a:gd name="connsiteX38" fmla="*/ 323682 w 5097782"/>
                <a:gd name="connsiteY38" fmla="*/ 1861168 h 2715361"/>
                <a:gd name="connsiteX39" fmla="*/ 258945 w 5097782"/>
                <a:gd name="connsiteY39" fmla="*/ 1666960 h 2715361"/>
                <a:gd name="connsiteX40" fmla="*/ 218485 w 5097782"/>
                <a:gd name="connsiteY40" fmla="*/ 1529395 h 2715361"/>
                <a:gd name="connsiteX41" fmla="*/ 178025 w 5097782"/>
                <a:gd name="connsiteY41" fmla="*/ 1432291 h 2715361"/>
                <a:gd name="connsiteX42" fmla="*/ 129473 w 5097782"/>
                <a:gd name="connsiteY42" fmla="*/ 1221898 h 2715361"/>
                <a:gd name="connsiteX43" fmla="*/ 105197 w 5097782"/>
                <a:gd name="connsiteY43" fmla="*/ 1124793 h 2715361"/>
                <a:gd name="connsiteX44" fmla="*/ 89013 w 5097782"/>
                <a:gd name="connsiteY44" fmla="*/ 1043873 h 2715361"/>
                <a:gd name="connsiteX45" fmla="*/ 16184 w 5097782"/>
                <a:gd name="connsiteY45" fmla="*/ 712099 h 2715361"/>
                <a:gd name="connsiteX46" fmla="*/ 8092 w 5097782"/>
                <a:gd name="connsiteY46" fmla="*/ 590719 h 2715361"/>
                <a:gd name="connsiteX47" fmla="*/ 0 w 5097782"/>
                <a:gd name="connsiteY47" fmla="*/ 542167 h 2715361"/>
                <a:gd name="connsiteX48" fmla="*/ 24276 w 5097782"/>
                <a:gd name="connsiteY48" fmla="*/ 0 h 2715361"/>
                <a:gd name="connsiteX49" fmla="*/ 121381 w 5097782"/>
                <a:gd name="connsiteY49" fmla="*/ 80921 h 2715361"/>
                <a:gd name="connsiteX50" fmla="*/ 186117 w 5097782"/>
                <a:gd name="connsiteY50" fmla="*/ 137565 h 2715361"/>
                <a:gd name="connsiteX51" fmla="*/ 299406 w 5097782"/>
                <a:gd name="connsiteY51" fmla="*/ 258945 h 2715361"/>
                <a:gd name="connsiteX52" fmla="*/ 445062 w 5097782"/>
                <a:gd name="connsiteY52" fmla="*/ 380326 h 2715361"/>
                <a:gd name="connsiteX53" fmla="*/ 493614 w 5097782"/>
                <a:gd name="connsiteY53" fmla="*/ 412694 h 2715361"/>
                <a:gd name="connsiteX54" fmla="*/ 566443 w 5097782"/>
                <a:gd name="connsiteY54" fmla="*/ 469338 h 2715361"/>
                <a:gd name="connsiteX55" fmla="*/ 598811 w 5097782"/>
                <a:gd name="connsiteY55" fmla="*/ 534075 h 2715361"/>
                <a:gd name="connsiteX56" fmla="*/ 574535 w 5097782"/>
                <a:gd name="connsiteY56" fmla="*/ 420786 h 2715361"/>
                <a:gd name="connsiteX57" fmla="*/ 550259 w 5097782"/>
                <a:gd name="connsiteY57" fmla="*/ 388418 h 2715361"/>
                <a:gd name="connsiteX58" fmla="*/ 501706 w 5097782"/>
                <a:gd name="connsiteY58" fmla="*/ 356050 h 2715361"/>
                <a:gd name="connsiteX59" fmla="*/ 485522 w 5097782"/>
                <a:gd name="connsiteY59" fmla="*/ 380326 h 2715361"/>
                <a:gd name="connsiteX60" fmla="*/ 461246 w 5097782"/>
                <a:gd name="connsiteY60" fmla="*/ 364142 h 2715361"/>
                <a:gd name="connsiteX61" fmla="*/ 453154 w 5097782"/>
                <a:gd name="connsiteY61" fmla="*/ 323682 h 2715361"/>
                <a:gd name="connsiteX0" fmla="*/ 453154 w 5123886"/>
                <a:gd name="connsiteY0" fmla="*/ 323682 h 2715361"/>
                <a:gd name="connsiteX1" fmla="*/ 558351 w 5123886"/>
                <a:gd name="connsiteY1" fmla="*/ 339866 h 2715361"/>
                <a:gd name="connsiteX2" fmla="*/ 1399922 w 5123886"/>
                <a:gd name="connsiteY2" fmla="*/ 339866 h 2715361"/>
                <a:gd name="connsiteX3" fmla="*/ 1448475 w 5123886"/>
                <a:gd name="connsiteY3" fmla="*/ 331774 h 2715361"/>
                <a:gd name="connsiteX4" fmla="*/ 2977869 w 5123886"/>
                <a:gd name="connsiteY4" fmla="*/ 331774 h 2715361"/>
                <a:gd name="connsiteX5" fmla="*/ 4960418 w 5123886"/>
                <a:gd name="connsiteY5" fmla="*/ 380326 h 2715361"/>
                <a:gd name="connsiteX6" fmla="*/ 5008970 w 5123886"/>
                <a:gd name="connsiteY6" fmla="*/ 1974457 h 2715361"/>
                <a:gd name="connsiteX7" fmla="*/ 4976602 w 5123886"/>
                <a:gd name="connsiteY7" fmla="*/ 2014917 h 2715361"/>
                <a:gd name="connsiteX8" fmla="*/ 4895682 w 5123886"/>
                <a:gd name="connsiteY8" fmla="*/ 2023009 h 2715361"/>
                <a:gd name="connsiteX9" fmla="*/ 4782393 w 5123886"/>
                <a:gd name="connsiteY9" fmla="*/ 2031101 h 2715361"/>
                <a:gd name="connsiteX10" fmla="*/ 4750025 w 5123886"/>
                <a:gd name="connsiteY10" fmla="*/ 2039193 h 2715361"/>
                <a:gd name="connsiteX11" fmla="*/ 4652921 w 5123886"/>
                <a:gd name="connsiteY11" fmla="*/ 2023009 h 2715361"/>
                <a:gd name="connsiteX12" fmla="*/ 4539632 w 5123886"/>
                <a:gd name="connsiteY12" fmla="*/ 1998733 h 2715361"/>
                <a:gd name="connsiteX13" fmla="*/ 4402067 w 5123886"/>
                <a:gd name="connsiteY13" fmla="*/ 1966365 h 2715361"/>
                <a:gd name="connsiteX14" fmla="*/ 4102662 w 5123886"/>
                <a:gd name="connsiteY14" fmla="*/ 1958273 h 2715361"/>
                <a:gd name="connsiteX15" fmla="*/ 1861168 w 5123886"/>
                <a:gd name="connsiteY15" fmla="*/ 1950181 h 2715361"/>
                <a:gd name="connsiteX16" fmla="*/ 1464659 w 5123886"/>
                <a:gd name="connsiteY16" fmla="*/ 1942089 h 2715361"/>
                <a:gd name="connsiteX17" fmla="*/ 1319002 w 5123886"/>
                <a:gd name="connsiteY17" fmla="*/ 1909721 h 2715361"/>
                <a:gd name="connsiteX18" fmla="*/ 1254266 w 5123886"/>
                <a:gd name="connsiteY18" fmla="*/ 1901629 h 2715361"/>
                <a:gd name="connsiteX19" fmla="*/ 1116701 w 5123886"/>
                <a:gd name="connsiteY19" fmla="*/ 1885445 h 2715361"/>
                <a:gd name="connsiteX20" fmla="*/ 1100517 w 5123886"/>
                <a:gd name="connsiteY20" fmla="*/ 1909721 h 2715361"/>
                <a:gd name="connsiteX21" fmla="*/ 1116701 w 5123886"/>
                <a:gd name="connsiteY21" fmla="*/ 2071561 h 2715361"/>
                <a:gd name="connsiteX22" fmla="*/ 1124793 w 5123886"/>
                <a:gd name="connsiteY22" fmla="*/ 2095837 h 2715361"/>
                <a:gd name="connsiteX23" fmla="*/ 1100517 w 5123886"/>
                <a:gd name="connsiteY23" fmla="*/ 2419519 h 2715361"/>
                <a:gd name="connsiteX24" fmla="*/ 1084333 w 5123886"/>
                <a:gd name="connsiteY24" fmla="*/ 2468071 h 2715361"/>
                <a:gd name="connsiteX25" fmla="*/ 1108609 w 5123886"/>
                <a:gd name="connsiteY25" fmla="*/ 2621820 h 2715361"/>
                <a:gd name="connsiteX26" fmla="*/ 1116701 w 5123886"/>
                <a:gd name="connsiteY26" fmla="*/ 2654188 h 2715361"/>
                <a:gd name="connsiteX27" fmla="*/ 1140977 w 5123886"/>
                <a:gd name="connsiteY27" fmla="*/ 2694648 h 2715361"/>
                <a:gd name="connsiteX28" fmla="*/ 720191 w 5123886"/>
                <a:gd name="connsiteY28" fmla="*/ 2686556 h 2715361"/>
                <a:gd name="connsiteX29" fmla="*/ 590719 w 5123886"/>
                <a:gd name="connsiteY29" fmla="*/ 2678464 h 2715361"/>
                <a:gd name="connsiteX30" fmla="*/ 469338 w 5123886"/>
                <a:gd name="connsiteY30" fmla="*/ 2654188 h 2715361"/>
                <a:gd name="connsiteX31" fmla="*/ 380326 w 5123886"/>
                <a:gd name="connsiteY31" fmla="*/ 2646096 h 2715361"/>
                <a:gd name="connsiteX32" fmla="*/ 299406 w 5123886"/>
                <a:gd name="connsiteY32" fmla="*/ 2638004 h 2715361"/>
                <a:gd name="connsiteX33" fmla="*/ 347958 w 5123886"/>
                <a:gd name="connsiteY33" fmla="*/ 2621820 h 2715361"/>
                <a:gd name="connsiteX34" fmla="*/ 404602 w 5123886"/>
                <a:gd name="connsiteY34" fmla="*/ 2573268 h 2715361"/>
                <a:gd name="connsiteX35" fmla="*/ 404602 w 5123886"/>
                <a:gd name="connsiteY35" fmla="*/ 2395243 h 2715361"/>
                <a:gd name="connsiteX36" fmla="*/ 372234 w 5123886"/>
                <a:gd name="connsiteY36" fmla="*/ 2103930 h 2715361"/>
                <a:gd name="connsiteX37" fmla="*/ 323682 w 5123886"/>
                <a:gd name="connsiteY37" fmla="*/ 1861168 h 2715361"/>
                <a:gd name="connsiteX38" fmla="*/ 258945 w 5123886"/>
                <a:gd name="connsiteY38" fmla="*/ 1666960 h 2715361"/>
                <a:gd name="connsiteX39" fmla="*/ 218485 w 5123886"/>
                <a:gd name="connsiteY39" fmla="*/ 1529395 h 2715361"/>
                <a:gd name="connsiteX40" fmla="*/ 178025 w 5123886"/>
                <a:gd name="connsiteY40" fmla="*/ 1432291 h 2715361"/>
                <a:gd name="connsiteX41" fmla="*/ 129473 w 5123886"/>
                <a:gd name="connsiteY41" fmla="*/ 1221898 h 2715361"/>
                <a:gd name="connsiteX42" fmla="*/ 105197 w 5123886"/>
                <a:gd name="connsiteY42" fmla="*/ 1124793 h 2715361"/>
                <a:gd name="connsiteX43" fmla="*/ 89013 w 5123886"/>
                <a:gd name="connsiteY43" fmla="*/ 1043873 h 2715361"/>
                <a:gd name="connsiteX44" fmla="*/ 16184 w 5123886"/>
                <a:gd name="connsiteY44" fmla="*/ 712099 h 2715361"/>
                <a:gd name="connsiteX45" fmla="*/ 8092 w 5123886"/>
                <a:gd name="connsiteY45" fmla="*/ 590719 h 2715361"/>
                <a:gd name="connsiteX46" fmla="*/ 0 w 5123886"/>
                <a:gd name="connsiteY46" fmla="*/ 542167 h 2715361"/>
                <a:gd name="connsiteX47" fmla="*/ 24276 w 5123886"/>
                <a:gd name="connsiteY47" fmla="*/ 0 h 2715361"/>
                <a:gd name="connsiteX48" fmla="*/ 121381 w 5123886"/>
                <a:gd name="connsiteY48" fmla="*/ 80921 h 2715361"/>
                <a:gd name="connsiteX49" fmla="*/ 186117 w 5123886"/>
                <a:gd name="connsiteY49" fmla="*/ 137565 h 2715361"/>
                <a:gd name="connsiteX50" fmla="*/ 299406 w 5123886"/>
                <a:gd name="connsiteY50" fmla="*/ 258945 h 2715361"/>
                <a:gd name="connsiteX51" fmla="*/ 445062 w 5123886"/>
                <a:gd name="connsiteY51" fmla="*/ 380326 h 2715361"/>
                <a:gd name="connsiteX52" fmla="*/ 493614 w 5123886"/>
                <a:gd name="connsiteY52" fmla="*/ 412694 h 2715361"/>
                <a:gd name="connsiteX53" fmla="*/ 566443 w 5123886"/>
                <a:gd name="connsiteY53" fmla="*/ 469338 h 2715361"/>
                <a:gd name="connsiteX54" fmla="*/ 598811 w 5123886"/>
                <a:gd name="connsiteY54" fmla="*/ 534075 h 2715361"/>
                <a:gd name="connsiteX55" fmla="*/ 574535 w 5123886"/>
                <a:gd name="connsiteY55" fmla="*/ 420786 h 2715361"/>
                <a:gd name="connsiteX56" fmla="*/ 550259 w 5123886"/>
                <a:gd name="connsiteY56" fmla="*/ 388418 h 2715361"/>
                <a:gd name="connsiteX57" fmla="*/ 501706 w 5123886"/>
                <a:gd name="connsiteY57" fmla="*/ 356050 h 2715361"/>
                <a:gd name="connsiteX58" fmla="*/ 485522 w 5123886"/>
                <a:gd name="connsiteY58" fmla="*/ 380326 h 2715361"/>
                <a:gd name="connsiteX59" fmla="*/ 461246 w 5123886"/>
                <a:gd name="connsiteY59" fmla="*/ 364142 h 2715361"/>
                <a:gd name="connsiteX60" fmla="*/ 453154 w 5123886"/>
                <a:gd name="connsiteY60" fmla="*/ 323682 h 2715361"/>
                <a:gd name="connsiteX0" fmla="*/ 453154 w 5127387"/>
                <a:gd name="connsiteY0" fmla="*/ 323682 h 2715361"/>
                <a:gd name="connsiteX1" fmla="*/ 558351 w 5127387"/>
                <a:gd name="connsiteY1" fmla="*/ 339866 h 2715361"/>
                <a:gd name="connsiteX2" fmla="*/ 1399922 w 5127387"/>
                <a:gd name="connsiteY2" fmla="*/ 339866 h 2715361"/>
                <a:gd name="connsiteX3" fmla="*/ 1448475 w 5127387"/>
                <a:gd name="connsiteY3" fmla="*/ 331774 h 2715361"/>
                <a:gd name="connsiteX4" fmla="*/ 2977869 w 5127387"/>
                <a:gd name="connsiteY4" fmla="*/ 331774 h 2715361"/>
                <a:gd name="connsiteX5" fmla="*/ 4960418 w 5127387"/>
                <a:gd name="connsiteY5" fmla="*/ 380326 h 2715361"/>
                <a:gd name="connsiteX6" fmla="*/ 5008970 w 5127387"/>
                <a:gd name="connsiteY6" fmla="*/ 1974457 h 2715361"/>
                <a:gd name="connsiteX7" fmla="*/ 4895682 w 5127387"/>
                <a:gd name="connsiteY7" fmla="*/ 2023009 h 2715361"/>
                <a:gd name="connsiteX8" fmla="*/ 4782393 w 5127387"/>
                <a:gd name="connsiteY8" fmla="*/ 2031101 h 2715361"/>
                <a:gd name="connsiteX9" fmla="*/ 4750025 w 5127387"/>
                <a:gd name="connsiteY9" fmla="*/ 2039193 h 2715361"/>
                <a:gd name="connsiteX10" fmla="*/ 4652921 w 5127387"/>
                <a:gd name="connsiteY10" fmla="*/ 2023009 h 2715361"/>
                <a:gd name="connsiteX11" fmla="*/ 4539632 w 5127387"/>
                <a:gd name="connsiteY11" fmla="*/ 1998733 h 2715361"/>
                <a:gd name="connsiteX12" fmla="*/ 4402067 w 5127387"/>
                <a:gd name="connsiteY12" fmla="*/ 1966365 h 2715361"/>
                <a:gd name="connsiteX13" fmla="*/ 4102662 w 5127387"/>
                <a:gd name="connsiteY13" fmla="*/ 1958273 h 2715361"/>
                <a:gd name="connsiteX14" fmla="*/ 1861168 w 5127387"/>
                <a:gd name="connsiteY14" fmla="*/ 1950181 h 2715361"/>
                <a:gd name="connsiteX15" fmla="*/ 1464659 w 5127387"/>
                <a:gd name="connsiteY15" fmla="*/ 1942089 h 2715361"/>
                <a:gd name="connsiteX16" fmla="*/ 1319002 w 5127387"/>
                <a:gd name="connsiteY16" fmla="*/ 1909721 h 2715361"/>
                <a:gd name="connsiteX17" fmla="*/ 1254266 w 5127387"/>
                <a:gd name="connsiteY17" fmla="*/ 1901629 h 2715361"/>
                <a:gd name="connsiteX18" fmla="*/ 1116701 w 5127387"/>
                <a:gd name="connsiteY18" fmla="*/ 1885445 h 2715361"/>
                <a:gd name="connsiteX19" fmla="*/ 1100517 w 5127387"/>
                <a:gd name="connsiteY19" fmla="*/ 1909721 h 2715361"/>
                <a:gd name="connsiteX20" fmla="*/ 1116701 w 5127387"/>
                <a:gd name="connsiteY20" fmla="*/ 2071561 h 2715361"/>
                <a:gd name="connsiteX21" fmla="*/ 1124793 w 5127387"/>
                <a:gd name="connsiteY21" fmla="*/ 2095837 h 2715361"/>
                <a:gd name="connsiteX22" fmla="*/ 1100517 w 5127387"/>
                <a:gd name="connsiteY22" fmla="*/ 2419519 h 2715361"/>
                <a:gd name="connsiteX23" fmla="*/ 1084333 w 5127387"/>
                <a:gd name="connsiteY23" fmla="*/ 2468071 h 2715361"/>
                <a:gd name="connsiteX24" fmla="*/ 1108609 w 5127387"/>
                <a:gd name="connsiteY24" fmla="*/ 2621820 h 2715361"/>
                <a:gd name="connsiteX25" fmla="*/ 1116701 w 5127387"/>
                <a:gd name="connsiteY25" fmla="*/ 2654188 h 2715361"/>
                <a:gd name="connsiteX26" fmla="*/ 1140977 w 5127387"/>
                <a:gd name="connsiteY26" fmla="*/ 2694648 h 2715361"/>
                <a:gd name="connsiteX27" fmla="*/ 720191 w 5127387"/>
                <a:gd name="connsiteY27" fmla="*/ 2686556 h 2715361"/>
                <a:gd name="connsiteX28" fmla="*/ 590719 w 5127387"/>
                <a:gd name="connsiteY28" fmla="*/ 2678464 h 2715361"/>
                <a:gd name="connsiteX29" fmla="*/ 469338 w 5127387"/>
                <a:gd name="connsiteY29" fmla="*/ 2654188 h 2715361"/>
                <a:gd name="connsiteX30" fmla="*/ 380326 w 5127387"/>
                <a:gd name="connsiteY30" fmla="*/ 2646096 h 2715361"/>
                <a:gd name="connsiteX31" fmla="*/ 299406 w 5127387"/>
                <a:gd name="connsiteY31" fmla="*/ 2638004 h 2715361"/>
                <a:gd name="connsiteX32" fmla="*/ 347958 w 5127387"/>
                <a:gd name="connsiteY32" fmla="*/ 2621820 h 2715361"/>
                <a:gd name="connsiteX33" fmla="*/ 404602 w 5127387"/>
                <a:gd name="connsiteY33" fmla="*/ 2573268 h 2715361"/>
                <a:gd name="connsiteX34" fmla="*/ 404602 w 5127387"/>
                <a:gd name="connsiteY34" fmla="*/ 2395243 h 2715361"/>
                <a:gd name="connsiteX35" fmla="*/ 372234 w 5127387"/>
                <a:gd name="connsiteY35" fmla="*/ 2103930 h 2715361"/>
                <a:gd name="connsiteX36" fmla="*/ 323682 w 5127387"/>
                <a:gd name="connsiteY36" fmla="*/ 1861168 h 2715361"/>
                <a:gd name="connsiteX37" fmla="*/ 258945 w 5127387"/>
                <a:gd name="connsiteY37" fmla="*/ 1666960 h 2715361"/>
                <a:gd name="connsiteX38" fmla="*/ 218485 w 5127387"/>
                <a:gd name="connsiteY38" fmla="*/ 1529395 h 2715361"/>
                <a:gd name="connsiteX39" fmla="*/ 178025 w 5127387"/>
                <a:gd name="connsiteY39" fmla="*/ 1432291 h 2715361"/>
                <a:gd name="connsiteX40" fmla="*/ 129473 w 5127387"/>
                <a:gd name="connsiteY40" fmla="*/ 1221898 h 2715361"/>
                <a:gd name="connsiteX41" fmla="*/ 105197 w 5127387"/>
                <a:gd name="connsiteY41" fmla="*/ 1124793 h 2715361"/>
                <a:gd name="connsiteX42" fmla="*/ 89013 w 5127387"/>
                <a:gd name="connsiteY42" fmla="*/ 1043873 h 2715361"/>
                <a:gd name="connsiteX43" fmla="*/ 16184 w 5127387"/>
                <a:gd name="connsiteY43" fmla="*/ 712099 h 2715361"/>
                <a:gd name="connsiteX44" fmla="*/ 8092 w 5127387"/>
                <a:gd name="connsiteY44" fmla="*/ 590719 h 2715361"/>
                <a:gd name="connsiteX45" fmla="*/ 0 w 5127387"/>
                <a:gd name="connsiteY45" fmla="*/ 542167 h 2715361"/>
                <a:gd name="connsiteX46" fmla="*/ 24276 w 5127387"/>
                <a:gd name="connsiteY46" fmla="*/ 0 h 2715361"/>
                <a:gd name="connsiteX47" fmla="*/ 121381 w 5127387"/>
                <a:gd name="connsiteY47" fmla="*/ 80921 h 2715361"/>
                <a:gd name="connsiteX48" fmla="*/ 186117 w 5127387"/>
                <a:gd name="connsiteY48" fmla="*/ 137565 h 2715361"/>
                <a:gd name="connsiteX49" fmla="*/ 299406 w 5127387"/>
                <a:gd name="connsiteY49" fmla="*/ 258945 h 2715361"/>
                <a:gd name="connsiteX50" fmla="*/ 445062 w 5127387"/>
                <a:gd name="connsiteY50" fmla="*/ 380326 h 2715361"/>
                <a:gd name="connsiteX51" fmla="*/ 493614 w 5127387"/>
                <a:gd name="connsiteY51" fmla="*/ 412694 h 2715361"/>
                <a:gd name="connsiteX52" fmla="*/ 566443 w 5127387"/>
                <a:gd name="connsiteY52" fmla="*/ 469338 h 2715361"/>
                <a:gd name="connsiteX53" fmla="*/ 598811 w 5127387"/>
                <a:gd name="connsiteY53" fmla="*/ 534075 h 2715361"/>
                <a:gd name="connsiteX54" fmla="*/ 574535 w 5127387"/>
                <a:gd name="connsiteY54" fmla="*/ 420786 h 2715361"/>
                <a:gd name="connsiteX55" fmla="*/ 550259 w 5127387"/>
                <a:gd name="connsiteY55" fmla="*/ 388418 h 2715361"/>
                <a:gd name="connsiteX56" fmla="*/ 501706 w 5127387"/>
                <a:gd name="connsiteY56" fmla="*/ 356050 h 2715361"/>
                <a:gd name="connsiteX57" fmla="*/ 485522 w 5127387"/>
                <a:gd name="connsiteY57" fmla="*/ 380326 h 2715361"/>
                <a:gd name="connsiteX58" fmla="*/ 461246 w 5127387"/>
                <a:gd name="connsiteY58" fmla="*/ 364142 h 2715361"/>
                <a:gd name="connsiteX59" fmla="*/ 453154 w 5127387"/>
                <a:gd name="connsiteY59" fmla="*/ 323682 h 2715361"/>
                <a:gd name="connsiteX0" fmla="*/ 453154 w 5132462"/>
                <a:gd name="connsiteY0" fmla="*/ 323682 h 2715361"/>
                <a:gd name="connsiteX1" fmla="*/ 558351 w 5132462"/>
                <a:gd name="connsiteY1" fmla="*/ 339866 h 2715361"/>
                <a:gd name="connsiteX2" fmla="*/ 1399922 w 5132462"/>
                <a:gd name="connsiteY2" fmla="*/ 339866 h 2715361"/>
                <a:gd name="connsiteX3" fmla="*/ 1448475 w 5132462"/>
                <a:gd name="connsiteY3" fmla="*/ 331774 h 2715361"/>
                <a:gd name="connsiteX4" fmla="*/ 2977869 w 5132462"/>
                <a:gd name="connsiteY4" fmla="*/ 331774 h 2715361"/>
                <a:gd name="connsiteX5" fmla="*/ 4960418 w 5132462"/>
                <a:gd name="connsiteY5" fmla="*/ 380326 h 2715361"/>
                <a:gd name="connsiteX6" fmla="*/ 5008970 w 5132462"/>
                <a:gd name="connsiteY6" fmla="*/ 1974457 h 2715361"/>
                <a:gd name="connsiteX7" fmla="*/ 4782393 w 5132462"/>
                <a:gd name="connsiteY7" fmla="*/ 2031101 h 2715361"/>
                <a:gd name="connsiteX8" fmla="*/ 4750025 w 5132462"/>
                <a:gd name="connsiteY8" fmla="*/ 2039193 h 2715361"/>
                <a:gd name="connsiteX9" fmla="*/ 4652921 w 5132462"/>
                <a:gd name="connsiteY9" fmla="*/ 2023009 h 2715361"/>
                <a:gd name="connsiteX10" fmla="*/ 4539632 w 5132462"/>
                <a:gd name="connsiteY10" fmla="*/ 1998733 h 2715361"/>
                <a:gd name="connsiteX11" fmla="*/ 4402067 w 5132462"/>
                <a:gd name="connsiteY11" fmla="*/ 1966365 h 2715361"/>
                <a:gd name="connsiteX12" fmla="*/ 4102662 w 5132462"/>
                <a:gd name="connsiteY12" fmla="*/ 1958273 h 2715361"/>
                <a:gd name="connsiteX13" fmla="*/ 1861168 w 5132462"/>
                <a:gd name="connsiteY13" fmla="*/ 1950181 h 2715361"/>
                <a:gd name="connsiteX14" fmla="*/ 1464659 w 5132462"/>
                <a:gd name="connsiteY14" fmla="*/ 1942089 h 2715361"/>
                <a:gd name="connsiteX15" fmla="*/ 1319002 w 5132462"/>
                <a:gd name="connsiteY15" fmla="*/ 1909721 h 2715361"/>
                <a:gd name="connsiteX16" fmla="*/ 1254266 w 5132462"/>
                <a:gd name="connsiteY16" fmla="*/ 1901629 h 2715361"/>
                <a:gd name="connsiteX17" fmla="*/ 1116701 w 5132462"/>
                <a:gd name="connsiteY17" fmla="*/ 1885445 h 2715361"/>
                <a:gd name="connsiteX18" fmla="*/ 1100517 w 5132462"/>
                <a:gd name="connsiteY18" fmla="*/ 1909721 h 2715361"/>
                <a:gd name="connsiteX19" fmla="*/ 1116701 w 5132462"/>
                <a:gd name="connsiteY19" fmla="*/ 2071561 h 2715361"/>
                <a:gd name="connsiteX20" fmla="*/ 1124793 w 5132462"/>
                <a:gd name="connsiteY20" fmla="*/ 2095837 h 2715361"/>
                <a:gd name="connsiteX21" fmla="*/ 1100517 w 5132462"/>
                <a:gd name="connsiteY21" fmla="*/ 2419519 h 2715361"/>
                <a:gd name="connsiteX22" fmla="*/ 1084333 w 5132462"/>
                <a:gd name="connsiteY22" fmla="*/ 2468071 h 2715361"/>
                <a:gd name="connsiteX23" fmla="*/ 1108609 w 5132462"/>
                <a:gd name="connsiteY23" fmla="*/ 2621820 h 2715361"/>
                <a:gd name="connsiteX24" fmla="*/ 1116701 w 5132462"/>
                <a:gd name="connsiteY24" fmla="*/ 2654188 h 2715361"/>
                <a:gd name="connsiteX25" fmla="*/ 1140977 w 5132462"/>
                <a:gd name="connsiteY25" fmla="*/ 2694648 h 2715361"/>
                <a:gd name="connsiteX26" fmla="*/ 720191 w 5132462"/>
                <a:gd name="connsiteY26" fmla="*/ 2686556 h 2715361"/>
                <a:gd name="connsiteX27" fmla="*/ 590719 w 5132462"/>
                <a:gd name="connsiteY27" fmla="*/ 2678464 h 2715361"/>
                <a:gd name="connsiteX28" fmla="*/ 469338 w 5132462"/>
                <a:gd name="connsiteY28" fmla="*/ 2654188 h 2715361"/>
                <a:gd name="connsiteX29" fmla="*/ 380326 w 5132462"/>
                <a:gd name="connsiteY29" fmla="*/ 2646096 h 2715361"/>
                <a:gd name="connsiteX30" fmla="*/ 299406 w 5132462"/>
                <a:gd name="connsiteY30" fmla="*/ 2638004 h 2715361"/>
                <a:gd name="connsiteX31" fmla="*/ 347958 w 5132462"/>
                <a:gd name="connsiteY31" fmla="*/ 2621820 h 2715361"/>
                <a:gd name="connsiteX32" fmla="*/ 404602 w 5132462"/>
                <a:gd name="connsiteY32" fmla="*/ 2573268 h 2715361"/>
                <a:gd name="connsiteX33" fmla="*/ 404602 w 5132462"/>
                <a:gd name="connsiteY33" fmla="*/ 2395243 h 2715361"/>
                <a:gd name="connsiteX34" fmla="*/ 372234 w 5132462"/>
                <a:gd name="connsiteY34" fmla="*/ 2103930 h 2715361"/>
                <a:gd name="connsiteX35" fmla="*/ 323682 w 5132462"/>
                <a:gd name="connsiteY35" fmla="*/ 1861168 h 2715361"/>
                <a:gd name="connsiteX36" fmla="*/ 258945 w 5132462"/>
                <a:gd name="connsiteY36" fmla="*/ 1666960 h 2715361"/>
                <a:gd name="connsiteX37" fmla="*/ 218485 w 5132462"/>
                <a:gd name="connsiteY37" fmla="*/ 1529395 h 2715361"/>
                <a:gd name="connsiteX38" fmla="*/ 178025 w 5132462"/>
                <a:gd name="connsiteY38" fmla="*/ 1432291 h 2715361"/>
                <a:gd name="connsiteX39" fmla="*/ 129473 w 5132462"/>
                <a:gd name="connsiteY39" fmla="*/ 1221898 h 2715361"/>
                <a:gd name="connsiteX40" fmla="*/ 105197 w 5132462"/>
                <a:gd name="connsiteY40" fmla="*/ 1124793 h 2715361"/>
                <a:gd name="connsiteX41" fmla="*/ 89013 w 5132462"/>
                <a:gd name="connsiteY41" fmla="*/ 1043873 h 2715361"/>
                <a:gd name="connsiteX42" fmla="*/ 16184 w 5132462"/>
                <a:gd name="connsiteY42" fmla="*/ 712099 h 2715361"/>
                <a:gd name="connsiteX43" fmla="*/ 8092 w 5132462"/>
                <a:gd name="connsiteY43" fmla="*/ 590719 h 2715361"/>
                <a:gd name="connsiteX44" fmla="*/ 0 w 5132462"/>
                <a:gd name="connsiteY44" fmla="*/ 542167 h 2715361"/>
                <a:gd name="connsiteX45" fmla="*/ 24276 w 5132462"/>
                <a:gd name="connsiteY45" fmla="*/ 0 h 2715361"/>
                <a:gd name="connsiteX46" fmla="*/ 121381 w 5132462"/>
                <a:gd name="connsiteY46" fmla="*/ 80921 h 2715361"/>
                <a:gd name="connsiteX47" fmla="*/ 186117 w 5132462"/>
                <a:gd name="connsiteY47" fmla="*/ 137565 h 2715361"/>
                <a:gd name="connsiteX48" fmla="*/ 299406 w 5132462"/>
                <a:gd name="connsiteY48" fmla="*/ 258945 h 2715361"/>
                <a:gd name="connsiteX49" fmla="*/ 445062 w 5132462"/>
                <a:gd name="connsiteY49" fmla="*/ 380326 h 2715361"/>
                <a:gd name="connsiteX50" fmla="*/ 493614 w 5132462"/>
                <a:gd name="connsiteY50" fmla="*/ 412694 h 2715361"/>
                <a:gd name="connsiteX51" fmla="*/ 566443 w 5132462"/>
                <a:gd name="connsiteY51" fmla="*/ 469338 h 2715361"/>
                <a:gd name="connsiteX52" fmla="*/ 598811 w 5132462"/>
                <a:gd name="connsiteY52" fmla="*/ 534075 h 2715361"/>
                <a:gd name="connsiteX53" fmla="*/ 574535 w 5132462"/>
                <a:gd name="connsiteY53" fmla="*/ 420786 h 2715361"/>
                <a:gd name="connsiteX54" fmla="*/ 550259 w 5132462"/>
                <a:gd name="connsiteY54" fmla="*/ 388418 h 2715361"/>
                <a:gd name="connsiteX55" fmla="*/ 501706 w 5132462"/>
                <a:gd name="connsiteY55" fmla="*/ 356050 h 2715361"/>
                <a:gd name="connsiteX56" fmla="*/ 485522 w 5132462"/>
                <a:gd name="connsiteY56" fmla="*/ 380326 h 2715361"/>
                <a:gd name="connsiteX57" fmla="*/ 461246 w 5132462"/>
                <a:gd name="connsiteY57" fmla="*/ 364142 h 2715361"/>
                <a:gd name="connsiteX58" fmla="*/ 453154 w 5132462"/>
                <a:gd name="connsiteY58" fmla="*/ 323682 h 2715361"/>
                <a:gd name="connsiteX0" fmla="*/ 453154 w 5132462"/>
                <a:gd name="connsiteY0" fmla="*/ 323682 h 2715361"/>
                <a:gd name="connsiteX1" fmla="*/ 558351 w 5132462"/>
                <a:gd name="connsiteY1" fmla="*/ 339866 h 2715361"/>
                <a:gd name="connsiteX2" fmla="*/ 1399922 w 5132462"/>
                <a:gd name="connsiteY2" fmla="*/ 339866 h 2715361"/>
                <a:gd name="connsiteX3" fmla="*/ 1448475 w 5132462"/>
                <a:gd name="connsiteY3" fmla="*/ 331774 h 2715361"/>
                <a:gd name="connsiteX4" fmla="*/ 2977869 w 5132462"/>
                <a:gd name="connsiteY4" fmla="*/ 331774 h 2715361"/>
                <a:gd name="connsiteX5" fmla="*/ 4960418 w 5132462"/>
                <a:gd name="connsiteY5" fmla="*/ 380326 h 2715361"/>
                <a:gd name="connsiteX6" fmla="*/ 5008970 w 5132462"/>
                <a:gd name="connsiteY6" fmla="*/ 1974457 h 2715361"/>
                <a:gd name="connsiteX7" fmla="*/ 4782393 w 5132462"/>
                <a:gd name="connsiteY7" fmla="*/ 2031101 h 2715361"/>
                <a:gd name="connsiteX8" fmla="*/ 4652921 w 5132462"/>
                <a:gd name="connsiteY8" fmla="*/ 2023009 h 2715361"/>
                <a:gd name="connsiteX9" fmla="*/ 4539632 w 5132462"/>
                <a:gd name="connsiteY9" fmla="*/ 1998733 h 2715361"/>
                <a:gd name="connsiteX10" fmla="*/ 4402067 w 5132462"/>
                <a:gd name="connsiteY10" fmla="*/ 1966365 h 2715361"/>
                <a:gd name="connsiteX11" fmla="*/ 4102662 w 5132462"/>
                <a:gd name="connsiteY11" fmla="*/ 1958273 h 2715361"/>
                <a:gd name="connsiteX12" fmla="*/ 1861168 w 5132462"/>
                <a:gd name="connsiteY12" fmla="*/ 1950181 h 2715361"/>
                <a:gd name="connsiteX13" fmla="*/ 1464659 w 5132462"/>
                <a:gd name="connsiteY13" fmla="*/ 1942089 h 2715361"/>
                <a:gd name="connsiteX14" fmla="*/ 1319002 w 5132462"/>
                <a:gd name="connsiteY14" fmla="*/ 1909721 h 2715361"/>
                <a:gd name="connsiteX15" fmla="*/ 1254266 w 5132462"/>
                <a:gd name="connsiteY15" fmla="*/ 1901629 h 2715361"/>
                <a:gd name="connsiteX16" fmla="*/ 1116701 w 5132462"/>
                <a:gd name="connsiteY16" fmla="*/ 1885445 h 2715361"/>
                <a:gd name="connsiteX17" fmla="*/ 1100517 w 5132462"/>
                <a:gd name="connsiteY17" fmla="*/ 1909721 h 2715361"/>
                <a:gd name="connsiteX18" fmla="*/ 1116701 w 5132462"/>
                <a:gd name="connsiteY18" fmla="*/ 2071561 h 2715361"/>
                <a:gd name="connsiteX19" fmla="*/ 1124793 w 5132462"/>
                <a:gd name="connsiteY19" fmla="*/ 2095837 h 2715361"/>
                <a:gd name="connsiteX20" fmla="*/ 1100517 w 5132462"/>
                <a:gd name="connsiteY20" fmla="*/ 2419519 h 2715361"/>
                <a:gd name="connsiteX21" fmla="*/ 1084333 w 5132462"/>
                <a:gd name="connsiteY21" fmla="*/ 2468071 h 2715361"/>
                <a:gd name="connsiteX22" fmla="*/ 1108609 w 5132462"/>
                <a:gd name="connsiteY22" fmla="*/ 2621820 h 2715361"/>
                <a:gd name="connsiteX23" fmla="*/ 1116701 w 5132462"/>
                <a:gd name="connsiteY23" fmla="*/ 2654188 h 2715361"/>
                <a:gd name="connsiteX24" fmla="*/ 1140977 w 5132462"/>
                <a:gd name="connsiteY24" fmla="*/ 2694648 h 2715361"/>
                <a:gd name="connsiteX25" fmla="*/ 720191 w 5132462"/>
                <a:gd name="connsiteY25" fmla="*/ 2686556 h 2715361"/>
                <a:gd name="connsiteX26" fmla="*/ 590719 w 5132462"/>
                <a:gd name="connsiteY26" fmla="*/ 2678464 h 2715361"/>
                <a:gd name="connsiteX27" fmla="*/ 469338 w 5132462"/>
                <a:gd name="connsiteY27" fmla="*/ 2654188 h 2715361"/>
                <a:gd name="connsiteX28" fmla="*/ 380326 w 5132462"/>
                <a:gd name="connsiteY28" fmla="*/ 2646096 h 2715361"/>
                <a:gd name="connsiteX29" fmla="*/ 299406 w 5132462"/>
                <a:gd name="connsiteY29" fmla="*/ 2638004 h 2715361"/>
                <a:gd name="connsiteX30" fmla="*/ 347958 w 5132462"/>
                <a:gd name="connsiteY30" fmla="*/ 2621820 h 2715361"/>
                <a:gd name="connsiteX31" fmla="*/ 404602 w 5132462"/>
                <a:gd name="connsiteY31" fmla="*/ 2573268 h 2715361"/>
                <a:gd name="connsiteX32" fmla="*/ 404602 w 5132462"/>
                <a:gd name="connsiteY32" fmla="*/ 2395243 h 2715361"/>
                <a:gd name="connsiteX33" fmla="*/ 372234 w 5132462"/>
                <a:gd name="connsiteY33" fmla="*/ 2103930 h 2715361"/>
                <a:gd name="connsiteX34" fmla="*/ 323682 w 5132462"/>
                <a:gd name="connsiteY34" fmla="*/ 1861168 h 2715361"/>
                <a:gd name="connsiteX35" fmla="*/ 258945 w 5132462"/>
                <a:gd name="connsiteY35" fmla="*/ 1666960 h 2715361"/>
                <a:gd name="connsiteX36" fmla="*/ 218485 w 5132462"/>
                <a:gd name="connsiteY36" fmla="*/ 1529395 h 2715361"/>
                <a:gd name="connsiteX37" fmla="*/ 178025 w 5132462"/>
                <a:gd name="connsiteY37" fmla="*/ 1432291 h 2715361"/>
                <a:gd name="connsiteX38" fmla="*/ 129473 w 5132462"/>
                <a:gd name="connsiteY38" fmla="*/ 1221898 h 2715361"/>
                <a:gd name="connsiteX39" fmla="*/ 105197 w 5132462"/>
                <a:gd name="connsiteY39" fmla="*/ 1124793 h 2715361"/>
                <a:gd name="connsiteX40" fmla="*/ 89013 w 5132462"/>
                <a:gd name="connsiteY40" fmla="*/ 1043873 h 2715361"/>
                <a:gd name="connsiteX41" fmla="*/ 16184 w 5132462"/>
                <a:gd name="connsiteY41" fmla="*/ 712099 h 2715361"/>
                <a:gd name="connsiteX42" fmla="*/ 8092 w 5132462"/>
                <a:gd name="connsiteY42" fmla="*/ 590719 h 2715361"/>
                <a:gd name="connsiteX43" fmla="*/ 0 w 5132462"/>
                <a:gd name="connsiteY43" fmla="*/ 542167 h 2715361"/>
                <a:gd name="connsiteX44" fmla="*/ 24276 w 5132462"/>
                <a:gd name="connsiteY44" fmla="*/ 0 h 2715361"/>
                <a:gd name="connsiteX45" fmla="*/ 121381 w 5132462"/>
                <a:gd name="connsiteY45" fmla="*/ 80921 h 2715361"/>
                <a:gd name="connsiteX46" fmla="*/ 186117 w 5132462"/>
                <a:gd name="connsiteY46" fmla="*/ 137565 h 2715361"/>
                <a:gd name="connsiteX47" fmla="*/ 299406 w 5132462"/>
                <a:gd name="connsiteY47" fmla="*/ 258945 h 2715361"/>
                <a:gd name="connsiteX48" fmla="*/ 445062 w 5132462"/>
                <a:gd name="connsiteY48" fmla="*/ 380326 h 2715361"/>
                <a:gd name="connsiteX49" fmla="*/ 493614 w 5132462"/>
                <a:gd name="connsiteY49" fmla="*/ 412694 h 2715361"/>
                <a:gd name="connsiteX50" fmla="*/ 566443 w 5132462"/>
                <a:gd name="connsiteY50" fmla="*/ 469338 h 2715361"/>
                <a:gd name="connsiteX51" fmla="*/ 598811 w 5132462"/>
                <a:gd name="connsiteY51" fmla="*/ 534075 h 2715361"/>
                <a:gd name="connsiteX52" fmla="*/ 574535 w 5132462"/>
                <a:gd name="connsiteY52" fmla="*/ 420786 h 2715361"/>
                <a:gd name="connsiteX53" fmla="*/ 550259 w 5132462"/>
                <a:gd name="connsiteY53" fmla="*/ 388418 h 2715361"/>
                <a:gd name="connsiteX54" fmla="*/ 501706 w 5132462"/>
                <a:gd name="connsiteY54" fmla="*/ 356050 h 2715361"/>
                <a:gd name="connsiteX55" fmla="*/ 485522 w 5132462"/>
                <a:gd name="connsiteY55" fmla="*/ 380326 h 2715361"/>
                <a:gd name="connsiteX56" fmla="*/ 461246 w 5132462"/>
                <a:gd name="connsiteY56" fmla="*/ 364142 h 2715361"/>
                <a:gd name="connsiteX57" fmla="*/ 453154 w 5132462"/>
                <a:gd name="connsiteY57" fmla="*/ 323682 h 2715361"/>
                <a:gd name="connsiteX0" fmla="*/ 453154 w 5132462"/>
                <a:gd name="connsiteY0" fmla="*/ 323682 h 2715361"/>
                <a:gd name="connsiteX1" fmla="*/ 558351 w 5132462"/>
                <a:gd name="connsiteY1" fmla="*/ 339866 h 2715361"/>
                <a:gd name="connsiteX2" fmla="*/ 1399922 w 5132462"/>
                <a:gd name="connsiteY2" fmla="*/ 339866 h 2715361"/>
                <a:gd name="connsiteX3" fmla="*/ 1448475 w 5132462"/>
                <a:gd name="connsiteY3" fmla="*/ 331774 h 2715361"/>
                <a:gd name="connsiteX4" fmla="*/ 2977869 w 5132462"/>
                <a:gd name="connsiteY4" fmla="*/ 331774 h 2715361"/>
                <a:gd name="connsiteX5" fmla="*/ 4960418 w 5132462"/>
                <a:gd name="connsiteY5" fmla="*/ 380326 h 2715361"/>
                <a:gd name="connsiteX6" fmla="*/ 5008970 w 5132462"/>
                <a:gd name="connsiteY6" fmla="*/ 1974457 h 2715361"/>
                <a:gd name="connsiteX7" fmla="*/ 4782393 w 5132462"/>
                <a:gd name="connsiteY7" fmla="*/ 2031101 h 2715361"/>
                <a:gd name="connsiteX8" fmla="*/ 4539632 w 5132462"/>
                <a:gd name="connsiteY8" fmla="*/ 1998733 h 2715361"/>
                <a:gd name="connsiteX9" fmla="*/ 4402067 w 5132462"/>
                <a:gd name="connsiteY9" fmla="*/ 1966365 h 2715361"/>
                <a:gd name="connsiteX10" fmla="*/ 4102662 w 5132462"/>
                <a:gd name="connsiteY10" fmla="*/ 1958273 h 2715361"/>
                <a:gd name="connsiteX11" fmla="*/ 1861168 w 5132462"/>
                <a:gd name="connsiteY11" fmla="*/ 1950181 h 2715361"/>
                <a:gd name="connsiteX12" fmla="*/ 1464659 w 5132462"/>
                <a:gd name="connsiteY12" fmla="*/ 1942089 h 2715361"/>
                <a:gd name="connsiteX13" fmla="*/ 1319002 w 5132462"/>
                <a:gd name="connsiteY13" fmla="*/ 1909721 h 2715361"/>
                <a:gd name="connsiteX14" fmla="*/ 1254266 w 5132462"/>
                <a:gd name="connsiteY14" fmla="*/ 1901629 h 2715361"/>
                <a:gd name="connsiteX15" fmla="*/ 1116701 w 5132462"/>
                <a:gd name="connsiteY15" fmla="*/ 1885445 h 2715361"/>
                <a:gd name="connsiteX16" fmla="*/ 1100517 w 5132462"/>
                <a:gd name="connsiteY16" fmla="*/ 1909721 h 2715361"/>
                <a:gd name="connsiteX17" fmla="*/ 1116701 w 5132462"/>
                <a:gd name="connsiteY17" fmla="*/ 2071561 h 2715361"/>
                <a:gd name="connsiteX18" fmla="*/ 1124793 w 5132462"/>
                <a:gd name="connsiteY18" fmla="*/ 2095837 h 2715361"/>
                <a:gd name="connsiteX19" fmla="*/ 1100517 w 5132462"/>
                <a:gd name="connsiteY19" fmla="*/ 2419519 h 2715361"/>
                <a:gd name="connsiteX20" fmla="*/ 1084333 w 5132462"/>
                <a:gd name="connsiteY20" fmla="*/ 2468071 h 2715361"/>
                <a:gd name="connsiteX21" fmla="*/ 1108609 w 5132462"/>
                <a:gd name="connsiteY21" fmla="*/ 2621820 h 2715361"/>
                <a:gd name="connsiteX22" fmla="*/ 1116701 w 5132462"/>
                <a:gd name="connsiteY22" fmla="*/ 2654188 h 2715361"/>
                <a:gd name="connsiteX23" fmla="*/ 1140977 w 5132462"/>
                <a:gd name="connsiteY23" fmla="*/ 2694648 h 2715361"/>
                <a:gd name="connsiteX24" fmla="*/ 720191 w 5132462"/>
                <a:gd name="connsiteY24" fmla="*/ 2686556 h 2715361"/>
                <a:gd name="connsiteX25" fmla="*/ 590719 w 5132462"/>
                <a:gd name="connsiteY25" fmla="*/ 2678464 h 2715361"/>
                <a:gd name="connsiteX26" fmla="*/ 469338 w 5132462"/>
                <a:gd name="connsiteY26" fmla="*/ 2654188 h 2715361"/>
                <a:gd name="connsiteX27" fmla="*/ 380326 w 5132462"/>
                <a:gd name="connsiteY27" fmla="*/ 2646096 h 2715361"/>
                <a:gd name="connsiteX28" fmla="*/ 299406 w 5132462"/>
                <a:gd name="connsiteY28" fmla="*/ 2638004 h 2715361"/>
                <a:gd name="connsiteX29" fmla="*/ 347958 w 5132462"/>
                <a:gd name="connsiteY29" fmla="*/ 2621820 h 2715361"/>
                <a:gd name="connsiteX30" fmla="*/ 404602 w 5132462"/>
                <a:gd name="connsiteY30" fmla="*/ 2573268 h 2715361"/>
                <a:gd name="connsiteX31" fmla="*/ 404602 w 5132462"/>
                <a:gd name="connsiteY31" fmla="*/ 2395243 h 2715361"/>
                <a:gd name="connsiteX32" fmla="*/ 372234 w 5132462"/>
                <a:gd name="connsiteY32" fmla="*/ 2103930 h 2715361"/>
                <a:gd name="connsiteX33" fmla="*/ 323682 w 5132462"/>
                <a:gd name="connsiteY33" fmla="*/ 1861168 h 2715361"/>
                <a:gd name="connsiteX34" fmla="*/ 258945 w 5132462"/>
                <a:gd name="connsiteY34" fmla="*/ 1666960 h 2715361"/>
                <a:gd name="connsiteX35" fmla="*/ 218485 w 5132462"/>
                <a:gd name="connsiteY35" fmla="*/ 1529395 h 2715361"/>
                <a:gd name="connsiteX36" fmla="*/ 178025 w 5132462"/>
                <a:gd name="connsiteY36" fmla="*/ 1432291 h 2715361"/>
                <a:gd name="connsiteX37" fmla="*/ 129473 w 5132462"/>
                <a:gd name="connsiteY37" fmla="*/ 1221898 h 2715361"/>
                <a:gd name="connsiteX38" fmla="*/ 105197 w 5132462"/>
                <a:gd name="connsiteY38" fmla="*/ 1124793 h 2715361"/>
                <a:gd name="connsiteX39" fmla="*/ 89013 w 5132462"/>
                <a:gd name="connsiteY39" fmla="*/ 1043873 h 2715361"/>
                <a:gd name="connsiteX40" fmla="*/ 16184 w 5132462"/>
                <a:gd name="connsiteY40" fmla="*/ 712099 h 2715361"/>
                <a:gd name="connsiteX41" fmla="*/ 8092 w 5132462"/>
                <a:gd name="connsiteY41" fmla="*/ 590719 h 2715361"/>
                <a:gd name="connsiteX42" fmla="*/ 0 w 5132462"/>
                <a:gd name="connsiteY42" fmla="*/ 542167 h 2715361"/>
                <a:gd name="connsiteX43" fmla="*/ 24276 w 5132462"/>
                <a:gd name="connsiteY43" fmla="*/ 0 h 2715361"/>
                <a:gd name="connsiteX44" fmla="*/ 121381 w 5132462"/>
                <a:gd name="connsiteY44" fmla="*/ 80921 h 2715361"/>
                <a:gd name="connsiteX45" fmla="*/ 186117 w 5132462"/>
                <a:gd name="connsiteY45" fmla="*/ 137565 h 2715361"/>
                <a:gd name="connsiteX46" fmla="*/ 299406 w 5132462"/>
                <a:gd name="connsiteY46" fmla="*/ 258945 h 2715361"/>
                <a:gd name="connsiteX47" fmla="*/ 445062 w 5132462"/>
                <a:gd name="connsiteY47" fmla="*/ 380326 h 2715361"/>
                <a:gd name="connsiteX48" fmla="*/ 493614 w 5132462"/>
                <a:gd name="connsiteY48" fmla="*/ 412694 h 2715361"/>
                <a:gd name="connsiteX49" fmla="*/ 566443 w 5132462"/>
                <a:gd name="connsiteY49" fmla="*/ 469338 h 2715361"/>
                <a:gd name="connsiteX50" fmla="*/ 598811 w 5132462"/>
                <a:gd name="connsiteY50" fmla="*/ 534075 h 2715361"/>
                <a:gd name="connsiteX51" fmla="*/ 574535 w 5132462"/>
                <a:gd name="connsiteY51" fmla="*/ 420786 h 2715361"/>
                <a:gd name="connsiteX52" fmla="*/ 550259 w 5132462"/>
                <a:gd name="connsiteY52" fmla="*/ 388418 h 2715361"/>
                <a:gd name="connsiteX53" fmla="*/ 501706 w 5132462"/>
                <a:gd name="connsiteY53" fmla="*/ 356050 h 2715361"/>
                <a:gd name="connsiteX54" fmla="*/ 485522 w 5132462"/>
                <a:gd name="connsiteY54" fmla="*/ 380326 h 2715361"/>
                <a:gd name="connsiteX55" fmla="*/ 461246 w 5132462"/>
                <a:gd name="connsiteY55" fmla="*/ 364142 h 2715361"/>
                <a:gd name="connsiteX56" fmla="*/ 453154 w 5132462"/>
                <a:gd name="connsiteY56" fmla="*/ 323682 h 2715361"/>
                <a:gd name="connsiteX0" fmla="*/ 453154 w 5132462"/>
                <a:gd name="connsiteY0" fmla="*/ 323682 h 2715361"/>
                <a:gd name="connsiteX1" fmla="*/ 558351 w 5132462"/>
                <a:gd name="connsiteY1" fmla="*/ 339866 h 2715361"/>
                <a:gd name="connsiteX2" fmla="*/ 1399922 w 5132462"/>
                <a:gd name="connsiteY2" fmla="*/ 339866 h 2715361"/>
                <a:gd name="connsiteX3" fmla="*/ 1448475 w 5132462"/>
                <a:gd name="connsiteY3" fmla="*/ 331774 h 2715361"/>
                <a:gd name="connsiteX4" fmla="*/ 2977869 w 5132462"/>
                <a:gd name="connsiteY4" fmla="*/ 331774 h 2715361"/>
                <a:gd name="connsiteX5" fmla="*/ 4960418 w 5132462"/>
                <a:gd name="connsiteY5" fmla="*/ 380326 h 2715361"/>
                <a:gd name="connsiteX6" fmla="*/ 5008970 w 5132462"/>
                <a:gd name="connsiteY6" fmla="*/ 1974457 h 2715361"/>
                <a:gd name="connsiteX7" fmla="*/ 4782393 w 5132462"/>
                <a:gd name="connsiteY7" fmla="*/ 2031101 h 2715361"/>
                <a:gd name="connsiteX8" fmla="*/ 4402067 w 5132462"/>
                <a:gd name="connsiteY8" fmla="*/ 1966365 h 2715361"/>
                <a:gd name="connsiteX9" fmla="*/ 4102662 w 5132462"/>
                <a:gd name="connsiteY9" fmla="*/ 1958273 h 2715361"/>
                <a:gd name="connsiteX10" fmla="*/ 1861168 w 5132462"/>
                <a:gd name="connsiteY10" fmla="*/ 1950181 h 2715361"/>
                <a:gd name="connsiteX11" fmla="*/ 1464659 w 5132462"/>
                <a:gd name="connsiteY11" fmla="*/ 1942089 h 2715361"/>
                <a:gd name="connsiteX12" fmla="*/ 1319002 w 5132462"/>
                <a:gd name="connsiteY12" fmla="*/ 1909721 h 2715361"/>
                <a:gd name="connsiteX13" fmla="*/ 1254266 w 5132462"/>
                <a:gd name="connsiteY13" fmla="*/ 1901629 h 2715361"/>
                <a:gd name="connsiteX14" fmla="*/ 1116701 w 5132462"/>
                <a:gd name="connsiteY14" fmla="*/ 1885445 h 2715361"/>
                <a:gd name="connsiteX15" fmla="*/ 1100517 w 5132462"/>
                <a:gd name="connsiteY15" fmla="*/ 1909721 h 2715361"/>
                <a:gd name="connsiteX16" fmla="*/ 1116701 w 5132462"/>
                <a:gd name="connsiteY16" fmla="*/ 2071561 h 2715361"/>
                <a:gd name="connsiteX17" fmla="*/ 1124793 w 5132462"/>
                <a:gd name="connsiteY17" fmla="*/ 2095837 h 2715361"/>
                <a:gd name="connsiteX18" fmla="*/ 1100517 w 5132462"/>
                <a:gd name="connsiteY18" fmla="*/ 2419519 h 2715361"/>
                <a:gd name="connsiteX19" fmla="*/ 1084333 w 5132462"/>
                <a:gd name="connsiteY19" fmla="*/ 2468071 h 2715361"/>
                <a:gd name="connsiteX20" fmla="*/ 1108609 w 5132462"/>
                <a:gd name="connsiteY20" fmla="*/ 2621820 h 2715361"/>
                <a:gd name="connsiteX21" fmla="*/ 1116701 w 5132462"/>
                <a:gd name="connsiteY21" fmla="*/ 2654188 h 2715361"/>
                <a:gd name="connsiteX22" fmla="*/ 1140977 w 5132462"/>
                <a:gd name="connsiteY22" fmla="*/ 2694648 h 2715361"/>
                <a:gd name="connsiteX23" fmla="*/ 720191 w 5132462"/>
                <a:gd name="connsiteY23" fmla="*/ 2686556 h 2715361"/>
                <a:gd name="connsiteX24" fmla="*/ 590719 w 5132462"/>
                <a:gd name="connsiteY24" fmla="*/ 2678464 h 2715361"/>
                <a:gd name="connsiteX25" fmla="*/ 469338 w 5132462"/>
                <a:gd name="connsiteY25" fmla="*/ 2654188 h 2715361"/>
                <a:gd name="connsiteX26" fmla="*/ 380326 w 5132462"/>
                <a:gd name="connsiteY26" fmla="*/ 2646096 h 2715361"/>
                <a:gd name="connsiteX27" fmla="*/ 299406 w 5132462"/>
                <a:gd name="connsiteY27" fmla="*/ 2638004 h 2715361"/>
                <a:gd name="connsiteX28" fmla="*/ 347958 w 5132462"/>
                <a:gd name="connsiteY28" fmla="*/ 2621820 h 2715361"/>
                <a:gd name="connsiteX29" fmla="*/ 404602 w 5132462"/>
                <a:gd name="connsiteY29" fmla="*/ 2573268 h 2715361"/>
                <a:gd name="connsiteX30" fmla="*/ 404602 w 5132462"/>
                <a:gd name="connsiteY30" fmla="*/ 2395243 h 2715361"/>
                <a:gd name="connsiteX31" fmla="*/ 372234 w 5132462"/>
                <a:gd name="connsiteY31" fmla="*/ 2103930 h 2715361"/>
                <a:gd name="connsiteX32" fmla="*/ 323682 w 5132462"/>
                <a:gd name="connsiteY32" fmla="*/ 1861168 h 2715361"/>
                <a:gd name="connsiteX33" fmla="*/ 258945 w 5132462"/>
                <a:gd name="connsiteY33" fmla="*/ 1666960 h 2715361"/>
                <a:gd name="connsiteX34" fmla="*/ 218485 w 5132462"/>
                <a:gd name="connsiteY34" fmla="*/ 1529395 h 2715361"/>
                <a:gd name="connsiteX35" fmla="*/ 178025 w 5132462"/>
                <a:gd name="connsiteY35" fmla="*/ 1432291 h 2715361"/>
                <a:gd name="connsiteX36" fmla="*/ 129473 w 5132462"/>
                <a:gd name="connsiteY36" fmla="*/ 1221898 h 2715361"/>
                <a:gd name="connsiteX37" fmla="*/ 105197 w 5132462"/>
                <a:gd name="connsiteY37" fmla="*/ 1124793 h 2715361"/>
                <a:gd name="connsiteX38" fmla="*/ 89013 w 5132462"/>
                <a:gd name="connsiteY38" fmla="*/ 1043873 h 2715361"/>
                <a:gd name="connsiteX39" fmla="*/ 16184 w 5132462"/>
                <a:gd name="connsiteY39" fmla="*/ 712099 h 2715361"/>
                <a:gd name="connsiteX40" fmla="*/ 8092 w 5132462"/>
                <a:gd name="connsiteY40" fmla="*/ 590719 h 2715361"/>
                <a:gd name="connsiteX41" fmla="*/ 0 w 5132462"/>
                <a:gd name="connsiteY41" fmla="*/ 542167 h 2715361"/>
                <a:gd name="connsiteX42" fmla="*/ 24276 w 5132462"/>
                <a:gd name="connsiteY42" fmla="*/ 0 h 2715361"/>
                <a:gd name="connsiteX43" fmla="*/ 121381 w 5132462"/>
                <a:gd name="connsiteY43" fmla="*/ 80921 h 2715361"/>
                <a:gd name="connsiteX44" fmla="*/ 186117 w 5132462"/>
                <a:gd name="connsiteY44" fmla="*/ 137565 h 2715361"/>
                <a:gd name="connsiteX45" fmla="*/ 299406 w 5132462"/>
                <a:gd name="connsiteY45" fmla="*/ 258945 h 2715361"/>
                <a:gd name="connsiteX46" fmla="*/ 445062 w 5132462"/>
                <a:gd name="connsiteY46" fmla="*/ 380326 h 2715361"/>
                <a:gd name="connsiteX47" fmla="*/ 493614 w 5132462"/>
                <a:gd name="connsiteY47" fmla="*/ 412694 h 2715361"/>
                <a:gd name="connsiteX48" fmla="*/ 566443 w 5132462"/>
                <a:gd name="connsiteY48" fmla="*/ 469338 h 2715361"/>
                <a:gd name="connsiteX49" fmla="*/ 598811 w 5132462"/>
                <a:gd name="connsiteY49" fmla="*/ 534075 h 2715361"/>
                <a:gd name="connsiteX50" fmla="*/ 574535 w 5132462"/>
                <a:gd name="connsiteY50" fmla="*/ 420786 h 2715361"/>
                <a:gd name="connsiteX51" fmla="*/ 550259 w 5132462"/>
                <a:gd name="connsiteY51" fmla="*/ 388418 h 2715361"/>
                <a:gd name="connsiteX52" fmla="*/ 501706 w 5132462"/>
                <a:gd name="connsiteY52" fmla="*/ 356050 h 2715361"/>
                <a:gd name="connsiteX53" fmla="*/ 485522 w 5132462"/>
                <a:gd name="connsiteY53" fmla="*/ 380326 h 2715361"/>
                <a:gd name="connsiteX54" fmla="*/ 461246 w 5132462"/>
                <a:gd name="connsiteY54" fmla="*/ 364142 h 2715361"/>
                <a:gd name="connsiteX55" fmla="*/ 453154 w 5132462"/>
                <a:gd name="connsiteY55" fmla="*/ 323682 h 2715361"/>
                <a:gd name="connsiteX0" fmla="*/ 453154 w 5132462"/>
                <a:gd name="connsiteY0" fmla="*/ 323682 h 2715361"/>
                <a:gd name="connsiteX1" fmla="*/ 558351 w 5132462"/>
                <a:gd name="connsiteY1" fmla="*/ 339866 h 2715361"/>
                <a:gd name="connsiteX2" fmla="*/ 1399922 w 5132462"/>
                <a:gd name="connsiteY2" fmla="*/ 339866 h 2715361"/>
                <a:gd name="connsiteX3" fmla="*/ 1448475 w 5132462"/>
                <a:gd name="connsiteY3" fmla="*/ 331774 h 2715361"/>
                <a:gd name="connsiteX4" fmla="*/ 2977869 w 5132462"/>
                <a:gd name="connsiteY4" fmla="*/ 331774 h 2715361"/>
                <a:gd name="connsiteX5" fmla="*/ 4960418 w 5132462"/>
                <a:gd name="connsiteY5" fmla="*/ 380326 h 2715361"/>
                <a:gd name="connsiteX6" fmla="*/ 5008970 w 5132462"/>
                <a:gd name="connsiteY6" fmla="*/ 1974457 h 2715361"/>
                <a:gd name="connsiteX7" fmla="*/ 4782393 w 5132462"/>
                <a:gd name="connsiteY7" fmla="*/ 2031101 h 2715361"/>
                <a:gd name="connsiteX8" fmla="*/ 4102662 w 5132462"/>
                <a:gd name="connsiteY8" fmla="*/ 1958273 h 2715361"/>
                <a:gd name="connsiteX9" fmla="*/ 1861168 w 5132462"/>
                <a:gd name="connsiteY9" fmla="*/ 1950181 h 2715361"/>
                <a:gd name="connsiteX10" fmla="*/ 1464659 w 5132462"/>
                <a:gd name="connsiteY10" fmla="*/ 1942089 h 2715361"/>
                <a:gd name="connsiteX11" fmla="*/ 1319002 w 5132462"/>
                <a:gd name="connsiteY11" fmla="*/ 1909721 h 2715361"/>
                <a:gd name="connsiteX12" fmla="*/ 1254266 w 5132462"/>
                <a:gd name="connsiteY12" fmla="*/ 1901629 h 2715361"/>
                <a:gd name="connsiteX13" fmla="*/ 1116701 w 5132462"/>
                <a:gd name="connsiteY13" fmla="*/ 1885445 h 2715361"/>
                <a:gd name="connsiteX14" fmla="*/ 1100517 w 5132462"/>
                <a:gd name="connsiteY14" fmla="*/ 1909721 h 2715361"/>
                <a:gd name="connsiteX15" fmla="*/ 1116701 w 5132462"/>
                <a:gd name="connsiteY15" fmla="*/ 2071561 h 2715361"/>
                <a:gd name="connsiteX16" fmla="*/ 1124793 w 5132462"/>
                <a:gd name="connsiteY16" fmla="*/ 2095837 h 2715361"/>
                <a:gd name="connsiteX17" fmla="*/ 1100517 w 5132462"/>
                <a:gd name="connsiteY17" fmla="*/ 2419519 h 2715361"/>
                <a:gd name="connsiteX18" fmla="*/ 1084333 w 5132462"/>
                <a:gd name="connsiteY18" fmla="*/ 2468071 h 2715361"/>
                <a:gd name="connsiteX19" fmla="*/ 1108609 w 5132462"/>
                <a:gd name="connsiteY19" fmla="*/ 2621820 h 2715361"/>
                <a:gd name="connsiteX20" fmla="*/ 1116701 w 5132462"/>
                <a:gd name="connsiteY20" fmla="*/ 2654188 h 2715361"/>
                <a:gd name="connsiteX21" fmla="*/ 1140977 w 5132462"/>
                <a:gd name="connsiteY21" fmla="*/ 2694648 h 2715361"/>
                <a:gd name="connsiteX22" fmla="*/ 720191 w 5132462"/>
                <a:gd name="connsiteY22" fmla="*/ 2686556 h 2715361"/>
                <a:gd name="connsiteX23" fmla="*/ 590719 w 5132462"/>
                <a:gd name="connsiteY23" fmla="*/ 2678464 h 2715361"/>
                <a:gd name="connsiteX24" fmla="*/ 469338 w 5132462"/>
                <a:gd name="connsiteY24" fmla="*/ 2654188 h 2715361"/>
                <a:gd name="connsiteX25" fmla="*/ 380326 w 5132462"/>
                <a:gd name="connsiteY25" fmla="*/ 2646096 h 2715361"/>
                <a:gd name="connsiteX26" fmla="*/ 299406 w 5132462"/>
                <a:gd name="connsiteY26" fmla="*/ 2638004 h 2715361"/>
                <a:gd name="connsiteX27" fmla="*/ 347958 w 5132462"/>
                <a:gd name="connsiteY27" fmla="*/ 2621820 h 2715361"/>
                <a:gd name="connsiteX28" fmla="*/ 404602 w 5132462"/>
                <a:gd name="connsiteY28" fmla="*/ 2573268 h 2715361"/>
                <a:gd name="connsiteX29" fmla="*/ 404602 w 5132462"/>
                <a:gd name="connsiteY29" fmla="*/ 2395243 h 2715361"/>
                <a:gd name="connsiteX30" fmla="*/ 372234 w 5132462"/>
                <a:gd name="connsiteY30" fmla="*/ 2103930 h 2715361"/>
                <a:gd name="connsiteX31" fmla="*/ 323682 w 5132462"/>
                <a:gd name="connsiteY31" fmla="*/ 1861168 h 2715361"/>
                <a:gd name="connsiteX32" fmla="*/ 258945 w 5132462"/>
                <a:gd name="connsiteY32" fmla="*/ 1666960 h 2715361"/>
                <a:gd name="connsiteX33" fmla="*/ 218485 w 5132462"/>
                <a:gd name="connsiteY33" fmla="*/ 1529395 h 2715361"/>
                <a:gd name="connsiteX34" fmla="*/ 178025 w 5132462"/>
                <a:gd name="connsiteY34" fmla="*/ 1432291 h 2715361"/>
                <a:gd name="connsiteX35" fmla="*/ 129473 w 5132462"/>
                <a:gd name="connsiteY35" fmla="*/ 1221898 h 2715361"/>
                <a:gd name="connsiteX36" fmla="*/ 105197 w 5132462"/>
                <a:gd name="connsiteY36" fmla="*/ 1124793 h 2715361"/>
                <a:gd name="connsiteX37" fmla="*/ 89013 w 5132462"/>
                <a:gd name="connsiteY37" fmla="*/ 1043873 h 2715361"/>
                <a:gd name="connsiteX38" fmla="*/ 16184 w 5132462"/>
                <a:gd name="connsiteY38" fmla="*/ 712099 h 2715361"/>
                <a:gd name="connsiteX39" fmla="*/ 8092 w 5132462"/>
                <a:gd name="connsiteY39" fmla="*/ 590719 h 2715361"/>
                <a:gd name="connsiteX40" fmla="*/ 0 w 5132462"/>
                <a:gd name="connsiteY40" fmla="*/ 542167 h 2715361"/>
                <a:gd name="connsiteX41" fmla="*/ 24276 w 5132462"/>
                <a:gd name="connsiteY41" fmla="*/ 0 h 2715361"/>
                <a:gd name="connsiteX42" fmla="*/ 121381 w 5132462"/>
                <a:gd name="connsiteY42" fmla="*/ 80921 h 2715361"/>
                <a:gd name="connsiteX43" fmla="*/ 186117 w 5132462"/>
                <a:gd name="connsiteY43" fmla="*/ 137565 h 2715361"/>
                <a:gd name="connsiteX44" fmla="*/ 299406 w 5132462"/>
                <a:gd name="connsiteY44" fmla="*/ 258945 h 2715361"/>
                <a:gd name="connsiteX45" fmla="*/ 445062 w 5132462"/>
                <a:gd name="connsiteY45" fmla="*/ 380326 h 2715361"/>
                <a:gd name="connsiteX46" fmla="*/ 493614 w 5132462"/>
                <a:gd name="connsiteY46" fmla="*/ 412694 h 2715361"/>
                <a:gd name="connsiteX47" fmla="*/ 566443 w 5132462"/>
                <a:gd name="connsiteY47" fmla="*/ 469338 h 2715361"/>
                <a:gd name="connsiteX48" fmla="*/ 598811 w 5132462"/>
                <a:gd name="connsiteY48" fmla="*/ 534075 h 2715361"/>
                <a:gd name="connsiteX49" fmla="*/ 574535 w 5132462"/>
                <a:gd name="connsiteY49" fmla="*/ 420786 h 2715361"/>
                <a:gd name="connsiteX50" fmla="*/ 550259 w 5132462"/>
                <a:gd name="connsiteY50" fmla="*/ 388418 h 2715361"/>
                <a:gd name="connsiteX51" fmla="*/ 501706 w 5132462"/>
                <a:gd name="connsiteY51" fmla="*/ 356050 h 2715361"/>
                <a:gd name="connsiteX52" fmla="*/ 485522 w 5132462"/>
                <a:gd name="connsiteY52" fmla="*/ 380326 h 2715361"/>
                <a:gd name="connsiteX53" fmla="*/ 461246 w 5132462"/>
                <a:gd name="connsiteY53" fmla="*/ 364142 h 2715361"/>
                <a:gd name="connsiteX54" fmla="*/ 453154 w 5132462"/>
                <a:gd name="connsiteY54" fmla="*/ 323682 h 2715361"/>
                <a:gd name="connsiteX0" fmla="*/ 453154 w 5132462"/>
                <a:gd name="connsiteY0" fmla="*/ 323682 h 2715361"/>
                <a:gd name="connsiteX1" fmla="*/ 558351 w 5132462"/>
                <a:gd name="connsiteY1" fmla="*/ 339866 h 2715361"/>
                <a:gd name="connsiteX2" fmla="*/ 1399922 w 5132462"/>
                <a:gd name="connsiteY2" fmla="*/ 339866 h 2715361"/>
                <a:gd name="connsiteX3" fmla="*/ 1448475 w 5132462"/>
                <a:gd name="connsiteY3" fmla="*/ 331774 h 2715361"/>
                <a:gd name="connsiteX4" fmla="*/ 2977869 w 5132462"/>
                <a:gd name="connsiteY4" fmla="*/ 331774 h 2715361"/>
                <a:gd name="connsiteX5" fmla="*/ 4960418 w 5132462"/>
                <a:gd name="connsiteY5" fmla="*/ 380326 h 2715361"/>
                <a:gd name="connsiteX6" fmla="*/ 5008970 w 5132462"/>
                <a:gd name="connsiteY6" fmla="*/ 1974457 h 2715361"/>
                <a:gd name="connsiteX7" fmla="*/ 4782393 w 5132462"/>
                <a:gd name="connsiteY7" fmla="*/ 2031101 h 2715361"/>
                <a:gd name="connsiteX8" fmla="*/ 1861168 w 5132462"/>
                <a:gd name="connsiteY8" fmla="*/ 1950181 h 2715361"/>
                <a:gd name="connsiteX9" fmla="*/ 1464659 w 5132462"/>
                <a:gd name="connsiteY9" fmla="*/ 1942089 h 2715361"/>
                <a:gd name="connsiteX10" fmla="*/ 1319002 w 5132462"/>
                <a:gd name="connsiteY10" fmla="*/ 1909721 h 2715361"/>
                <a:gd name="connsiteX11" fmla="*/ 1254266 w 5132462"/>
                <a:gd name="connsiteY11" fmla="*/ 1901629 h 2715361"/>
                <a:gd name="connsiteX12" fmla="*/ 1116701 w 5132462"/>
                <a:gd name="connsiteY12" fmla="*/ 1885445 h 2715361"/>
                <a:gd name="connsiteX13" fmla="*/ 1100517 w 5132462"/>
                <a:gd name="connsiteY13" fmla="*/ 1909721 h 2715361"/>
                <a:gd name="connsiteX14" fmla="*/ 1116701 w 5132462"/>
                <a:gd name="connsiteY14" fmla="*/ 2071561 h 2715361"/>
                <a:gd name="connsiteX15" fmla="*/ 1124793 w 5132462"/>
                <a:gd name="connsiteY15" fmla="*/ 2095837 h 2715361"/>
                <a:gd name="connsiteX16" fmla="*/ 1100517 w 5132462"/>
                <a:gd name="connsiteY16" fmla="*/ 2419519 h 2715361"/>
                <a:gd name="connsiteX17" fmla="*/ 1084333 w 5132462"/>
                <a:gd name="connsiteY17" fmla="*/ 2468071 h 2715361"/>
                <a:gd name="connsiteX18" fmla="*/ 1108609 w 5132462"/>
                <a:gd name="connsiteY18" fmla="*/ 2621820 h 2715361"/>
                <a:gd name="connsiteX19" fmla="*/ 1116701 w 5132462"/>
                <a:gd name="connsiteY19" fmla="*/ 2654188 h 2715361"/>
                <a:gd name="connsiteX20" fmla="*/ 1140977 w 5132462"/>
                <a:gd name="connsiteY20" fmla="*/ 2694648 h 2715361"/>
                <a:gd name="connsiteX21" fmla="*/ 720191 w 5132462"/>
                <a:gd name="connsiteY21" fmla="*/ 2686556 h 2715361"/>
                <a:gd name="connsiteX22" fmla="*/ 590719 w 5132462"/>
                <a:gd name="connsiteY22" fmla="*/ 2678464 h 2715361"/>
                <a:gd name="connsiteX23" fmla="*/ 469338 w 5132462"/>
                <a:gd name="connsiteY23" fmla="*/ 2654188 h 2715361"/>
                <a:gd name="connsiteX24" fmla="*/ 380326 w 5132462"/>
                <a:gd name="connsiteY24" fmla="*/ 2646096 h 2715361"/>
                <a:gd name="connsiteX25" fmla="*/ 299406 w 5132462"/>
                <a:gd name="connsiteY25" fmla="*/ 2638004 h 2715361"/>
                <a:gd name="connsiteX26" fmla="*/ 347958 w 5132462"/>
                <a:gd name="connsiteY26" fmla="*/ 2621820 h 2715361"/>
                <a:gd name="connsiteX27" fmla="*/ 404602 w 5132462"/>
                <a:gd name="connsiteY27" fmla="*/ 2573268 h 2715361"/>
                <a:gd name="connsiteX28" fmla="*/ 404602 w 5132462"/>
                <a:gd name="connsiteY28" fmla="*/ 2395243 h 2715361"/>
                <a:gd name="connsiteX29" fmla="*/ 372234 w 5132462"/>
                <a:gd name="connsiteY29" fmla="*/ 2103930 h 2715361"/>
                <a:gd name="connsiteX30" fmla="*/ 323682 w 5132462"/>
                <a:gd name="connsiteY30" fmla="*/ 1861168 h 2715361"/>
                <a:gd name="connsiteX31" fmla="*/ 258945 w 5132462"/>
                <a:gd name="connsiteY31" fmla="*/ 1666960 h 2715361"/>
                <a:gd name="connsiteX32" fmla="*/ 218485 w 5132462"/>
                <a:gd name="connsiteY32" fmla="*/ 1529395 h 2715361"/>
                <a:gd name="connsiteX33" fmla="*/ 178025 w 5132462"/>
                <a:gd name="connsiteY33" fmla="*/ 1432291 h 2715361"/>
                <a:gd name="connsiteX34" fmla="*/ 129473 w 5132462"/>
                <a:gd name="connsiteY34" fmla="*/ 1221898 h 2715361"/>
                <a:gd name="connsiteX35" fmla="*/ 105197 w 5132462"/>
                <a:gd name="connsiteY35" fmla="*/ 1124793 h 2715361"/>
                <a:gd name="connsiteX36" fmla="*/ 89013 w 5132462"/>
                <a:gd name="connsiteY36" fmla="*/ 1043873 h 2715361"/>
                <a:gd name="connsiteX37" fmla="*/ 16184 w 5132462"/>
                <a:gd name="connsiteY37" fmla="*/ 712099 h 2715361"/>
                <a:gd name="connsiteX38" fmla="*/ 8092 w 5132462"/>
                <a:gd name="connsiteY38" fmla="*/ 590719 h 2715361"/>
                <a:gd name="connsiteX39" fmla="*/ 0 w 5132462"/>
                <a:gd name="connsiteY39" fmla="*/ 542167 h 2715361"/>
                <a:gd name="connsiteX40" fmla="*/ 24276 w 5132462"/>
                <a:gd name="connsiteY40" fmla="*/ 0 h 2715361"/>
                <a:gd name="connsiteX41" fmla="*/ 121381 w 5132462"/>
                <a:gd name="connsiteY41" fmla="*/ 80921 h 2715361"/>
                <a:gd name="connsiteX42" fmla="*/ 186117 w 5132462"/>
                <a:gd name="connsiteY42" fmla="*/ 137565 h 2715361"/>
                <a:gd name="connsiteX43" fmla="*/ 299406 w 5132462"/>
                <a:gd name="connsiteY43" fmla="*/ 258945 h 2715361"/>
                <a:gd name="connsiteX44" fmla="*/ 445062 w 5132462"/>
                <a:gd name="connsiteY44" fmla="*/ 380326 h 2715361"/>
                <a:gd name="connsiteX45" fmla="*/ 493614 w 5132462"/>
                <a:gd name="connsiteY45" fmla="*/ 412694 h 2715361"/>
                <a:gd name="connsiteX46" fmla="*/ 566443 w 5132462"/>
                <a:gd name="connsiteY46" fmla="*/ 469338 h 2715361"/>
                <a:gd name="connsiteX47" fmla="*/ 598811 w 5132462"/>
                <a:gd name="connsiteY47" fmla="*/ 534075 h 2715361"/>
                <a:gd name="connsiteX48" fmla="*/ 574535 w 5132462"/>
                <a:gd name="connsiteY48" fmla="*/ 420786 h 2715361"/>
                <a:gd name="connsiteX49" fmla="*/ 550259 w 5132462"/>
                <a:gd name="connsiteY49" fmla="*/ 388418 h 2715361"/>
                <a:gd name="connsiteX50" fmla="*/ 501706 w 5132462"/>
                <a:gd name="connsiteY50" fmla="*/ 356050 h 2715361"/>
                <a:gd name="connsiteX51" fmla="*/ 485522 w 5132462"/>
                <a:gd name="connsiteY51" fmla="*/ 380326 h 2715361"/>
                <a:gd name="connsiteX52" fmla="*/ 461246 w 5132462"/>
                <a:gd name="connsiteY52" fmla="*/ 364142 h 2715361"/>
                <a:gd name="connsiteX53" fmla="*/ 453154 w 5132462"/>
                <a:gd name="connsiteY53" fmla="*/ 323682 h 2715361"/>
                <a:gd name="connsiteX0" fmla="*/ 453154 w 5313338"/>
                <a:gd name="connsiteY0" fmla="*/ 323682 h 2715361"/>
                <a:gd name="connsiteX1" fmla="*/ 558351 w 5313338"/>
                <a:gd name="connsiteY1" fmla="*/ 339866 h 2715361"/>
                <a:gd name="connsiteX2" fmla="*/ 1399922 w 5313338"/>
                <a:gd name="connsiteY2" fmla="*/ 339866 h 2715361"/>
                <a:gd name="connsiteX3" fmla="*/ 1448475 w 5313338"/>
                <a:gd name="connsiteY3" fmla="*/ 331774 h 2715361"/>
                <a:gd name="connsiteX4" fmla="*/ 2977869 w 5313338"/>
                <a:gd name="connsiteY4" fmla="*/ 331774 h 2715361"/>
                <a:gd name="connsiteX5" fmla="*/ 4960418 w 5313338"/>
                <a:gd name="connsiteY5" fmla="*/ 380326 h 2715361"/>
                <a:gd name="connsiteX6" fmla="*/ 5008970 w 5313338"/>
                <a:gd name="connsiteY6" fmla="*/ 1974457 h 2715361"/>
                <a:gd name="connsiteX7" fmla="*/ 1861168 w 5313338"/>
                <a:gd name="connsiteY7" fmla="*/ 1950181 h 2715361"/>
                <a:gd name="connsiteX8" fmla="*/ 1464659 w 5313338"/>
                <a:gd name="connsiteY8" fmla="*/ 1942089 h 2715361"/>
                <a:gd name="connsiteX9" fmla="*/ 1319002 w 5313338"/>
                <a:gd name="connsiteY9" fmla="*/ 1909721 h 2715361"/>
                <a:gd name="connsiteX10" fmla="*/ 1254266 w 5313338"/>
                <a:gd name="connsiteY10" fmla="*/ 1901629 h 2715361"/>
                <a:gd name="connsiteX11" fmla="*/ 1116701 w 5313338"/>
                <a:gd name="connsiteY11" fmla="*/ 1885445 h 2715361"/>
                <a:gd name="connsiteX12" fmla="*/ 1100517 w 5313338"/>
                <a:gd name="connsiteY12" fmla="*/ 1909721 h 2715361"/>
                <a:gd name="connsiteX13" fmla="*/ 1116701 w 5313338"/>
                <a:gd name="connsiteY13" fmla="*/ 2071561 h 2715361"/>
                <a:gd name="connsiteX14" fmla="*/ 1124793 w 5313338"/>
                <a:gd name="connsiteY14" fmla="*/ 2095837 h 2715361"/>
                <a:gd name="connsiteX15" fmla="*/ 1100517 w 5313338"/>
                <a:gd name="connsiteY15" fmla="*/ 2419519 h 2715361"/>
                <a:gd name="connsiteX16" fmla="*/ 1084333 w 5313338"/>
                <a:gd name="connsiteY16" fmla="*/ 2468071 h 2715361"/>
                <a:gd name="connsiteX17" fmla="*/ 1108609 w 5313338"/>
                <a:gd name="connsiteY17" fmla="*/ 2621820 h 2715361"/>
                <a:gd name="connsiteX18" fmla="*/ 1116701 w 5313338"/>
                <a:gd name="connsiteY18" fmla="*/ 2654188 h 2715361"/>
                <a:gd name="connsiteX19" fmla="*/ 1140977 w 5313338"/>
                <a:gd name="connsiteY19" fmla="*/ 2694648 h 2715361"/>
                <a:gd name="connsiteX20" fmla="*/ 720191 w 5313338"/>
                <a:gd name="connsiteY20" fmla="*/ 2686556 h 2715361"/>
                <a:gd name="connsiteX21" fmla="*/ 590719 w 5313338"/>
                <a:gd name="connsiteY21" fmla="*/ 2678464 h 2715361"/>
                <a:gd name="connsiteX22" fmla="*/ 469338 w 5313338"/>
                <a:gd name="connsiteY22" fmla="*/ 2654188 h 2715361"/>
                <a:gd name="connsiteX23" fmla="*/ 380326 w 5313338"/>
                <a:gd name="connsiteY23" fmla="*/ 2646096 h 2715361"/>
                <a:gd name="connsiteX24" fmla="*/ 299406 w 5313338"/>
                <a:gd name="connsiteY24" fmla="*/ 2638004 h 2715361"/>
                <a:gd name="connsiteX25" fmla="*/ 347958 w 5313338"/>
                <a:gd name="connsiteY25" fmla="*/ 2621820 h 2715361"/>
                <a:gd name="connsiteX26" fmla="*/ 404602 w 5313338"/>
                <a:gd name="connsiteY26" fmla="*/ 2573268 h 2715361"/>
                <a:gd name="connsiteX27" fmla="*/ 404602 w 5313338"/>
                <a:gd name="connsiteY27" fmla="*/ 2395243 h 2715361"/>
                <a:gd name="connsiteX28" fmla="*/ 372234 w 5313338"/>
                <a:gd name="connsiteY28" fmla="*/ 2103930 h 2715361"/>
                <a:gd name="connsiteX29" fmla="*/ 323682 w 5313338"/>
                <a:gd name="connsiteY29" fmla="*/ 1861168 h 2715361"/>
                <a:gd name="connsiteX30" fmla="*/ 258945 w 5313338"/>
                <a:gd name="connsiteY30" fmla="*/ 1666960 h 2715361"/>
                <a:gd name="connsiteX31" fmla="*/ 218485 w 5313338"/>
                <a:gd name="connsiteY31" fmla="*/ 1529395 h 2715361"/>
                <a:gd name="connsiteX32" fmla="*/ 178025 w 5313338"/>
                <a:gd name="connsiteY32" fmla="*/ 1432291 h 2715361"/>
                <a:gd name="connsiteX33" fmla="*/ 129473 w 5313338"/>
                <a:gd name="connsiteY33" fmla="*/ 1221898 h 2715361"/>
                <a:gd name="connsiteX34" fmla="*/ 105197 w 5313338"/>
                <a:gd name="connsiteY34" fmla="*/ 1124793 h 2715361"/>
                <a:gd name="connsiteX35" fmla="*/ 89013 w 5313338"/>
                <a:gd name="connsiteY35" fmla="*/ 1043873 h 2715361"/>
                <a:gd name="connsiteX36" fmla="*/ 16184 w 5313338"/>
                <a:gd name="connsiteY36" fmla="*/ 712099 h 2715361"/>
                <a:gd name="connsiteX37" fmla="*/ 8092 w 5313338"/>
                <a:gd name="connsiteY37" fmla="*/ 590719 h 2715361"/>
                <a:gd name="connsiteX38" fmla="*/ 0 w 5313338"/>
                <a:gd name="connsiteY38" fmla="*/ 542167 h 2715361"/>
                <a:gd name="connsiteX39" fmla="*/ 24276 w 5313338"/>
                <a:gd name="connsiteY39" fmla="*/ 0 h 2715361"/>
                <a:gd name="connsiteX40" fmla="*/ 121381 w 5313338"/>
                <a:gd name="connsiteY40" fmla="*/ 80921 h 2715361"/>
                <a:gd name="connsiteX41" fmla="*/ 186117 w 5313338"/>
                <a:gd name="connsiteY41" fmla="*/ 137565 h 2715361"/>
                <a:gd name="connsiteX42" fmla="*/ 299406 w 5313338"/>
                <a:gd name="connsiteY42" fmla="*/ 258945 h 2715361"/>
                <a:gd name="connsiteX43" fmla="*/ 445062 w 5313338"/>
                <a:gd name="connsiteY43" fmla="*/ 380326 h 2715361"/>
                <a:gd name="connsiteX44" fmla="*/ 493614 w 5313338"/>
                <a:gd name="connsiteY44" fmla="*/ 412694 h 2715361"/>
                <a:gd name="connsiteX45" fmla="*/ 566443 w 5313338"/>
                <a:gd name="connsiteY45" fmla="*/ 469338 h 2715361"/>
                <a:gd name="connsiteX46" fmla="*/ 598811 w 5313338"/>
                <a:gd name="connsiteY46" fmla="*/ 534075 h 2715361"/>
                <a:gd name="connsiteX47" fmla="*/ 574535 w 5313338"/>
                <a:gd name="connsiteY47" fmla="*/ 420786 h 2715361"/>
                <a:gd name="connsiteX48" fmla="*/ 550259 w 5313338"/>
                <a:gd name="connsiteY48" fmla="*/ 388418 h 2715361"/>
                <a:gd name="connsiteX49" fmla="*/ 501706 w 5313338"/>
                <a:gd name="connsiteY49" fmla="*/ 356050 h 2715361"/>
                <a:gd name="connsiteX50" fmla="*/ 485522 w 5313338"/>
                <a:gd name="connsiteY50" fmla="*/ 380326 h 2715361"/>
                <a:gd name="connsiteX51" fmla="*/ 461246 w 5313338"/>
                <a:gd name="connsiteY51" fmla="*/ 364142 h 2715361"/>
                <a:gd name="connsiteX52" fmla="*/ 453154 w 5313338"/>
                <a:gd name="connsiteY52" fmla="*/ 323682 h 2715361"/>
                <a:gd name="connsiteX0" fmla="*/ 453154 w 5313338"/>
                <a:gd name="connsiteY0" fmla="*/ 323682 h 2715361"/>
                <a:gd name="connsiteX1" fmla="*/ 558351 w 5313338"/>
                <a:gd name="connsiteY1" fmla="*/ 339866 h 2715361"/>
                <a:gd name="connsiteX2" fmla="*/ 1399922 w 5313338"/>
                <a:gd name="connsiteY2" fmla="*/ 339866 h 2715361"/>
                <a:gd name="connsiteX3" fmla="*/ 1448475 w 5313338"/>
                <a:gd name="connsiteY3" fmla="*/ 331774 h 2715361"/>
                <a:gd name="connsiteX4" fmla="*/ 2977869 w 5313338"/>
                <a:gd name="connsiteY4" fmla="*/ 331774 h 2715361"/>
                <a:gd name="connsiteX5" fmla="*/ 4960418 w 5313338"/>
                <a:gd name="connsiteY5" fmla="*/ 380326 h 2715361"/>
                <a:gd name="connsiteX6" fmla="*/ 5008970 w 5313338"/>
                <a:gd name="connsiteY6" fmla="*/ 1974457 h 2715361"/>
                <a:gd name="connsiteX7" fmla="*/ 1861168 w 5313338"/>
                <a:gd name="connsiteY7" fmla="*/ 1950181 h 2715361"/>
                <a:gd name="connsiteX8" fmla="*/ 1464659 w 5313338"/>
                <a:gd name="connsiteY8" fmla="*/ 1942089 h 2715361"/>
                <a:gd name="connsiteX9" fmla="*/ 1319002 w 5313338"/>
                <a:gd name="connsiteY9" fmla="*/ 1909721 h 2715361"/>
                <a:gd name="connsiteX10" fmla="*/ 1116701 w 5313338"/>
                <a:gd name="connsiteY10" fmla="*/ 1885445 h 2715361"/>
                <a:gd name="connsiteX11" fmla="*/ 1100517 w 5313338"/>
                <a:gd name="connsiteY11" fmla="*/ 1909721 h 2715361"/>
                <a:gd name="connsiteX12" fmla="*/ 1116701 w 5313338"/>
                <a:gd name="connsiteY12" fmla="*/ 2071561 h 2715361"/>
                <a:gd name="connsiteX13" fmla="*/ 1124793 w 5313338"/>
                <a:gd name="connsiteY13" fmla="*/ 2095837 h 2715361"/>
                <a:gd name="connsiteX14" fmla="*/ 1100517 w 5313338"/>
                <a:gd name="connsiteY14" fmla="*/ 2419519 h 2715361"/>
                <a:gd name="connsiteX15" fmla="*/ 1084333 w 5313338"/>
                <a:gd name="connsiteY15" fmla="*/ 2468071 h 2715361"/>
                <a:gd name="connsiteX16" fmla="*/ 1108609 w 5313338"/>
                <a:gd name="connsiteY16" fmla="*/ 2621820 h 2715361"/>
                <a:gd name="connsiteX17" fmla="*/ 1116701 w 5313338"/>
                <a:gd name="connsiteY17" fmla="*/ 2654188 h 2715361"/>
                <a:gd name="connsiteX18" fmla="*/ 1140977 w 5313338"/>
                <a:gd name="connsiteY18" fmla="*/ 2694648 h 2715361"/>
                <a:gd name="connsiteX19" fmla="*/ 720191 w 5313338"/>
                <a:gd name="connsiteY19" fmla="*/ 2686556 h 2715361"/>
                <a:gd name="connsiteX20" fmla="*/ 590719 w 5313338"/>
                <a:gd name="connsiteY20" fmla="*/ 2678464 h 2715361"/>
                <a:gd name="connsiteX21" fmla="*/ 469338 w 5313338"/>
                <a:gd name="connsiteY21" fmla="*/ 2654188 h 2715361"/>
                <a:gd name="connsiteX22" fmla="*/ 380326 w 5313338"/>
                <a:gd name="connsiteY22" fmla="*/ 2646096 h 2715361"/>
                <a:gd name="connsiteX23" fmla="*/ 299406 w 5313338"/>
                <a:gd name="connsiteY23" fmla="*/ 2638004 h 2715361"/>
                <a:gd name="connsiteX24" fmla="*/ 347958 w 5313338"/>
                <a:gd name="connsiteY24" fmla="*/ 2621820 h 2715361"/>
                <a:gd name="connsiteX25" fmla="*/ 404602 w 5313338"/>
                <a:gd name="connsiteY25" fmla="*/ 2573268 h 2715361"/>
                <a:gd name="connsiteX26" fmla="*/ 404602 w 5313338"/>
                <a:gd name="connsiteY26" fmla="*/ 2395243 h 2715361"/>
                <a:gd name="connsiteX27" fmla="*/ 372234 w 5313338"/>
                <a:gd name="connsiteY27" fmla="*/ 2103930 h 2715361"/>
                <a:gd name="connsiteX28" fmla="*/ 323682 w 5313338"/>
                <a:gd name="connsiteY28" fmla="*/ 1861168 h 2715361"/>
                <a:gd name="connsiteX29" fmla="*/ 258945 w 5313338"/>
                <a:gd name="connsiteY29" fmla="*/ 1666960 h 2715361"/>
                <a:gd name="connsiteX30" fmla="*/ 218485 w 5313338"/>
                <a:gd name="connsiteY30" fmla="*/ 1529395 h 2715361"/>
                <a:gd name="connsiteX31" fmla="*/ 178025 w 5313338"/>
                <a:gd name="connsiteY31" fmla="*/ 1432291 h 2715361"/>
                <a:gd name="connsiteX32" fmla="*/ 129473 w 5313338"/>
                <a:gd name="connsiteY32" fmla="*/ 1221898 h 2715361"/>
                <a:gd name="connsiteX33" fmla="*/ 105197 w 5313338"/>
                <a:gd name="connsiteY33" fmla="*/ 1124793 h 2715361"/>
                <a:gd name="connsiteX34" fmla="*/ 89013 w 5313338"/>
                <a:gd name="connsiteY34" fmla="*/ 1043873 h 2715361"/>
                <a:gd name="connsiteX35" fmla="*/ 16184 w 5313338"/>
                <a:gd name="connsiteY35" fmla="*/ 712099 h 2715361"/>
                <a:gd name="connsiteX36" fmla="*/ 8092 w 5313338"/>
                <a:gd name="connsiteY36" fmla="*/ 590719 h 2715361"/>
                <a:gd name="connsiteX37" fmla="*/ 0 w 5313338"/>
                <a:gd name="connsiteY37" fmla="*/ 542167 h 2715361"/>
                <a:gd name="connsiteX38" fmla="*/ 24276 w 5313338"/>
                <a:gd name="connsiteY38" fmla="*/ 0 h 2715361"/>
                <a:gd name="connsiteX39" fmla="*/ 121381 w 5313338"/>
                <a:gd name="connsiteY39" fmla="*/ 80921 h 2715361"/>
                <a:gd name="connsiteX40" fmla="*/ 186117 w 5313338"/>
                <a:gd name="connsiteY40" fmla="*/ 137565 h 2715361"/>
                <a:gd name="connsiteX41" fmla="*/ 299406 w 5313338"/>
                <a:gd name="connsiteY41" fmla="*/ 258945 h 2715361"/>
                <a:gd name="connsiteX42" fmla="*/ 445062 w 5313338"/>
                <a:gd name="connsiteY42" fmla="*/ 380326 h 2715361"/>
                <a:gd name="connsiteX43" fmla="*/ 493614 w 5313338"/>
                <a:gd name="connsiteY43" fmla="*/ 412694 h 2715361"/>
                <a:gd name="connsiteX44" fmla="*/ 566443 w 5313338"/>
                <a:gd name="connsiteY44" fmla="*/ 469338 h 2715361"/>
                <a:gd name="connsiteX45" fmla="*/ 598811 w 5313338"/>
                <a:gd name="connsiteY45" fmla="*/ 534075 h 2715361"/>
                <a:gd name="connsiteX46" fmla="*/ 574535 w 5313338"/>
                <a:gd name="connsiteY46" fmla="*/ 420786 h 2715361"/>
                <a:gd name="connsiteX47" fmla="*/ 550259 w 5313338"/>
                <a:gd name="connsiteY47" fmla="*/ 388418 h 2715361"/>
                <a:gd name="connsiteX48" fmla="*/ 501706 w 5313338"/>
                <a:gd name="connsiteY48" fmla="*/ 356050 h 2715361"/>
                <a:gd name="connsiteX49" fmla="*/ 485522 w 5313338"/>
                <a:gd name="connsiteY49" fmla="*/ 380326 h 2715361"/>
                <a:gd name="connsiteX50" fmla="*/ 461246 w 5313338"/>
                <a:gd name="connsiteY50" fmla="*/ 364142 h 2715361"/>
                <a:gd name="connsiteX51" fmla="*/ 453154 w 5313338"/>
                <a:gd name="connsiteY51" fmla="*/ 323682 h 2715361"/>
                <a:gd name="connsiteX0" fmla="*/ 453154 w 5313338"/>
                <a:gd name="connsiteY0" fmla="*/ 323682 h 2715361"/>
                <a:gd name="connsiteX1" fmla="*/ 558351 w 5313338"/>
                <a:gd name="connsiteY1" fmla="*/ 339866 h 2715361"/>
                <a:gd name="connsiteX2" fmla="*/ 1399922 w 5313338"/>
                <a:gd name="connsiteY2" fmla="*/ 339866 h 2715361"/>
                <a:gd name="connsiteX3" fmla="*/ 1448475 w 5313338"/>
                <a:gd name="connsiteY3" fmla="*/ 331774 h 2715361"/>
                <a:gd name="connsiteX4" fmla="*/ 2977869 w 5313338"/>
                <a:gd name="connsiteY4" fmla="*/ 331774 h 2715361"/>
                <a:gd name="connsiteX5" fmla="*/ 4960418 w 5313338"/>
                <a:gd name="connsiteY5" fmla="*/ 380326 h 2715361"/>
                <a:gd name="connsiteX6" fmla="*/ 5008970 w 5313338"/>
                <a:gd name="connsiteY6" fmla="*/ 1974457 h 2715361"/>
                <a:gd name="connsiteX7" fmla="*/ 1861168 w 5313338"/>
                <a:gd name="connsiteY7" fmla="*/ 1950181 h 2715361"/>
                <a:gd name="connsiteX8" fmla="*/ 1464659 w 5313338"/>
                <a:gd name="connsiteY8" fmla="*/ 1942089 h 2715361"/>
                <a:gd name="connsiteX9" fmla="*/ 1116701 w 5313338"/>
                <a:gd name="connsiteY9" fmla="*/ 1885445 h 2715361"/>
                <a:gd name="connsiteX10" fmla="*/ 1100517 w 5313338"/>
                <a:gd name="connsiteY10" fmla="*/ 1909721 h 2715361"/>
                <a:gd name="connsiteX11" fmla="*/ 1116701 w 5313338"/>
                <a:gd name="connsiteY11" fmla="*/ 2071561 h 2715361"/>
                <a:gd name="connsiteX12" fmla="*/ 1124793 w 5313338"/>
                <a:gd name="connsiteY12" fmla="*/ 2095837 h 2715361"/>
                <a:gd name="connsiteX13" fmla="*/ 1100517 w 5313338"/>
                <a:gd name="connsiteY13" fmla="*/ 2419519 h 2715361"/>
                <a:gd name="connsiteX14" fmla="*/ 1084333 w 5313338"/>
                <a:gd name="connsiteY14" fmla="*/ 2468071 h 2715361"/>
                <a:gd name="connsiteX15" fmla="*/ 1108609 w 5313338"/>
                <a:gd name="connsiteY15" fmla="*/ 2621820 h 2715361"/>
                <a:gd name="connsiteX16" fmla="*/ 1116701 w 5313338"/>
                <a:gd name="connsiteY16" fmla="*/ 2654188 h 2715361"/>
                <a:gd name="connsiteX17" fmla="*/ 1140977 w 5313338"/>
                <a:gd name="connsiteY17" fmla="*/ 2694648 h 2715361"/>
                <a:gd name="connsiteX18" fmla="*/ 720191 w 5313338"/>
                <a:gd name="connsiteY18" fmla="*/ 2686556 h 2715361"/>
                <a:gd name="connsiteX19" fmla="*/ 590719 w 5313338"/>
                <a:gd name="connsiteY19" fmla="*/ 2678464 h 2715361"/>
                <a:gd name="connsiteX20" fmla="*/ 469338 w 5313338"/>
                <a:gd name="connsiteY20" fmla="*/ 2654188 h 2715361"/>
                <a:gd name="connsiteX21" fmla="*/ 380326 w 5313338"/>
                <a:gd name="connsiteY21" fmla="*/ 2646096 h 2715361"/>
                <a:gd name="connsiteX22" fmla="*/ 299406 w 5313338"/>
                <a:gd name="connsiteY22" fmla="*/ 2638004 h 2715361"/>
                <a:gd name="connsiteX23" fmla="*/ 347958 w 5313338"/>
                <a:gd name="connsiteY23" fmla="*/ 2621820 h 2715361"/>
                <a:gd name="connsiteX24" fmla="*/ 404602 w 5313338"/>
                <a:gd name="connsiteY24" fmla="*/ 2573268 h 2715361"/>
                <a:gd name="connsiteX25" fmla="*/ 404602 w 5313338"/>
                <a:gd name="connsiteY25" fmla="*/ 2395243 h 2715361"/>
                <a:gd name="connsiteX26" fmla="*/ 372234 w 5313338"/>
                <a:gd name="connsiteY26" fmla="*/ 2103930 h 2715361"/>
                <a:gd name="connsiteX27" fmla="*/ 323682 w 5313338"/>
                <a:gd name="connsiteY27" fmla="*/ 1861168 h 2715361"/>
                <a:gd name="connsiteX28" fmla="*/ 258945 w 5313338"/>
                <a:gd name="connsiteY28" fmla="*/ 1666960 h 2715361"/>
                <a:gd name="connsiteX29" fmla="*/ 218485 w 5313338"/>
                <a:gd name="connsiteY29" fmla="*/ 1529395 h 2715361"/>
                <a:gd name="connsiteX30" fmla="*/ 178025 w 5313338"/>
                <a:gd name="connsiteY30" fmla="*/ 1432291 h 2715361"/>
                <a:gd name="connsiteX31" fmla="*/ 129473 w 5313338"/>
                <a:gd name="connsiteY31" fmla="*/ 1221898 h 2715361"/>
                <a:gd name="connsiteX32" fmla="*/ 105197 w 5313338"/>
                <a:gd name="connsiteY32" fmla="*/ 1124793 h 2715361"/>
                <a:gd name="connsiteX33" fmla="*/ 89013 w 5313338"/>
                <a:gd name="connsiteY33" fmla="*/ 1043873 h 2715361"/>
                <a:gd name="connsiteX34" fmla="*/ 16184 w 5313338"/>
                <a:gd name="connsiteY34" fmla="*/ 712099 h 2715361"/>
                <a:gd name="connsiteX35" fmla="*/ 8092 w 5313338"/>
                <a:gd name="connsiteY35" fmla="*/ 590719 h 2715361"/>
                <a:gd name="connsiteX36" fmla="*/ 0 w 5313338"/>
                <a:gd name="connsiteY36" fmla="*/ 542167 h 2715361"/>
                <a:gd name="connsiteX37" fmla="*/ 24276 w 5313338"/>
                <a:gd name="connsiteY37" fmla="*/ 0 h 2715361"/>
                <a:gd name="connsiteX38" fmla="*/ 121381 w 5313338"/>
                <a:gd name="connsiteY38" fmla="*/ 80921 h 2715361"/>
                <a:gd name="connsiteX39" fmla="*/ 186117 w 5313338"/>
                <a:gd name="connsiteY39" fmla="*/ 137565 h 2715361"/>
                <a:gd name="connsiteX40" fmla="*/ 299406 w 5313338"/>
                <a:gd name="connsiteY40" fmla="*/ 258945 h 2715361"/>
                <a:gd name="connsiteX41" fmla="*/ 445062 w 5313338"/>
                <a:gd name="connsiteY41" fmla="*/ 380326 h 2715361"/>
                <a:gd name="connsiteX42" fmla="*/ 493614 w 5313338"/>
                <a:gd name="connsiteY42" fmla="*/ 412694 h 2715361"/>
                <a:gd name="connsiteX43" fmla="*/ 566443 w 5313338"/>
                <a:gd name="connsiteY43" fmla="*/ 469338 h 2715361"/>
                <a:gd name="connsiteX44" fmla="*/ 598811 w 5313338"/>
                <a:gd name="connsiteY44" fmla="*/ 534075 h 2715361"/>
                <a:gd name="connsiteX45" fmla="*/ 574535 w 5313338"/>
                <a:gd name="connsiteY45" fmla="*/ 420786 h 2715361"/>
                <a:gd name="connsiteX46" fmla="*/ 550259 w 5313338"/>
                <a:gd name="connsiteY46" fmla="*/ 388418 h 2715361"/>
                <a:gd name="connsiteX47" fmla="*/ 501706 w 5313338"/>
                <a:gd name="connsiteY47" fmla="*/ 356050 h 2715361"/>
                <a:gd name="connsiteX48" fmla="*/ 485522 w 5313338"/>
                <a:gd name="connsiteY48" fmla="*/ 380326 h 2715361"/>
                <a:gd name="connsiteX49" fmla="*/ 461246 w 5313338"/>
                <a:gd name="connsiteY49" fmla="*/ 364142 h 2715361"/>
                <a:gd name="connsiteX50" fmla="*/ 453154 w 5313338"/>
                <a:gd name="connsiteY50" fmla="*/ 323682 h 2715361"/>
                <a:gd name="connsiteX0" fmla="*/ 453154 w 5313338"/>
                <a:gd name="connsiteY0" fmla="*/ 323682 h 2715361"/>
                <a:gd name="connsiteX1" fmla="*/ 558351 w 5313338"/>
                <a:gd name="connsiteY1" fmla="*/ 339866 h 2715361"/>
                <a:gd name="connsiteX2" fmla="*/ 1399922 w 5313338"/>
                <a:gd name="connsiteY2" fmla="*/ 339866 h 2715361"/>
                <a:gd name="connsiteX3" fmla="*/ 1448475 w 5313338"/>
                <a:gd name="connsiteY3" fmla="*/ 331774 h 2715361"/>
                <a:gd name="connsiteX4" fmla="*/ 2977869 w 5313338"/>
                <a:gd name="connsiteY4" fmla="*/ 331774 h 2715361"/>
                <a:gd name="connsiteX5" fmla="*/ 4960418 w 5313338"/>
                <a:gd name="connsiteY5" fmla="*/ 380326 h 2715361"/>
                <a:gd name="connsiteX6" fmla="*/ 5008970 w 5313338"/>
                <a:gd name="connsiteY6" fmla="*/ 1974457 h 2715361"/>
                <a:gd name="connsiteX7" fmla="*/ 1861168 w 5313338"/>
                <a:gd name="connsiteY7" fmla="*/ 1950181 h 2715361"/>
                <a:gd name="connsiteX8" fmla="*/ 1116701 w 5313338"/>
                <a:gd name="connsiteY8" fmla="*/ 1885445 h 2715361"/>
                <a:gd name="connsiteX9" fmla="*/ 1100517 w 5313338"/>
                <a:gd name="connsiteY9" fmla="*/ 1909721 h 2715361"/>
                <a:gd name="connsiteX10" fmla="*/ 1116701 w 5313338"/>
                <a:gd name="connsiteY10" fmla="*/ 2071561 h 2715361"/>
                <a:gd name="connsiteX11" fmla="*/ 1124793 w 5313338"/>
                <a:gd name="connsiteY11" fmla="*/ 2095837 h 2715361"/>
                <a:gd name="connsiteX12" fmla="*/ 1100517 w 5313338"/>
                <a:gd name="connsiteY12" fmla="*/ 2419519 h 2715361"/>
                <a:gd name="connsiteX13" fmla="*/ 1084333 w 5313338"/>
                <a:gd name="connsiteY13" fmla="*/ 2468071 h 2715361"/>
                <a:gd name="connsiteX14" fmla="*/ 1108609 w 5313338"/>
                <a:gd name="connsiteY14" fmla="*/ 2621820 h 2715361"/>
                <a:gd name="connsiteX15" fmla="*/ 1116701 w 5313338"/>
                <a:gd name="connsiteY15" fmla="*/ 2654188 h 2715361"/>
                <a:gd name="connsiteX16" fmla="*/ 1140977 w 5313338"/>
                <a:gd name="connsiteY16" fmla="*/ 2694648 h 2715361"/>
                <a:gd name="connsiteX17" fmla="*/ 720191 w 5313338"/>
                <a:gd name="connsiteY17" fmla="*/ 2686556 h 2715361"/>
                <a:gd name="connsiteX18" fmla="*/ 590719 w 5313338"/>
                <a:gd name="connsiteY18" fmla="*/ 2678464 h 2715361"/>
                <a:gd name="connsiteX19" fmla="*/ 469338 w 5313338"/>
                <a:gd name="connsiteY19" fmla="*/ 2654188 h 2715361"/>
                <a:gd name="connsiteX20" fmla="*/ 380326 w 5313338"/>
                <a:gd name="connsiteY20" fmla="*/ 2646096 h 2715361"/>
                <a:gd name="connsiteX21" fmla="*/ 299406 w 5313338"/>
                <a:gd name="connsiteY21" fmla="*/ 2638004 h 2715361"/>
                <a:gd name="connsiteX22" fmla="*/ 347958 w 5313338"/>
                <a:gd name="connsiteY22" fmla="*/ 2621820 h 2715361"/>
                <a:gd name="connsiteX23" fmla="*/ 404602 w 5313338"/>
                <a:gd name="connsiteY23" fmla="*/ 2573268 h 2715361"/>
                <a:gd name="connsiteX24" fmla="*/ 404602 w 5313338"/>
                <a:gd name="connsiteY24" fmla="*/ 2395243 h 2715361"/>
                <a:gd name="connsiteX25" fmla="*/ 372234 w 5313338"/>
                <a:gd name="connsiteY25" fmla="*/ 2103930 h 2715361"/>
                <a:gd name="connsiteX26" fmla="*/ 323682 w 5313338"/>
                <a:gd name="connsiteY26" fmla="*/ 1861168 h 2715361"/>
                <a:gd name="connsiteX27" fmla="*/ 258945 w 5313338"/>
                <a:gd name="connsiteY27" fmla="*/ 1666960 h 2715361"/>
                <a:gd name="connsiteX28" fmla="*/ 218485 w 5313338"/>
                <a:gd name="connsiteY28" fmla="*/ 1529395 h 2715361"/>
                <a:gd name="connsiteX29" fmla="*/ 178025 w 5313338"/>
                <a:gd name="connsiteY29" fmla="*/ 1432291 h 2715361"/>
                <a:gd name="connsiteX30" fmla="*/ 129473 w 5313338"/>
                <a:gd name="connsiteY30" fmla="*/ 1221898 h 2715361"/>
                <a:gd name="connsiteX31" fmla="*/ 105197 w 5313338"/>
                <a:gd name="connsiteY31" fmla="*/ 1124793 h 2715361"/>
                <a:gd name="connsiteX32" fmla="*/ 89013 w 5313338"/>
                <a:gd name="connsiteY32" fmla="*/ 1043873 h 2715361"/>
                <a:gd name="connsiteX33" fmla="*/ 16184 w 5313338"/>
                <a:gd name="connsiteY33" fmla="*/ 712099 h 2715361"/>
                <a:gd name="connsiteX34" fmla="*/ 8092 w 5313338"/>
                <a:gd name="connsiteY34" fmla="*/ 590719 h 2715361"/>
                <a:gd name="connsiteX35" fmla="*/ 0 w 5313338"/>
                <a:gd name="connsiteY35" fmla="*/ 542167 h 2715361"/>
                <a:gd name="connsiteX36" fmla="*/ 24276 w 5313338"/>
                <a:gd name="connsiteY36" fmla="*/ 0 h 2715361"/>
                <a:gd name="connsiteX37" fmla="*/ 121381 w 5313338"/>
                <a:gd name="connsiteY37" fmla="*/ 80921 h 2715361"/>
                <a:gd name="connsiteX38" fmla="*/ 186117 w 5313338"/>
                <a:gd name="connsiteY38" fmla="*/ 137565 h 2715361"/>
                <a:gd name="connsiteX39" fmla="*/ 299406 w 5313338"/>
                <a:gd name="connsiteY39" fmla="*/ 258945 h 2715361"/>
                <a:gd name="connsiteX40" fmla="*/ 445062 w 5313338"/>
                <a:gd name="connsiteY40" fmla="*/ 380326 h 2715361"/>
                <a:gd name="connsiteX41" fmla="*/ 493614 w 5313338"/>
                <a:gd name="connsiteY41" fmla="*/ 412694 h 2715361"/>
                <a:gd name="connsiteX42" fmla="*/ 566443 w 5313338"/>
                <a:gd name="connsiteY42" fmla="*/ 469338 h 2715361"/>
                <a:gd name="connsiteX43" fmla="*/ 598811 w 5313338"/>
                <a:gd name="connsiteY43" fmla="*/ 534075 h 2715361"/>
                <a:gd name="connsiteX44" fmla="*/ 574535 w 5313338"/>
                <a:gd name="connsiteY44" fmla="*/ 420786 h 2715361"/>
                <a:gd name="connsiteX45" fmla="*/ 550259 w 5313338"/>
                <a:gd name="connsiteY45" fmla="*/ 388418 h 2715361"/>
                <a:gd name="connsiteX46" fmla="*/ 501706 w 5313338"/>
                <a:gd name="connsiteY46" fmla="*/ 356050 h 2715361"/>
                <a:gd name="connsiteX47" fmla="*/ 485522 w 5313338"/>
                <a:gd name="connsiteY47" fmla="*/ 380326 h 2715361"/>
                <a:gd name="connsiteX48" fmla="*/ 461246 w 5313338"/>
                <a:gd name="connsiteY48" fmla="*/ 364142 h 2715361"/>
                <a:gd name="connsiteX49" fmla="*/ 453154 w 5313338"/>
                <a:gd name="connsiteY49" fmla="*/ 323682 h 2715361"/>
                <a:gd name="connsiteX0" fmla="*/ 453154 w 5366205"/>
                <a:gd name="connsiteY0" fmla="*/ 323682 h 2715361"/>
                <a:gd name="connsiteX1" fmla="*/ 558351 w 5366205"/>
                <a:gd name="connsiteY1" fmla="*/ 339866 h 2715361"/>
                <a:gd name="connsiteX2" fmla="*/ 1399922 w 5366205"/>
                <a:gd name="connsiteY2" fmla="*/ 339866 h 2715361"/>
                <a:gd name="connsiteX3" fmla="*/ 1448475 w 5366205"/>
                <a:gd name="connsiteY3" fmla="*/ 331774 h 2715361"/>
                <a:gd name="connsiteX4" fmla="*/ 2977869 w 5366205"/>
                <a:gd name="connsiteY4" fmla="*/ 331774 h 2715361"/>
                <a:gd name="connsiteX5" fmla="*/ 4960418 w 5366205"/>
                <a:gd name="connsiteY5" fmla="*/ 380326 h 2715361"/>
                <a:gd name="connsiteX6" fmla="*/ 5008970 w 5366205"/>
                <a:gd name="connsiteY6" fmla="*/ 1974457 h 2715361"/>
                <a:gd name="connsiteX7" fmla="*/ 1116701 w 5366205"/>
                <a:gd name="connsiteY7" fmla="*/ 1885445 h 2715361"/>
                <a:gd name="connsiteX8" fmla="*/ 1100517 w 5366205"/>
                <a:gd name="connsiteY8" fmla="*/ 1909721 h 2715361"/>
                <a:gd name="connsiteX9" fmla="*/ 1116701 w 5366205"/>
                <a:gd name="connsiteY9" fmla="*/ 2071561 h 2715361"/>
                <a:gd name="connsiteX10" fmla="*/ 1124793 w 5366205"/>
                <a:gd name="connsiteY10" fmla="*/ 2095837 h 2715361"/>
                <a:gd name="connsiteX11" fmla="*/ 1100517 w 5366205"/>
                <a:gd name="connsiteY11" fmla="*/ 2419519 h 2715361"/>
                <a:gd name="connsiteX12" fmla="*/ 1084333 w 5366205"/>
                <a:gd name="connsiteY12" fmla="*/ 2468071 h 2715361"/>
                <a:gd name="connsiteX13" fmla="*/ 1108609 w 5366205"/>
                <a:gd name="connsiteY13" fmla="*/ 2621820 h 2715361"/>
                <a:gd name="connsiteX14" fmla="*/ 1116701 w 5366205"/>
                <a:gd name="connsiteY14" fmla="*/ 2654188 h 2715361"/>
                <a:gd name="connsiteX15" fmla="*/ 1140977 w 5366205"/>
                <a:gd name="connsiteY15" fmla="*/ 2694648 h 2715361"/>
                <a:gd name="connsiteX16" fmla="*/ 720191 w 5366205"/>
                <a:gd name="connsiteY16" fmla="*/ 2686556 h 2715361"/>
                <a:gd name="connsiteX17" fmla="*/ 590719 w 5366205"/>
                <a:gd name="connsiteY17" fmla="*/ 2678464 h 2715361"/>
                <a:gd name="connsiteX18" fmla="*/ 469338 w 5366205"/>
                <a:gd name="connsiteY18" fmla="*/ 2654188 h 2715361"/>
                <a:gd name="connsiteX19" fmla="*/ 380326 w 5366205"/>
                <a:gd name="connsiteY19" fmla="*/ 2646096 h 2715361"/>
                <a:gd name="connsiteX20" fmla="*/ 299406 w 5366205"/>
                <a:gd name="connsiteY20" fmla="*/ 2638004 h 2715361"/>
                <a:gd name="connsiteX21" fmla="*/ 347958 w 5366205"/>
                <a:gd name="connsiteY21" fmla="*/ 2621820 h 2715361"/>
                <a:gd name="connsiteX22" fmla="*/ 404602 w 5366205"/>
                <a:gd name="connsiteY22" fmla="*/ 2573268 h 2715361"/>
                <a:gd name="connsiteX23" fmla="*/ 404602 w 5366205"/>
                <a:gd name="connsiteY23" fmla="*/ 2395243 h 2715361"/>
                <a:gd name="connsiteX24" fmla="*/ 372234 w 5366205"/>
                <a:gd name="connsiteY24" fmla="*/ 2103930 h 2715361"/>
                <a:gd name="connsiteX25" fmla="*/ 323682 w 5366205"/>
                <a:gd name="connsiteY25" fmla="*/ 1861168 h 2715361"/>
                <a:gd name="connsiteX26" fmla="*/ 258945 w 5366205"/>
                <a:gd name="connsiteY26" fmla="*/ 1666960 h 2715361"/>
                <a:gd name="connsiteX27" fmla="*/ 218485 w 5366205"/>
                <a:gd name="connsiteY27" fmla="*/ 1529395 h 2715361"/>
                <a:gd name="connsiteX28" fmla="*/ 178025 w 5366205"/>
                <a:gd name="connsiteY28" fmla="*/ 1432291 h 2715361"/>
                <a:gd name="connsiteX29" fmla="*/ 129473 w 5366205"/>
                <a:gd name="connsiteY29" fmla="*/ 1221898 h 2715361"/>
                <a:gd name="connsiteX30" fmla="*/ 105197 w 5366205"/>
                <a:gd name="connsiteY30" fmla="*/ 1124793 h 2715361"/>
                <a:gd name="connsiteX31" fmla="*/ 89013 w 5366205"/>
                <a:gd name="connsiteY31" fmla="*/ 1043873 h 2715361"/>
                <a:gd name="connsiteX32" fmla="*/ 16184 w 5366205"/>
                <a:gd name="connsiteY32" fmla="*/ 712099 h 2715361"/>
                <a:gd name="connsiteX33" fmla="*/ 8092 w 5366205"/>
                <a:gd name="connsiteY33" fmla="*/ 590719 h 2715361"/>
                <a:gd name="connsiteX34" fmla="*/ 0 w 5366205"/>
                <a:gd name="connsiteY34" fmla="*/ 542167 h 2715361"/>
                <a:gd name="connsiteX35" fmla="*/ 24276 w 5366205"/>
                <a:gd name="connsiteY35" fmla="*/ 0 h 2715361"/>
                <a:gd name="connsiteX36" fmla="*/ 121381 w 5366205"/>
                <a:gd name="connsiteY36" fmla="*/ 80921 h 2715361"/>
                <a:gd name="connsiteX37" fmla="*/ 186117 w 5366205"/>
                <a:gd name="connsiteY37" fmla="*/ 137565 h 2715361"/>
                <a:gd name="connsiteX38" fmla="*/ 299406 w 5366205"/>
                <a:gd name="connsiteY38" fmla="*/ 258945 h 2715361"/>
                <a:gd name="connsiteX39" fmla="*/ 445062 w 5366205"/>
                <a:gd name="connsiteY39" fmla="*/ 380326 h 2715361"/>
                <a:gd name="connsiteX40" fmla="*/ 493614 w 5366205"/>
                <a:gd name="connsiteY40" fmla="*/ 412694 h 2715361"/>
                <a:gd name="connsiteX41" fmla="*/ 566443 w 5366205"/>
                <a:gd name="connsiteY41" fmla="*/ 469338 h 2715361"/>
                <a:gd name="connsiteX42" fmla="*/ 598811 w 5366205"/>
                <a:gd name="connsiteY42" fmla="*/ 534075 h 2715361"/>
                <a:gd name="connsiteX43" fmla="*/ 574535 w 5366205"/>
                <a:gd name="connsiteY43" fmla="*/ 420786 h 2715361"/>
                <a:gd name="connsiteX44" fmla="*/ 550259 w 5366205"/>
                <a:gd name="connsiteY44" fmla="*/ 388418 h 2715361"/>
                <a:gd name="connsiteX45" fmla="*/ 501706 w 5366205"/>
                <a:gd name="connsiteY45" fmla="*/ 356050 h 2715361"/>
                <a:gd name="connsiteX46" fmla="*/ 485522 w 5366205"/>
                <a:gd name="connsiteY46" fmla="*/ 380326 h 2715361"/>
                <a:gd name="connsiteX47" fmla="*/ 461246 w 5366205"/>
                <a:gd name="connsiteY47" fmla="*/ 364142 h 2715361"/>
                <a:gd name="connsiteX48" fmla="*/ 453154 w 5366205"/>
                <a:gd name="connsiteY48" fmla="*/ 323682 h 2715361"/>
                <a:gd name="connsiteX0" fmla="*/ 453154 w 5366205"/>
                <a:gd name="connsiteY0" fmla="*/ 323682 h 2715361"/>
                <a:gd name="connsiteX1" fmla="*/ 558351 w 5366205"/>
                <a:gd name="connsiteY1" fmla="*/ 339866 h 2715361"/>
                <a:gd name="connsiteX2" fmla="*/ 1399922 w 5366205"/>
                <a:gd name="connsiteY2" fmla="*/ 339866 h 2715361"/>
                <a:gd name="connsiteX3" fmla="*/ 1448475 w 5366205"/>
                <a:gd name="connsiteY3" fmla="*/ 331774 h 2715361"/>
                <a:gd name="connsiteX4" fmla="*/ 2977869 w 5366205"/>
                <a:gd name="connsiteY4" fmla="*/ 331774 h 2715361"/>
                <a:gd name="connsiteX5" fmla="*/ 4960418 w 5366205"/>
                <a:gd name="connsiteY5" fmla="*/ 380326 h 2715361"/>
                <a:gd name="connsiteX6" fmla="*/ 5008970 w 5366205"/>
                <a:gd name="connsiteY6" fmla="*/ 1974457 h 2715361"/>
                <a:gd name="connsiteX7" fmla="*/ 1116701 w 5366205"/>
                <a:gd name="connsiteY7" fmla="*/ 1885445 h 2715361"/>
                <a:gd name="connsiteX8" fmla="*/ 1116701 w 5366205"/>
                <a:gd name="connsiteY8" fmla="*/ 2071561 h 2715361"/>
                <a:gd name="connsiteX9" fmla="*/ 1124793 w 5366205"/>
                <a:gd name="connsiteY9" fmla="*/ 2095837 h 2715361"/>
                <a:gd name="connsiteX10" fmla="*/ 1100517 w 5366205"/>
                <a:gd name="connsiteY10" fmla="*/ 2419519 h 2715361"/>
                <a:gd name="connsiteX11" fmla="*/ 1084333 w 5366205"/>
                <a:gd name="connsiteY11" fmla="*/ 2468071 h 2715361"/>
                <a:gd name="connsiteX12" fmla="*/ 1108609 w 5366205"/>
                <a:gd name="connsiteY12" fmla="*/ 2621820 h 2715361"/>
                <a:gd name="connsiteX13" fmla="*/ 1116701 w 5366205"/>
                <a:gd name="connsiteY13" fmla="*/ 2654188 h 2715361"/>
                <a:gd name="connsiteX14" fmla="*/ 1140977 w 5366205"/>
                <a:gd name="connsiteY14" fmla="*/ 2694648 h 2715361"/>
                <a:gd name="connsiteX15" fmla="*/ 720191 w 5366205"/>
                <a:gd name="connsiteY15" fmla="*/ 2686556 h 2715361"/>
                <a:gd name="connsiteX16" fmla="*/ 590719 w 5366205"/>
                <a:gd name="connsiteY16" fmla="*/ 2678464 h 2715361"/>
                <a:gd name="connsiteX17" fmla="*/ 469338 w 5366205"/>
                <a:gd name="connsiteY17" fmla="*/ 2654188 h 2715361"/>
                <a:gd name="connsiteX18" fmla="*/ 380326 w 5366205"/>
                <a:gd name="connsiteY18" fmla="*/ 2646096 h 2715361"/>
                <a:gd name="connsiteX19" fmla="*/ 299406 w 5366205"/>
                <a:gd name="connsiteY19" fmla="*/ 2638004 h 2715361"/>
                <a:gd name="connsiteX20" fmla="*/ 347958 w 5366205"/>
                <a:gd name="connsiteY20" fmla="*/ 2621820 h 2715361"/>
                <a:gd name="connsiteX21" fmla="*/ 404602 w 5366205"/>
                <a:gd name="connsiteY21" fmla="*/ 2573268 h 2715361"/>
                <a:gd name="connsiteX22" fmla="*/ 404602 w 5366205"/>
                <a:gd name="connsiteY22" fmla="*/ 2395243 h 2715361"/>
                <a:gd name="connsiteX23" fmla="*/ 372234 w 5366205"/>
                <a:gd name="connsiteY23" fmla="*/ 2103930 h 2715361"/>
                <a:gd name="connsiteX24" fmla="*/ 323682 w 5366205"/>
                <a:gd name="connsiteY24" fmla="*/ 1861168 h 2715361"/>
                <a:gd name="connsiteX25" fmla="*/ 258945 w 5366205"/>
                <a:gd name="connsiteY25" fmla="*/ 1666960 h 2715361"/>
                <a:gd name="connsiteX26" fmla="*/ 218485 w 5366205"/>
                <a:gd name="connsiteY26" fmla="*/ 1529395 h 2715361"/>
                <a:gd name="connsiteX27" fmla="*/ 178025 w 5366205"/>
                <a:gd name="connsiteY27" fmla="*/ 1432291 h 2715361"/>
                <a:gd name="connsiteX28" fmla="*/ 129473 w 5366205"/>
                <a:gd name="connsiteY28" fmla="*/ 1221898 h 2715361"/>
                <a:gd name="connsiteX29" fmla="*/ 105197 w 5366205"/>
                <a:gd name="connsiteY29" fmla="*/ 1124793 h 2715361"/>
                <a:gd name="connsiteX30" fmla="*/ 89013 w 5366205"/>
                <a:gd name="connsiteY30" fmla="*/ 1043873 h 2715361"/>
                <a:gd name="connsiteX31" fmla="*/ 16184 w 5366205"/>
                <a:gd name="connsiteY31" fmla="*/ 712099 h 2715361"/>
                <a:gd name="connsiteX32" fmla="*/ 8092 w 5366205"/>
                <a:gd name="connsiteY32" fmla="*/ 590719 h 2715361"/>
                <a:gd name="connsiteX33" fmla="*/ 0 w 5366205"/>
                <a:gd name="connsiteY33" fmla="*/ 542167 h 2715361"/>
                <a:gd name="connsiteX34" fmla="*/ 24276 w 5366205"/>
                <a:gd name="connsiteY34" fmla="*/ 0 h 2715361"/>
                <a:gd name="connsiteX35" fmla="*/ 121381 w 5366205"/>
                <a:gd name="connsiteY35" fmla="*/ 80921 h 2715361"/>
                <a:gd name="connsiteX36" fmla="*/ 186117 w 5366205"/>
                <a:gd name="connsiteY36" fmla="*/ 137565 h 2715361"/>
                <a:gd name="connsiteX37" fmla="*/ 299406 w 5366205"/>
                <a:gd name="connsiteY37" fmla="*/ 258945 h 2715361"/>
                <a:gd name="connsiteX38" fmla="*/ 445062 w 5366205"/>
                <a:gd name="connsiteY38" fmla="*/ 380326 h 2715361"/>
                <a:gd name="connsiteX39" fmla="*/ 493614 w 5366205"/>
                <a:gd name="connsiteY39" fmla="*/ 412694 h 2715361"/>
                <a:gd name="connsiteX40" fmla="*/ 566443 w 5366205"/>
                <a:gd name="connsiteY40" fmla="*/ 469338 h 2715361"/>
                <a:gd name="connsiteX41" fmla="*/ 598811 w 5366205"/>
                <a:gd name="connsiteY41" fmla="*/ 534075 h 2715361"/>
                <a:gd name="connsiteX42" fmla="*/ 574535 w 5366205"/>
                <a:gd name="connsiteY42" fmla="*/ 420786 h 2715361"/>
                <a:gd name="connsiteX43" fmla="*/ 550259 w 5366205"/>
                <a:gd name="connsiteY43" fmla="*/ 388418 h 2715361"/>
                <a:gd name="connsiteX44" fmla="*/ 501706 w 5366205"/>
                <a:gd name="connsiteY44" fmla="*/ 356050 h 2715361"/>
                <a:gd name="connsiteX45" fmla="*/ 485522 w 5366205"/>
                <a:gd name="connsiteY45" fmla="*/ 380326 h 2715361"/>
                <a:gd name="connsiteX46" fmla="*/ 461246 w 5366205"/>
                <a:gd name="connsiteY46" fmla="*/ 364142 h 2715361"/>
                <a:gd name="connsiteX47" fmla="*/ 453154 w 5366205"/>
                <a:gd name="connsiteY47" fmla="*/ 323682 h 2715361"/>
                <a:gd name="connsiteX0" fmla="*/ 453154 w 5366205"/>
                <a:gd name="connsiteY0" fmla="*/ 323682 h 2715361"/>
                <a:gd name="connsiteX1" fmla="*/ 558351 w 5366205"/>
                <a:gd name="connsiteY1" fmla="*/ 339866 h 2715361"/>
                <a:gd name="connsiteX2" fmla="*/ 1399922 w 5366205"/>
                <a:gd name="connsiteY2" fmla="*/ 339866 h 2715361"/>
                <a:gd name="connsiteX3" fmla="*/ 1448475 w 5366205"/>
                <a:gd name="connsiteY3" fmla="*/ 331774 h 2715361"/>
                <a:gd name="connsiteX4" fmla="*/ 2977869 w 5366205"/>
                <a:gd name="connsiteY4" fmla="*/ 331774 h 2715361"/>
                <a:gd name="connsiteX5" fmla="*/ 4960418 w 5366205"/>
                <a:gd name="connsiteY5" fmla="*/ 380326 h 2715361"/>
                <a:gd name="connsiteX6" fmla="*/ 5008970 w 5366205"/>
                <a:gd name="connsiteY6" fmla="*/ 1974457 h 2715361"/>
                <a:gd name="connsiteX7" fmla="*/ 1116701 w 5366205"/>
                <a:gd name="connsiteY7" fmla="*/ 1885445 h 2715361"/>
                <a:gd name="connsiteX8" fmla="*/ 1116701 w 5366205"/>
                <a:gd name="connsiteY8" fmla="*/ 2071561 h 2715361"/>
                <a:gd name="connsiteX9" fmla="*/ 1100517 w 5366205"/>
                <a:gd name="connsiteY9" fmla="*/ 2419519 h 2715361"/>
                <a:gd name="connsiteX10" fmla="*/ 1084333 w 5366205"/>
                <a:gd name="connsiteY10" fmla="*/ 2468071 h 2715361"/>
                <a:gd name="connsiteX11" fmla="*/ 1108609 w 5366205"/>
                <a:gd name="connsiteY11" fmla="*/ 2621820 h 2715361"/>
                <a:gd name="connsiteX12" fmla="*/ 1116701 w 5366205"/>
                <a:gd name="connsiteY12" fmla="*/ 2654188 h 2715361"/>
                <a:gd name="connsiteX13" fmla="*/ 1140977 w 5366205"/>
                <a:gd name="connsiteY13" fmla="*/ 2694648 h 2715361"/>
                <a:gd name="connsiteX14" fmla="*/ 720191 w 5366205"/>
                <a:gd name="connsiteY14" fmla="*/ 2686556 h 2715361"/>
                <a:gd name="connsiteX15" fmla="*/ 590719 w 5366205"/>
                <a:gd name="connsiteY15" fmla="*/ 2678464 h 2715361"/>
                <a:gd name="connsiteX16" fmla="*/ 469338 w 5366205"/>
                <a:gd name="connsiteY16" fmla="*/ 2654188 h 2715361"/>
                <a:gd name="connsiteX17" fmla="*/ 380326 w 5366205"/>
                <a:gd name="connsiteY17" fmla="*/ 2646096 h 2715361"/>
                <a:gd name="connsiteX18" fmla="*/ 299406 w 5366205"/>
                <a:gd name="connsiteY18" fmla="*/ 2638004 h 2715361"/>
                <a:gd name="connsiteX19" fmla="*/ 347958 w 5366205"/>
                <a:gd name="connsiteY19" fmla="*/ 2621820 h 2715361"/>
                <a:gd name="connsiteX20" fmla="*/ 404602 w 5366205"/>
                <a:gd name="connsiteY20" fmla="*/ 2573268 h 2715361"/>
                <a:gd name="connsiteX21" fmla="*/ 404602 w 5366205"/>
                <a:gd name="connsiteY21" fmla="*/ 2395243 h 2715361"/>
                <a:gd name="connsiteX22" fmla="*/ 372234 w 5366205"/>
                <a:gd name="connsiteY22" fmla="*/ 2103930 h 2715361"/>
                <a:gd name="connsiteX23" fmla="*/ 323682 w 5366205"/>
                <a:gd name="connsiteY23" fmla="*/ 1861168 h 2715361"/>
                <a:gd name="connsiteX24" fmla="*/ 258945 w 5366205"/>
                <a:gd name="connsiteY24" fmla="*/ 1666960 h 2715361"/>
                <a:gd name="connsiteX25" fmla="*/ 218485 w 5366205"/>
                <a:gd name="connsiteY25" fmla="*/ 1529395 h 2715361"/>
                <a:gd name="connsiteX26" fmla="*/ 178025 w 5366205"/>
                <a:gd name="connsiteY26" fmla="*/ 1432291 h 2715361"/>
                <a:gd name="connsiteX27" fmla="*/ 129473 w 5366205"/>
                <a:gd name="connsiteY27" fmla="*/ 1221898 h 2715361"/>
                <a:gd name="connsiteX28" fmla="*/ 105197 w 5366205"/>
                <a:gd name="connsiteY28" fmla="*/ 1124793 h 2715361"/>
                <a:gd name="connsiteX29" fmla="*/ 89013 w 5366205"/>
                <a:gd name="connsiteY29" fmla="*/ 1043873 h 2715361"/>
                <a:gd name="connsiteX30" fmla="*/ 16184 w 5366205"/>
                <a:gd name="connsiteY30" fmla="*/ 712099 h 2715361"/>
                <a:gd name="connsiteX31" fmla="*/ 8092 w 5366205"/>
                <a:gd name="connsiteY31" fmla="*/ 590719 h 2715361"/>
                <a:gd name="connsiteX32" fmla="*/ 0 w 5366205"/>
                <a:gd name="connsiteY32" fmla="*/ 542167 h 2715361"/>
                <a:gd name="connsiteX33" fmla="*/ 24276 w 5366205"/>
                <a:gd name="connsiteY33" fmla="*/ 0 h 2715361"/>
                <a:gd name="connsiteX34" fmla="*/ 121381 w 5366205"/>
                <a:gd name="connsiteY34" fmla="*/ 80921 h 2715361"/>
                <a:gd name="connsiteX35" fmla="*/ 186117 w 5366205"/>
                <a:gd name="connsiteY35" fmla="*/ 137565 h 2715361"/>
                <a:gd name="connsiteX36" fmla="*/ 299406 w 5366205"/>
                <a:gd name="connsiteY36" fmla="*/ 258945 h 2715361"/>
                <a:gd name="connsiteX37" fmla="*/ 445062 w 5366205"/>
                <a:gd name="connsiteY37" fmla="*/ 380326 h 2715361"/>
                <a:gd name="connsiteX38" fmla="*/ 493614 w 5366205"/>
                <a:gd name="connsiteY38" fmla="*/ 412694 h 2715361"/>
                <a:gd name="connsiteX39" fmla="*/ 566443 w 5366205"/>
                <a:gd name="connsiteY39" fmla="*/ 469338 h 2715361"/>
                <a:gd name="connsiteX40" fmla="*/ 598811 w 5366205"/>
                <a:gd name="connsiteY40" fmla="*/ 534075 h 2715361"/>
                <a:gd name="connsiteX41" fmla="*/ 574535 w 5366205"/>
                <a:gd name="connsiteY41" fmla="*/ 420786 h 2715361"/>
                <a:gd name="connsiteX42" fmla="*/ 550259 w 5366205"/>
                <a:gd name="connsiteY42" fmla="*/ 388418 h 2715361"/>
                <a:gd name="connsiteX43" fmla="*/ 501706 w 5366205"/>
                <a:gd name="connsiteY43" fmla="*/ 356050 h 2715361"/>
                <a:gd name="connsiteX44" fmla="*/ 485522 w 5366205"/>
                <a:gd name="connsiteY44" fmla="*/ 380326 h 2715361"/>
                <a:gd name="connsiteX45" fmla="*/ 461246 w 5366205"/>
                <a:gd name="connsiteY45" fmla="*/ 364142 h 2715361"/>
                <a:gd name="connsiteX46" fmla="*/ 453154 w 5366205"/>
                <a:gd name="connsiteY46" fmla="*/ 323682 h 2715361"/>
                <a:gd name="connsiteX0" fmla="*/ 453154 w 5366205"/>
                <a:gd name="connsiteY0" fmla="*/ 323682 h 2715361"/>
                <a:gd name="connsiteX1" fmla="*/ 558351 w 5366205"/>
                <a:gd name="connsiteY1" fmla="*/ 339866 h 2715361"/>
                <a:gd name="connsiteX2" fmla="*/ 1399922 w 5366205"/>
                <a:gd name="connsiteY2" fmla="*/ 339866 h 2715361"/>
                <a:gd name="connsiteX3" fmla="*/ 1448475 w 5366205"/>
                <a:gd name="connsiteY3" fmla="*/ 331774 h 2715361"/>
                <a:gd name="connsiteX4" fmla="*/ 2977869 w 5366205"/>
                <a:gd name="connsiteY4" fmla="*/ 331774 h 2715361"/>
                <a:gd name="connsiteX5" fmla="*/ 4960418 w 5366205"/>
                <a:gd name="connsiteY5" fmla="*/ 380326 h 2715361"/>
                <a:gd name="connsiteX6" fmla="*/ 5008970 w 5366205"/>
                <a:gd name="connsiteY6" fmla="*/ 1974457 h 2715361"/>
                <a:gd name="connsiteX7" fmla="*/ 1116701 w 5366205"/>
                <a:gd name="connsiteY7" fmla="*/ 1885445 h 2715361"/>
                <a:gd name="connsiteX8" fmla="*/ 1100517 w 5366205"/>
                <a:gd name="connsiteY8" fmla="*/ 2419519 h 2715361"/>
                <a:gd name="connsiteX9" fmla="*/ 1084333 w 5366205"/>
                <a:gd name="connsiteY9" fmla="*/ 2468071 h 2715361"/>
                <a:gd name="connsiteX10" fmla="*/ 1108609 w 5366205"/>
                <a:gd name="connsiteY10" fmla="*/ 2621820 h 2715361"/>
                <a:gd name="connsiteX11" fmla="*/ 1116701 w 5366205"/>
                <a:gd name="connsiteY11" fmla="*/ 2654188 h 2715361"/>
                <a:gd name="connsiteX12" fmla="*/ 1140977 w 5366205"/>
                <a:gd name="connsiteY12" fmla="*/ 2694648 h 2715361"/>
                <a:gd name="connsiteX13" fmla="*/ 720191 w 5366205"/>
                <a:gd name="connsiteY13" fmla="*/ 2686556 h 2715361"/>
                <a:gd name="connsiteX14" fmla="*/ 590719 w 5366205"/>
                <a:gd name="connsiteY14" fmla="*/ 2678464 h 2715361"/>
                <a:gd name="connsiteX15" fmla="*/ 469338 w 5366205"/>
                <a:gd name="connsiteY15" fmla="*/ 2654188 h 2715361"/>
                <a:gd name="connsiteX16" fmla="*/ 380326 w 5366205"/>
                <a:gd name="connsiteY16" fmla="*/ 2646096 h 2715361"/>
                <a:gd name="connsiteX17" fmla="*/ 299406 w 5366205"/>
                <a:gd name="connsiteY17" fmla="*/ 2638004 h 2715361"/>
                <a:gd name="connsiteX18" fmla="*/ 347958 w 5366205"/>
                <a:gd name="connsiteY18" fmla="*/ 2621820 h 2715361"/>
                <a:gd name="connsiteX19" fmla="*/ 404602 w 5366205"/>
                <a:gd name="connsiteY19" fmla="*/ 2573268 h 2715361"/>
                <a:gd name="connsiteX20" fmla="*/ 404602 w 5366205"/>
                <a:gd name="connsiteY20" fmla="*/ 2395243 h 2715361"/>
                <a:gd name="connsiteX21" fmla="*/ 372234 w 5366205"/>
                <a:gd name="connsiteY21" fmla="*/ 2103930 h 2715361"/>
                <a:gd name="connsiteX22" fmla="*/ 323682 w 5366205"/>
                <a:gd name="connsiteY22" fmla="*/ 1861168 h 2715361"/>
                <a:gd name="connsiteX23" fmla="*/ 258945 w 5366205"/>
                <a:gd name="connsiteY23" fmla="*/ 1666960 h 2715361"/>
                <a:gd name="connsiteX24" fmla="*/ 218485 w 5366205"/>
                <a:gd name="connsiteY24" fmla="*/ 1529395 h 2715361"/>
                <a:gd name="connsiteX25" fmla="*/ 178025 w 5366205"/>
                <a:gd name="connsiteY25" fmla="*/ 1432291 h 2715361"/>
                <a:gd name="connsiteX26" fmla="*/ 129473 w 5366205"/>
                <a:gd name="connsiteY26" fmla="*/ 1221898 h 2715361"/>
                <a:gd name="connsiteX27" fmla="*/ 105197 w 5366205"/>
                <a:gd name="connsiteY27" fmla="*/ 1124793 h 2715361"/>
                <a:gd name="connsiteX28" fmla="*/ 89013 w 5366205"/>
                <a:gd name="connsiteY28" fmla="*/ 1043873 h 2715361"/>
                <a:gd name="connsiteX29" fmla="*/ 16184 w 5366205"/>
                <a:gd name="connsiteY29" fmla="*/ 712099 h 2715361"/>
                <a:gd name="connsiteX30" fmla="*/ 8092 w 5366205"/>
                <a:gd name="connsiteY30" fmla="*/ 590719 h 2715361"/>
                <a:gd name="connsiteX31" fmla="*/ 0 w 5366205"/>
                <a:gd name="connsiteY31" fmla="*/ 542167 h 2715361"/>
                <a:gd name="connsiteX32" fmla="*/ 24276 w 5366205"/>
                <a:gd name="connsiteY32" fmla="*/ 0 h 2715361"/>
                <a:gd name="connsiteX33" fmla="*/ 121381 w 5366205"/>
                <a:gd name="connsiteY33" fmla="*/ 80921 h 2715361"/>
                <a:gd name="connsiteX34" fmla="*/ 186117 w 5366205"/>
                <a:gd name="connsiteY34" fmla="*/ 137565 h 2715361"/>
                <a:gd name="connsiteX35" fmla="*/ 299406 w 5366205"/>
                <a:gd name="connsiteY35" fmla="*/ 258945 h 2715361"/>
                <a:gd name="connsiteX36" fmla="*/ 445062 w 5366205"/>
                <a:gd name="connsiteY36" fmla="*/ 380326 h 2715361"/>
                <a:gd name="connsiteX37" fmla="*/ 493614 w 5366205"/>
                <a:gd name="connsiteY37" fmla="*/ 412694 h 2715361"/>
                <a:gd name="connsiteX38" fmla="*/ 566443 w 5366205"/>
                <a:gd name="connsiteY38" fmla="*/ 469338 h 2715361"/>
                <a:gd name="connsiteX39" fmla="*/ 598811 w 5366205"/>
                <a:gd name="connsiteY39" fmla="*/ 534075 h 2715361"/>
                <a:gd name="connsiteX40" fmla="*/ 574535 w 5366205"/>
                <a:gd name="connsiteY40" fmla="*/ 420786 h 2715361"/>
                <a:gd name="connsiteX41" fmla="*/ 550259 w 5366205"/>
                <a:gd name="connsiteY41" fmla="*/ 388418 h 2715361"/>
                <a:gd name="connsiteX42" fmla="*/ 501706 w 5366205"/>
                <a:gd name="connsiteY42" fmla="*/ 356050 h 2715361"/>
                <a:gd name="connsiteX43" fmla="*/ 485522 w 5366205"/>
                <a:gd name="connsiteY43" fmla="*/ 380326 h 2715361"/>
                <a:gd name="connsiteX44" fmla="*/ 461246 w 5366205"/>
                <a:gd name="connsiteY44" fmla="*/ 364142 h 2715361"/>
                <a:gd name="connsiteX45" fmla="*/ 453154 w 5366205"/>
                <a:gd name="connsiteY45" fmla="*/ 323682 h 2715361"/>
                <a:gd name="connsiteX0" fmla="*/ 453154 w 5366205"/>
                <a:gd name="connsiteY0" fmla="*/ 323682 h 2715361"/>
                <a:gd name="connsiteX1" fmla="*/ 558351 w 5366205"/>
                <a:gd name="connsiteY1" fmla="*/ 339866 h 2715361"/>
                <a:gd name="connsiteX2" fmla="*/ 1399922 w 5366205"/>
                <a:gd name="connsiteY2" fmla="*/ 339866 h 2715361"/>
                <a:gd name="connsiteX3" fmla="*/ 1448475 w 5366205"/>
                <a:gd name="connsiteY3" fmla="*/ 331774 h 2715361"/>
                <a:gd name="connsiteX4" fmla="*/ 2977869 w 5366205"/>
                <a:gd name="connsiteY4" fmla="*/ 331774 h 2715361"/>
                <a:gd name="connsiteX5" fmla="*/ 4960418 w 5366205"/>
                <a:gd name="connsiteY5" fmla="*/ 380326 h 2715361"/>
                <a:gd name="connsiteX6" fmla="*/ 5008970 w 5366205"/>
                <a:gd name="connsiteY6" fmla="*/ 1974457 h 2715361"/>
                <a:gd name="connsiteX7" fmla="*/ 1116701 w 5366205"/>
                <a:gd name="connsiteY7" fmla="*/ 1885445 h 2715361"/>
                <a:gd name="connsiteX8" fmla="*/ 1100517 w 5366205"/>
                <a:gd name="connsiteY8" fmla="*/ 2419519 h 2715361"/>
                <a:gd name="connsiteX9" fmla="*/ 1108609 w 5366205"/>
                <a:gd name="connsiteY9" fmla="*/ 2621820 h 2715361"/>
                <a:gd name="connsiteX10" fmla="*/ 1116701 w 5366205"/>
                <a:gd name="connsiteY10" fmla="*/ 2654188 h 2715361"/>
                <a:gd name="connsiteX11" fmla="*/ 1140977 w 5366205"/>
                <a:gd name="connsiteY11" fmla="*/ 2694648 h 2715361"/>
                <a:gd name="connsiteX12" fmla="*/ 720191 w 5366205"/>
                <a:gd name="connsiteY12" fmla="*/ 2686556 h 2715361"/>
                <a:gd name="connsiteX13" fmla="*/ 590719 w 5366205"/>
                <a:gd name="connsiteY13" fmla="*/ 2678464 h 2715361"/>
                <a:gd name="connsiteX14" fmla="*/ 469338 w 5366205"/>
                <a:gd name="connsiteY14" fmla="*/ 2654188 h 2715361"/>
                <a:gd name="connsiteX15" fmla="*/ 380326 w 5366205"/>
                <a:gd name="connsiteY15" fmla="*/ 2646096 h 2715361"/>
                <a:gd name="connsiteX16" fmla="*/ 299406 w 5366205"/>
                <a:gd name="connsiteY16" fmla="*/ 2638004 h 2715361"/>
                <a:gd name="connsiteX17" fmla="*/ 347958 w 5366205"/>
                <a:gd name="connsiteY17" fmla="*/ 2621820 h 2715361"/>
                <a:gd name="connsiteX18" fmla="*/ 404602 w 5366205"/>
                <a:gd name="connsiteY18" fmla="*/ 2573268 h 2715361"/>
                <a:gd name="connsiteX19" fmla="*/ 404602 w 5366205"/>
                <a:gd name="connsiteY19" fmla="*/ 2395243 h 2715361"/>
                <a:gd name="connsiteX20" fmla="*/ 372234 w 5366205"/>
                <a:gd name="connsiteY20" fmla="*/ 2103930 h 2715361"/>
                <a:gd name="connsiteX21" fmla="*/ 323682 w 5366205"/>
                <a:gd name="connsiteY21" fmla="*/ 1861168 h 2715361"/>
                <a:gd name="connsiteX22" fmla="*/ 258945 w 5366205"/>
                <a:gd name="connsiteY22" fmla="*/ 1666960 h 2715361"/>
                <a:gd name="connsiteX23" fmla="*/ 218485 w 5366205"/>
                <a:gd name="connsiteY23" fmla="*/ 1529395 h 2715361"/>
                <a:gd name="connsiteX24" fmla="*/ 178025 w 5366205"/>
                <a:gd name="connsiteY24" fmla="*/ 1432291 h 2715361"/>
                <a:gd name="connsiteX25" fmla="*/ 129473 w 5366205"/>
                <a:gd name="connsiteY25" fmla="*/ 1221898 h 2715361"/>
                <a:gd name="connsiteX26" fmla="*/ 105197 w 5366205"/>
                <a:gd name="connsiteY26" fmla="*/ 1124793 h 2715361"/>
                <a:gd name="connsiteX27" fmla="*/ 89013 w 5366205"/>
                <a:gd name="connsiteY27" fmla="*/ 1043873 h 2715361"/>
                <a:gd name="connsiteX28" fmla="*/ 16184 w 5366205"/>
                <a:gd name="connsiteY28" fmla="*/ 712099 h 2715361"/>
                <a:gd name="connsiteX29" fmla="*/ 8092 w 5366205"/>
                <a:gd name="connsiteY29" fmla="*/ 590719 h 2715361"/>
                <a:gd name="connsiteX30" fmla="*/ 0 w 5366205"/>
                <a:gd name="connsiteY30" fmla="*/ 542167 h 2715361"/>
                <a:gd name="connsiteX31" fmla="*/ 24276 w 5366205"/>
                <a:gd name="connsiteY31" fmla="*/ 0 h 2715361"/>
                <a:gd name="connsiteX32" fmla="*/ 121381 w 5366205"/>
                <a:gd name="connsiteY32" fmla="*/ 80921 h 2715361"/>
                <a:gd name="connsiteX33" fmla="*/ 186117 w 5366205"/>
                <a:gd name="connsiteY33" fmla="*/ 137565 h 2715361"/>
                <a:gd name="connsiteX34" fmla="*/ 299406 w 5366205"/>
                <a:gd name="connsiteY34" fmla="*/ 258945 h 2715361"/>
                <a:gd name="connsiteX35" fmla="*/ 445062 w 5366205"/>
                <a:gd name="connsiteY35" fmla="*/ 380326 h 2715361"/>
                <a:gd name="connsiteX36" fmla="*/ 493614 w 5366205"/>
                <a:gd name="connsiteY36" fmla="*/ 412694 h 2715361"/>
                <a:gd name="connsiteX37" fmla="*/ 566443 w 5366205"/>
                <a:gd name="connsiteY37" fmla="*/ 469338 h 2715361"/>
                <a:gd name="connsiteX38" fmla="*/ 598811 w 5366205"/>
                <a:gd name="connsiteY38" fmla="*/ 534075 h 2715361"/>
                <a:gd name="connsiteX39" fmla="*/ 574535 w 5366205"/>
                <a:gd name="connsiteY39" fmla="*/ 420786 h 2715361"/>
                <a:gd name="connsiteX40" fmla="*/ 550259 w 5366205"/>
                <a:gd name="connsiteY40" fmla="*/ 388418 h 2715361"/>
                <a:gd name="connsiteX41" fmla="*/ 501706 w 5366205"/>
                <a:gd name="connsiteY41" fmla="*/ 356050 h 2715361"/>
                <a:gd name="connsiteX42" fmla="*/ 485522 w 5366205"/>
                <a:gd name="connsiteY42" fmla="*/ 380326 h 2715361"/>
                <a:gd name="connsiteX43" fmla="*/ 461246 w 5366205"/>
                <a:gd name="connsiteY43" fmla="*/ 364142 h 2715361"/>
                <a:gd name="connsiteX44" fmla="*/ 453154 w 5366205"/>
                <a:gd name="connsiteY44" fmla="*/ 323682 h 2715361"/>
                <a:gd name="connsiteX0" fmla="*/ 453154 w 5366205"/>
                <a:gd name="connsiteY0" fmla="*/ 323682 h 2715361"/>
                <a:gd name="connsiteX1" fmla="*/ 558351 w 5366205"/>
                <a:gd name="connsiteY1" fmla="*/ 339866 h 2715361"/>
                <a:gd name="connsiteX2" fmla="*/ 1399922 w 5366205"/>
                <a:gd name="connsiteY2" fmla="*/ 339866 h 2715361"/>
                <a:gd name="connsiteX3" fmla="*/ 1448475 w 5366205"/>
                <a:gd name="connsiteY3" fmla="*/ 331774 h 2715361"/>
                <a:gd name="connsiteX4" fmla="*/ 2977869 w 5366205"/>
                <a:gd name="connsiteY4" fmla="*/ 331774 h 2715361"/>
                <a:gd name="connsiteX5" fmla="*/ 4960418 w 5366205"/>
                <a:gd name="connsiteY5" fmla="*/ 380326 h 2715361"/>
                <a:gd name="connsiteX6" fmla="*/ 5008970 w 5366205"/>
                <a:gd name="connsiteY6" fmla="*/ 1974457 h 2715361"/>
                <a:gd name="connsiteX7" fmla="*/ 1116701 w 5366205"/>
                <a:gd name="connsiteY7" fmla="*/ 1885445 h 2715361"/>
                <a:gd name="connsiteX8" fmla="*/ 1108609 w 5366205"/>
                <a:gd name="connsiteY8" fmla="*/ 2621820 h 2715361"/>
                <a:gd name="connsiteX9" fmla="*/ 1116701 w 5366205"/>
                <a:gd name="connsiteY9" fmla="*/ 2654188 h 2715361"/>
                <a:gd name="connsiteX10" fmla="*/ 1140977 w 5366205"/>
                <a:gd name="connsiteY10" fmla="*/ 2694648 h 2715361"/>
                <a:gd name="connsiteX11" fmla="*/ 720191 w 5366205"/>
                <a:gd name="connsiteY11" fmla="*/ 2686556 h 2715361"/>
                <a:gd name="connsiteX12" fmla="*/ 590719 w 5366205"/>
                <a:gd name="connsiteY12" fmla="*/ 2678464 h 2715361"/>
                <a:gd name="connsiteX13" fmla="*/ 469338 w 5366205"/>
                <a:gd name="connsiteY13" fmla="*/ 2654188 h 2715361"/>
                <a:gd name="connsiteX14" fmla="*/ 380326 w 5366205"/>
                <a:gd name="connsiteY14" fmla="*/ 2646096 h 2715361"/>
                <a:gd name="connsiteX15" fmla="*/ 299406 w 5366205"/>
                <a:gd name="connsiteY15" fmla="*/ 2638004 h 2715361"/>
                <a:gd name="connsiteX16" fmla="*/ 347958 w 5366205"/>
                <a:gd name="connsiteY16" fmla="*/ 2621820 h 2715361"/>
                <a:gd name="connsiteX17" fmla="*/ 404602 w 5366205"/>
                <a:gd name="connsiteY17" fmla="*/ 2573268 h 2715361"/>
                <a:gd name="connsiteX18" fmla="*/ 404602 w 5366205"/>
                <a:gd name="connsiteY18" fmla="*/ 2395243 h 2715361"/>
                <a:gd name="connsiteX19" fmla="*/ 372234 w 5366205"/>
                <a:gd name="connsiteY19" fmla="*/ 2103930 h 2715361"/>
                <a:gd name="connsiteX20" fmla="*/ 323682 w 5366205"/>
                <a:gd name="connsiteY20" fmla="*/ 1861168 h 2715361"/>
                <a:gd name="connsiteX21" fmla="*/ 258945 w 5366205"/>
                <a:gd name="connsiteY21" fmla="*/ 1666960 h 2715361"/>
                <a:gd name="connsiteX22" fmla="*/ 218485 w 5366205"/>
                <a:gd name="connsiteY22" fmla="*/ 1529395 h 2715361"/>
                <a:gd name="connsiteX23" fmla="*/ 178025 w 5366205"/>
                <a:gd name="connsiteY23" fmla="*/ 1432291 h 2715361"/>
                <a:gd name="connsiteX24" fmla="*/ 129473 w 5366205"/>
                <a:gd name="connsiteY24" fmla="*/ 1221898 h 2715361"/>
                <a:gd name="connsiteX25" fmla="*/ 105197 w 5366205"/>
                <a:gd name="connsiteY25" fmla="*/ 1124793 h 2715361"/>
                <a:gd name="connsiteX26" fmla="*/ 89013 w 5366205"/>
                <a:gd name="connsiteY26" fmla="*/ 1043873 h 2715361"/>
                <a:gd name="connsiteX27" fmla="*/ 16184 w 5366205"/>
                <a:gd name="connsiteY27" fmla="*/ 712099 h 2715361"/>
                <a:gd name="connsiteX28" fmla="*/ 8092 w 5366205"/>
                <a:gd name="connsiteY28" fmla="*/ 590719 h 2715361"/>
                <a:gd name="connsiteX29" fmla="*/ 0 w 5366205"/>
                <a:gd name="connsiteY29" fmla="*/ 542167 h 2715361"/>
                <a:gd name="connsiteX30" fmla="*/ 24276 w 5366205"/>
                <a:gd name="connsiteY30" fmla="*/ 0 h 2715361"/>
                <a:gd name="connsiteX31" fmla="*/ 121381 w 5366205"/>
                <a:gd name="connsiteY31" fmla="*/ 80921 h 2715361"/>
                <a:gd name="connsiteX32" fmla="*/ 186117 w 5366205"/>
                <a:gd name="connsiteY32" fmla="*/ 137565 h 2715361"/>
                <a:gd name="connsiteX33" fmla="*/ 299406 w 5366205"/>
                <a:gd name="connsiteY33" fmla="*/ 258945 h 2715361"/>
                <a:gd name="connsiteX34" fmla="*/ 445062 w 5366205"/>
                <a:gd name="connsiteY34" fmla="*/ 380326 h 2715361"/>
                <a:gd name="connsiteX35" fmla="*/ 493614 w 5366205"/>
                <a:gd name="connsiteY35" fmla="*/ 412694 h 2715361"/>
                <a:gd name="connsiteX36" fmla="*/ 566443 w 5366205"/>
                <a:gd name="connsiteY36" fmla="*/ 469338 h 2715361"/>
                <a:gd name="connsiteX37" fmla="*/ 598811 w 5366205"/>
                <a:gd name="connsiteY37" fmla="*/ 534075 h 2715361"/>
                <a:gd name="connsiteX38" fmla="*/ 574535 w 5366205"/>
                <a:gd name="connsiteY38" fmla="*/ 420786 h 2715361"/>
                <a:gd name="connsiteX39" fmla="*/ 550259 w 5366205"/>
                <a:gd name="connsiteY39" fmla="*/ 388418 h 2715361"/>
                <a:gd name="connsiteX40" fmla="*/ 501706 w 5366205"/>
                <a:gd name="connsiteY40" fmla="*/ 356050 h 2715361"/>
                <a:gd name="connsiteX41" fmla="*/ 485522 w 5366205"/>
                <a:gd name="connsiteY41" fmla="*/ 380326 h 2715361"/>
                <a:gd name="connsiteX42" fmla="*/ 461246 w 5366205"/>
                <a:gd name="connsiteY42" fmla="*/ 364142 h 2715361"/>
                <a:gd name="connsiteX43" fmla="*/ 453154 w 5366205"/>
                <a:gd name="connsiteY43" fmla="*/ 323682 h 2715361"/>
                <a:gd name="connsiteX0" fmla="*/ 453154 w 5366205"/>
                <a:gd name="connsiteY0" fmla="*/ 323682 h 2687549"/>
                <a:gd name="connsiteX1" fmla="*/ 558351 w 5366205"/>
                <a:gd name="connsiteY1" fmla="*/ 339866 h 2687549"/>
                <a:gd name="connsiteX2" fmla="*/ 1399922 w 5366205"/>
                <a:gd name="connsiteY2" fmla="*/ 339866 h 2687549"/>
                <a:gd name="connsiteX3" fmla="*/ 1448475 w 5366205"/>
                <a:gd name="connsiteY3" fmla="*/ 331774 h 2687549"/>
                <a:gd name="connsiteX4" fmla="*/ 2977869 w 5366205"/>
                <a:gd name="connsiteY4" fmla="*/ 331774 h 2687549"/>
                <a:gd name="connsiteX5" fmla="*/ 4960418 w 5366205"/>
                <a:gd name="connsiteY5" fmla="*/ 380326 h 2687549"/>
                <a:gd name="connsiteX6" fmla="*/ 5008970 w 5366205"/>
                <a:gd name="connsiteY6" fmla="*/ 1974457 h 2687549"/>
                <a:gd name="connsiteX7" fmla="*/ 1116701 w 5366205"/>
                <a:gd name="connsiteY7" fmla="*/ 1885445 h 2687549"/>
                <a:gd name="connsiteX8" fmla="*/ 1108609 w 5366205"/>
                <a:gd name="connsiteY8" fmla="*/ 2621820 h 2687549"/>
                <a:gd name="connsiteX9" fmla="*/ 1116701 w 5366205"/>
                <a:gd name="connsiteY9" fmla="*/ 2654188 h 2687549"/>
                <a:gd name="connsiteX10" fmla="*/ 720191 w 5366205"/>
                <a:gd name="connsiteY10" fmla="*/ 2686556 h 2687549"/>
                <a:gd name="connsiteX11" fmla="*/ 590719 w 5366205"/>
                <a:gd name="connsiteY11" fmla="*/ 2678464 h 2687549"/>
                <a:gd name="connsiteX12" fmla="*/ 469338 w 5366205"/>
                <a:gd name="connsiteY12" fmla="*/ 2654188 h 2687549"/>
                <a:gd name="connsiteX13" fmla="*/ 380326 w 5366205"/>
                <a:gd name="connsiteY13" fmla="*/ 2646096 h 2687549"/>
                <a:gd name="connsiteX14" fmla="*/ 299406 w 5366205"/>
                <a:gd name="connsiteY14" fmla="*/ 2638004 h 2687549"/>
                <a:gd name="connsiteX15" fmla="*/ 347958 w 5366205"/>
                <a:gd name="connsiteY15" fmla="*/ 2621820 h 2687549"/>
                <a:gd name="connsiteX16" fmla="*/ 404602 w 5366205"/>
                <a:gd name="connsiteY16" fmla="*/ 2573268 h 2687549"/>
                <a:gd name="connsiteX17" fmla="*/ 404602 w 5366205"/>
                <a:gd name="connsiteY17" fmla="*/ 2395243 h 2687549"/>
                <a:gd name="connsiteX18" fmla="*/ 372234 w 5366205"/>
                <a:gd name="connsiteY18" fmla="*/ 2103930 h 2687549"/>
                <a:gd name="connsiteX19" fmla="*/ 323682 w 5366205"/>
                <a:gd name="connsiteY19" fmla="*/ 1861168 h 2687549"/>
                <a:gd name="connsiteX20" fmla="*/ 258945 w 5366205"/>
                <a:gd name="connsiteY20" fmla="*/ 1666960 h 2687549"/>
                <a:gd name="connsiteX21" fmla="*/ 218485 w 5366205"/>
                <a:gd name="connsiteY21" fmla="*/ 1529395 h 2687549"/>
                <a:gd name="connsiteX22" fmla="*/ 178025 w 5366205"/>
                <a:gd name="connsiteY22" fmla="*/ 1432291 h 2687549"/>
                <a:gd name="connsiteX23" fmla="*/ 129473 w 5366205"/>
                <a:gd name="connsiteY23" fmla="*/ 1221898 h 2687549"/>
                <a:gd name="connsiteX24" fmla="*/ 105197 w 5366205"/>
                <a:gd name="connsiteY24" fmla="*/ 1124793 h 2687549"/>
                <a:gd name="connsiteX25" fmla="*/ 89013 w 5366205"/>
                <a:gd name="connsiteY25" fmla="*/ 1043873 h 2687549"/>
                <a:gd name="connsiteX26" fmla="*/ 16184 w 5366205"/>
                <a:gd name="connsiteY26" fmla="*/ 712099 h 2687549"/>
                <a:gd name="connsiteX27" fmla="*/ 8092 w 5366205"/>
                <a:gd name="connsiteY27" fmla="*/ 590719 h 2687549"/>
                <a:gd name="connsiteX28" fmla="*/ 0 w 5366205"/>
                <a:gd name="connsiteY28" fmla="*/ 542167 h 2687549"/>
                <a:gd name="connsiteX29" fmla="*/ 24276 w 5366205"/>
                <a:gd name="connsiteY29" fmla="*/ 0 h 2687549"/>
                <a:gd name="connsiteX30" fmla="*/ 121381 w 5366205"/>
                <a:gd name="connsiteY30" fmla="*/ 80921 h 2687549"/>
                <a:gd name="connsiteX31" fmla="*/ 186117 w 5366205"/>
                <a:gd name="connsiteY31" fmla="*/ 137565 h 2687549"/>
                <a:gd name="connsiteX32" fmla="*/ 299406 w 5366205"/>
                <a:gd name="connsiteY32" fmla="*/ 258945 h 2687549"/>
                <a:gd name="connsiteX33" fmla="*/ 445062 w 5366205"/>
                <a:gd name="connsiteY33" fmla="*/ 380326 h 2687549"/>
                <a:gd name="connsiteX34" fmla="*/ 493614 w 5366205"/>
                <a:gd name="connsiteY34" fmla="*/ 412694 h 2687549"/>
                <a:gd name="connsiteX35" fmla="*/ 566443 w 5366205"/>
                <a:gd name="connsiteY35" fmla="*/ 469338 h 2687549"/>
                <a:gd name="connsiteX36" fmla="*/ 598811 w 5366205"/>
                <a:gd name="connsiteY36" fmla="*/ 534075 h 2687549"/>
                <a:gd name="connsiteX37" fmla="*/ 574535 w 5366205"/>
                <a:gd name="connsiteY37" fmla="*/ 420786 h 2687549"/>
                <a:gd name="connsiteX38" fmla="*/ 550259 w 5366205"/>
                <a:gd name="connsiteY38" fmla="*/ 388418 h 2687549"/>
                <a:gd name="connsiteX39" fmla="*/ 501706 w 5366205"/>
                <a:gd name="connsiteY39" fmla="*/ 356050 h 2687549"/>
                <a:gd name="connsiteX40" fmla="*/ 485522 w 5366205"/>
                <a:gd name="connsiteY40" fmla="*/ 380326 h 2687549"/>
                <a:gd name="connsiteX41" fmla="*/ 461246 w 5366205"/>
                <a:gd name="connsiteY41" fmla="*/ 364142 h 2687549"/>
                <a:gd name="connsiteX42" fmla="*/ 453154 w 5366205"/>
                <a:gd name="connsiteY42" fmla="*/ 323682 h 2687549"/>
                <a:gd name="connsiteX0" fmla="*/ 453154 w 5366205"/>
                <a:gd name="connsiteY0" fmla="*/ 323682 h 2700849"/>
                <a:gd name="connsiteX1" fmla="*/ 558351 w 5366205"/>
                <a:gd name="connsiteY1" fmla="*/ 339866 h 2700849"/>
                <a:gd name="connsiteX2" fmla="*/ 1399922 w 5366205"/>
                <a:gd name="connsiteY2" fmla="*/ 339866 h 2700849"/>
                <a:gd name="connsiteX3" fmla="*/ 1448475 w 5366205"/>
                <a:gd name="connsiteY3" fmla="*/ 331774 h 2700849"/>
                <a:gd name="connsiteX4" fmla="*/ 2977869 w 5366205"/>
                <a:gd name="connsiteY4" fmla="*/ 331774 h 2700849"/>
                <a:gd name="connsiteX5" fmla="*/ 4960418 w 5366205"/>
                <a:gd name="connsiteY5" fmla="*/ 380326 h 2700849"/>
                <a:gd name="connsiteX6" fmla="*/ 5008970 w 5366205"/>
                <a:gd name="connsiteY6" fmla="*/ 1974457 h 2700849"/>
                <a:gd name="connsiteX7" fmla="*/ 1116701 w 5366205"/>
                <a:gd name="connsiteY7" fmla="*/ 1885445 h 2700849"/>
                <a:gd name="connsiteX8" fmla="*/ 1108609 w 5366205"/>
                <a:gd name="connsiteY8" fmla="*/ 2621820 h 2700849"/>
                <a:gd name="connsiteX9" fmla="*/ 720191 w 5366205"/>
                <a:gd name="connsiteY9" fmla="*/ 2686556 h 2700849"/>
                <a:gd name="connsiteX10" fmla="*/ 590719 w 5366205"/>
                <a:gd name="connsiteY10" fmla="*/ 2678464 h 2700849"/>
                <a:gd name="connsiteX11" fmla="*/ 469338 w 5366205"/>
                <a:gd name="connsiteY11" fmla="*/ 2654188 h 2700849"/>
                <a:gd name="connsiteX12" fmla="*/ 380326 w 5366205"/>
                <a:gd name="connsiteY12" fmla="*/ 2646096 h 2700849"/>
                <a:gd name="connsiteX13" fmla="*/ 299406 w 5366205"/>
                <a:gd name="connsiteY13" fmla="*/ 2638004 h 2700849"/>
                <a:gd name="connsiteX14" fmla="*/ 347958 w 5366205"/>
                <a:gd name="connsiteY14" fmla="*/ 2621820 h 2700849"/>
                <a:gd name="connsiteX15" fmla="*/ 404602 w 5366205"/>
                <a:gd name="connsiteY15" fmla="*/ 2573268 h 2700849"/>
                <a:gd name="connsiteX16" fmla="*/ 404602 w 5366205"/>
                <a:gd name="connsiteY16" fmla="*/ 2395243 h 2700849"/>
                <a:gd name="connsiteX17" fmla="*/ 372234 w 5366205"/>
                <a:gd name="connsiteY17" fmla="*/ 2103930 h 2700849"/>
                <a:gd name="connsiteX18" fmla="*/ 323682 w 5366205"/>
                <a:gd name="connsiteY18" fmla="*/ 1861168 h 2700849"/>
                <a:gd name="connsiteX19" fmla="*/ 258945 w 5366205"/>
                <a:gd name="connsiteY19" fmla="*/ 1666960 h 2700849"/>
                <a:gd name="connsiteX20" fmla="*/ 218485 w 5366205"/>
                <a:gd name="connsiteY20" fmla="*/ 1529395 h 2700849"/>
                <a:gd name="connsiteX21" fmla="*/ 178025 w 5366205"/>
                <a:gd name="connsiteY21" fmla="*/ 1432291 h 2700849"/>
                <a:gd name="connsiteX22" fmla="*/ 129473 w 5366205"/>
                <a:gd name="connsiteY22" fmla="*/ 1221898 h 2700849"/>
                <a:gd name="connsiteX23" fmla="*/ 105197 w 5366205"/>
                <a:gd name="connsiteY23" fmla="*/ 1124793 h 2700849"/>
                <a:gd name="connsiteX24" fmla="*/ 89013 w 5366205"/>
                <a:gd name="connsiteY24" fmla="*/ 1043873 h 2700849"/>
                <a:gd name="connsiteX25" fmla="*/ 16184 w 5366205"/>
                <a:gd name="connsiteY25" fmla="*/ 712099 h 2700849"/>
                <a:gd name="connsiteX26" fmla="*/ 8092 w 5366205"/>
                <a:gd name="connsiteY26" fmla="*/ 590719 h 2700849"/>
                <a:gd name="connsiteX27" fmla="*/ 0 w 5366205"/>
                <a:gd name="connsiteY27" fmla="*/ 542167 h 2700849"/>
                <a:gd name="connsiteX28" fmla="*/ 24276 w 5366205"/>
                <a:gd name="connsiteY28" fmla="*/ 0 h 2700849"/>
                <a:gd name="connsiteX29" fmla="*/ 121381 w 5366205"/>
                <a:gd name="connsiteY29" fmla="*/ 80921 h 2700849"/>
                <a:gd name="connsiteX30" fmla="*/ 186117 w 5366205"/>
                <a:gd name="connsiteY30" fmla="*/ 137565 h 2700849"/>
                <a:gd name="connsiteX31" fmla="*/ 299406 w 5366205"/>
                <a:gd name="connsiteY31" fmla="*/ 258945 h 2700849"/>
                <a:gd name="connsiteX32" fmla="*/ 445062 w 5366205"/>
                <a:gd name="connsiteY32" fmla="*/ 380326 h 2700849"/>
                <a:gd name="connsiteX33" fmla="*/ 493614 w 5366205"/>
                <a:gd name="connsiteY33" fmla="*/ 412694 h 2700849"/>
                <a:gd name="connsiteX34" fmla="*/ 566443 w 5366205"/>
                <a:gd name="connsiteY34" fmla="*/ 469338 h 2700849"/>
                <a:gd name="connsiteX35" fmla="*/ 598811 w 5366205"/>
                <a:gd name="connsiteY35" fmla="*/ 534075 h 2700849"/>
                <a:gd name="connsiteX36" fmla="*/ 574535 w 5366205"/>
                <a:gd name="connsiteY36" fmla="*/ 420786 h 2700849"/>
                <a:gd name="connsiteX37" fmla="*/ 550259 w 5366205"/>
                <a:gd name="connsiteY37" fmla="*/ 388418 h 2700849"/>
                <a:gd name="connsiteX38" fmla="*/ 501706 w 5366205"/>
                <a:gd name="connsiteY38" fmla="*/ 356050 h 2700849"/>
                <a:gd name="connsiteX39" fmla="*/ 485522 w 5366205"/>
                <a:gd name="connsiteY39" fmla="*/ 380326 h 2700849"/>
                <a:gd name="connsiteX40" fmla="*/ 461246 w 5366205"/>
                <a:gd name="connsiteY40" fmla="*/ 364142 h 2700849"/>
                <a:gd name="connsiteX41" fmla="*/ 453154 w 5366205"/>
                <a:gd name="connsiteY41" fmla="*/ 323682 h 2700849"/>
                <a:gd name="connsiteX0" fmla="*/ 453154 w 5366205"/>
                <a:gd name="connsiteY0" fmla="*/ 323682 h 2698090"/>
                <a:gd name="connsiteX1" fmla="*/ 558351 w 5366205"/>
                <a:gd name="connsiteY1" fmla="*/ 339866 h 2698090"/>
                <a:gd name="connsiteX2" fmla="*/ 1399922 w 5366205"/>
                <a:gd name="connsiteY2" fmla="*/ 339866 h 2698090"/>
                <a:gd name="connsiteX3" fmla="*/ 1448475 w 5366205"/>
                <a:gd name="connsiteY3" fmla="*/ 331774 h 2698090"/>
                <a:gd name="connsiteX4" fmla="*/ 2977869 w 5366205"/>
                <a:gd name="connsiteY4" fmla="*/ 331774 h 2698090"/>
                <a:gd name="connsiteX5" fmla="*/ 4960418 w 5366205"/>
                <a:gd name="connsiteY5" fmla="*/ 380326 h 2698090"/>
                <a:gd name="connsiteX6" fmla="*/ 5008970 w 5366205"/>
                <a:gd name="connsiteY6" fmla="*/ 1974457 h 2698090"/>
                <a:gd name="connsiteX7" fmla="*/ 1116701 w 5366205"/>
                <a:gd name="connsiteY7" fmla="*/ 1885445 h 2698090"/>
                <a:gd name="connsiteX8" fmla="*/ 1108609 w 5366205"/>
                <a:gd name="connsiteY8" fmla="*/ 2621820 h 2698090"/>
                <a:gd name="connsiteX9" fmla="*/ 590719 w 5366205"/>
                <a:gd name="connsiteY9" fmla="*/ 2678464 h 2698090"/>
                <a:gd name="connsiteX10" fmla="*/ 469338 w 5366205"/>
                <a:gd name="connsiteY10" fmla="*/ 2654188 h 2698090"/>
                <a:gd name="connsiteX11" fmla="*/ 380326 w 5366205"/>
                <a:gd name="connsiteY11" fmla="*/ 2646096 h 2698090"/>
                <a:gd name="connsiteX12" fmla="*/ 299406 w 5366205"/>
                <a:gd name="connsiteY12" fmla="*/ 2638004 h 2698090"/>
                <a:gd name="connsiteX13" fmla="*/ 347958 w 5366205"/>
                <a:gd name="connsiteY13" fmla="*/ 2621820 h 2698090"/>
                <a:gd name="connsiteX14" fmla="*/ 404602 w 5366205"/>
                <a:gd name="connsiteY14" fmla="*/ 2573268 h 2698090"/>
                <a:gd name="connsiteX15" fmla="*/ 404602 w 5366205"/>
                <a:gd name="connsiteY15" fmla="*/ 2395243 h 2698090"/>
                <a:gd name="connsiteX16" fmla="*/ 372234 w 5366205"/>
                <a:gd name="connsiteY16" fmla="*/ 2103930 h 2698090"/>
                <a:gd name="connsiteX17" fmla="*/ 323682 w 5366205"/>
                <a:gd name="connsiteY17" fmla="*/ 1861168 h 2698090"/>
                <a:gd name="connsiteX18" fmla="*/ 258945 w 5366205"/>
                <a:gd name="connsiteY18" fmla="*/ 1666960 h 2698090"/>
                <a:gd name="connsiteX19" fmla="*/ 218485 w 5366205"/>
                <a:gd name="connsiteY19" fmla="*/ 1529395 h 2698090"/>
                <a:gd name="connsiteX20" fmla="*/ 178025 w 5366205"/>
                <a:gd name="connsiteY20" fmla="*/ 1432291 h 2698090"/>
                <a:gd name="connsiteX21" fmla="*/ 129473 w 5366205"/>
                <a:gd name="connsiteY21" fmla="*/ 1221898 h 2698090"/>
                <a:gd name="connsiteX22" fmla="*/ 105197 w 5366205"/>
                <a:gd name="connsiteY22" fmla="*/ 1124793 h 2698090"/>
                <a:gd name="connsiteX23" fmla="*/ 89013 w 5366205"/>
                <a:gd name="connsiteY23" fmla="*/ 1043873 h 2698090"/>
                <a:gd name="connsiteX24" fmla="*/ 16184 w 5366205"/>
                <a:gd name="connsiteY24" fmla="*/ 712099 h 2698090"/>
                <a:gd name="connsiteX25" fmla="*/ 8092 w 5366205"/>
                <a:gd name="connsiteY25" fmla="*/ 590719 h 2698090"/>
                <a:gd name="connsiteX26" fmla="*/ 0 w 5366205"/>
                <a:gd name="connsiteY26" fmla="*/ 542167 h 2698090"/>
                <a:gd name="connsiteX27" fmla="*/ 24276 w 5366205"/>
                <a:gd name="connsiteY27" fmla="*/ 0 h 2698090"/>
                <a:gd name="connsiteX28" fmla="*/ 121381 w 5366205"/>
                <a:gd name="connsiteY28" fmla="*/ 80921 h 2698090"/>
                <a:gd name="connsiteX29" fmla="*/ 186117 w 5366205"/>
                <a:gd name="connsiteY29" fmla="*/ 137565 h 2698090"/>
                <a:gd name="connsiteX30" fmla="*/ 299406 w 5366205"/>
                <a:gd name="connsiteY30" fmla="*/ 258945 h 2698090"/>
                <a:gd name="connsiteX31" fmla="*/ 445062 w 5366205"/>
                <a:gd name="connsiteY31" fmla="*/ 380326 h 2698090"/>
                <a:gd name="connsiteX32" fmla="*/ 493614 w 5366205"/>
                <a:gd name="connsiteY32" fmla="*/ 412694 h 2698090"/>
                <a:gd name="connsiteX33" fmla="*/ 566443 w 5366205"/>
                <a:gd name="connsiteY33" fmla="*/ 469338 h 2698090"/>
                <a:gd name="connsiteX34" fmla="*/ 598811 w 5366205"/>
                <a:gd name="connsiteY34" fmla="*/ 534075 h 2698090"/>
                <a:gd name="connsiteX35" fmla="*/ 574535 w 5366205"/>
                <a:gd name="connsiteY35" fmla="*/ 420786 h 2698090"/>
                <a:gd name="connsiteX36" fmla="*/ 550259 w 5366205"/>
                <a:gd name="connsiteY36" fmla="*/ 388418 h 2698090"/>
                <a:gd name="connsiteX37" fmla="*/ 501706 w 5366205"/>
                <a:gd name="connsiteY37" fmla="*/ 356050 h 2698090"/>
                <a:gd name="connsiteX38" fmla="*/ 485522 w 5366205"/>
                <a:gd name="connsiteY38" fmla="*/ 380326 h 2698090"/>
                <a:gd name="connsiteX39" fmla="*/ 461246 w 5366205"/>
                <a:gd name="connsiteY39" fmla="*/ 364142 h 2698090"/>
                <a:gd name="connsiteX40" fmla="*/ 453154 w 5366205"/>
                <a:gd name="connsiteY40" fmla="*/ 323682 h 2698090"/>
                <a:gd name="connsiteX0" fmla="*/ 453154 w 5366205"/>
                <a:gd name="connsiteY0" fmla="*/ 323682 h 2687407"/>
                <a:gd name="connsiteX1" fmla="*/ 558351 w 5366205"/>
                <a:gd name="connsiteY1" fmla="*/ 339866 h 2687407"/>
                <a:gd name="connsiteX2" fmla="*/ 1399922 w 5366205"/>
                <a:gd name="connsiteY2" fmla="*/ 339866 h 2687407"/>
                <a:gd name="connsiteX3" fmla="*/ 1448475 w 5366205"/>
                <a:gd name="connsiteY3" fmla="*/ 331774 h 2687407"/>
                <a:gd name="connsiteX4" fmla="*/ 2977869 w 5366205"/>
                <a:gd name="connsiteY4" fmla="*/ 331774 h 2687407"/>
                <a:gd name="connsiteX5" fmla="*/ 4960418 w 5366205"/>
                <a:gd name="connsiteY5" fmla="*/ 380326 h 2687407"/>
                <a:gd name="connsiteX6" fmla="*/ 5008970 w 5366205"/>
                <a:gd name="connsiteY6" fmla="*/ 1974457 h 2687407"/>
                <a:gd name="connsiteX7" fmla="*/ 1116701 w 5366205"/>
                <a:gd name="connsiteY7" fmla="*/ 1885445 h 2687407"/>
                <a:gd name="connsiteX8" fmla="*/ 1108609 w 5366205"/>
                <a:gd name="connsiteY8" fmla="*/ 2621820 h 2687407"/>
                <a:gd name="connsiteX9" fmla="*/ 469338 w 5366205"/>
                <a:gd name="connsiteY9" fmla="*/ 2654188 h 2687407"/>
                <a:gd name="connsiteX10" fmla="*/ 380326 w 5366205"/>
                <a:gd name="connsiteY10" fmla="*/ 2646096 h 2687407"/>
                <a:gd name="connsiteX11" fmla="*/ 299406 w 5366205"/>
                <a:gd name="connsiteY11" fmla="*/ 2638004 h 2687407"/>
                <a:gd name="connsiteX12" fmla="*/ 347958 w 5366205"/>
                <a:gd name="connsiteY12" fmla="*/ 2621820 h 2687407"/>
                <a:gd name="connsiteX13" fmla="*/ 404602 w 5366205"/>
                <a:gd name="connsiteY13" fmla="*/ 2573268 h 2687407"/>
                <a:gd name="connsiteX14" fmla="*/ 404602 w 5366205"/>
                <a:gd name="connsiteY14" fmla="*/ 2395243 h 2687407"/>
                <a:gd name="connsiteX15" fmla="*/ 372234 w 5366205"/>
                <a:gd name="connsiteY15" fmla="*/ 2103930 h 2687407"/>
                <a:gd name="connsiteX16" fmla="*/ 323682 w 5366205"/>
                <a:gd name="connsiteY16" fmla="*/ 1861168 h 2687407"/>
                <a:gd name="connsiteX17" fmla="*/ 258945 w 5366205"/>
                <a:gd name="connsiteY17" fmla="*/ 1666960 h 2687407"/>
                <a:gd name="connsiteX18" fmla="*/ 218485 w 5366205"/>
                <a:gd name="connsiteY18" fmla="*/ 1529395 h 2687407"/>
                <a:gd name="connsiteX19" fmla="*/ 178025 w 5366205"/>
                <a:gd name="connsiteY19" fmla="*/ 1432291 h 2687407"/>
                <a:gd name="connsiteX20" fmla="*/ 129473 w 5366205"/>
                <a:gd name="connsiteY20" fmla="*/ 1221898 h 2687407"/>
                <a:gd name="connsiteX21" fmla="*/ 105197 w 5366205"/>
                <a:gd name="connsiteY21" fmla="*/ 1124793 h 2687407"/>
                <a:gd name="connsiteX22" fmla="*/ 89013 w 5366205"/>
                <a:gd name="connsiteY22" fmla="*/ 1043873 h 2687407"/>
                <a:gd name="connsiteX23" fmla="*/ 16184 w 5366205"/>
                <a:gd name="connsiteY23" fmla="*/ 712099 h 2687407"/>
                <a:gd name="connsiteX24" fmla="*/ 8092 w 5366205"/>
                <a:gd name="connsiteY24" fmla="*/ 590719 h 2687407"/>
                <a:gd name="connsiteX25" fmla="*/ 0 w 5366205"/>
                <a:gd name="connsiteY25" fmla="*/ 542167 h 2687407"/>
                <a:gd name="connsiteX26" fmla="*/ 24276 w 5366205"/>
                <a:gd name="connsiteY26" fmla="*/ 0 h 2687407"/>
                <a:gd name="connsiteX27" fmla="*/ 121381 w 5366205"/>
                <a:gd name="connsiteY27" fmla="*/ 80921 h 2687407"/>
                <a:gd name="connsiteX28" fmla="*/ 186117 w 5366205"/>
                <a:gd name="connsiteY28" fmla="*/ 137565 h 2687407"/>
                <a:gd name="connsiteX29" fmla="*/ 299406 w 5366205"/>
                <a:gd name="connsiteY29" fmla="*/ 258945 h 2687407"/>
                <a:gd name="connsiteX30" fmla="*/ 445062 w 5366205"/>
                <a:gd name="connsiteY30" fmla="*/ 380326 h 2687407"/>
                <a:gd name="connsiteX31" fmla="*/ 493614 w 5366205"/>
                <a:gd name="connsiteY31" fmla="*/ 412694 h 2687407"/>
                <a:gd name="connsiteX32" fmla="*/ 566443 w 5366205"/>
                <a:gd name="connsiteY32" fmla="*/ 469338 h 2687407"/>
                <a:gd name="connsiteX33" fmla="*/ 598811 w 5366205"/>
                <a:gd name="connsiteY33" fmla="*/ 534075 h 2687407"/>
                <a:gd name="connsiteX34" fmla="*/ 574535 w 5366205"/>
                <a:gd name="connsiteY34" fmla="*/ 420786 h 2687407"/>
                <a:gd name="connsiteX35" fmla="*/ 550259 w 5366205"/>
                <a:gd name="connsiteY35" fmla="*/ 388418 h 2687407"/>
                <a:gd name="connsiteX36" fmla="*/ 501706 w 5366205"/>
                <a:gd name="connsiteY36" fmla="*/ 356050 h 2687407"/>
                <a:gd name="connsiteX37" fmla="*/ 485522 w 5366205"/>
                <a:gd name="connsiteY37" fmla="*/ 380326 h 2687407"/>
                <a:gd name="connsiteX38" fmla="*/ 461246 w 5366205"/>
                <a:gd name="connsiteY38" fmla="*/ 364142 h 2687407"/>
                <a:gd name="connsiteX39" fmla="*/ 453154 w 5366205"/>
                <a:gd name="connsiteY39" fmla="*/ 323682 h 2687407"/>
                <a:gd name="connsiteX0" fmla="*/ 453154 w 5366205"/>
                <a:gd name="connsiteY0" fmla="*/ 323682 h 2687407"/>
                <a:gd name="connsiteX1" fmla="*/ 558351 w 5366205"/>
                <a:gd name="connsiteY1" fmla="*/ 339866 h 2687407"/>
                <a:gd name="connsiteX2" fmla="*/ 1399922 w 5366205"/>
                <a:gd name="connsiteY2" fmla="*/ 339866 h 2687407"/>
                <a:gd name="connsiteX3" fmla="*/ 1448475 w 5366205"/>
                <a:gd name="connsiteY3" fmla="*/ 331774 h 2687407"/>
                <a:gd name="connsiteX4" fmla="*/ 2977869 w 5366205"/>
                <a:gd name="connsiteY4" fmla="*/ 331774 h 2687407"/>
                <a:gd name="connsiteX5" fmla="*/ 4960418 w 5366205"/>
                <a:gd name="connsiteY5" fmla="*/ 380326 h 2687407"/>
                <a:gd name="connsiteX6" fmla="*/ 5008970 w 5366205"/>
                <a:gd name="connsiteY6" fmla="*/ 1974457 h 2687407"/>
                <a:gd name="connsiteX7" fmla="*/ 1116701 w 5366205"/>
                <a:gd name="connsiteY7" fmla="*/ 1885445 h 2687407"/>
                <a:gd name="connsiteX8" fmla="*/ 1108609 w 5366205"/>
                <a:gd name="connsiteY8" fmla="*/ 2621820 h 2687407"/>
                <a:gd name="connsiteX9" fmla="*/ 469338 w 5366205"/>
                <a:gd name="connsiteY9" fmla="*/ 2654188 h 2687407"/>
                <a:gd name="connsiteX10" fmla="*/ 380326 w 5366205"/>
                <a:gd name="connsiteY10" fmla="*/ 2646096 h 2687407"/>
                <a:gd name="connsiteX11" fmla="*/ 299406 w 5366205"/>
                <a:gd name="connsiteY11" fmla="*/ 2638004 h 2687407"/>
                <a:gd name="connsiteX12" fmla="*/ 404602 w 5366205"/>
                <a:gd name="connsiteY12" fmla="*/ 2573268 h 2687407"/>
                <a:gd name="connsiteX13" fmla="*/ 404602 w 5366205"/>
                <a:gd name="connsiteY13" fmla="*/ 2395243 h 2687407"/>
                <a:gd name="connsiteX14" fmla="*/ 372234 w 5366205"/>
                <a:gd name="connsiteY14" fmla="*/ 2103930 h 2687407"/>
                <a:gd name="connsiteX15" fmla="*/ 323682 w 5366205"/>
                <a:gd name="connsiteY15" fmla="*/ 1861168 h 2687407"/>
                <a:gd name="connsiteX16" fmla="*/ 258945 w 5366205"/>
                <a:gd name="connsiteY16" fmla="*/ 1666960 h 2687407"/>
                <a:gd name="connsiteX17" fmla="*/ 218485 w 5366205"/>
                <a:gd name="connsiteY17" fmla="*/ 1529395 h 2687407"/>
                <a:gd name="connsiteX18" fmla="*/ 178025 w 5366205"/>
                <a:gd name="connsiteY18" fmla="*/ 1432291 h 2687407"/>
                <a:gd name="connsiteX19" fmla="*/ 129473 w 5366205"/>
                <a:gd name="connsiteY19" fmla="*/ 1221898 h 2687407"/>
                <a:gd name="connsiteX20" fmla="*/ 105197 w 5366205"/>
                <a:gd name="connsiteY20" fmla="*/ 1124793 h 2687407"/>
                <a:gd name="connsiteX21" fmla="*/ 89013 w 5366205"/>
                <a:gd name="connsiteY21" fmla="*/ 1043873 h 2687407"/>
                <a:gd name="connsiteX22" fmla="*/ 16184 w 5366205"/>
                <a:gd name="connsiteY22" fmla="*/ 712099 h 2687407"/>
                <a:gd name="connsiteX23" fmla="*/ 8092 w 5366205"/>
                <a:gd name="connsiteY23" fmla="*/ 590719 h 2687407"/>
                <a:gd name="connsiteX24" fmla="*/ 0 w 5366205"/>
                <a:gd name="connsiteY24" fmla="*/ 542167 h 2687407"/>
                <a:gd name="connsiteX25" fmla="*/ 24276 w 5366205"/>
                <a:gd name="connsiteY25" fmla="*/ 0 h 2687407"/>
                <a:gd name="connsiteX26" fmla="*/ 121381 w 5366205"/>
                <a:gd name="connsiteY26" fmla="*/ 80921 h 2687407"/>
                <a:gd name="connsiteX27" fmla="*/ 186117 w 5366205"/>
                <a:gd name="connsiteY27" fmla="*/ 137565 h 2687407"/>
                <a:gd name="connsiteX28" fmla="*/ 299406 w 5366205"/>
                <a:gd name="connsiteY28" fmla="*/ 258945 h 2687407"/>
                <a:gd name="connsiteX29" fmla="*/ 445062 w 5366205"/>
                <a:gd name="connsiteY29" fmla="*/ 380326 h 2687407"/>
                <a:gd name="connsiteX30" fmla="*/ 493614 w 5366205"/>
                <a:gd name="connsiteY30" fmla="*/ 412694 h 2687407"/>
                <a:gd name="connsiteX31" fmla="*/ 566443 w 5366205"/>
                <a:gd name="connsiteY31" fmla="*/ 469338 h 2687407"/>
                <a:gd name="connsiteX32" fmla="*/ 598811 w 5366205"/>
                <a:gd name="connsiteY32" fmla="*/ 534075 h 2687407"/>
                <a:gd name="connsiteX33" fmla="*/ 574535 w 5366205"/>
                <a:gd name="connsiteY33" fmla="*/ 420786 h 2687407"/>
                <a:gd name="connsiteX34" fmla="*/ 550259 w 5366205"/>
                <a:gd name="connsiteY34" fmla="*/ 388418 h 2687407"/>
                <a:gd name="connsiteX35" fmla="*/ 501706 w 5366205"/>
                <a:gd name="connsiteY35" fmla="*/ 356050 h 2687407"/>
                <a:gd name="connsiteX36" fmla="*/ 485522 w 5366205"/>
                <a:gd name="connsiteY36" fmla="*/ 380326 h 2687407"/>
                <a:gd name="connsiteX37" fmla="*/ 461246 w 5366205"/>
                <a:gd name="connsiteY37" fmla="*/ 364142 h 2687407"/>
                <a:gd name="connsiteX38" fmla="*/ 453154 w 5366205"/>
                <a:gd name="connsiteY38" fmla="*/ 323682 h 2687407"/>
                <a:gd name="connsiteX0" fmla="*/ 453154 w 5366205"/>
                <a:gd name="connsiteY0" fmla="*/ 323682 h 2687407"/>
                <a:gd name="connsiteX1" fmla="*/ 558351 w 5366205"/>
                <a:gd name="connsiteY1" fmla="*/ 339866 h 2687407"/>
                <a:gd name="connsiteX2" fmla="*/ 1399922 w 5366205"/>
                <a:gd name="connsiteY2" fmla="*/ 339866 h 2687407"/>
                <a:gd name="connsiteX3" fmla="*/ 1448475 w 5366205"/>
                <a:gd name="connsiteY3" fmla="*/ 331774 h 2687407"/>
                <a:gd name="connsiteX4" fmla="*/ 2977869 w 5366205"/>
                <a:gd name="connsiteY4" fmla="*/ 331774 h 2687407"/>
                <a:gd name="connsiteX5" fmla="*/ 4960418 w 5366205"/>
                <a:gd name="connsiteY5" fmla="*/ 380326 h 2687407"/>
                <a:gd name="connsiteX6" fmla="*/ 5008970 w 5366205"/>
                <a:gd name="connsiteY6" fmla="*/ 1974457 h 2687407"/>
                <a:gd name="connsiteX7" fmla="*/ 1116701 w 5366205"/>
                <a:gd name="connsiteY7" fmla="*/ 1885445 h 2687407"/>
                <a:gd name="connsiteX8" fmla="*/ 1108609 w 5366205"/>
                <a:gd name="connsiteY8" fmla="*/ 2621820 h 2687407"/>
                <a:gd name="connsiteX9" fmla="*/ 469338 w 5366205"/>
                <a:gd name="connsiteY9" fmla="*/ 2654188 h 2687407"/>
                <a:gd name="connsiteX10" fmla="*/ 380326 w 5366205"/>
                <a:gd name="connsiteY10" fmla="*/ 2646096 h 2687407"/>
                <a:gd name="connsiteX11" fmla="*/ 404602 w 5366205"/>
                <a:gd name="connsiteY11" fmla="*/ 2573268 h 2687407"/>
                <a:gd name="connsiteX12" fmla="*/ 404602 w 5366205"/>
                <a:gd name="connsiteY12" fmla="*/ 2395243 h 2687407"/>
                <a:gd name="connsiteX13" fmla="*/ 372234 w 5366205"/>
                <a:gd name="connsiteY13" fmla="*/ 2103930 h 2687407"/>
                <a:gd name="connsiteX14" fmla="*/ 323682 w 5366205"/>
                <a:gd name="connsiteY14" fmla="*/ 1861168 h 2687407"/>
                <a:gd name="connsiteX15" fmla="*/ 258945 w 5366205"/>
                <a:gd name="connsiteY15" fmla="*/ 1666960 h 2687407"/>
                <a:gd name="connsiteX16" fmla="*/ 218485 w 5366205"/>
                <a:gd name="connsiteY16" fmla="*/ 1529395 h 2687407"/>
                <a:gd name="connsiteX17" fmla="*/ 178025 w 5366205"/>
                <a:gd name="connsiteY17" fmla="*/ 1432291 h 2687407"/>
                <a:gd name="connsiteX18" fmla="*/ 129473 w 5366205"/>
                <a:gd name="connsiteY18" fmla="*/ 1221898 h 2687407"/>
                <a:gd name="connsiteX19" fmla="*/ 105197 w 5366205"/>
                <a:gd name="connsiteY19" fmla="*/ 1124793 h 2687407"/>
                <a:gd name="connsiteX20" fmla="*/ 89013 w 5366205"/>
                <a:gd name="connsiteY20" fmla="*/ 1043873 h 2687407"/>
                <a:gd name="connsiteX21" fmla="*/ 16184 w 5366205"/>
                <a:gd name="connsiteY21" fmla="*/ 712099 h 2687407"/>
                <a:gd name="connsiteX22" fmla="*/ 8092 w 5366205"/>
                <a:gd name="connsiteY22" fmla="*/ 590719 h 2687407"/>
                <a:gd name="connsiteX23" fmla="*/ 0 w 5366205"/>
                <a:gd name="connsiteY23" fmla="*/ 542167 h 2687407"/>
                <a:gd name="connsiteX24" fmla="*/ 24276 w 5366205"/>
                <a:gd name="connsiteY24" fmla="*/ 0 h 2687407"/>
                <a:gd name="connsiteX25" fmla="*/ 121381 w 5366205"/>
                <a:gd name="connsiteY25" fmla="*/ 80921 h 2687407"/>
                <a:gd name="connsiteX26" fmla="*/ 186117 w 5366205"/>
                <a:gd name="connsiteY26" fmla="*/ 137565 h 2687407"/>
                <a:gd name="connsiteX27" fmla="*/ 299406 w 5366205"/>
                <a:gd name="connsiteY27" fmla="*/ 258945 h 2687407"/>
                <a:gd name="connsiteX28" fmla="*/ 445062 w 5366205"/>
                <a:gd name="connsiteY28" fmla="*/ 380326 h 2687407"/>
                <a:gd name="connsiteX29" fmla="*/ 493614 w 5366205"/>
                <a:gd name="connsiteY29" fmla="*/ 412694 h 2687407"/>
                <a:gd name="connsiteX30" fmla="*/ 566443 w 5366205"/>
                <a:gd name="connsiteY30" fmla="*/ 469338 h 2687407"/>
                <a:gd name="connsiteX31" fmla="*/ 598811 w 5366205"/>
                <a:gd name="connsiteY31" fmla="*/ 534075 h 2687407"/>
                <a:gd name="connsiteX32" fmla="*/ 574535 w 5366205"/>
                <a:gd name="connsiteY32" fmla="*/ 420786 h 2687407"/>
                <a:gd name="connsiteX33" fmla="*/ 550259 w 5366205"/>
                <a:gd name="connsiteY33" fmla="*/ 388418 h 2687407"/>
                <a:gd name="connsiteX34" fmla="*/ 501706 w 5366205"/>
                <a:gd name="connsiteY34" fmla="*/ 356050 h 2687407"/>
                <a:gd name="connsiteX35" fmla="*/ 485522 w 5366205"/>
                <a:gd name="connsiteY35" fmla="*/ 380326 h 2687407"/>
                <a:gd name="connsiteX36" fmla="*/ 461246 w 5366205"/>
                <a:gd name="connsiteY36" fmla="*/ 364142 h 2687407"/>
                <a:gd name="connsiteX37" fmla="*/ 453154 w 5366205"/>
                <a:gd name="connsiteY37" fmla="*/ 323682 h 2687407"/>
                <a:gd name="connsiteX0" fmla="*/ 453154 w 5366205"/>
                <a:gd name="connsiteY0" fmla="*/ 323682 h 2690952"/>
                <a:gd name="connsiteX1" fmla="*/ 558351 w 5366205"/>
                <a:gd name="connsiteY1" fmla="*/ 339866 h 2690952"/>
                <a:gd name="connsiteX2" fmla="*/ 1399922 w 5366205"/>
                <a:gd name="connsiteY2" fmla="*/ 339866 h 2690952"/>
                <a:gd name="connsiteX3" fmla="*/ 1448475 w 5366205"/>
                <a:gd name="connsiteY3" fmla="*/ 331774 h 2690952"/>
                <a:gd name="connsiteX4" fmla="*/ 2977869 w 5366205"/>
                <a:gd name="connsiteY4" fmla="*/ 331774 h 2690952"/>
                <a:gd name="connsiteX5" fmla="*/ 4960418 w 5366205"/>
                <a:gd name="connsiteY5" fmla="*/ 380326 h 2690952"/>
                <a:gd name="connsiteX6" fmla="*/ 5008970 w 5366205"/>
                <a:gd name="connsiteY6" fmla="*/ 1974457 h 2690952"/>
                <a:gd name="connsiteX7" fmla="*/ 1116701 w 5366205"/>
                <a:gd name="connsiteY7" fmla="*/ 1885445 h 2690952"/>
                <a:gd name="connsiteX8" fmla="*/ 1108609 w 5366205"/>
                <a:gd name="connsiteY8" fmla="*/ 2621820 h 2690952"/>
                <a:gd name="connsiteX9" fmla="*/ 469338 w 5366205"/>
                <a:gd name="connsiteY9" fmla="*/ 2654188 h 2690952"/>
                <a:gd name="connsiteX10" fmla="*/ 404602 w 5366205"/>
                <a:gd name="connsiteY10" fmla="*/ 2573268 h 2690952"/>
                <a:gd name="connsiteX11" fmla="*/ 404602 w 5366205"/>
                <a:gd name="connsiteY11" fmla="*/ 2395243 h 2690952"/>
                <a:gd name="connsiteX12" fmla="*/ 372234 w 5366205"/>
                <a:gd name="connsiteY12" fmla="*/ 2103930 h 2690952"/>
                <a:gd name="connsiteX13" fmla="*/ 323682 w 5366205"/>
                <a:gd name="connsiteY13" fmla="*/ 1861168 h 2690952"/>
                <a:gd name="connsiteX14" fmla="*/ 258945 w 5366205"/>
                <a:gd name="connsiteY14" fmla="*/ 1666960 h 2690952"/>
                <a:gd name="connsiteX15" fmla="*/ 218485 w 5366205"/>
                <a:gd name="connsiteY15" fmla="*/ 1529395 h 2690952"/>
                <a:gd name="connsiteX16" fmla="*/ 178025 w 5366205"/>
                <a:gd name="connsiteY16" fmla="*/ 1432291 h 2690952"/>
                <a:gd name="connsiteX17" fmla="*/ 129473 w 5366205"/>
                <a:gd name="connsiteY17" fmla="*/ 1221898 h 2690952"/>
                <a:gd name="connsiteX18" fmla="*/ 105197 w 5366205"/>
                <a:gd name="connsiteY18" fmla="*/ 1124793 h 2690952"/>
                <a:gd name="connsiteX19" fmla="*/ 89013 w 5366205"/>
                <a:gd name="connsiteY19" fmla="*/ 1043873 h 2690952"/>
                <a:gd name="connsiteX20" fmla="*/ 16184 w 5366205"/>
                <a:gd name="connsiteY20" fmla="*/ 712099 h 2690952"/>
                <a:gd name="connsiteX21" fmla="*/ 8092 w 5366205"/>
                <a:gd name="connsiteY21" fmla="*/ 590719 h 2690952"/>
                <a:gd name="connsiteX22" fmla="*/ 0 w 5366205"/>
                <a:gd name="connsiteY22" fmla="*/ 542167 h 2690952"/>
                <a:gd name="connsiteX23" fmla="*/ 24276 w 5366205"/>
                <a:gd name="connsiteY23" fmla="*/ 0 h 2690952"/>
                <a:gd name="connsiteX24" fmla="*/ 121381 w 5366205"/>
                <a:gd name="connsiteY24" fmla="*/ 80921 h 2690952"/>
                <a:gd name="connsiteX25" fmla="*/ 186117 w 5366205"/>
                <a:gd name="connsiteY25" fmla="*/ 137565 h 2690952"/>
                <a:gd name="connsiteX26" fmla="*/ 299406 w 5366205"/>
                <a:gd name="connsiteY26" fmla="*/ 258945 h 2690952"/>
                <a:gd name="connsiteX27" fmla="*/ 445062 w 5366205"/>
                <a:gd name="connsiteY27" fmla="*/ 380326 h 2690952"/>
                <a:gd name="connsiteX28" fmla="*/ 493614 w 5366205"/>
                <a:gd name="connsiteY28" fmla="*/ 412694 h 2690952"/>
                <a:gd name="connsiteX29" fmla="*/ 566443 w 5366205"/>
                <a:gd name="connsiteY29" fmla="*/ 469338 h 2690952"/>
                <a:gd name="connsiteX30" fmla="*/ 598811 w 5366205"/>
                <a:gd name="connsiteY30" fmla="*/ 534075 h 2690952"/>
                <a:gd name="connsiteX31" fmla="*/ 574535 w 5366205"/>
                <a:gd name="connsiteY31" fmla="*/ 420786 h 2690952"/>
                <a:gd name="connsiteX32" fmla="*/ 550259 w 5366205"/>
                <a:gd name="connsiteY32" fmla="*/ 388418 h 2690952"/>
                <a:gd name="connsiteX33" fmla="*/ 501706 w 5366205"/>
                <a:gd name="connsiteY33" fmla="*/ 356050 h 2690952"/>
                <a:gd name="connsiteX34" fmla="*/ 485522 w 5366205"/>
                <a:gd name="connsiteY34" fmla="*/ 380326 h 2690952"/>
                <a:gd name="connsiteX35" fmla="*/ 461246 w 5366205"/>
                <a:gd name="connsiteY35" fmla="*/ 364142 h 2690952"/>
                <a:gd name="connsiteX36" fmla="*/ 453154 w 5366205"/>
                <a:gd name="connsiteY36" fmla="*/ 323682 h 2690952"/>
                <a:gd name="connsiteX0" fmla="*/ 453154 w 5366205"/>
                <a:gd name="connsiteY0" fmla="*/ 323682 h 2700571"/>
                <a:gd name="connsiteX1" fmla="*/ 558351 w 5366205"/>
                <a:gd name="connsiteY1" fmla="*/ 339866 h 2700571"/>
                <a:gd name="connsiteX2" fmla="*/ 1399922 w 5366205"/>
                <a:gd name="connsiteY2" fmla="*/ 339866 h 2700571"/>
                <a:gd name="connsiteX3" fmla="*/ 1448475 w 5366205"/>
                <a:gd name="connsiteY3" fmla="*/ 331774 h 2700571"/>
                <a:gd name="connsiteX4" fmla="*/ 2977869 w 5366205"/>
                <a:gd name="connsiteY4" fmla="*/ 331774 h 2700571"/>
                <a:gd name="connsiteX5" fmla="*/ 4960418 w 5366205"/>
                <a:gd name="connsiteY5" fmla="*/ 380326 h 2700571"/>
                <a:gd name="connsiteX6" fmla="*/ 5008970 w 5366205"/>
                <a:gd name="connsiteY6" fmla="*/ 1974457 h 2700571"/>
                <a:gd name="connsiteX7" fmla="*/ 1116701 w 5366205"/>
                <a:gd name="connsiteY7" fmla="*/ 1885445 h 2700571"/>
                <a:gd name="connsiteX8" fmla="*/ 1108609 w 5366205"/>
                <a:gd name="connsiteY8" fmla="*/ 2621820 h 2700571"/>
                <a:gd name="connsiteX9" fmla="*/ 469338 w 5366205"/>
                <a:gd name="connsiteY9" fmla="*/ 2654188 h 2700571"/>
                <a:gd name="connsiteX10" fmla="*/ 404602 w 5366205"/>
                <a:gd name="connsiteY10" fmla="*/ 2395243 h 2700571"/>
                <a:gd name="connsiteX11" fmla="*/ 372234 w 5366205"/>
                <a:gd name="connsiteY11" fmla="*/ 2103930 h 2700571"/>
                <a:gd name="connsiteX12" fmla="*/ 323682 w 5366205"/>
                <a:gd name="connsiteY12" fmla="*/ 1861168 h 2700571"/>
                <a:gd name="connsiteX13" fmla="*/ 258945 w 5366205"/>
                <a:gd name="connsiteY13" fmla="*/ 1666960 h 2700571"/>
                <a:gd name="connsiteX14" fmla="*/ 218485 w 5366205"/>
                <a:gd name="connsiteY14" fmla="*/ 1529395 h 2700571"/>
                <a:gd name="connsiteX15" fmla="*/ 178025 w 5366205"/>
                <a:gd name="connsiteY15" fmla="*/ 1432291 h 2700571"/>
                <a:gd name="connsiteX16" fmla="*/ 129473 w 5366205"/>
                <a:gd name="connsiteY16" fmla="*/ 1221898 h 2700571"/>
                <a:gd name="connsiteX17" fmla="*/ 105197 w 5366205"/>
                <a:gd name="connsiteY17" fmla="*/ 1124793 h 2700571"/>
                <a:gd name="connsiteX18" fmla="*/ 89013 w 5366205"/>
                <a:gd name="connsiteY18" fmla="*/ 1043873 h 2700571"/>
                <a:gd name="connsiteX19" fmla="*/ 16184 w 5366205"/>
                <a:gd name="connsiteY19" fmla="*/ 712099 h 2700571"/>
                <a:gd name="connsiteX20" fmla="*/ 8092 w 5366205"/>
                <a:gd name="connsiteY20" fmla="*/ 590719 h 2700571"/>
                <a:gd name="connsiteX21" fmla="*/ 0 w 5366205"/>
                <a:gd name="connsiteY21" fmla="*/ 542167 h 2700571"/>
                <a:gd name="connsiteX22" fmla="*/ 24276 w 5366205"/>
                <a:gd name="connsiteY22" fmla="*/ 0 h 2700571"/>
                <a:gd name="connsiteX23" fmla="*/ 121381 w 5366205"/>
                <a:gd name="connsiteY23" fmla="*/ 80921 h 2700571"/>
                <a:gd name="connsiteX24" fmla="*/ 186117 w 5366205"/>
                <a:gd name="connsiteY24" fmla="*/ 137565 h 2700571"/>
                <a:gd name="connsiteX25" fmla="*/ 299406 w 5366205"/>
                <a:gd name="connsiteY25" fmla="*/ 258945 h 2700571"/>
                <a:gd name="connsiteX26" fmla="*/ 445062 w 5366205"/>
                <a:gd name="connsiteY26" fmla="*/ 380326 h 2700571"/>
                <a:gd name="connsiteX27" fmla="*/ 493614 w 5366205"/>
                <a:gd name="connsiteY27" fmla="*/ 412694 h 2700571"/>
                <a:gd name="connsiteX28" fmla="*/ 566443 w 5366205"/>
                <a:gd name="connsiteY28" fmla="*/ 469338 h 2700571"/>
                <a:gd name="connsiteX29" fmla="*/ 598811 w 5366205"/>
                <a:gd name="connsiteY29" fmla="*/ 534075 h 2700571"/>
                <a:gd name="connsiteX30" fmla="*/ 574535 w 5366205"/>
                <a:gd name="connsiteY30" fmla="*/ 420786 h 2700571"/>
                <a:gd name="connsiteX31" fmla="*/ 550259 w 5366205"/>
                <a:gd name="connsiteY31" fmla="*/ 388418 h 2700571"/>
                <a:gd name="connsiteX32" fmla="*/ 501706 w 5366205"/>
                <a:gd name="connsiteY32" fmla="*/ 356050 h 2700571"/>
                <a:gd name="connsiteX33" fmla="*/ 485522 w 5366205"/>
                <a:gd name="connsiteY33" fmla="*/ 380326 h 2700571"/>
                <a:gd name="connsiteX34" fmla="*/ 461246 w 5366205"/>
                <a:gd name="connsiteY34" fmla="*/ 364142 h 2700571"/>
                <a:gd name="connsiteX35" fmla="*/ 453154 w 5366205"/>
                <a:gd name="connsiteY35" fmla="*/ 323682 h 2700571"/>
                <a:gd name="connsiteX0" fmla="*/ 453154 w 5366205"/>
                <a:gd name="connsiteY0" fmla="*/ 323682 h 2718649"/>
                <a:gd name="connsiteX1" fmla="*/ 558351 w 5366205"/>
                <a:gd name="connsiteY1" fmla="*/ 339866 h 2718649"/>
                <a:gd name="connsiteX2" fmla="*/ 1399922 w 5366205"/>
                <a:gd name="connsiteY2" fmla="*/ 339866 h 2718649"/>
                <a:gd name="connsiteX3" fmla="*/ 1448475 w 5366205"/>
                <a:gd name="connsiteY3" fmla="*/ 331774 h 2718649"/>
                <a:gd name="connsiteX4" fmla="*/ 2977869 w 5366205"/>
                <a:gd name="connsiteY4" fmla="*/ 331774 h 2718649"/>
                <a:gd name="connsiteX5" fmla="*/ 4960418 w 5366205"/>
                <a:gd name="connsiteY5" fmla="*/ 380326 h 2718649"/>
                <a:gd name="connsiteX6" fmla="*/ 5008970 w 5366205"/>
                <a:gd name="connsiteY6" fmla="*/ 1974457 h 2718649"/>
                <a:gd name="connsiteX7" fmla="*/ 1116701 w 5366205"/>
                <a:gd name="connsiteY7" fmla="*/ 1885445 h 2718649"/>
                <a:gd name="connsiteX8" fmla="*/ 1108609 w 5366205"/>
                <a:gd name="connsiteY8" fmla="*/ 2621820 h 2718649"/>
                <a:gd name="connsiteX9" fmla="*/ 469338 w 5366205"/>
                <a:gd name="connsiteY9" fmla="*/ 2654188 h 2718649"/>
                <a:gd name="connsiteX10" fmla="*/ 372234 w 5366205"/>
                <a:gd name="connsiteY10" fmla="*/ 2103930 h 2718649"/>
                <a:gd name="connsiteX11" fmla="*/ 323682 w 5366205"/>
                <a:gd name="connsiteY11" fmla="*/ 1861168 h 2718649"/>
                <a:gd name="connsiteX12" fmla="*/ 258945 w 5366205"/>
                <a:gd name="connsiteY12" fmla="*/ 1666960 h 2718649"/>
                <a:gd name="connsiteX13" fmla="*/ 218485 w 5366205"/>
                <a:gd name="connsiteY13" fmla="*/ 1529395 h 2718649"/>
                <a:gd name="connsiteX14" fmla="*/ 178025 w 5366205"/>
                <a:gd name="connsiteY14" fmla="*/ 1432291 h 2718649"/>
                <a:gd name="connsiteX15" fmla="*/ 129473 w 5366205"/>
                <a:gd name="connsiteY15" fmla="*/ 1221898 h 2718649"/>
                <a:gd name="connsiteX16" fmla="*/ 105197 w 5366205"/>
                <a:gd name="connsiteY16" fmla="*/ 1124793 h 2718649"/>
                <a:gd name="connsiteX17" fmla="*/ 89013 w 5366205"/>
                <a:gd name="connsiteY17" fmla="*/ 1043873 h 2718649"/>
                <a:gd name="connsiteX18" fmla="*/ 16184 w 5366205"/>
                <a:gd name="connsiteY18" fmla="*/ 712099 h 2718649"/>
                <a:gd name="connsiteX19" fmla="*/ 8092 w 5366205"/>
                <a:gd name="connsiteY19" fmla="*/ 590719 h 2718649"/>
                <a:gd name="connsiteX20" fmla="*/ 0 w 5366205"/>
                <a:gd name="connsiteY20" fmla="*/ 542167 h 2718649"/>
                <a:gd name="connsiteX21" fmla="*/ 24276 w 5366205"/>
                <a:gd name="connsiteY21" fmla="*/ 0 h 2718649"/>
                <a:gd name="connsiteX22" fmla="*/ 121381 w 5366205"/>
                <a:gd name="connsiteY22" fmla="*/ 80921 h 2718649"/>
                <a:gd name="connsiteX23" fmla="*/ 186117 w 5366205"/>
                <a:gd name="connsiteY23" fmla="*/ 137565 h 2718649"/>
                <a:gd name="connsiteX24" fmla="*/ 299406 w 5366205"/>
                <a:gd name="connsiteY24" fmla="*/ 258945 h 2718649"/>
                <a:gd name="connsiteX25" fmla="*/ 445062 w 5366205"/>
                <a:gd name="connsiteY25" fmla="*/ 380326 h 2718649"/>
                <a:gd name="connsiteX26" fmla="*/ 493614 w 5366205"/>
                <a:gd name="connsiteY26" fmla="*/ 412694 h 2718649"/>
                <a:gd name="connsiteX27" fmla="*/ 566443 w 5366205"/>
                <a:gd name="connsiteY27" fmla="*/ 469338 h 2718649"/>
                <a:gd name="connsiteX28" fmla="*/ 598811 w 5366205"/>
                <a:gd name="connsiteY28" fmla="*/ 534075 h 2718649"/>
                <a:gd name="connsiteX29" fmla="*/ 574535 w 5366205"/>
                <a:gd name="connsiteY29" fmla="*/ 420786 h 2718649"/>
                <a:gd name="connsiteX30" fmla="*/ 550259 w 5366205"/>
                <a:gd name="connsiteY30" fmla="*/ 388418 h 2718649"/>
                <a:gd name="connsiteX31" fmla="*/ 501706 w 5366205"/>
                <a:gd name="connsiteY31" fmla="*/ 356050 h 2718649"/>
                <a:gd name="connsiteX32" fmla="*/ 485522 w 5366205"/>
                <a:gd name="connsiteY32" fmla="*/ 380326 h 2718649"/>
                <a:gd name="connsiteX33" fmla="*/ 461246 w 5366205"/>
                <a:gd name="connsiteY33" fmla="*/ 364142 h 2718649"/>
                <a:gd name="connsiteX34" fmla="*/ 453154 w 5366205"/>
                <a:gd name="connsiteY34" fmla="*/ 323682 h 2718649"/>
                <a:gd name="connsiteX0" fmla="*/ 453154 w 5366205"/>
                <a:gd name="connsiteY0" fmla="*/ 323682 h 2735054"/>
                <a:gd name="connsiteX1" fmla="*/ 558351 w 5366205"/>
                <a:gd name="connsiteY1" fmla="*/ 339866 h 2735054"/>
                <a:gd name="connsiteX2" fmla="*/ 1399922 w 5366205"/>
                <a:gd name="connsiteY2" fmla="*/ 339866 h 2735054"/>
                <a:gd name="connsiteX3" fmla="*/ 1448475 w 5366205"/>
                <a:gd name="connsiteY3" fmla="*/ 331774 h 2735054"/>
                <a:gd name="connsiteX4" fmla="*/ 2977869 w 5366205"/>
                <a:gd name="connsiteY4" fmla="*/ 331774 h 2735054"/>
                <a:gd name="connsiteX5" fmla="*/ 4960418 w 5366205"/>
                <a:gd name="connsiteY5" fmla="*/ 380326 h 2735054"/>
                <a:gd name="connsiteX6" fmla="*/ 5008970 w 5366205"/>
                <a:gd name="connsiteY6" fmla="*/ 1974457 h 2735054"/>
                <a:gd name="connsiteX7" fmla="*/ 1116701 w 5366205"/>
                <a:gd name="connsiteY7" fmla="*/ 1885445 h 2735054"/>
                <a:gd name="connsiteX8" fmla="*/ 1108609 w 5366205"/>
                <a:gd name="connsiteY8" fmla="*/ 2621820 h 2735054"/>
                <a:gd name="connsiteX9" fmla="*/ 469338 w 5366205"/>
                <a:gd name="connsiteY9" fmla="*/ 2654188 h 2735054"/>
                <a:gd name="connsiteX10" fmla="*/ 323682 w 5366205"/>
                <a:gd name="connsiteY10" fmla="*/ 1861168 h 2735054"/>
                <a:gd name="connsiteX11" fmla="*/ 258945 w 5366205"/>
                <a:gd name="connsiteY11" fmla="*/ 1666960 h 2735054"/>
                <a:gd name="connsiteX12" fmla="*/ 218485 w 5366205"/>
                <a:gd name="connsiteY12" fmla="*/ 1529395 h 2735054"/>
                <a:gd name="connsiteX13" fmla="*/ 178025 w 5366205"/>
                <a:gd name="connsiteY13" fmla="*/ 1432291 h 2735054"/>
                <a:gd name="connsiteX14" fmla="*/ 129473 w 5366205"/>
                <a:gd name="connsiteY14" fmla="*/ 1221898 h 2735054"/>
                <a:gd name="connsiteX15" fmla="*/ 105197 w 5366205"/>
                <a:gd name="connsiteY15" fmla="*/ 1124793 h 2735054"/>
                <a:gd name="connsiteX16" fmla="*/ 89013 w 5366205"/>
                <a:gd name="connsiteY16" fmla="*/ 1043873 h 2735054"/>
                <a:gd name="connsiteX17" fmla="*/ 16184 w 5366205"/>
                <a:gd name="connsiteY17" fmla="*/ 712099 h 2735054"/>
                <a:gd name="connsiteX18" fmla="*/ 8092 w 5366205"/>
                <a:gd name="connsiteY18" fmla="*/ 590719 h 2735054"/>
                <a:gd name="connsiteX19" fmla="*/ 0 w 5366205"/>
                <a:gd name="connsiteY19" fmla="*/ 542167 h 2735054"/>
                <a:gd name="connsiteX20" fmla="*/ 24276 w 5366205"/>
                <a:gd name="connsiteY20" fmla="*/ 0 h 2735054"/>
                <a:gd name="connsiteX21" fmla="*/ 121381 w 5366205"/>
                <a:gd name="connsiteY21" fmla="*/ 80921 h 2735054"/>
                <a:gd name="connsiteX22" fmla="*/ 186117 w 5366205"/>
                <a:gd name="connsiteY22" fmla="*/ 137565 h 2735054"/>
                <a:gd name="connsiteX23" fmla="*/ 299406 w 5366205"/>
                <a:gd name="connsiteY23" fmla="*/ 258945 h 2735054"/>
                <a:gd name="connsiteX24" fmla="*/ 445062 w 5366205"/>
                <a:gd name="connsiteY24" fmla="*/ 380326 h 2735054"/>
                <a:gd name="connsiteX25" fmla="*/ 493614 w 5366205"/>
                <a:gd name="connsiteY25" fmla="*/ 412694 h 2735054"/>
                <a:gd name="connsiteX26" fmla="*/ 566443 w 5366205"/>
                <a:gd name="connsiteY26" fmla="*/ 469338 h 2735054"/>
                <a:gd name="connsiteX27" fmla="*/ 598811 w 5366205"/>
                <a:gd name="connsiteY27" fmla="*/ 534075 h 2735054"/>
                <a:gd name="connsiteX28" fmla="*/ 574535 w 5366205"/>
                <a:gd name="connsiteY28" fmla="*/ 420786 h 2735054"/>
                <a:gd name="connsiteX29" fmla="*/ 550259 w 5366205"/>
                <a:gd name="connsiteY29" fmla="*/ 388418 h 2735054"/>
                <a:gd name="connsiteX30" fmla="*/ 501706 w 5366205"/>
                <a:gd name="connsiteY30" fmla="*/ 356050 h 2735054"/>
                <a:gd name="connsiteX31" fmla="*/ 485522 w 5366205"/>
                <a:gd name="connsiteY31" fmla="*/ 380326 h 2735054"/>
                <a:gd name="connsiteX32" fmla="*/ 461246 w 5366205"/>
                <a:gd name="connsiteY32" fmla="*/ 364142 h 2735054"/>
                <a:gd name="connsiteX33" fmla="*/ 453154 w 5366205"/>
                <a:gd name="connsiteY33" fmla="*/ 323682 h 2735054"/>
                <a:gd name="connsiteX0" fmla="*/ 453154 w 5366205"/>
                <a:gd name="connsiteY0" fmla="*/ 323682 h 2748635"/>
                <a:gd name="connsiteX1" fmla="*/ 558351 w 5366205"/>
                <a:gd name="connsiteY1" fmla="*/ 339866 h 2748635"/>
                <a:gd name="connsiteX2" fmla="*/ 1399922 w 5366205"/>
                <a:gd name="connsiteY2" fmla="*/ 339866 h 2748635"/>
                <a:gd name="connsiteX3" fmla="*/ 1448475 w 5366205"/>
                <a:gd name="connsiteY3" fmla="*/ 331774 h 2748635"/>
                <a:gd name="connsiteX4" fmla="*/ 2977869 w 5366205"/>
                <a:gd name="connsiteY4" fmla="*/ 331774 h 2748635"/>
                <a:gd name="connsiteX5" fmla="*/ 4960418 w 5366205"/>
                <a:gd name="connsiteY5" fmla="*/ 380326 h 2748635"/>
                <a:gd name="connsiteX6" fmla="*/ 5008970 w 5366205"/>
                <a:gd name="connsiteY6" fmla="*/ 1974457 h 2748635"/>
                <a:gd name="connsiteX7" fmla="*/ 1116701 w 5366205"/>
                <a:gd name="connsiteY7" fmla="*/ 1885445 h 2748635"/>
                <a:gd name="connsiteX8" fmla="*/ 1108609 w 5366205"/>
                <a:gd name="connsiteY8" fmla="*/ 2621820 h 2748635"/>
                <a:gd name="connsiteX9" fmla="*/ 469338 w 5366205"/>
                <a:gd name="connsiteY9" fmla="*/ 2654188 h 2748635"/>
                <a:gd name="connsiteX10" fmla="*/ 258945 w 5366205"/>
                <a:gd name="connsiteY10" fmla="*/ 1666960 h 2748635"/>
                <a:gd name="connsiteX11" fmla="*/ 218485 w 5366205"/>
                <a:gd name="connsiteY11" fmla="*/ 1529395 h 2748635"/>
                <a:gd name="connsiteX12" fmla="*/ 178025 w 5366205"/>
                <a:gd name="connsiteY12" fmla="*/ 1432291 h 2748635"/>
                <a:gd name="connsiteX13" fmla="*/ 129473 w 5366205"/>
                <a:gd name="connsiteY13" fmla="*/ 1221898 h 2748635"/>
                <a:gd name="connsiteX14" fmla="*/ 105197 w 5366205"/>
                <a:gd name="connsiteY14" fmla="*/ 1124793 h 2748635"/>
                <a:gd name="connsiteX15" fmla="*/ 89013 w 5366205"/>
                <a:gd name="connsiteY15" fmla="*/ 1043873 h 2748635"/>
                <a:gd name="connsiteX16" fmla="*/ 16184 w 5366205"/>
                <a:gd name="connsiteY16" fmla="*/ 712099 h 2748635"/>
                <a:gd name="connsiteX17" fmla="*/ 8092 w 5366205"/>
                <a:gd name="connsiteY17" fmla="*/ 590719 h 2748635"/>
                <a:gd name="connsiteX18" fmla="*/ 0 w 5366205"/>
                <a:gd name="connsiteY18" fmla="*/ 542167 h 2748635"/>
                <a:gd name="connsiteX19" fmla="*/ 24276 w 5366205"/>
                <a:gd name="connsiteY19" fmla="*/ 0 h 2748635"/>
                <a:gd name="connsiteX20" fmla="*/ 121381 w 5366205"/>
                <a:gd name="connsiteY20" fmla="*/ 80921 h 2748635"/>
                <a:gd name="connsiteX21" fmla="*/ 186117 w 5366205"/>
                <a:gd name="connsiteY21" fmla="*/ 137565 h 2748635"/>
                <a:gd name="connsiteX22" fmla="*/ 299406 w 5366205"/>
                <a:gd name="connsiteY22" fmla="*/ 258945 h 2748635"/>
                <a:gd name="connsiteX23" fmla="*/ 445062 w 5366205"/>
                <a:gd name="connsiteY23" fmla="*/ 380326 h 2748635"/>
                <a:gd name="connsiteX24" fmla="*/ 493614 w 5366205"/>
                <a:gd name="connsiteY24" fmla="*/ 412694 h 2748635"/>
                <a:gd name="connsiteX25" fmla="*/ 566443 w 5366205"/>
                <a:gd name="connsiteY25" fmla="*/ 469338 h 2748635"/>
                <a:gd name="connsiteX26" fmla="*/ 598811 w 5366205"/>
                <a:gd name="connsiteY26" fmla="*/ 534075 h 2748635"/>
                <a:gd name="connsiteX27" fmla="*/ 574535 w 5366205"/>
                <a:gd name="connsiteY27" fmla="*/ 420786 h 2748635"/>
                <a:gd name="connsiteX28" fmla="*/ 550259 w 5366205"/>
                <a:gd name="connsiteY28" fmla="*/ 388418 h 2748635"/>
                <a:gd name="connsiteX29" fmla="*/ 501706 w 5366205"/>
                <a:gd name="connsiteY29" fmla="*/ 356050 h 2748635"/>
                <a:gd name="connsiteX30" fmla="*/ 485522 w 5366205"/>
                <a:gd name="connsiteY30" fmla="*/ 380326 h 2748635"/>
                <a:gd name="connsiteX31" fmla="*/ 461246 w 5366205"/>
                <a:gd name="connsiteY31" fmla="*/ 364142 h 2748635"/>
                <a:gd name="connsiteX32" fmla="*/ 453154 w 5366205"/>
                <a:gd name="connsiteY32" fmla="*/ 323682 h 2748635"/>
                <a:gd name="connsiteX0" fmla="*/ 453154 w 5366205"/>
                <a:gd name="connsiteY0" fmla="*/ 323682 h 2758404"/>
                <a:gd name="connsiteX1" fmla="*/ 558351 w 5366205"/>
                <a:gd name="connsiteY1" fmla="*/ 339866 h 2758404"/>
                <a:gd name="connsiteX2" fmla="*/ 1399922 w 5366205"/>
                <a:gd name="connsiteY2" fmla="*/ 339866 h 2758404"/>
                <a:gd name="connsiteX3" fmla="*/ 1448475 w 5366205"/>
                <a:gd name="connsiteY3" fmla="*/ 331774 h 2758404"/>
                <a:gd name="connsiteX4" fmla="*/ 2977869 w 5366205"/>
                <a:gd name="connsiteY4" fmla="*/ 331774 h 2758404"/>
                <a:gd name="connsiteX5" fmla="*/ 4960418 w 5366205"/>
                <a:gd name="connsiteY5" fmla="*/ 380326 h 2758404"/>
                <a:gd name="connsiteX6" fmla="*/ 5008970 w 5366205"/>
                <a:gd name="connsiteY6" fmla="*/ 1974457 h 2758404"/>
                <a:gd name="connsiteX7" fmla="*/ 1116701 w 5366205"/>
                <a:gd name="connsiteY7" fmla="*/ 1885445 h 2758404"/>
                <a:gd name="connsiteX8" fmla="*/ 1108609 w 5366205"/>
                <a:gd name="connsiteY8" fmla="*/ 2621820 h 2758404"/>
                <a:gd name="connsiteX9" fmla="*/ 469338 w 5366205"/>
                <a:gd name="connsiteY9" fmla="*/ 2654188 h 2758404"/>
                <a:gd name="connsiteX10" fmla="*/ 218485 w 5366205"/>
                <a:gd name="connsiteY10" fmla="*/ 1529395 h 2758404"/>
                <a:gd name="connsiteX11" fmla="*/ 178025 w 5366205"/>
                <a:gd name="connsiteY11" fmla="*/ 1432291 h 2758404"/>
                <a:gd name="connsiteX12" fmla="*/ 129473 w 5366205"/>
                <a:gd name="connsiteY12" fmla="*/ 1221898 h 2758404"/>
                <a:gd name="connsiteX13" fmla="*/ 105197 w 5366205"/>
                <a:gd name="connsiteY13" fmla="*/ 1124793 h 2758404"/>
                <a:gd name="connsiteX14" fmla="*/ 89013 w 5366205"/>
                <a:gd name="connsiteY14" fmla="*/ 1043873 h 2758404"/>
                <a:gd name="connsiteX15" fmla="*/ 16184 w 5366205"/>
                <a:gd name="connsiteY15" fmla="*/ 712099 h 2758404"/>
                <a:gd name="connsiteX16" fmla="*/ 8092 w 5366205"/>
                <a:gd name="connsiteY16" fmla="*/ 590719 h 2758404"/>
                <a:gd name="connsiteX17" fmla="*/ 0 w 5366205"/>
                <a:gd name="connsiteY17" fmla="*/ 542167 h 2758404"/>
                <a:gd name="connsiteX18" fmla="*/ 24276 w 5366205"/>
                <a:gd name="connsiteY18" fmla="*/ 0 h 2758404"/>
                <a:gd name="connsiteX19" fmla="*/ 121381 w 5366205"/>
                <a:gd name="connsiteY19" fmla="*/ 80921 h 2758404"/>
                <a:gd name="connsiteX20" fmla="*/ 186117 w 5366205"/>
                <a:gd name="connsiteY20" fmla="*/ 137565 h 2758404"/>
                <a:gd name="connsiteX21" fmla="*/ 299406 w 5366205"/>
                <a:gd name="connsiteY21" fmla="*/ 258945 h 2758404"/>
                <a:gd name="connsiteX22" fmla="*/ 445062 w 5366205"/>
                <a:gd name="connsiteY22" fmla="*/ 380326 h 2758404"/>
                <a:gd name="connsiteX23" fmla="*/ 493614 w 5366205"/>
                <a:gd name="connsiteY23" fmla="*/ 412694 h 2758404"/>
                <a:gd name="connsiteX24" fmla="*/ 566443 w 5366205"/>
                <a:gd name="connsiteY24" fmla="*/ 469338 h 2758404"/>
                <a:gd name="connsiteX25" fmla="*/ 598811 w 5366205"/>
                <a:gd name="connsiteY25" fmla="*/ 534075 h 2758404"/>
                <a:gd name="connsiteX26" fmla="*/ 574535 w 5366205"/>
                <a:gd name="connsiteY26" fmla="*/ 420786 h 2758404"/>
                <a:gd name="connsiteX27" fmla="*/ 550259 w 5366205"/>
                <a:gd name="connsiteY27" fmla="*/ 388418 h 2758404"/>
                <a:gd name="connsiteX28" fmla="*/ 501706 w 5366205"/>
                <a:gd name="connsiteY28" fmla="*/ 356050 h 2758404"/>
                <a:gd name="connsiteX29" fmla="*/ 485522 w 5366205"/>
                <a:gd name="connsiteY29" fmla="*/ 380326 h 2758404"/>
                <a:gd name="connsiteX30" fmla="*/ 461246 w 5366205"/>
                <a:gd name="connsiteY30" fmla="*/ 364142 h 2758404"/>
                <a:gd name="connsiteX31" fmla="*/ 453154 w 5366205"/>
                <a:gd name="connsiteY31" fmla="*/ 323682 h 2758404"/>
                <a:gd name="connsiteX0" fmla="*/ 453154 w 5366205"/>
                <a:gd name="connsiteY0" fmla="*/ 323682 h 2765351"/>
                <a:gd name="connsiteX1" fmla="*/ 558351 w 5366205"/>
                <a:gd name="connsiteY1" fmla="*/ 339866 h 2765351"/>
                <a:gd name="connsiteX2" fmla="*/ 1399922 w 5366205"/>
                <a:gd name="connsiteY2" fmla="*/ 339866 h 2765351"/>
                <a:gd name="connsiteX3" fmla="*/ 1448475 w 5366205"/>
                <a:gd name="connsiteY3" fmla="*/ 331774 h 2765351"/>
                <a:gd name="connsiteX4" fmla="*/ 2977869 w 5366205"/>
                <a:gd name="connsiteY4" fmla="*/ 331774 h 2765351"/>
                <a:gd name="connsiteX5" fmla="*/ 4960418 w 5366205"/>
                <a:gd name="connsiteY5" fmla="*/ 380326 h 2765351"/>
                <a:gd name="connsiteX6" fmla="*/ 5008970 w 5366205"/>
                <a:gd name="connsiteY6" fmla="*/ 1974457 h 2765351"/>
                <a:gd name="connsiteX7" fmla="*/ 1116701 w 5366205"/>
                <a:gd name="connsiteY7" fmla="*/ 1885445 h 2765351"/>
                <a:gd name="connsiteX8" fmla="*/ 1108609 w 5366205"/>
                <a:gd name="connsiteY8" fmla="*/ 2621820 h 2765351"/>
                <a:gd name="connsiteX9" fmla="*/ 469338 w 5366205"/>
                <a:gd name="connsiteY9" fmla="*/ 2654188 h 2765351"/>
                <a:gd name="connsiteX10" fmla="*/ 178025 w 5366205"/>
                <a:gd name="connsiteY10" fmla="*/ 1432291 h 2765351"/>
                <a:gd name="connsiteX11" fmla="*/ 129473 w 5366205"/>
                <a:gd name="connsiteY11" fmla="*/ 1221898 h 2765351"/>
                <a:gd name="connsiteX12" fmla="*/ 105197 w 5366205"/>
                <a:gd name="connsiteY12" fmla="*/ 1124793 h 2765351"/>
                <a:gd name="connsiteX13" fmla="*/ 89013 w 5366205"/>
                <a:gd name="connsiteY13" fmla="*/ 1043873 h 2765351"/>
                <a:gd name="connsiteX14" fmla="*/ 16184 w 5366205"/>
                <a:gd name="connsiteY14" fmla="*/ 712099 h 2765351"/>
                <a:gd name="connsiteX15" fmla="*/ 8092 w 5366205"/>
                <a:gd name="connsiteY15" fmla="*/ 590719 h 2765351"/>
                <a:gd name="connsiteX16" fmla="*/ 0 w 5366205"/>
                <a:gd name="connsiteY16" fmla="*/ 542167 h 2765351"/>
                <a:gd name="connsiteX17" fmla="*/ 24276 w 5366205"/>
                <a:gd name="connsiteY17" fmla="*/ 0 h 2765351"/>
                <a:gd name="connsiteX18" fmla="*/ 121381 w 5366205"/>
                <a:gd name="connsiteY18" fmla="*/ 80921 h 2765351"/>
                <a:gd name="connsiteX19" fmla="*/ 186117 w 5366205"/>
                <a:gd name="connsiteY19" fmla="*/ 137565 h 2765351"/>
                <a:gd name="connsiteX20" fmla="*/ 299406 w 5366205"/>
                <a:gd name="connsiteY20" fmla="*/ 258945 h 2765351"/>
                <a:gd name="connsiteX21" fmla="*/ 445062 w 5366205"/>
                <a:gd name="connsiteY21" fmla="*/ 380326 h 2765351"/>
                <a:gd name="connsiteX22" fmla="*/ 493614 w 5366205"/>
                <a:gd name="connsiteY22" fmla="*/ 412694 h 2765351"/>
                <a:gd name="connsiteX23" fmla="*/ 566443 w 5366205"/>
                <a:gd name="connsiteY23" fmla="*/ 469338 h 2765351"/>
                <a:gd name="connsiteX24" fmla="*/ 598811 w 5366205"/>
                <a:gd name="connsiteY24" fmla="*/ 534075 h 2765351"/>
                <a:gd name="connsiteX25" fmla="*/ 574535 w 5366205"/>
                <a:gd name="connsiteY25" fmla="*/ 420786 h 2765351"/>
                <a:gd name="connsiteX26" fmla="*/ 550259 w 5366205"/>
                <a:gd name="connsiteY26" fmla="*/ 388418 h 2765351"/>
                <a:gd name="connsiteX27" fmla="*/ 501706 w 5366205"/>
                <a:gd name="connsiteY27" fmla="*/ 356050 h 2765351"/>
                <a:gd name="connsiteX28" fmla="*/ 485522 w 5366205"/>
                <a:gd name="connsiteY28" fmla="*/ 380326 h 2765351"/>
                <a:gd name="connsiteX29" fmla="*/ 461246 w 5366205"/>
                <a:gd name="connsiteY29" fmla="*/ 364142 h 2765351"/>
                <a:gd name="connsiteX30" fmla="*/ 453154 w 5366205"/>
                <a:gd name="connsiteY30" fmla="*/ 323682 h 2765351"/>
                <a:gd name="connsiteX0" fmla="*/ 453154 w 5366205"/>
                <a:gd name="connsiteY0" fmla="*/ 323682 h 2780510"/>
                <a:gd name="connsiteX1" fmla="*/ 558351 w 5366205"/>
                <a:gd name="connsiteY1" fmla="*/ 339866 h 2780510"/>
                <a:gd name="connsiteX2" fmla="*/ 1399922 w 5366205"/>
                <a:gd name="connsiteY2" fmla="*/ 339866 h 2780510"/>
                <a:gd name="connsiteX3" fmla="*/ 1448475 w 5366205"/>
                <a:gd name="connsiteY3" fmla="*/ 331774 h 2780510"/>
                <a:gd name="connsiteX4" fmla="*/ 2977869 w 5366205"/>
                <a:gd name="connsiteY4" fmla="*/ 331774 h 2780510"/>
                <a:gd name="connsiteX5" fmla="*/ 4960418 w 5366205"/>
                <a:gd name="connsiteY5" fmla="*/ 380326 h 2780510"/>
                <a:gd name="connsiteX6" fmla="*/ 5008970 w 5366205"/>
                <a:gd name="connsiteY6" fmla="*/ 1974457 h 2780510"/>
                <a:gd name="connsiteX7" fmla="*/ 1116701 w 5366205"/>
                <a:gd name="connsiteY7" fmla="*/ 1885445 h 2780510"/>
                <a:gd name="connsiteX8" fmla="*/ 1108609 w 5366205"/>
                <a:gd name="connsiteY8" fmla="*/ 2621820 h 2780510"/>
                <a:gd name="connsiteX9" fmla="*/ 469338 w 5366205"/>
                <a:gd name="connsiteY9" fmla="*/ 2654188 h 2780510"/>
                <a:gd name="connsiteX10" fmla="*/ 129473 w 5366205"/>
                <a:gd name="connsiteY10" fmla="*/ 1221898 h 2780510"/>
                <a:gd name="connsiteX11" fmla="*/ 105197 w 5366205"/>
                <a:gd name="connsiteY11" fmla="*/ 1124793 h 2780510"/>
                <a:gd name="connsiteX12" fmla="*/ 89013 w 5366205"/>
                <a:gd name="connsiteY12" fmla="*/ 1043873 h 2780510"/>
                <a:gd name="connsiteX13" fmla="*/ 16184 w 5366205"/>
                <a:gd name="connsiteY13" fmla="*/ 712099 h 2780510"/>
                <a:gd name="connsiteX14" fmla="*/ 8092 w 5366205"/>
                <a:gd name="connsiteY14" fmla="*/ 590719 h 2780510"/>
                <a:gd name="connsiteX15" fmla="*/ 0 w 5366205"/>
                <a:gd name="connsiteY15" fmla="*/ 542167 h 2780510"/>
                <a:gd name="connsiteX16" fmla="*/ 24276 w 5366205"/>
                <a:gd name="connsiteY16" fmla="*/ 0 h 2780510"/>
                <a:gd name="connsiteX17" fmla="*/ 121381 w 5366205"/>
                <a:gd name="connsiteY17" fmla="*/ 80921 h 2780510"/>
                <a:gd name="connsiteX18" fmla="*/ 186117 w 5366205"/>
                <a:gd name="connsiteY18" fmla="*/ 137565 h 2780510"/>
                <a:gd name="connsiteX19" fmla="*/ 299406 w 5366205"/>
                <a:gd name="connsiteY19" fmla="*/ 258945 h 2780510"/>
                <a:gd name="connsiteX20" fmla="*/ 445062 w 5366205"/>
                <a:gd name="connsiteY20" fmla="*/ 380326 h 2780510"/>
                <a:gd name="connsiteX21" fmla="*/ 493614 w 5366205"/>
                <a:gd name="connsiteY21" fmla="*/ 412694 h 2780510"/>
                <a:gd name="connsiteX22" fmla="*/ 566443 w 5366205"/>
                <a:gd name="connsiteY22" fmla="*/ 469338 h 2780510"/>
                <a:gd name="connsiteX23" fmla="*/ 598811 w 5366205"/>
                <a:gd name="connsiteY23" fmla="*/ 534075 h 2780510"/>
                <a:gd name="connsiteX24" fmla="*/ 574535 w 5366205"/>
                <a:gd name="connsiteY24" fmla="*/ 420786 h 2780510"/>
                <a:gd name="connsiteX25" fmla="*/ 550259 w 5366205"/>
                <a:gd name="connsiteY25" fmla="*/ 388418 h 2780510"/>
                <a:gd name="connsiteX26" fmla="*/ 501706 w 5366205"/>
                <a:gd name="connsiteY26" fmla="*/ 356050 h 2780510"/>
                <a:gd name="connsiteX27" fmla="*/ 485522 w 5366205"/>
                <a:gd name="connsiteY27" fmla="*/ 380326 h 2780510"/>
                <a:gd name="connsiteX28" fmla="*/ 461246 w 5366205"/>
                <a:gd name="connsiteY28" fmla="*/ 364142 h 2780510"/>
                <a:gd name="connsiteX29" fmla="*/ 453154 w 5366205"/>
                <a:gd name="connsiteY29" fmla="*/ 323682 h 2780510"/>
                <a:gd name="connsiteX0" fmla="*/ 453154 w 5366205"/>
                <a:gd name="connsiteY0" fmla="*/ 323682 h 2787544"/>
                <a:gd name="connsiteX1" fmla="*/ 558351 w 5366205"/>
                <a:gd name="connsiteY1" fmla="*/ 339866 h 2787544"/>
                <a:gd name="connsiteX2" fmla="*/ 1399922 w 5366205"/>
                <a:gd name="connsiteY2" fmla="*/ 339866 h 2787544"/>
                <a:gd name="connsiteX3" fmla="*/ 1448475 w 5366205"/>
                <a:gd name="connsiteY3" fmla="*/ 331774 h 2787544"/>
                <a:gd name="connsiteX4" fmla="*/ 2977869 w 5366205"/>
                <a:gd name="connsiteY4" fmla="*/ 331774 h 2787544"/>
                <a:gd name="connsiteX5" fmla="*/ 4960418 w 5366205"/>
                <a:gd name="connsiteY5" fmla="*/ 380326 h 2787544"/>
                <a:gd name="connsiteX6" fmla="*/ 5008970 w 5366205"/>
                <a:gd name="connsiteY6" fmla="*/ 1974457 h 2787544"/>
                <a:gd name="connsiteX7" fmla="*/ 1116701 w 5366205"/>
                <a:gd name="connsiteY7" fmla="*/ 1885445 h 2787544"/>
                <a:gd name="connsiteX8" fmla="*/ 1108609 w 5366205"/>
                <a:gd name="connsiteY8" fmla="*/ 2621820 h 2787544"/>
                <a:gd name="connsiteX9" fmla="*/ 469338 w 5366205"/>
                <a:gd name="connsiteY9" fmla="*/ 2654188 h 2787544"/>
                <a:gd name="connsiteX10" fmla="*/ 105197 w 5366205"/>
                <a:gd name="connsiteY10" fmla="*/ 1124793 h 2787544"/>
                <a:gd name="connsiteX11" fmla="*/ 89013 w 5366205"/>
                <a:gd name="connsiteY11" fmla="*/ 1043873 h 2787544"/>
                <a:gd name="connsiteX12" fmla="*/ 16184 w 5366205"/>
                <a:gd name="connsiteY12" fmla="*/ 712099 h 2787544"/>
                <a:gd name="connsiteX13" fmla="*/ 8092 w 5366205"/>
                <a:gd name="connsiteY13" fmla="*/ 590719 h 2787544"/>
                <a:gd name="connsiteX14" fmla="*/ 0 w 5366205"/>
                <a:gd name="connsiteY14" fmla="*/ 542167 h 2787544"/>
                <a:gd name="connsiteX15" fmla="*/ 24276 w 5366205"/>
                <a:gd name="connsiteY15" fmla="*/ 0 h 2787544"/>
                <a:gd name="connsiteX16" fmla="*/ 121381 w 5366205"/>
                <a:gd name="connsiteY16" fmla="*/ 80921 h 2787544"/>
                <a:gd name="connsiteX17" fmla="*/ 186117 w 5366205"/>
                <a:gd name="connsiteY17" fmla="*/ 137565 h 2787544"/>
                <a:gd name="connsiteX18" fmla="*/ 299406 w 5366205"/>
                <a:gd name="connsiteY18" fmla="*/ 258945 h 2787544"/>
                <a:gd name="connsiteX19" fmla="*/ 445062 w 5366205"/>
                <a:gd name="connsiteY19" fmla="*/ 380326 h 2787544"/>
                <a:gd name="connsiteX20" fmla="*/ 493614 w 5366205"/>
                <a:gd name="connsiteY20" fmla="*/ 412694 h 2787544"/>
                <a:gd name="connsiteX21" fmla="*/ 566443 w 5366205"/>
                <a:gd name="connsiteY21" fmla="*/ 469338 h 2787544"/>
                <a:gd name="connsiteX22" fmla="*/ 598811 w 5366205"/>
                <a:gd name="connsiteY22" fmla="*/ 534075 h 2787544"/>
                <a:gd name="connsiteX23" fmla="*/ 574535 w 5366205"/>
                <a:gd name="connsiteY23" fmla="*/ 420786 h 2787544"/>
                <a:gd name="connsiteX24" fmla="*/ 550259 w 5366205"/>
                <a:gd name="connsiteY24" fmla="*/ 388418 h 2787544"/>
                <a:gd name="connsiteX25" fmla="*/ 501706 w 5366205"/>
                <a:gd name="connsiteY25" fmla="*/ 356050 h 2787544"/>
                <a:gd name="connsiteX26" fmla="*/ 485522 w 5366205"/>
                <a:gd name="connsiteY26" fmla="*/ 380326 h 2787544"/>
                <a:gd name="connsiteX27" fmla="*/ 461246 w 5366205"/>
                <a:gd name="connsiteY27" fmla="*/ 364142 h 2787544"/>
                <a:gd name="connsiteX28" fmla="*/ 453154 w 5366205"/>
                <a:gd name="connsiteY28" fmla="*/ 323682 h 2787544"/>
                <a:gd name="connsiteX0" fmla="*/ 453154 w 5366205"/>
                <a:gd name="connsiteY0" fmla="*/ 323682 h 2787544"/>
                <a:gd name="connsiteX1" fmla="*/ 558351 w 5366205"/>
                <a:gd name="connsiteY1" fmla="*/ 339866 h 2787544"/>
                <a:gd name="connsiteX2" fmla="*/ 1399922 w 5366205"/>
                <a:gd name="connsiteY2" fmla="*/ 339866 h 2787544"/>
                <a:gd name="connsiteX3" fmla="*/ 1448475 w 5366205"/>
                <a:gd name="connsiteY3" fmla="*/ 331774 h 2787544"/>
                <a:gd name="connsiteX4" fmla="*/ 2977869 w 5366205"/>
                <a:gd name="connsiteY4" fmla="*/ 331774 h 2787544"/>
                <a:gd name="connsiteX5" fmla="*/ 4960418 w 5366205"/>
                <a:gd name="connsiteY5" fmla="*/ 380326 h 2787544"/>
                <a:gd name="connsiteX6" fmla="*/ 5008970 w 5366205"/>
                <a:gd name="connsiteY6" fmla="*/ 1974457 h 2787544"/>
                <a:gd name="connsiteX7" fmla="*/ 1116701 w 5366205"/>
                <a:gd name="connsiteY7" fmla="*/ 1885445 h 2787544"/>
                <a:gd name="connsiteX8" fmla="*/ 1108609 w 5366205"/>
                <a:gd name="connsiteY8" fmla="*/ 2621820 h 2787544"/>
                <a:gd name="connsiteX9" fmla="*/ 469338 w 5366205"/>
                <a:gd name="connsiteY9" fmla="*/ 2654188 h 2787544"/>
                <a:gd name="connsiteX10" fmla="*/ 105197 w 5366205"/>
                <a:gd name="connsiteY10" fmla="*/ 1124793 h 2787544"/>
                <a:gd name="connsiteX11" fmla="*/ 16184 w 5366205"/>
                <a:gd name="connsiteY11" fmla="*/ 712099 h 2787544"/>
                <a:gd name="connsiteX12" fmla="*/ 8092 w 5366205"/>
                <a:gd name="connsiteY12" fmla="*/ 590719 h 2787544"/>
                <a:gd name="connsiteX13" fmla="*/ 0 w 5366205"/>
                <a:gd name="connsiteY13" fmla="*/ 542167 h 2787544"/>
                <a:gd name="connsiteX14" fmla="*/ 24276 w 5366205"/>
                <a:gd name="connsiteY14" fmla="*/ 0 h 2787544"/>
                <a:gd name="connsiteX15" fmla="*/ 121381 w 5366205"/>
                <a:gd name="connsiteY15" fmla="*/ 80921 h 2787544"/>
                <a:gd name="connsiteX16" fmla="*/ 186117 w 5366205"/>
                <a:gd name="connsiteY16" fmla="*/ 137565 h 2787544"/>
                <a:gd name="connsiteX17" fmla="*/ 299406 w 5366205"/>
                <a:gd name="connsiteY17" fmla="*/ 258945 h 2787544"/>
                <a:gd name="connsiteX18" fmla="*/ 445062 w 5366205"/>
                <a:gd name="connsiteY18" fmla="*/ 380326 h 2787544"/>
                <a:gd name="connsiteX19" fmla="*/ 493614 w 5366205"/>
                <a:gd name="connsiteY19" fmla="*/ 412694 h 2787544"/>
                <a:gd name="connsiteX20" fmla="*/ 566443 w 5366205"/>
                <a:gd name="connsiteY20" fmla="*/ 469338 h 2787544"/>
                <a:gd name="connsiteX21" fmla="*/ 598811 w 5366205"/>
                <a:gd name="connsiteY21" fmla="*/ 534075 h 2787544"/>
                <a:gd name="connsiteX22" fmla="*/ 574535 w 5366205"/>
                <a:gd name="connsiteY22" fmla="*/ 420786 h 2787544"/>
                <a:gd name="connsiteX23" fmla="*/ 550259 w 5366205"/>
                <a:gd name="connsiteY23" fmla="*/ 388418 h 2787544"/>
                <a:gd name="connsiteX24" fmla="*/ 501706 w 5366205"/>
                <a:gd name="connsiteY24" fmla="*/ 356050 h 2787544"/>
                <a:gd name="connsiteX25" fmla="*/ 485522 w 5366205"/>
                <a:gd name="connsiteY25" fmla="*/ 380326 h 2787544"/>
                <a:gd name="connsiteX26" fmla="*/ 461246 w 5366205"/>
                <a:gd name="connsiteY26" fmla="*/ 364142 h 2787544"/>
                <a:gd name="connsiteX27" fmla="*/ 453154 w 5366205"/>
                <a:gd name="connsiteY27" fmla="*/ 323682 h 2787544"/>
                <a:gd name="connsiteX0" fmla="*/ 453154 w 5366205"/>
                <a:gd name="connsiteY0" fmla="*/ 323682 h 2817611"/>
                <a:gd name="connsiteX1" fmla="*/ 558351 w 5366205"/>
                <a:gd name="connsiteY1" fmla="*/ 339866 h 2817611"/>
                <a:gd name="connsiteX2" fmla="*/ 1399922 w 5366205"/>
                <a:gd name="connsiteY2" fmla="*/ 339866 h 2817611"/>
                <a:gd name="connsiteX3" fmla="*/ 1448475 w 5366205"/>
                <a:gd name="connsiteY3" fmla="*/ 331774 h 2817611"/>
                <a:gd name="connsiteX4" fmla="*/ 2977869 w 5366205"/>
                <a:gd name="connsiteY4" fmla="*/ 331774 h 2817611"/>
                <a:gd name="connsiteX5" fmla="*/ 4960418 w 5366205"/>
                <a:gd name="connsiteY5" fmla="*/ 380326 h 2817611"/>
                <a:gd name="connsiteX6" fmla="*/ 5008970 w 5366205"/>
                <a:gd name="connsiteY6" fmla="*/ 1974457 h 2817611"/>
                <a:gd name="connsiteX7" fmla="*/ 1116701 w 5366205"/>
                <a:gd name="connsiteY7" fmla="*/ 1885445 h 2817611"/>
                <a:gd name="connsiteX8" fmla="*/ 1108609 w 5366205"/>
                <a:gd name="connsiteY8" fmla="*/ 2621820 h 2817611"/>
                <a:gd name="connsiteX9" fmla="*/ 469338 w 5366205"/>
                <a:gd name="connsiteY9" fmla="*/ 2654188 h 2817611"/>
                <a:gd name="connsiteX10" fmla="*/ 16184 w 5366205"/>
                <a:gd name="connsiteY10" fmla="*/ 712099 h 2817611"/>
                <a:gd name="connsiteX11" fmla="*/ 8092 w 5366205"/>
                <a:gd name="connsiteY11" fmla="*/ 590719 h 2817611"/>
                <a:gd name="connsiteX12" fmla="*/ 0 w 5366205"/>
                <a:gd name="connsiteY12" fmla="*/ 542167 h 2817611"/>
                <a:gd name="connsiteX13" fmla="*/ 24276 w 5366205"/>
                <a:gd name="connsiteY13" fmla="*/ 0 h 2817611"/>
                <a:gd name="connsiteX14" fmla="*/ 121381 w 5366205"/>
                <a:gd name="connsiteY14" fmla="*/ 80921 h 2817611"/>
                <a:gd name="connsiteX15" fmla="*/ 186117 w 5366205"/>
                <a:gd name="connsiteY15" fmla="*/ 137565 h 2817611"/>
                <a:gd name="connsiteX16" fmla="*/ 299406 w 5366205"/>
                <a:gd name="connsiteY16" fmla="*/ 258945 h 2817611"/>
                <a:gd name="connsiteX17" fmla="*/ 445062 w 5366205"/>
                <a:gd name="connsiteY17" fmla="*/ 380326 h 2817611"/>
                <a:gd name="connsiteX18" fmla="*/ 493614 w 5366205"/>
                <a:gd name="connsiteY18" fmla="*/ 412694 h 2817611"/>
                <a:gd name="connsiteX19" fmla="*/ 566443 w 5366205"/>
                <a:gd name="connsiteY19" fmla="*/ 469338 h 2817611"/>
                <a:gd name="connsiteX20" fmla="*/ 598811 w 5366205"/>
                <a:gd name="connsiteY20" fmla="*/ 534075 h 2817611"/>
                <a:gd name="connsiteX21" fmla="*/ 574535 w 5366205"/>
                <a:gd name="connsiteY21" fmla="*/ 420786 h 2817611"/>
                <a:gd name="connsiteX22" fmla="*/ 550259 w 5366205"/>
                <a:gd name="connsiteY22" fmla="*/ 388418 h 2817611"/>
                <a:gd name="connsiteX23" fmla="*/ 501706 w 5366205"/>
                <a:gd name="connsiteY23" fmla="*/ 356050 h 2817611"/>
                <a:gd name="connsiteX24" fmla="*/ 485522 w 5366205"/>
                <a:gd name="connsiteY24" fmla="*/ 380326 h 2817611"/>
                <a:gd name="connsiteX25" fmla="*/ 461246 w 5366205"/>
                <a:gd name="connsiteY25" fmla="*/ 364142 h 2817611"/>
                <a:gd name="connsiteX26" fmla="*/ 453154 w 5366205"/>
                <a:gd name="connsiteY26" fmla="*/ 323682 h 2817611"/>
                <a:gd name="connsiteX0" fmla="*/ 482057 w 5395108"/>
                <a:gd name="connsiteY0" fmla="*/ 323682 h 2826492"/>
                <a:gd name="connsiteX1" fmla="*/ 587254 w 5395108"/>
                <a:gd name="connsiteY1" fmla="*/ 339866 h 2826492"/>
                <a:gd name="connsiteX2" fmla="*/ 1428825 w 5395108"/>
                <a:gd name="connsiteY2" fmla="*/ 339866 h 2826492"/>
                <a:gd name="connsiteX3" fmla="*/ 1477378 w 5395108"/>
                <a:gd name="connsiteY3" fmla="*/ 331774 h 2826492"/>
                <a:gd name="connsiteX4" fmla="*/ 3006772 w 5395108"/>
                <a:gd name="connsiteY4" fmla="*/ 331774 h 2826492"/>
                <a:gd name="connsiteX5" fmla="*/ 4989321 w 5395108"/>
                <a:gd name="connsiteY5" fmla="*/ 380326 h 2826492"/>
                <a:gd name="connsiteX6" fmla="*/ 5037873 w 5395108"/>
                <a:gd name="connsiteY6" fmla="*/ 1974457 h 2826492"/>
                <a:gd name="connsiteX7" fmla="*/ 1145604 w 5395108"/>
                <a:gd name="connsiteY7" fmla="*/ 1885445 h 2826492"/>
                <a:gd name="connsiteX8" fmla="*/ 1137512 w 5395108"/>
                <a:gd name="connsiteY8" fmla="*/ 2621820 h 2826492"/>
                <a:gd name="connsiteX9" fmla="*/ 498241 w 5395108"/>
                <a:gd name="connsiteY9" fmla="*/ 2654188 h 2826492"/>
                <a:gd name="connsiteX10" fmla="*/ 36995 w 5395108"/>
                <a:gd name="connsiteY10" fmla="*/ 590719 h 2826492"/>
                <a:gd name="connsiteX11" fmla="*/ 28903 w 5395108"/>
                <a:gd name="connsiteY11" fmla="*/ 542167 h 2826492"/>
                <a:gd name="connsiteX12" fmla="*/ 53179 w 5395108"/>
                <a:gd name="connsiteY12" fmla="*/ 0 h 2826492"/>
                <a:gd name="connsiteX13" fmla="*/ 150284 w 5395108"/>
                <a:gd name="connsiteY13" fmla="*/ 80921 h 2826492"/>
                <a:gd name="connsiteX14" fmla="*/ 215020 w 5395108"/>
                <a:gd name="connsiteY14" fmla="*/ 137565 h 2826492"/>
                <a:gd name="connsiteX15" fmla="*/ 328309 w 5395108"/>
                <a:gd name="connsiteY15" fmla="*/ 258945 h 2826492"/>
                <a:gd name="connsiteX16" fmla="*/ 473965 w 5395108"/>
                <a:gd name="connsiteY16" fmla="*/ 380326 h 2826492"/>
                <a:gd name="connsiteX17" fmla="*/ 522517 w 5395108"/>
                <a:gd name="connsiteY17" fmla="*/ 412694 h 2826492"/>
                <a:gd name="connsiteX18" fmla="*/ 595346 w 5395108"/>
                <a:gd name="connsiteY18" fmla="*/ 469338 h 2826492"/>
                <a:gd name="connsiteX19" fmla="*/ 627714 w 5395108"/>
                <a:gd name="connsiteY19" fmla="*/ 534075 h 2826492"/>
                <a:gd name="connsiteX20" fmla="*/ 603438 w 5395108"/>
                <a:gd name="connsiteY20" fmla="*/ 420786 h 2826492"/>
                <a:gd name="connsiteX21" fmla="*/ 579162 w 5395108"/>
                <a:gd name="connsiteY21" fmla="*/ 388418 h 2826492"/>
                <a:gd name="connsiteX22" fmla="*/ 530609 w 5395108"/>
                <a:gd name="connsiteY22" fmla="*/ 356050 h 2826492"/>
                <a:gd name="connsiteX23" fmla="*/ 514425 w 5395108"/>
                <a:gd name="connsiteY23" fmla="*/ 380326 h 2826492"/>
                <a:gd name="connsiteX24" fmla="*/ 490149 w 5395108"/>
                <a:gd name="connsiteY24" fmla="*/ 364142 h 2826492"/>
                <a:gd name="connsiteX25" fmla="*/ 482057 w 5395108"/>
                <a:gd name="connsiteY25" fmla="*/ 323682 h 2826492"/>
                <a:gd name="connsiteX0" fmla="*/ 483358 w 5396409"/>
                <a:gd name="connsiteY0" fmla="*/ 323682 h 2830047"/>
                <a:gd name="connsiteX1" fmla="*/ 588555 w 5396409"/>
                <a:gd name="connsiteY1" fmla="*/ 339866 h 2830047"/>
                <a:gd name="connsiteX2" fmla="*/ 1430126 w 5396409"/>
                <a:gd name="connsiteY2" fmla="*/ 339866 h 2830047"/>
                <a:gd name="connsiteX3" fmla="*/ 1478679 w 5396409"/>
                <a:gd name="connsiteY3" fmla="*/ 331774 h 2830047"/>
                <a:gd name="connsiteX4" fmla="*/ 3008073 w 5396409"/>
                <a:gd name="connsiteY4" fmla="*/ 331774 h 2830047"/>
                <a:gd name="connsiteX5" fmla="*/ 4990622 w 5396409"/>
                <a:gd name="connsiteY5" fmla="*/ 380326 h 2830047"/>
                <a:gd name="connsiteX6" fmla="*/ 5039174 w 5396409"/>
                <a:gd name="connsiteY6" fmla="*/ 1974457 h 2830047"/>
                <a:gd name="connsiteX7" fmla="*/ 1146905 w 5396409"/>
                <a:gd name="connsiteY7" fmla="*/ 1885445 h 2830047"/>
                <a:gd name="connsiteX8" fmla="*/ 1138813 w 5396409"/>
                <a:gd name="connsiteY8" fmla="*/ 2621820 h 2830047"/>
                <a:gd name="connsiteX9" fmla="*/ 499542 w 5396409"/>
                <a:gd name="connsiteY9" fmla="*/ 2654188 h 2830047"/>
                <a:gd name="connsiteX10" fmla="*/ 30204 w 5396409"/>
                <a:gd name="connsiteY10" fmla="*/ 542167 h 2830047"/>
                <a:gd name="connsiteX11" fmla="*/ 54480 w 5396409"/>
                <a:gd name="connsiteY11" fmla="*/ 0 h 2830047"/>
                <a:gd name="connsiteX12" fmla="*/ 151585 w 5396409"/>
                <a:gd name="connsiteY12" fmla="*/ 80921 h 2830047"/>
                <a:gd name="connsiteX13" fmla="*/ 216321 w 5396409"/>
                <a:gd name="connsiteY13" fmla="*/ 137565 h 2830047"/>
                <a:gd name="connsiteX14" fmla="*/ 329610 w 5396409"/>
                <a:gd name="connsiteY14" fmla="*/ 258945 h 2830047"/>
                <a:gd name="connsiteX15" fmla="*/ 475266 w 5396409"/>
                <a:gd name="connsiteY15" fmla="*/ 380326 h 2830047"/>
                <a:gd name="connsiteX16" fmla="*/ 523818 w 5396409"/>
                <a:gd name="connsiteY16" fmla="*/ 412694 h 2830047"/>
                <a:gd name="connsiteX17" fmla="*/ 596647 w 5396409"/>
                <a:gd name="connsiteY17" fmla="*/ 469338 h 2830047"/>
                <a:gd name="connsiteX18" fmla="*/ 629015 w 5396409"/>
                <a:gd name="connsiteY18" fmla="*/ 534075 h 2830047"/>
                <a:gd name="connsiteX19" fmla="*/ 604739 w 5396409"/>
                <a:gd name="connsiteY19" fmla="*/ 420786 h 2830047"/>
                <a:gd name="connsiteX20" fmla="*/ 580463 w 5396409"/>
                <a:gd name="connsiteY20" fmla="*/ 388418 h 2830047"/>
                <a:gd name="connsiteX21" fmla="*/ 531910 w 5396409"/>
                <a:gd name="connsiteY21" fmla="*/ 356050 h 2830047"/>
                <a:gd name="connsiteX22" fmla="*/ 515726 w 5396409"/>
                <a:gd name="connsiteY22" fmla="*/ 380326 h 2830047"/>
                <a:gd name="connsiteX23" fmla="*/ 491450 w 5396409"/>
                <a:gd name="connsiteY23" fmla="*/ 364142 h 2830047"/>
                <a:gd name="connsiteX24" fmla="*/ 483358 w 5396409"/>
                <a:gd name="connsiteY24" fmla="*/ 323682 h 2830047"/>
                <a:gd name="connsiteX0" fmla="*/ 428878 w 5341929"/>
                <a:gd name="connsiteY0" fmla="*/ 323682 h 2869853"/>
                <a:gd name="connsiteX1" fmla="*/ 534075 w 5341929"/>
                <a:gd name="connsiteY1" fmla="*/ 339866 h 2869853"/>
                <a:gd name="connsiteX2" fmla="*/ 1375646 w 5341929"/>
                <a:gd name="connsiteY2" fmla="*/ 339866 h 2869853"/>
                <a:gd name="connsiteX3" fmla="*/ 1424199 w 5341929"/>
                <a:gd name="connsiteY3" fmla="*/ 331774 h 2869853"/>
                <a:gd name="connsiteX4" fmla="*/ 2953593 w 5341929"/>
                <a:gd name="connsiteY4" fmla="*/ 331774 h 2869853"/>
                <a:gd name="connsiteX5" fmla="*/ 4936142 w 5341929"/>
                <a:gd name="connsiteY5" fmla="*/ 380326 h 2869853"/>
                <a:gd name="connsiteX6" fmla="*/ 4984694 w 5341929"/>
                <a:gd name="connsiteY6" fmla="*/ 1974457 h 2869853"/>
                <a:gd name="connsiteX7" fmla="*/ 1092425 w 5341929"/>
                <a:gd name="connsiteY7" fmla="*/ 1885445 h 2869853"/>
                <a:gd name="connsiteX8" fmla="*/ 1084333 w 5341929"/>
                <a:gd name="connsiteY8" fmla="*/ 2621820 h 2869853"/>
                <a:gd name="connsiteX9" fmla="*/ 445062 w 5341929"/>
                <a:gd name="connsiteY9" fmla="*/ 2654188 h 2869853"/>
                <a:gd name="connsiteX10" fmla="*/ 0 w 5341929"/>
                <a:gd name="connsiteY10" fmla="*/ 0 h 2869853"/>
                <a:gd name="connsiteX11" fmla="*/ 97105 w 5341929"/>
                <a:gd name="connsiteY11" fmla="*/ 80921 h 2869853"/>
                <a:gd name="connsiteX12" fmla="*/ 161841 w 5341929"/>
                <a:gd name="connsiteY12" fmla="*/ 137565 h 2869853"/>
                <a:gd name="connsiteX13" fmla="*/ 275130 w 5341929"/>
                <a:gd name="connsiteY13" fmla="*/ 258945 h 2869853"/>
                <a:gd name="connsiteX14" fmla="*/ 420786 w 5341929"/>
                <a:gd name="connsiteY14" fmla="*/ 380326 h 2869853"/>
                <a:gd name="connsiteX15" fmla="*/ 469338 w 5341929"/>
                <a:gd name="connsiteY15" fmla="*/ 412694 h 2869853"/>
                <a:gd name="connsiteX16" fmla="*/ 542167 w 5341929"/>
                <a:gd name="connsiteY16" fmla="*/ 469338 h 2869853"/>
                <a:gd name="connsiteX17" fmla="*/ 574535 w 5341929"/>
                <a:gd name="connsiteY17" fmla="*/ 534075 h 2869853"/>
                <a:gd name="connsiteX18" fmla="*/ 550259 w 5341929"/>
                <a:gd name="connsiteY18" fmla="*/ 420786 h 2869853"/>
                <a:gd name="connsiteX19" fmla="*/ 525983 w 5341929"/>
                <a:gd name="connsiteY19" fmla="*/ 388418 h 2869853"/>
                <a:gd name="connsiteX20" fmla="*/ 477430 w 5341929"/>
                <a:gd name="connsiteY20" fmla="*/ 356050 h 2869853"/>
                <a:gd name="connsiteX21" fmla="*/ 461246 w 5341929"/>
                <a:gd name="connsiteY21" fmla="*/ 380326 h 2869853"/>
                <a:gd name="connsiteX22" fmla="*/ 436970 w 5341929"/>
                <a:gd name="connsiteY22" fmla="*/ 364142 h 2869853"/>
                <a:gd name="connsiteX23" fmla="*/ 428878 w 5341929"/>
                <a:gd name="connsiteY23" fmla="*/ 323682 h 2869853"/>
                <a:gd name="connsiteX0" fmla="*/ 428878 w 5341929"/>
                <a:gd name="connsiteY0" fmla="*/ 323682 h 2869853"/>
                <a:gd name="connsiteX1" fmla="*/ 534075 w 5341929"/>
                <a:gd name="connsiteY1" fmla="*/ 339866 h 2869853"/>
                <a:gd name="connsiteX2" fmla="*/ 1375646 w 5341929"/>
                <a:gd name="connsiteY2" fmla="*/ 339866 h 2869853"/>
                <a:gd name="connsiteX3" fmla="*/ 1424199 w 5341929"/>
                <a:gd name="connsiteY3" fmla="*/ 331774 h 2869853"/>
                <a:gd name="connsiteX4" fmla="*/ 2953593 w 5341929"/>
                <a:gd name="connsiteY4" fmla="*/ 331774 h 2869853"/>
                <a:gd name="connsiteX5" fmla="*/ 4936142 w 5341929"/>
                <a:gd name="connsiteY5" fmla="*/ 380326 h 2869853"/>
                <a:gd name="connsiteX6" fmla="*/ 4984694 w 5341929"/>
                <a:gd name="connsiteY6" fmla="*/ 1974457 h 2869853"/>
                <a:gd name="connsiteX7" fmla="*/ 1092425 w 5341929"/>
                <a:gd name="connsiteY7" fmla="*/ 1885445 h 2869853"/>
                <a:gd name="connsiteX8" fmla="*/ 1084333 w 5341929"/>
                <a:gd name="connsiteY8" fmla="*/ 2621820 h 2869853"/>
                <a:gd name="connsiteX9" fmla="*/ 445062 w 5341929"/>
                <a:gd name="connsiteY9" fmla="*/ 2654188 h 2869853"/>
                <a:gd name="connsiteX10" fmla="*/ 0 w 5341929"/>
                <a:gd name="connsiteY10" fmla="*/ 0 h 2869853"/>
                <a:gd name="connsiteX11" fmla="*/ 161841 w 5341929"/>
                <a:gd name="connsiteY11" fmla="*/ 137565 h 2869853"/>
                <a:gd name="connsiteX12" fmla="*/ 275130 w 5341929"/>
                <a:gd name="connsiteY12" fmla="*/ 258945 h 2869853"/>
                <a:gd name="connsiteX13" fmla="*/ 420786 w 5341929"/>
                <a:gd name="connsiteY13" fmla="*/ 380326 h 2869853"/>
                <a:gd name="connsiteX14" fmla="*/ 469338 w 5341929"/>
                <a:gd name="connsiteY14" fmla="*/ 412694 h 2869853"/>
                <a:gd name="connsiteX15" fmla="*/ 542167 w 5341929"/>
                <a:gd name="connsiteY15" fmla="*/ 469338 h 2869853"/>
                <a:gd name="connsiteX16" fmla="*/ 574535 w 5341929"/>
                <a:gd name="connsiteY16" fmla="*/ 534075 h 2869853"/>
                <a:gd name="connsiteX17" fmla="*/ 550259 w 5341929"/>
                <a:gd name="connsiteY17" fmla="*/ 420786 h 2869853"/>
                <a:gd name="connsiteX18" fmla="*/ 525983 w 5341929"/>
                <a:gd name="connsiteY18" fmla="*/ 388418 h 2869853"/>
                <a:gd name="connsiteX19" fmla="*/ 477430 w 5341929"/>
                <a:gd name="connsiteY19" fmla="*/ 356050 h 2869853"/>
                <a:gd name="connsiteX20" fmla="*/ 461246 w 5341929"/>
                <a:gd name="connsiteY20" fmla="*/ 380326 h 2869853"/>
                <a:gd name="connsiteX21" fmla="*/ 436970 w 5341929"/>
                <a:gd name="connsiteY21" fmla="*/ 364142 h 2869853"/>
                <a:gd name="connsiteX22" fmla="*/ 428878 w 5341929"/>
                <a:gd name="connsiteY22" fmla="*/ 323682 h 2869853"/>
                <a:gd name="connsiteX0" fmla="*/ 428878 w 5341929"/>
                <a:gd name="connsiteY0" fmla="*/ 323682 h 2869853"/>
                <a:gd name="connsiteX1" fmla="*/ 534075 w 5341929"/>
                <a:gd name="connsiteY1" fmla="*/ 339866 h 2869853"/>
                <a:gd name="connsiteX2" fmla="*/ 1375646 w 5341929"/>
                <a:gd name="connsiteY2" fmla="*/ 339866 h 2869853"/>
                <a:gd name="connsiteX3" fmla="*/ 1424199 w 5341929"/>
                <a:gd name="connsiteY3" fmla="*/ 331774 h 2869853"/>
                <a:gd name="connsiteX4" fmla="*/ 2953593 w 5341929"/>
                <a:gd name="connsiteY4" fmla="*/ 331774 h 2869853"/>
                <a:gd name="connsiteX5" fmla="*/ 4936142 w 5341929"/>
                <a:gd name="connsiteY5" fmla="*/ 380326 h 2869853"/>
                <a:gd name="connsiteX6" fmla="*/ 4984694 w 5341929"/>
                <a:gd name="connsiteY6" fmla="*/ 1974457 h 2869853"/>
                <a:gd name="connsiteX7" fmla="*/ 1092425 w 5341929"/>
                <a:gd name="connsiteY7" fmla="*/ 1885445 h 2869853"/>
                <a:gd name="connsiteX8" fmla="*/ 1084333 w 5341929"/>
                <a:gd name="connsiteY8" fmla="*/ 2621820 h 2869853"/>
                <a:gd name="connsiteX9" fmla="*/ 445062 w 5341929"/>
                <a:gd name="connsiteY9" fmla="*/ 2654188 h 2869853"/>
                <a:gd name="connsiteX10" fmla="*/ 0 w 5341929"/>
                <a:gd name="connsiteY10" fmla="*/ 0 h 2869853"/>
                <a:gd name="connsiteX11" fmla="*/ 275130 w 5341929"/>
                <a:gd name="connsiteY11" fmla="*/ 258945 h 2869853"/>
                <a:gd name="connsiteX12" fmla="*/ 420786 w 5341929"/>
                <a:gd name="connsiteY12" fmla="*/ 380326 h 2869853"/>
                <a:gd name="connsiteX13" fmla="*/ 469338 w 5341929"/>
                <a:gd name="connsiteY13" fmla="*/ 412694 h 2869853"/>
                <a:gd name="connsiteX14" fmla="*/ 542167 w 5341929"/>
                <a:gd name="connsiteY14" fmla="*/ 469338 h 2869853"/>
                <a:gd name="connsiteX15" fmla="*/ 574535 w 5341929"/>
                <a:gd name="connsiteY15" fmla="*/ 534075 h 2869853"/>
                <a:gd name="connsiteX16" fmla="*/ 550259 w 5341929"/>
                <a:gd name="connsiteY16" fmla="*/ 420786 h 2869853"/>
                <a:gd name="connsiteX17" fmla="*/ 525983 w 5341929"/>
                <a:gd name="connsiteY17" fmla="*/ 388418 h 2869853"/>
                <a:gd name="connsiteX18" fmla="*/ 477430 w 5341929"/>
                <a:gd name="connsiteY18" fmla="*/ 356050 h 2869853"/>
                <a:gd name="connsiteX19" fmla="*/ 461246 w 5341929"/>
                <a:gd name="connsiteY19" fmla="*/ 380326 h 2869853"/>
                <a:gd name="connsiteX20" fmla="*/ 436970 w 5341929"/>
                <a:gd name="connsiteY20" fmla="*/ 364142 h 2869853"/>
                <a:gd name="connsiteX21" fmla="*/ 428878 w 5341929"/>
                <a:gd name="connsiteY21" fmla="*/ 323682 h 2869853"/>
                <a:gd name="connsiteX0" fmla="*/ 153871 w 5066922"/>
                <a:gd name="connsiteY0" fmla="*/ 212540 h 2739679"/>
                <a:gd name="connsiteX1" fmla="*/ 259068 w 5066922"/>
                <a:gd name="connsiteY1" fmla="*/ 228724 h 2739679"/>
                <a:gd name="connsiteX2" fmla="*/ 1100639 w 5066922"/>
                <a:gd name="connsiteY2" fmla="*/ 228724 h 2739679"/>
                <a:gd name="connsiteX3" fmla="*/ 1149192 w 5066922"/>
                <a:gd name="connsiteY3" fmla="*/ 220632 h 2739679"/>
                <a:gd name="connsiteX4" fmla="*/ 2678586 w 5066922"/>
                <a:gd name="connsiteY4" fmla="*/ 220632 h 2739679"/>
                <a:gd name="connsiteX5" fmla="*/ 4661135 w 5066922"/>
                <a:gd name="connsiteY5" fmla="*/ 269184 h 2739679"/>
                <a:gd name="connsiteX6" fmla="*/ 4709687 w 5066922"/>
                <a:gd name="connsiteY6" fmla="*/ 1863315 h 2739679"/>
                <a:gd name="connsiteX7" fmla="*/ 817418 w 5066922"/>
                <a:gd name="connsiteY7" fmla="*/ 1774303 h 2739679"/>
                <a:gd name="connsiteX8" fmla="*/ 809326 w 5066922"/>
                <a:gd name="connsiteY8" fmla="*/ 2510678 h 2739679"/>
                <a:gd name="connsiteX9" fmla="*/ 170055 w 5066922"/>
                <a:gd name="connsiteY9" fmla="*/ 2543046 h 2739679"/>
                <a:gd name="connsiteX10" fmla="*/ 123 w 5066922"/>
                <a:gd name="connsiteY10" fmla="*/ 147803 h 2739679"/>
                <a:gd name="connsiteX11" fmla="*/ 145779 w 5066922"/>
                <a:gd name="connsiteY11" fmla="*/ 269184 h 2739679"/>
                <a:gd name="connsiteX12" fmla="*/ 194331 w 5066922"/>
                <a:gd name="connsiteY12" fmla="*/ 301552 h 2739679"/>
                <a:gd name="connsiteX13" fmla="*/ 267160 w 5066922"/>
                <a:gd name="connsiteY13" fmla="*/ 358196 h 2739679"/>
                <a:gd name="connsiteX14" fmla="*/ 299528 w 5066922"/>
                <a:gd name="connsiteY14" fmla="*/ 422933 h 2739679"/>
                <a:gd name="connsiteX15" fmla="*/ 275252 w 5066922"/>
                <a:gd name="connsiteY15" fmla="*/ 309644 h 2739679"/>
                <a:gd name="connsiteX16" fmla="*/ 250976 w 5066922"/>
                <a:gd name="connsiteY16" fmla="*/ 277276 h 2739679"/>
                <a:gd name="connsiteX17" fmla="*/ 202423 w 5066922"/>
                <a:gd name="connsiteY17" fmla="*/ 244908 h 2739679"/>
                <a:gd name="connsiteX18" fmla="*/ 186239 w 5066922"/>
                <a:gd name="connsiteY18" fmla="*/ 269184 h 2739679"/>
                <a:gd name="connsiteX19" fmla="*/ 161963 w 5066922"/>
                <a:gd name="connsiteY19" fmla="*/ 253000 h 2739679"/>
                <a:gd name="connsiteX20" fmla="*/ 153871 w 5066922"/>
                <a:gd name="connsiteY20" fmla="*/ 212540 h 2739679"/>
                <a:gd name="connsiteX0" fmla="*/ 41303 w 4954354"/>
                <a:gd name="connsiteY0" fmla="*/ 103807 h 2622037"/>
                <a:gd name="connsiteX1" fmla="*/ 146500 w 4954354"/>
                <a:gd name="connsiteY1" fmla="*/ 119991 h 2622037"/>
                <a:gd name="connsiteX2" fmla="*/ 988071 w 4954354"/>
                <a:gd name="connsiteY2" fmla="*/ 119991 h 2622037"/>
                <a:gd name="connsiteX3" fmla="*/ 1036624 w 4954354"/>
                <a:gd name="connsiteY3" fmla="*/ 111899 h 2622037"/>
                <a:gd name="connsiteX4" fmla="*/ 2566018 w 4954354"/>
                <a:gd name="connsiteY4" fmla="*/ 111899 h 2622037"/>
                <a:gd name="connsiteX5" fmla="*/ 4548567 w 4954354"/>
                <a:gd name="connsiteY5" fmla="*/ 160451 h 2622037"/>
                <a:gd name="connsiteX6" fmla="*/ 4597119 w 4954354"/>
                <a:gd name="connsiteY6" fmla="*/ 1754582 h 2622037"/>
                <a:gd name="connsiteX7" fmla="*/ 704850 w 4954354"/>
                <a:gd name="connsiteY7" fmla="*/ 1665570 h 2622037"/>
                <a:gd name="connsiteX8" fmla="*/ 696758 w 4954354"/>
                <a:gd name="connsiteY8" fmla="*/ 2401945 h 2622037"/>
                <a:gd name="connsiteX9" fmla="*/ 57487 w 4954354"/>
                <a:gd name="connsiteY9" fmla="*/ 2434313 h 2622037"/>
                <a:gd name="connsiteX10" fmla="*/ 33211 w 4954354"/>
                <a:gd name="connsiteY10" fmla="*/ 160451 h 2622037"/>
                <a:gd name="connsiteX11" fmla="*/ 81763 w 4954354"/>
                <a:gd name="connsiteY11" fmla="*/ 192819 h 2622037"/>
                <a:gd name="connsiteX12" fmla="*/ 154592 w 4954354"/>
                <a:gd name="connsiteY12" fmla="*/ 249463 h 2622037"/>
                <a:gd name="connsiteX13" fmla="*/ 186960 w 4954354"/>
                <a:gd name="connsiteY13" fmla="*/ 314200 h 2622037"/>
                <a:gd name="connsiteX14" fmla="*/ 162684 w 4954354"/>
                <a:gd name="connsiteY14" fmla="*/ 200911 h 2622037"/>
                <a:gd name="connsiteX15" fmla="*/ 138408 w 4954354"/>
                <a:gd name="connsiteY15" fmla="*/ 168543 h 2622037"/>
                <a:gd name="connsiteX16" fmla="*/ 89855 w 4954354"/>
                <a:gd name="connsiteY16" fmla="*/ 136175 h 2622037"/>
                <a:gd name="connsiteX17" fmla="*/ 73671 w 4954354"/>
                <a:gd name="connsiteY17" fmla="*/ 160451 h 2622037"/>
                <a:gd name="connsiteX18" fmla="*/ 49395 w 4954354"/>
                <a:gd name="connsiteY18" fmla="*/ 144267 h 2622037"/>
                <a:gd name="connsiteX19" fmla="*/ 41303 w 4954354"/>
                <a:gd name="connsiteY19" fmla="*/ 103807 h 2622037"/>
                <a:gd name="connsiteX0" fmla="*/ 49395 w 4954354"/>
                <a:gd name="connsiteY0" fmla="*/ 144267 h 2622037"/>
                <a:gd name="connsiteX1" fmla="*/ 146500 w 4954354"/>
                <a:gd name="connsiteY1" fmla="*/ 119991 h 2622037"/>
                <a:gd name="connsiteX2" fmla="*/ 988071 w 4954354"/>
                <a:gd name="connsiteY2" fmla="*/ 119991 h 2622037"/>
                <a:gd name="connsiteX3" fmla="*/ 1036624 w 4954354"/>
                <a:gd name="connsiteY3" fmla="*/ 111899 h 2622037"/>
                <a:gd name="connsiteX4" fmla="*/ 2566018 w 4954354"/>
                <a:gd name="connsiteY4" fmla="*/ 111899 h 2622037"/>
                <a:gd name="connsiteX5" fmla="*/ 4548567 w 4954354"/>
                <a:gd name="connsiteY5" fmla="*/ 160451 h 2622037"/>
                <a:gd name="connsiteX6" fmla="*/ 4597119 w 4954354"/>
                <a:gd name="connsiteY6" fmla="*/ 1754582 h 2622037"/>
                <a:gd name="connsiteX7" fmla="*/ 704850 w 4954354"/>
                <a:gd name="connsiteY7" fmla="*/ 1665570 h 2622037"/>
                <a:gd name="connsiteX8" fmla="*/ 696758 w 4954354"/>
                <a:gd name="connsiteY8" fmla="*/ 2401945 h 2622037"/>
                <a:gd name="connsiteX9" fmla="*/ 57487 w 4954354"/>
                <a:gd name="connsiteY9" fmla="*/ 2434313 h 2622037"/>
                <a:gd name="connsiteX10" fmla="*/ 33211 w 4954354"/>
                <a:gd name="connsiteY10" fmla="*/ 160451 h 2622037"/>
                <a:gd name="connsiteX11" fmla="*/ 81763 w 4954354"/>
                <a:gd name="connsiteY11" fmla="*/ 192819 h 2622037"/>
                <a:gd name="connsiteX12" fmla="*/ 154592 w 4954354"/>
                <a:gd name="connsiteY12" fmla="*/ 249463 h 2622037"/>
                <a:gd name="connsiteX13" fmla="*/ 186960 w 4954354"/>
                <a:gd name="connsiteY13" fmla="*/ 314200 h 2622037"/>
                <a:gd name="connsiteX14" fmla="*/ 162684 w 4954354"/>
                <a:gd name="connsiteY14" fmla="*/ 200911 h 2622037"/>
                <a:gd name="connsiteX15" fmla="*/ 138408 w 4954354"/>
                <a:gd name="connsiteY15" fmla="*/ 168543 h 2622037"/>
                <a:gd name="connsiteX16" fmla="*/ 89855 w 4954354"/>
                <a:gd name="connsiteY16" fmla="*/ 136175 h 2622037"/>
                <a:gd name="connsiteX17" fmla="*/ 73671 w 4954354"/>
                <a:gd name="connsiteY17" fmla="*/ 160451 h 2622037"/>
                <a:gd name="connsiteX18" fmla="*/ 49395 w 4954354"/>
                <a:gd name="connsiteY18" fmla="*/ 144267 h 2622037"/>
                <a:gd name="connsiteX0" fmla="*/ 49395 w 4954354"/>
                <a:gd name="connsiteY0" fmla="*/ 144267 h 2622037"/>
                <a:gd name="connsiteX1" fmla="*/ 146500 w 4954354"/>
                <a:gd name="connsiteY1" fmla="*/ 119991 h 2622037"/>
                <a:gd name="connsiteX2" fmla="*/ 988071 w 4954354"/>
                <a:gd name="connsiteY2" fmla="*/ 119991 h 2622037"/>
                <a:gd name="connsiteX3" fmla="*/ 1036624 w 4954354"/>
                <a:gd name="connsiteY3" fmla="*/ 111899 h 2622037"/>
                <a:gd name="connsiteX4" fmla="*/ 2566018 w 4954354"/>
                <a:gd name="connsiteY4" fmla="*/ 111899 h 2622037"/>
                <a:gd name="connsiteX5" fmla="*/ 4548567 w 4954354"/>
                <a:gd name="connsiteY5" fmla="*/ 160451 h 2622037"/>
                <a:gd name="connsiteX6" fmla="*/ 4597119 w 4954354"/>
                <a:gd name="connsiteY6" fmla="*/ 1754582 h 2622037"/>
                <a:gd name="connsiteX7" fmla="*/ 704850 w 4954354"/>
                <a:gd name="connsiteY7" fmla="*/ 1665570 h 2622037"/>
                <a:gd name="connsiteX8" fmla="*/ 696758 w 4954354"/>
                <a:gd name="connsiteY8" fmla="*/ 2401945 h 2622037"/>
                <a:gd name="connsiteX9" fmla="*/ 57487 w 4954354"/>
                <a:gd name="connsiteY9" fmla="*/ 2434313 h 2622037"/>
                <a:gd name="connsiteX10" fmla="*/ 33211 w 4954354"/>
                <a:gd name="connsiteY10" fmla="*/ 160451 h 2622037"/>
                <a:gd name="connsiteX11" fmla="*/ 81763 w 4954354"/>
                <a:gd name="connsiteY11" fmla="*/ 192819 h 2622037"/>
                <a:gd name="connsiteX12" fmla="*/ 154592 w 4954354"/>
                <a:gd name="connsiteY12" fmla="*/ 249463 h 2622037"/>
                <a:gd name="connsiteX13" fmla="*/ 186960 w 4954354"/>
                <a:gd name="connsiteY13" fmla="*/ 314200 h 2622037"/>
                <a:gd name="connsiteX14" fmla="*/ 162684 w 4954354"/>
                <a:gd name="connsiteY14" fmla="*/ 200911 h 2622037"/>
                <a:gd name="connsiteX15" fmla="*/ 89855 w 4954354"/>
                <a:gd name="connsiteY15" fmla="*/ 136175 h 2622037"/>
                <a:gd name="connsiteX16" fmla="*/ 73671 w 4954354"/>
                <a:gd name="connsiteY16" fmla="*/ 160451 h 2622037"/>
                <a:gd name="connsiteX17" fmla="*/ 49395 w 4954354"/>
                <a:gd name="connsiteY17" fmla="*/ 144267 h 2622037"/>
                <a:gd name="connsiteX0" fmla="*/ 49395 w 4954354"/>
                <a:gd name="connsiteY0" fmla="*/ 144267 h 2622037"/>
                <a:gd name="connsiteX1" fmla="*/ 146500 w 4954354"/>
                <a:gd name="connsiteY1" fmla="*/ 119991 h 2622037"/>
                <a:gd name="connsiteX2" fmla="*/ 988071 w 4954354"/>
                <a:gd name="connsiteY2" fmla="*/ 119991 h 2622037"/>
                <a:gd name="connsiteX3" fmla="*/ 1036624 w 4954354"/>
                <a:gd name="connsiteY3" fmla="*/ 111899 h 2622037"/>
                <a:gd name="connsiteX4" fmla="*/ 2566018 w 4954354"/>
                <a:gd name="connsiteY4" fmla="*/ 111899 h 2622037"/>
                <a:gd name="connsiteX5" fmla="*/ 4548567 w 4954354"/>
                <a:gd name="connsiteY5" fmla="*/ 160451 h 2622037"/>
                <a:gd name="connsiteX6" fmla="*/ 4597119 w 4954354"/>
                <a:gd name="connsiteY6" fmla="*/ 1754582 h 2622037"/>
                <a:gd name="connsiteX7" fmla="*/ 704850 w 4954354"/>
                <a:gd name="connsiteY7" fmla="*/ 1665570 h 2622037"/>
                <a:gd name="connsiteX8" fmla="*/ 696758 w 4954354"/>
                <a:gd name="connsiteY8" fmla="*/ 2401945 h 2622037"/>
                <a:gd name="connsiteX9" fmla="*/ 57487 w 4954354"/>
                <a:gd name="connsiteY9" fmla="*/ 2434313 h 2622037"/>
                <a:gd name="connsiteX10" fmla="*/ 33211 w 4954354"/>
                <a:gd name="connsiteY10" fmla="*/ 160451 h 2622037"/>
                <a:gd name="connsiteX11" fmla="*/ 81763 w 4954354"/>
                <a:gd name="connsiteY11" fmla="*/ 192819 h 2622037"/>
                <a:gd name="connsiteX12" fmla="*/ 154592 w 4954354"/>
                <a:gd name="connsiteY12" fmla="*/ 249463 h 2622037"/>
                <a:gd name="connsiteX13" fmla="*/ 162684 w 4954354"/>
                <a:gd name="connsiteY13" fmla="*/ 200911 h 2622037"/>
                <a:gd name="connsiteX14" fmla="*/ 89855 w 4954354"/>
                <a:gd name="connsiteY14" fmla="*/ 136175 h 2622037"/>
                <a:gd name="connsiteX15" fmla="*/ 73671 w 4954354"/>
                <a:gd name="connsiteY15" fmla="*/ 160451 h 2622037"/>
                <a:gd name="connsiteX16" fmla="*/ 49395 w 4954354"/>
                <a:gd name="connsiteY16" fmla="*/ 144267 h 2622037"/>
                <a:gd name="connsiteX0" fmla="*/ 49395 w 4954354"/>
                <a:gd name="connsiteY0" fmla="*/ 143243 h 2621013"/>
                <a:gd name="connsiteX1" fmla="*/ 146500 w 4954354"/>
                <a:gd name="connsiteY1" fmla="*/ 118967 h 2621013"/>
                <a:gd name="connsiteX2" fmla="*/ 988071 w 4954354"/>
                <a:gd name="connsiteY2" fmla="*/ 118967 h 2621013"/>
                <a:gd name="connsiteX3" fmla="*/ 1036624 w 4954354"/>
                <a:gd name="connsiteY3" fmla="*/ 110875 h 2621013"/>
                <a:gd name="connsiteX4" fmla="*/ 2566018 w 4954354"/>
                <a:gd name="connsiteY4" fmla="*/ 110875 h 2621013"/>
                <a:gd name="connsiteX5" fmla="*/ 4548567 w 4954354"/>
                <a:gd name="connsiteY5" fmla="*/ 159427 h 2621013"/>
                <a:gd name="connsiteX6" fmla="*/ 4597119 w 4954354"/>
                <a:gd name="connsiteY6" fmla="*/ 1753558 h 2621013"/>
                <a:gd name="connsiteX7" fmla="*/ 704850 w 4954354"/>
                <a:gd name="connsiteY7" fmla="*/ 1664546 h 2621013"/>
                <a:gd name="connsiteX8" fmla="*/ 696758 w 4954354"/>
                <a:gd name="connsiteY8" fmla="*/ 2400921 h 2621013"/>
                <a:gd name="connsiteX9" fmla="*/ 57487 w 4954354"/>
                <a:gd name="connsiteY9" fmla="*/ 2433289 h 2621013"/>
                <a:gd name="connsiteX10" fmla="*/ 33211 w 4954354"/>
                <a:gd name="connsiteY10" fmla="*/ 159427 h 2621013"/>
                <a:gd name="connsiteX11" fmla="*/ 81763 w 4954354"/>
                <a:gd name="connsiteY11" fmla="*/ 191795 h 2621013"/>
                <a:gd name="connsiteX12" fmla="*/ 162684 w 4954354"/>
                <a:gd name="connsiteY12" fmla="*/ 199887 h 2621013"/>
                <a:gd name="connsiteX13" fmla="*/ 89855 w 4954354"/>
                <a:gd name="connsiteY13" fmla="*/ 135151 h 2621013"/>
                <a:gd name="connsiteX14" fmla="*/ 73671 w 4954354"/>
                <a:gd name="connsiteY14" fmla="*/ 159427 h 2621013"/>
                <a:gd name="connsiteX15" fmla="*/ 49395 w 4954354"/>
                <a:gd name="connsiteY15" fmla="*/ 143243 h 2621013"/>
                <a:gd name="connsiteX0" fmla="*/ 49395 w 4954354"/>
                <a:gd name="connsiteY0" fmla="*/ 141035 h 2618805"/>
                <a:gd name="connsiteX1" fmla="*/ 146500 w 4954354"/>
                <a:gd name="connsiteY1" fmla="*/ 116759 h 2618805"/>
                <a:gd name="connsiteX2" fmla="*/ 988071 w 4954354"/>
                <a:gd name="connsiteY2" fmla="*/ 116759 h 2618805"/>
                <a:gd name="connsiteX3" fmla="*/ 1036624 w 4954354"/>
                <a:gd name="connsiteY3" fmla="*/ 108667 h 2618805"/>
                <a:gd name="connsiteX4" fmla="*/ 2566018 w 4954354"/>
                <a:gd name="connsiteY4" fmla="*/ 108667 h 2618805"/>
                <a:gd name="connsiteX5" fmla="*/ 4548567 w 4954354"/>
                <a:gd name="connsiteY5" fmla="*/ 157219 h 2618805"/>
                <a:gd name="connsiteX6" fmla="*/ 4597119 w 4954354"/>
                <a:gd name="connsiteY6" fmla="*/ 1751350 h 2618805"/>
                <a:gd name="connsiteX7" fmla="*/ 704850 w 4954354"/>
                <a:gd name="connsiteY7" fmla="*/ 1662338 h 2618805"/>
                <a:gd name="connsiteX8" fmla="*/ 696758 w 4954354"/>
                <a:gd name="connsiteY8" fmla="*/ 2398713 h 2618805"/>
                <a:gd name="connsiteX9" fmla="*/ 57487 w 4954354"/>
                <a:gd name="connsiteY9" fmla="*/ 2431081 h 2618805"/>
                <a:gd name="connsiteX10" fmla="*/ 33211 w 4954354"/>
                <a:gd name="connsiteY10" fmla="*/ 157219 h 2618805"/>
                <a:gd name="connsiteX11" fmla="*/ 81763 w 4954354"/>
                <a:gd name="connsiteY11" fmla="*/ 189587 h 2618805"/>
                <a:gd name="connsiteX12" fmla="*/ 89855 w 4954354"/>
                <a:gd name="connsiteY12" fmla="*/ 132943 h 2618805"/>
                <a:gd name="connsiteX13" fmla="*/ 73671 w 4954354"/>
                <a:gd name="connsiteY13" fmla="*/ 157219 h 2618805"/>
                <a:gd name="connsiteX14" fmla="*/ 49395 w 4954354"/>
                <a:gd name="connsiteY14" fmla="*/ 141035 h 2618805"/>
                <a:gd name="connsiteX0" fmla="*/ 49395 w 4954354"/>
                <a:gd name="connsiteY0" fmla="*/ 141035 h 2618805"/>
                <a:gd name="connsiteX1" fmla="*/ 146500 w 4954354"/>
                <a:gd name="connsiteY1" fmla="*/ 116759 h 2618805"/>
                <a:gd name="connsiteX2" fmla="*/ 988071 w 4954354"/>
                <a:gd name="connsiteY2" fmla="*/ 116759 h 2618805"/>
                <a:gd name="connsiteX3" fmla="*/ 1036624 w 4954354"/>
                <a:gd name="connsiteY3" fmla="*/ 108667 h 2618805"/>
                <a:gd name="connsiteX4" fmla="*/ 2566018 w 4954354"/>
                <a:gd name="connsiteY4" fmla="*/ 108667 h 2618805"/>
                <a:gd name="connsiteX5" fmla="*/ 4548567 w 4954354"/>
                <a:gd name="connsiteY5" fmla="*/ 157219 h 2618805"/>
                <a:gd name="connsiteX6" fmla="*/ 4597119 w 4954354"/>
                <a:gd name="connsiteY6" fmla="*/ 1751350 h 2618805"/>
                <a:gd name="connsiteX7" fmla="*/ 704850 w 4954354"/>
                <a:gd name="connsiteY7" fmla="*/ 1662338 h 2618805"/>
                <a:gd name="connsiteX8" fmla="*/ 696758 w 4954354"/>
                <a:gd name="connsiteY8" fmla="*/ 2398713 h 2618805"/>
                <a:gd name="connsiteX9" fmla="*/ 57487 w 4954354"/>
                <a:gd name="connsiteY9" fmla="*/ 2431081 h 2618805"/>
                <a:gd name="connsiteX10" fmla="*/ 33211 w 4954354"/>
                <a:gd name="connsiteY10" fmla="*/ 157219 h 2618805"/>
                <a:gd name="connsiteX11" fmla="*/ 81763 w 4954354"/>
                <a:gd name="connsiteY11" fmla="*/ 189587 h 2618805"/>
                <a:gd name="connsiteX12" fmla="*/ 89855 w 4954354"/>
                <a:gd name="connsiteY12" fmla="*/ 132943 h 2618805"/>
                <a:gd name="connsiteX13" fmla="*/ 49395 w 4954354"/>
                <a:gd name="connsiteY13" fmla="*/ 141035 h 2618805"/>
                <a:gd name="connsiteX0" fmla="*/ 49782 w 4954741"/>
                <a:gd name="connsiteY0" fmla="*/ 159941 h 2637711"/>
                <a:gd name="connsiteX1" fmla="*/ 146887 w 4954741"/>
                <a:gd name="connsiteY1" fmla="*/ 135665 h 2637711"/>
                <a:gd name="connsiteX2" fmla="*/ 988458 w 4954741"/>
                <a:gd name="connsiteY2" fmla="*/ 135665 h 2637711"/>
                <a:gd name="connsiteX3" fmla="*/ 1037011 w 4954741"/>
                <a:gd name="connsiteY3" fmla="*/ 127573 h 2637711"/>
                <a:gd name="connsiteX4" fmla="*/ 2566405 w 4954741"/>
                <a:gd name="connsiteY4" fmla="*/ 127573 h 2637711"/>
                <a:gd name="connsiteX5" fmla="*/ 4548954 w 4954741"/>
                <a:gd name="connsiteY5" fmla="*/ 176125 h 2637711"/>
                <a:gd name="connsiteX6" fmla="*/ 4597506 w 4954741"/>
                <a:gd name="connsiteY6" fmla="*/ 1770256 h 2637711"/>
                <a:gd name="connsiteX7" fmla="*/ 705237 w 4954741"/>
                <a:gd name="connsiteY7" fmla="*/ 1681244 h 2637711"/>
                <a:gd name="connsiteX8" fmla="*/ 697145 w 4954741"/>
                <a:gd name="connsiteY8" fmla="*/ 2417619 h 2637711"/>
                <a:gd name="connsiteX9" fmla="*/ 57874 w 4954741"/>
                <a:gd name="connsiteY9" fmla="*/ 2449987 h 2637711"/>
                <a:gd name="connsiteX10" fmla="*/ 33598 w 4954741"/>
                <a:gd name="connsiteY10" fmla="*/ 176125 h 2637711"/>
                <a:gd name="connsiteX11" fmla="*/ 90242 w 4954741"/>
                <a:gd name="connsiteY11" fmla="*/ 151849 h 2637711"/>
                <a:gd name="connsiteX12" fmla="*/ 49782 w 4954741"/>
                <a:gd name="connsiteY12" fmla="*/ 159941 h 2637711"/>
                <a:gd name="connsiteX0" fmla="*/ 90242 w 4954741"/>
                <a:gd name="connsiteY0" fmla="*/ 150900 h 2636762"/>
                <a:gd name="connsiteX1" fmla="*/ 146887 w 4954741"/>
                <a:gd name="connsiteY1" fmla="*/ 134716 h 2636762"/>
                <a:gd name="connsiteX2" fmla="*/ 988458 w 4954741"/>
                <a:gd name="connsiteY2" fmla="*/ 134716 h 2636762"/>
                <a:gd name="connsiteX3" fmla="*/ 1037011 w 4954741"/>
                <a:gd name="connsiteY3" fmla="*/ 126624 h 2636762"/>
                <a:gd name="connsiteX4" fmla="*/ 2566405 w 4954741"/>
                <a:gd name="connsiteY4" fmla="*/ 126624 h 2636762"/>
                <a:gd name="connsiteX5" fmla="*/ 4548954 w 4954741"/>
                <a:gd name="connsiteY5" fmla="*/ 175176 h 2636762"/>
                <a:gd name="connsiteX6" fmla="*/ 4597506 w 4954741"/>
                <a:gd name="connsiteY6" fmla="*/ 1769307 h 2636762"/>
                <a:gd name="connsiteX7" fmla="*/ 705237 w 4954741"/>
                <a:gd name="connsiteY7" fmla="*/ 1680295 h 2636762"/>
                <a:gd name="connsiteX8" fmla="*/ 697145 w 4954741"/>
                <a:gd name="connsiteY8" fmla="*/ 2416670 h 2636762"/>
                <a:gd name="connsiteX9" fmla="*/ 57874 w 4954741"/>
                <a:gd name="connsiteY9" fmla="*/ 2449038 h 2636762"/>
                <a:gd name="connsiteX10" fmla="*/ 33598 w 4954741"/>
                <a:gd name="connsiteY10" fmla="*/ 175176 h 2636762"/>
                <a:gd name="connsiteX11" fmla="*/ 90242 w 4954741"/>
                <a:gd name="connsiteY11" fmla="*/ 150900 h 2636762"/>
                <a:gd name="connsiteX0" fmla="*/ 36403 w 4957546"/>
                <a:gd name="connsiteY0" fmla="*/ 180931 h 2642517"/>
                <a:gd name="connsiteX1" fmla="*/ 149692 w 4957546"/>
                <a:gd name="connsiteY1" fmla="*/ 140471 h 2642517"/>
                <a:gd name="connsiteX2" fmla="*/ 991263 w 4957546"/>
                <a:gd name="connsiteY2" fmla="*/ 140471 h 2642517"/>
                <a:gd name="connsiteX3" fmla="*/ 1039816 w 4957546"/>
                <a:gd name="connsiteY3" fmla="*/ 132379 h 2642517"/>
                <a:gd name="connsiteX4" fmla="*/ 2569210 w 4957546"/>
                <a:gd name="connsiteY4" fmla="*/ 132379 h 2642517"/>
                <a:gd name="connsiteX5" fmla="*/ 4551759 w 4957546"/>
                <a:gd name="connsiteY5" fmla="*/ 180931 h 2642517"/>
                <a:gd name="connsiteX6" fmla="*/ 4600311 w 4957546"/>
                <a:gd name="connsiteY6" fmla="*/ 1775062 h 2642517"/>
                <a:gd name="connsiteX7" fmla="*/ 708042 w 4957546"/>
                <a:gd name="connsiteY7" fmla="*/ 1686050 h 2642517"/>
                <a:gd name="connsiteX8" fmla="*/ 699950 w 4957546"/>
                <a:gd name="connsiteY8" fmla="*/ 2422425 h 2642517"/>
                <a:gd name="connsiteX9" fmla="*/ 60679 w 4957546"/>
                <a:gd name="connsiteY9" fmla="*/ 2454793 h 2642517"/>
                <a:gd name="connsiteX10" fmla="*/ 36403 w 4957546"/>
                <a:gd name="connsiteY10" fmla="*/ 180931 h 2642517"/>
                <a:gd name="connsiteX0" fmla="*/ 53058 w 4949925"/>
                <a:gd name="connsiteY0" fmla="*/ 2485449 h 2676142"/>
                <a:gd name="connsiteX1" fmla="*/ 142071 w 4949925"/>
                <a:gd name="connsiteY1" fmla="*/ 171127 h 2676142"/>
                <a:gd name="connsiteX2" fmla="*/ 983642 w 4949925"/>
                <a:gd name="connsiteY2" fmla="*/ 171127 h 2676142"/>
                <a:gd name="connsiteX3" fmla="*/ 1032195 w 4949925"/>
                <a:gd name="connsiteY3" fmla="*/ 163035 h 2676142"/>
                <a:gd name="connsiteX4" fmla="*/ 2561589 w 4949925"/>
                <a:gd name="connsiteY4" fmla="*/ 163035 h 2676142"/>
                <a:gd name="connsiteX5" fmla="*/ 4544138 w 4949925"/>
                <a:gd name="connsiteY5" fmla="*/ 211587 h 2676142"/>
                <a:gd name="connsiteX6" fmla="*/ 4592690 w 4949925"/>
                <a:gd name="connsiteY6" fmla="*/ 1805718 h 2676142"/>
                <a:gd name="connsiteX7" fmla="*/ 700421 w 4949925"/>
                <a:gd name="connsiteY7" fmla="*/ 1716706 h 2676142"/>
                <a:gd name="connsiteX8" fmla="*/ 692329 w 4949925"/>
                <a:gd name="connsiteY8" fmla="*/ 2453081 h 2676142"/>
                <a:gd name="connsiteX9" fmla="*/ 53058 w 4949925"/>
                <a:gd name="connsiteY9" fmla="*/ 2485449 h 2676142"/>
                <a:gd name="connsiteX0" fmla="*/ 55298 w 4952165"/>
                <a:gd name="connsiteY0" fmla="*/ 2488170 h 2678863"/>
                <a:gd name="connsiteX1" fmla="*/ 144311 w 4952165"/>
                <a:gd name="connsiteY1" fmla="*/ 173848 h 2678863"/>
                <a:gd name="connsiteX2" fmla="*/ 1034435 w 4952165"/>
                <a:gd name="connsiteY2" fmla="*/ 165756 h 2678863"/>
                <a:gd name="connsiteX3" fmla="*/ 2563829 w 4952165"/>
                <a:gd name="connsiteY3" fmla="*/ 165756 h 2678863"/>
                <a:gd name="connsiteX4" fmla="*/ 4546378 w 4952165"/>
                <a:gd name="connsiteY4" fmla="*/ 214308 h 2678863"/>
                <a:gd name="connsiteX5" fmla="*/ 4594930 w 4952165"/>
                <a:gd name="connsiteY5" fmla="*/ 1808439 h 2678863"/>
                <a:gd name="connsiteX6" fmla="*/ 702661 w 4952165"/>
                <a:gd name="connsiteY6" fmla="*/ 1719427 h 2678863"/>
                <a:gd name="connsiteX7" fmla="*/ 694569 w 4952165"/>
                <a:gd name="connsiteY7" fmla="*/ 2455802 h 2678863"/>
                <a:gd name="connsiteX8" fmla="*/ 55298 w 4952165"/>
                <a:gd name="connsiteY8" fmla="*/ 2488170 h 2678863"/>
                <a:gd name="connsiteX0" fmla="*/ 150450 w 5047317"/>
                <a:gd name="connsiteY0" fmla="*/ 2490016 h 2680709"/>
                <a:gd name="connsiteX1" fmla="*/ 239463 w 5047317"/>
                <a:gd name="connsiteY1" fmla="*/ 175694 h 2680709"/>
                <a:gd name="connsiteX2" fmla="*/ 2658981 w 5047317"/>
                <a:gd name="connsiteY2" fmla="*/ 167602 h 2680709"/>
                <a:gd name="connsiteX3" fmla="*/ 4641530 w 5047317"/>
                <a:gd name="connsiteY3" fmla="*/ 216154 h 2680709"/>
                <a:gd name="connsiteX4" fmla="*/ 4690082 w 5047317"/>
                <a:gd name="connsiteY4" fmla="*/ 1810285 h 2680709"/>
                <a:gd name="connsiteX5" fmla="*/ 797813 w 5047317"/>
                <a:gd name="connsiteY5" fmla="*/ 1721273 h 2680709"/>
                <a:gd name="connsiteX6" fmla="*/ 789721 w 5047317"/>
                <a:gd name="connsiteY6" fmla="*/ 2457648 h 2680709"/>
                <a:gd name="connsiteX7" fmla="*/ 150450 w 5047317"/>
                <a:gd name="connsiteY7" fmla="*/ 2490016 h 2680709"/>
                <a:gd name="connsiteX0" fmla="*/ 292478 w 5326231"/>
                <a:gd name="connsiteY0" fmla="*/ 2543288 h 2733981"/>
                <a:gd name="connsiteX1" fmla="*/ 381491 w 5326231"/>
                <a:gd name="connsiteY1" fmla="*/ 228966 h 2733981"/>
                <a:gd name="connsiteX2" fmla="*/ 4783558 w 5326231"/>
                <a:gd name="connsiteY2" fmla="*/ 269426 h 2733981"/>
                <a:gd name="connsiteX3" fmla="*/ 4832110 w 5326231"/>
                <a:gd name="connsiteY3" fmla="*/ 1863557 h 2733981"/>
                <a:gd name="connsiteX4" fmla="*/ 939841 w 5326231"/>
                <a:gd name="connsiteY4" fmla="*/ 1774545 h 2733981"/>
                <a:gd name="connsiteX5" fmla="*/ 931749 w 5326231"/>
                <a:gd name="connsiteY5" fmla="*/ 2510920 h 2733981"/>
                <a:gd name="connsiteX6" fmla="*/ 292478 w 5326231"/>
                <a:gd name="connsiteY6" fmla="*/ 2543288 h 2733981"/>
                <a:gd name="connsiteX0" fmla="*/ 292478 w 5105881"/>
                <a:gd name="connsiteY0" fmla="*/ 2543288 h 2733981"/>
                <a:gd name="connsiteX1" fmla="*/ 381491 w 5105881"/>
                <a:gd name="connsiteY1" fmla="*/ 228966 h 2733981"/>
                <a:gd name="connsiteX2" fmla="*/ 4783558 w 5105881"/>
                <a:gd name="connsiteY2" fmla="*/ 269426 h 2733981"/>
                <a:gd name="connsiteX3" fmla="*/ 4832110 w 5105881"/>
                <a:gd name="connsiteY3" fmla="*/ 1863557 h 2733981"/>
                <a:gd name="connsiteX4" fmla="*/ 939841 w 5105881"/>
                <a:gd name="connsiteY4" fmla="*/ 1774545 h 2733981"/>
                <a:gd name="connsiteX5" fmla="*/ 931749 w 5105881"/>
                <a:gd name="connsiteY5" fmla="*/ 2510920 h 2733981"/>
                <a:gd name="connsiteX6" fmla="*/ 292478 w 5105881"/>
                <a:gd name="connsiteY6" fmla="*/ 2543288 h 2733981"/>
                <a:gd name="connsiteX0" fmla="*/ 292478 w 5105881"/>
                <a:gd name="connsiteY0" fmla="*/ 2473956 h 2664649"/>
                <a:gd name="connsiteX1" fmla="*/ 381491 w 5105881"/>
                <a:gd name="connsiteY1" fmla="*/ 159634 h 2664649"/>
                <a:gd name="connsiteX2" fmla="*/ 4783558 w 5105881"/>
                <a:gd name="connsiteY2" fmla="*/ 200094 h 2664649"/>
                <a:gd name="connsiteX3" fmla="*/ 4832110 w 5105881"/>
                <a:gd name="connsiteY3" fmla="*/ 1794225 h 2664649"/>
                <a:gd name="connsiteX4" fmla="*/ 939841 w 5105881"/>
                <a:gd name="connsiteY4" fmla="*/ 1705213 h 2664649"/>
                <a:gd name="connsiteX5" fmla="*/ 931749 w 5105881"/>
                <a:gd name="connsiteY5" fmla="*/ 2441588 h 2664649"/>
                <a:gd name="connsiteX6" fmla="*/ 292478 w 5105881"/>
                <a:gd name="connsiteY6" fmla="*/ 2473956 h 2664649"/>
                <a:gd name="connsiteX0" fmla="*/ 302496 w 5163405"/>
                <a:gd name="connsiteY0" fmla="*/ 2484261 h 2674954"/>
                <a:gd name="connsiteX1" fmla="*/ 391509 w 5163405"/>
                <a:gd name="connsiteY1" fmla="*/ 169939 h 2674954"/>
                <a:gd name="connsiteX2" fmla="*/ 4931141 w 5163405"/>
                <a:gd name="connsiteY2" fmla="*/ 178031 h 2674954"/>
                <a:gd name="connsiteX3" fmla="*/ 4842128 w 5163405"/>
                <a:gd name="connsiteY3" fmla="*/ 1804530 h 2674954"/>
                <a:gd name="connsiteX4" fmla="*/ 949859 w 5163405"/>
                <a:gd name="connsiteY4" fmla="*/ 1715518 h 2674954"/>
                <a:gd name="connsiteX5" fmla="*/ 941767 w 5163405"/>
                <a:gd name="connsiteY5" fmla="*/ 2451893 h 2674954"/>
                <a:gd name="connsiteX6" fmla="*/ 302496 w 5163405"/>
                <a:gd name="connsiteY6" fmla="*/ 2484261 h 2674954"/>
                <a:gd name="connsiteX0" fmla="*/ 302496 w 4931346"/>
                <a:gd name="connsiteY0" fmla="*/ 2484261 h 2674954"/>
                <a:gd name="connsiteX1" fmla="*/ 391509 w 4931346"/>
                <a:gd name="connsiteY1" fmla="*/ 169939 h 2674954"/>
                <a:gd name="connsiteX2" fmla="*/ 4931141 w 4931346"/>
                <a:gd name="connsiteY2" fmla="*/ 178031 h 2674954"/>
                <a:gd name="connsiteX3" fmla="*/ 4842128 w 4931346"/>
                <a:gd name="connsiteY3" fmla="*/ 1804530 h 2674954"/>
                <a:gd name="connsiteX4" fmla="*/ 949859 w 4931346"/>
                <a:gd name="connsiteY4" fmla="*/ 1715518 h 2674954"/>
                <a:gd name="connsiteX5" fmla="*/ 941767 w 4931346"/>
                <a:gd name="connsiteY5" fmla="*/ 2451893 h 2674954"/>
                <a:gd name="connsiteX6" fmla="*/ 302496 w 4931346"/>
                <a:gd name="connsiteY6" fmla="*/ 2484261 h 2674954"/>
                <a:gd name="connsiteX0" fmla="*/ 302496 w 5100143"/>
                <a:gd name="connsiteY0" fmla="*/ 2484261 h 2674954"/>
                <a:gd name="connsiteX1" fmla="*/ 391509 w 5100143"/>
                <a:gd name="connsiteY1" fmla="*/ 169939 h 2674954"/>
                <a:gd name="connsiteX2" fmla="*/ 4931141 w 5100143"/>
                <a:gd name="connsiteY2" fmla="*/ 178031 h 2674954"/>
                <a:gd name="connsiteX3" fmla="*/ 4842128 w 5100143"/>
                <a:gd name="connsiteY3" fmla="*/ 1804530 h 2674954"/>
                <a:gd name="connsiteX4" fmla="*/ 949859 w 5100143"/>
                <a:gd name="connsiteY4" fmla="*/ 1715518 h 2674954"/>
                <a:gd name="connsiteX5" fmla="*/ 941767 w 5100143"/>
                <a:gd name="connsiteY5" fmla="*/ 2451893 h 2674954"/>
                <a:gd name="connsiteX6" fmla="*/ 302496 w 5100143"/>
                <a:gd name="connsiteY6" fmla="*/ 2484261 h 2674954"/>
                <a:gd name="connsiteX0" fmla="*/ 302496 w 5100143"/>
                <a:gd name="connsiteY0" fmla="*/ 2484261 h 2674954"/>
                <a:gd name="connsiteX1" fmla="*/ 391509 w 5100143"/>
                <a:gd name="connsiteY1" fmla="*/ 169939 h 2674954"/>
                <a:gd name="connsiteX2" fmla="*/ 4931141 w 5100143"/>
                <a:gd name="connsiteY2" fmla="*/ 178031 h 2674954"/>
                <a:gd name="connsiteX3" fmla="*/ 4842128 w 5100143"/>
                <a:gd name="connsiteY3" fmla="*/ 1804530 h 2674954"/>
                <a:gd name="connsiteX4" fmla="*/ 949859 w 5100143"/>
                <a:gd name="connsiteY4" fmla="*/ 1715518 h 2674954"/>
                <a:gd name="connsiteX5" fmla="*/ 941767 w 5100143"/>
                <a:gd name="connsiteY5" fmla="*/ 2451893 h 2674954"/>
                <a:gd name="connsiteX6" fmla="*/ 302496 w 5100143"/>
                <a:gd name="connsiteY6" fmla="*/ 2484261 h 2674954"/>
                <a:gd name="connsiteX0" fmla="*/ 302496 w 4931335"/>
                <a:gd name="connsiteY0" fmla="*/ 2484261 h 2674954"/>
                <a:gd name="connsiteX1" fmla="*/ 391509 w 4931335"/>
                <a:gd name="connsiteY1" fmla="*/ 169939 h 2674954"/>
                <a:gd name="connsiteX2" fmla="*/ 4931141 w 4931335"/>
                <a:gd name="connsiteY2" fmla="*/ 178031 h 2674954"/>
                <a:gd name="connsiteX3" fmla="*/ 4842128 w 4931335"/>
                <a:gd name="connsiteY3" fmla="*/ 1804530 h 2674954"/>
                <a:gd name="connsiteX4" fmla="*/ 949859 w 4931335"/>
                <a:gd name="connsiteY4" fmla="*/ 1715518 h 2674954"/>
                <a:gd name="connsiteX5" fmla="*/ 941767 w 4931335"/>
                <a:gd name="connsiteY5" fmla="*/ 2451893 h 2674954"/>
                <a:gd name="connsiteX6" fmla="*/ 302496 w 4931335"/>
                <a:gd name="connsiteY6" fmla="*/ 2484261 h 2674954"/>
                <a:gd name="connsiteX0" fmla="*/ 302496 w 4931335"/>
                <a:gd name="connsiteY0" fmla="*/ 2484261 h 2674954"/>
                <a:gd name="connsiteX1" fmla="*/ 391509 w 4931335"/>
                <a:gd name="connsiteY1" fmla="*/ 169939 h 2674954"/>
                <a:gd name="connsiteX2" fmla="*/ 4931141 w 4931335"/>
                <a:gd name="connsiteY2" fmla="*/ 178031 h 2674954"/>
                <a:gd name="connsiteX3" fmla="*/ 4842128 w 4931335"/>
                <a:gd name="connsiteY3" fmla="*/ 1804530 h 2674954"/>
                <a:gd name="connsiteX4" fmla="*/ 949859 w 4931335"/>
                <a:gd name="connsiteY4" fmla="*/ 1715518 h 2674954"/>
                <a:gd name="connsiteX5" fmla="*/ 941767 w 4931335"/>
                <a:gd name="connsiteY5" fmla="*/ 2451893 h 2674954"/>
                <a:gd name="connsiteX6" fmla="*/ 302496 w 4931335"/>
                <a:gd name="connsiteY6" fmla="*/ 2484261 h 2674954"/>
                <a:gd name="connsiteX0" fmla="*/ 302496 w 4932103"/>
                <a:gd name="connsiteY0" fmla="*/ 2484261 h 2674954"/>
                <a:gd name="connsiteX1" fmla="*/ 391509 w 4932103"/>
                <a:gd name="connsiteY1" fmla="*/ 169939 h 2674954"/>
                <a:gd name="connsiteX2" fmla="*/ 4931141 w 4932103"/>
                <a:gd name="connsiteY2" fmla="*/ 178031 h 2674954"/>
                <a:gd name="connsiteX3" fmla="*/ 4931141 w 4932103"/>
                <a:gd name="connsiteY3" fmla="*/ 1844990 h 2674954"/>
                <a:gd name="connsiteX4" fmla="*/ 949859 w 4932103"/>
                <a:gd name="connsiteY4" fmla="*/ 1715518 h 2674954"/>
                <a:gd name="connsiteX5" fmla="*/ 941767 w 4932103"/>
                <a:gd name="connsiteY5" fmla="*/ 2451893 h 2674954"/>
                <a:gd name="connsiteX6" fmla="*/ 302496 w 4932103"/>
                <a:gd name="connsiteY6" fmla="*/ 2484261 h 2674954"/>
                <a:gd name="connsiteX0" fmla="*/ 302496 w 4934013"/>
                <a:gd name="connsiteY0" fmla="*/ 2484261 h 2674954"/>
                <a:gd name="connsiteX1" fmla="*/ 391509 w 4934013"/>
                <a:gd name="connsiteY1" fmla="*/ 169939 h 2674954"/>
                <a:gd name="connsiteX2" fmla="*/ 4931141 w 4934013"/>
                <a:gd name="connsiteY2" fmla="*/ 178031 h 2674954"/>
                <a:gd name="connsiteX3" fmla="*/ 4931141 w 4934013"/>
                <a:gd name="connsiteY3" fmla="*/ 1844990 h 2674954"/>
                <a:gd name="connsiteX4" fmla="*/ 949859 w 4934013"/>
                <a:gd name="connsiteY4" fmla="*/ 1715518 h 2674954"/>
                <a:gd name="connsiteX5" fmla="*/ 941767 w 4934013"/>
                <a:gd name="connsiteY5" fmla="*/ 2451893 h 2674954"/>
                <a:gd name="connsiteX6" fmla="*/ 302496 w 4934013"/>
                <a:gd name="connsiteY6" fmla="*/ 2484261 h 2674954"/>
                <a:gd name="connsiteX0" fmla="*/ 302496 w 4934013"/>
                <a:gd name="connsiteY0" fmla="*/ 2484261 h 2674954"/>
                <a:gd name="connsiteX1" fmla="*/ 391509 w 4934013"/>
                <a:gd name="connsiteY1" fmla="*/ 169939 h 2674954"/>
                <a:gd name="connsiteX2" fmla="*/ 4931141 w 4934013"/>
                <a:gd name="connsiteY2" fmla="*/ 178031 h 2674954"/>
                <a:gd name="connsiteX3" fmla="*/ 4931141 w 4934013"/>
                <a:gd name="connsiteY3" fmla="*/ 1844990 h 2674954"/>
                <a:gd name="connsiteX4" fmla="*/ 949859 w 4934013"/>
                <a:gd name="connsiteY4" fmla="*/ 1715518 h 2674954"/>
                <a:gd name="connsiteX5" fmla="*/ 941767 w 4934013"/>
                <a:gd name="connsiteY5" fmla="*/ 2451893 h 2674954"/>
                <a:gd name="connsiteX6" fmla="*/ 302496 w 4934013"/>
                <a:gd name="connsiteY6" fmla="*/ 2484261 h 2674954"/>
                <a:gd name="connsiteX0" fmla="*/ 302496 w 4934013"/>
                <a:gd name="connsiteY0" fmla="*/ 2484261 h 2674954"/>
                <a:gd name="connsiteX1" fmla="*/ 391509 w 4934013"/>
                <a:gd name="connsiteY1" fmla="*/ 169939 h 2674954"/>
                <a:gd name="connsiteX2" fmla="*/ 4931141 w 4934013"/>
                <a:gd name="connsiteY2" fmla="*/ 178031 h 2674954"/>
                <a:gd name="connsiteX3" fmla="*/ 4931141 w 4934013"/>
                <a:gd name="connsiteY3" fmla="*/ 1844990 h 2674954"/>
                <a:gd name="connsiteX4" fmla="*/ 949859 w 4934013"/>
                <a:gd name="connsiteY4" fmla="*/ 1715518 h 2674954"/>
                <a:gd name="connsiteX5" fmla="*/ 941767 w 4934013"/>
                <a:gd name="connsiteY5" fmla="*/ 2451893 h 2674954"/>
                <a:gd name="connsiteX6" fmla="*/ 302496 w 4934013"/>
                <a:gd name="connsiteY6" fmla="*/ 2484261 h 2674954"/>
                <a:gd name="connsiteX0" fmla="*/ 302496 w 4934013"/>
                <a:gd name="connsiteY0" fmla="*/ 2484261 h 2669791"/>
                <a:gd name="connsiteX1" fmla="*/ 391509 w 4934013"/>
                <a:gd name="connsiteY1" fmla="*/ 169939 h 2669791"/>
                <a:gd name="connsiteX2" fmla="*/ 4931141 w 4934013"/>
                <a:gd name="connsiteY2" fmla="*/ 178031 h 2669791"/>
                <a:gd name="connsiteX3" fmla="*/ 4931141 w 4934013"/>
                <a:gd name="connsiteY3" fmla="*/ 1844990 h 2669791"/>
                <a:gd name="connsiteX4" fmla="*/ 990319 w 4934013"/>
                <a:gd name="connsiteY4" fmla="*/ 1836898 h 2669791"/>
                <a:gd name="connsiteX5" fmla="*/ 941767 w 4934013"/>
                <a:gd name="connsiteY5" fmla="*/ 2451893 h 2669791"/>
                <a:gd name="connsiteX6" fmla="*/ 302496 w 4934013"/>
                <a:gd name="connsiteY6" fmla="*/ 2484261 h 2669791"/>
                <a:gd name="connsiteX0" fmla="*/ 302496 w 4934013"/>
                <a:gd name="connsiteY0" fmla="*/ 2484261 h 2669791"/>
                <a:gd name="connsiteX1" fmla="*/ 391509 w 4934013"/>
                <a:gd name="connsiteY1" fmla="*/ 169939 h 2669791"/>
                <a:gd name="connsiteX2" fmla="*/ 4931141 w 4934013"/>
                <a:gd name="connsiteY2" fmla="*/ 178031 h 2669791"/>
                <a:gd name="connsiteX3" fmla="*/ 4931141 w 4934013"/>
                <a:gd name="connsiteY3" fmla="*/ 1844990 h 2669791"/>
                <a:gd name="connsiteX4" fmla="*/ 990319 w 4934013"/>
                <a:gd name="connsiteY4" fmla="*/ 1836898 h 2669791"/>
                <a:gd name="connsiteX5" fmla="*/ 941767 w 4934013"/>
                <a:gd name="connsiteY5" fmla="*/ 2451893 h 2669791"/>
                <a:gd name="connsiteX6" fmla="*/ 302496 w 4934013"/>
                <a:gd name="connsiteY6" fmla="*/ 2484261 h 2669791"/>
                <a:gd name="connsiteX0" fmla="*/ 302496 w 4934013"/>
                <a:gd name="connsiteY0" fmla="*/ 2484261 h 2669791"/>
                <a:gd name="connsiteX1" fmla="*/ 391509 w 4934013"/>
                <a:gd name="connsiteY1" fmla="*/ 169939 h 2669791"/>
                <a:gd name="connsiteX2" fmla="*/ 4931141 w 4934013"/>
                <a:gd name="connsiteY2" fmla="*/ 178031 h 2669791"/>
                <a:gd name="connsiteX3" fmla="*/ 4931141 w 4934013"/>
                <a:gd name="connsiteY3" fmla="*/ 1844990 h 2669791"/>
                <a:gd name="connsiteX4" fmla="*/ 990319 w 4934013"/>
                <a:gd name="connsiteY4" fmla="*/ 1836898 h 2669791"/>
                <a:gd name="connsiteX5" fmla="*/ 941767 w 4934013"/>
                <a:gd name="connsiteY5" fmla="*/ 2451893 h 2669791"/>
                <a:gd name="connsiteX6" fmla="*/ 302496 w 4934013"/>
                <a:gd name="connsiteY6" fmla="*/ 2484261 h 2669791"/>
                <a:gd name="connsiteX0" fmla="*/ 302496 w 4934013"/>
                <a:gd name="connsiteY0" fmla="*/ 2484261 h 2669791"/>
                <a:gd name="connsiteX1" fmla="*/ 391509 w 4934013"/>
                <a:gd name="connsiteY1" fmla="*/ 169939 h 2669791"/>
                <a:gd name="connsiteX2" fmla="*/ 4931141 w 4934013"/>
                <a:gd name="connsiteY2" fmla="*/ 178031 h 2669791"/>
                <a:gd name="connsiteX3" fmla="*/ 4931141 w 4934013"/>
                <a:gd name="connsiteY3" fmla="*/ 1844990 h 2669791"/>
                <a:gd name="connsiteX4" fmla="*/ 990319 w 4934013"/>
                <a:gd name="connsiteY4" fmla="*/ 1836898 h 2669791"/>
                <a:gd name="connsiteX5" fmla="*/ 941767 w 4934013"/>
                <a:gd name="connsiteY5" fmla="*/ 2451893 h 2669791"/>
                <a:gd name="connsiteX6" fmla="*/ 302496 w 4934013"/>
                <a:gd name="connsiteY6" fmla="*/ 2484261 h 2669791"/>
                <a:gd name="connsiteX0" fmla="*/ 304338 w 4935855"/>
                <a:gd name="connsiteY0" fmla="*/ 2484261 h 2682275"/>
                <a:gd name="connsiteX1" fmla="*/ 393351 w 4935855"/>
                <a:gd name="connsiteY1" fmla="*/ 169939 h 2682275"/>
                <a:gd name="connsiteX2" fmla="*/ 4932983 w 4935855"/>
                <a:gd name="connsiteY2" fmla="*/ 178031 h 2682275"/>
                <a:gd name="connsiteX3" fmla="*/ 4932983 w 4935855"/>
                <a:gd name="connsiteY3" fmla="*/ 1844990 h 2682275"/>
                <a:gd name="connsiteX4" fmla="*/ 992161 w 4935855"/>
                <a:gd name="connsiteY4" fmla="*/ 1836898 h 2682275"/>
                <a:gd name="connsiteX5" fmla="*/ 984069 w 4935855"/>
                <a:gd name="connsiteY5" fmla="*/ 2484261 h 2682275"/>
                <a:gd name="connsiteX6" fmla="*/ 304338 w 4935855"/>
                <a:gd name="connsiteY6" fmla="*/ 2484261 h 2682275"/>
                <a:gd name="connsiteX0" fmla="*/ 304338 w 4935855"/>
                <a:gd name="connsiteY0" fmla="*/ 2484261 h 2682275"/>
                <a:gd name="connsiteX1" fmla="*/ 393351 w 4935855"/>
                <a:gd name="connsiteY1" fmla="*/ 169939 h 2682275"/>
                <a:gd name="connsiteX2" fmla="*/ 4932983 w 4935855"/>
                <a:gd name="connsiteY2" fmla="*/ 178031 h 2682275"/>
                <a:gd name="connsiteX3" fmla="*/ 4932983 w 4935855"/>
                <a:gd name="connsiteY3" fmla="*/ 1844990 h 2682275"/>
                <a:gd name="connsiteX4" fmla="*/ 992161 w 4935855"/>
                <a:gd name="connsiteY4" fmla="*/ 1836898 h 2682275"/>
                <a:gd name="connsiteX5" fmla="*/ 984069 w 4935855"/>
                <a:gd name="connsiteY5" fmla="*/ 2484261 h 2682275"/>
                <a:gd name="connsiteX6" fmla="*/ 304338 w 4935855"/>
                <a:gd name="connsiteY6" fmla="*/ 2484261 h 2682275"/>
                <a:gd name="connsiteX0" fmla="*/ 304338 w 4935855"/>
                <a:gd name="connsiteY0" fmla="*/ 2484261 h 2682275"/>
                <a:gd name="connsiteX1" fmla="*/ 393351 w 4935855"/>
                <a:gd name="connsiteY1" fmla="*/ 169939 h 2682275"/>
                <a:gd name="connsiteX2" fmla="*/ 4932983 w 4935855"/>
                <a:gd name="connsiteY2" fmla="*/ 178031 h 2682275"/>
                <a:gd name="connsiteX3" fmla="*/ 4932983 w 4935855"/>
                <a:gd name="connsiteY3" fmla="*/ 1844990 h 2682275"/>
                <a:gd name="connsiteX4" fmla="*/ 992161 w 4935855"/>
                <a:gd name="connsiteY4" fmla="*/ 1836898 h 2682275"/>
                <a:gd name="connsiteX5" fmla="*/ 984069 w 4935855"/>
                <a:gd name="connsiteY5" fmla="*/ 2484261 h 2682275"/>
                <a:gd name="connsiteX6" fmla="*/ 304338 w 4935855"/>
                <a:gd name="connsiteY6" fmla="*/ 2484261 h 2682275"/>
                <a:gd name="connsiteX0" fmla="*/ 304338 w 4935855"/>
                <a:gd name="connsiteY0" fmla="*/ 2484261 h 2682275"/>
                <a:gd name="connsiteX1" fmla="*/ 393351 w 4935855"/>
                <a:gd name="connsiteY1" fmla="*/ 169939 h 2682275"/>
                <a:gd name="connsiteX2" fmla="*/ 4932983 w 4935855"/>
                <a:gd name="connsiteY2" fmla="*/ 178031 h 2682275"/>
                <a:gd name="connsiteX3" fmla="*/ 4932983 w 4935855"/>
                <a:gd name="connsiteY3" fmla="*/ 1844990 h 2682275"/>
                <a:gd name="connsiteX4" fmla="*/ 992161 w 4935855"/>
                <a:gd name="connsiteY4" fmla="*/ 1836898 h 2682275"/>
                <a:gd name="connsiteX5" fmla="*/ 984069 w 4935855"/>
                <a:gd name="connsiteY5" fmla="*/ 2484261 h 2682275"/>
                <a:gd name="connsiteX6" fmla="*/ 304338 w 4935855"/>
                <a:gd name="connsiteY6" fmla="*/ 2484261 h 2682275"/>
                <a:gd name="connsiteX0" fmla="*/ 304338 w 4935855"/>
                <a:gd name="connsiteY0" fmla="*/ 2484261 h 2529904"/>
                <a:gd name="connsiteX1" fmla="*/ 393351 w 4935855"/>
                <a:gd name="connsiteY1" fmla="*/ 169939 h 2529904"/>
                <a:gd name="connsiteX2" fmla="*/ 4932983 w 4935855"/>
                <a:gd name="connsiteY2" fmla="*/ 178031 h 2529904"/>
                <a:gd name="connsiteX3" fmla="*/ 4932983 w 4935855"/>
                <a:gd name="connsiteY3" fmla="*/ 1844990 h 2529904"/>
                <a:gd name="connsiteX4" fmla="*/ 992161 w 4935855"/>
                <a:gd name="connsiteY4" fmla="*/ 1836898 h 2529904"/>
                <a:gd name="connsiteX5" fmla="*/ 984069 w 4935855"/>
                <a:gd name="connsiteY5" fmla="*/ 2484261 h 2529904"/>
                <a:gd name="connsiteX6" fmla="*/ 304338 w 4935855"/>
                <a:gd name="connsiteY6" fmla="*/ 2484261 h 2529904"/>
                <a:gd name="connsiteX0" fmla="*/ 299531 w 4939140"/>
                <a:gd name="connsiteY0" fmla="*/ 2501643 h 2535306"/>
                <a:gd name="connsiteX1" fmla="*/ 396636 w 4939140"/>
                <a:gd name="connsiteY1" fmla="*/ 171137 h 2535306"/>
                <a:gd name="connsiteX2" fmla="*/ 4936268 w 4939140"/>
                <a:gd name="connsiteY2" fmla="*/ 179229 h 2535306"/>
                <a:gd name="connsiteX3" fmla="*/ 4936268 w 4939140"/>
                <a:gd name="connsiteY3" fmla="*/ 1846188 h 2535306"/>
                <a:gd name="connsiteX4" fmla="*/ 995446 w 4939140"/>
                <a:gd name="connsiteY4" fmla="*/ 1838096 h 2535306"/>
                <a:gd name="connsiteX5" fmla="*/ 987354 w 4939140"/>
                <a:gd name="connsiteY5" fmla="*/ 2485459 h 2535306"/>
                <a:gd name="connsiteX6" fmla="*/ 299531 w 4939140"/>
                <a:gd name="connsiteY6" fmla="*/ 2501643 h 2535306"/>
                <a:gd name="connsiteX0" fmla="*/ 269755 w 4909364"/>
                <a:gd name="connsiteY0" fmla="*/ 2501643 h 2535306"/>
                <a:gd name="connsiteX1" fmla="*/ 366860 w 4909364"/>
                <a:gd name="connsiteY1" fmla="*/ 171137 h 2535306"/>
                <a:gd name="connsiteX2" fmla="*/ 4906492 w 4909364"/>
                <a:gd name="connsiteY2" fmla="*/ 179229 h 2535306"/>
                <a:gd name="connsiteX3" fmla="*/ 4906492 w 4909364"/>
                <a:gd name="connsiteY3" fmla="*/ 1846188 h 2535306"/>
                <a:gd name="connsiteX4" fmla="*/ 965670 w 4909364"/>
                <a:gd name="connsiteY4" fmla="*/ 1838096 h 2535306"/>
                <a:gd name="connsiteX5" fmla="*/ 957578 w 4909364"/>
                <a:gd name="connsiteY5" fmla="*/ 2485459 h 2535306"/>
                <a:gd name="connsiteX6" fmla="*/ 269755 w 4909364"/>
                <a:gd name="connsiteY6" fmla="*/ 2501643 h 2535306"/>
                <a:gd name="connsiteX0" fmla="*/ 269755 w 4909364"/>
                <a:gd name="connsiteY0" fmla="*/ 2501643 h 2535306"/>
                <a:gd name="connsiteX1" fmla="*/ 366860 w 4909364"/>
                <a:gd name="connsiteY1" fmla="*/ 171137 h 2535306"/>
                <a:gd name="connsiteX2" fmla="*/ 4906492 w 4909364"/>
                <a:gd name="connsiteY2" fmla="*/ 179229 h 2535306"/>
                <a:gd name="connsiteX3" fmla="*/ 4906492 w 4909364"/>
                <a:gd name="connsiteY3" fmla="*/ 1846188 h 2535306"/>
                <a:gd name="connsiteX4" fmla="*/ 965670 w 4909364"/>
                <a:gd name="connsiteY4" fmla="*/ 1838096 h 2535306"/>
                <a:gd name="connsiteX5" fmla="*/ 957578 w 4909364"/>
                <a:gd name="connsiteY5" fmla="*/ 2485459 h 2535306"/>
                <a:gd name="connsiteX6" fmla="*/ 269755 w 4909364"/>
                <a:gd name="connsiteY6" fmla="*/ 2501643 h 2535306"/>
                <a:gd name="connsiteX0" fmla="*/ 0 w 4639609"/>
                <a:gd name="connsiteY0" fmla="*/ 2501643 h 2535306"/>
                <a:gd name="connsiteX1" fmla="*/ 97105 w 4639609"/>
                <a:gd name="connsiteY1" fmla="*/ 171137 h 2535306"/>
                <a:gd name="connsiteX2" fmla="*/ 4636737 w 4639609"/>
                <a:gd name="connsiteY2" fmla="*/ 179229 h 2535306"/>
                <a:gd name="connsiteX3" fmla="*/ 4636737 w 4639609"/>
                <a:gd name="connsiteY3" fmla="*/ 1846188 h 2535306"/>
                <a:gd name="connsiteX4" fmla="*/ 695915 w 4639609"/>
                <a:gd name="connsiteY4" fmla="*/ 1838096 h 2535306"/>
                <a:gd name="connsiteX5" fmla="*/ 687823 w 4639609"/>
                <a:gd name="connsiteY5" fmla="*/ 2485459 h 2535306"/>
                <a:gd name="connsiteX6" fmla="*/ 0 w 4639609"/>
                <a:gd name="connsiteY6" fmla="*/ 2501643 h 2535306"/>
                <a:gd name="connsiteX0" fmla="*/ 167935 w 4807544"/>
                <a:gd name="connsiteY0" fmla="*/ 2501643 h 2535306"/>
                <a:gd name="connsiteX1" fmla="*/ 499710 w 4807544"/>
                <a:gd name="connsiteY1" fmla="*/ 697116 h 2535306"/>
                <a:gd name="connsiteX2" fmla="*/ 265040 w 4807544"/>
                <a:gd name="connsiteY2" fmla="*/ 171137 h 2535306"/>
                <a:gd name="connsiteX3" fmla="*/ 4804672 w 4807544"/>
                <a:gd name="connsiteY3" fmla="*/ 179229 h 2535306"/>
                <a:gd name="connsiteX4" fmla="*/ 4804672 w 4807544"/>
                <a:gd name="connsiteY4" fmla="*/ 1846188 h 2535306"/>
                <a:gd name="connsiteX5" fmla="*/ 863850 w 4807544"/>
                <a:gd name="connsiteY5" fmla="*/ 1838096 h 2535306"/>
                <a:gd name="connsiteX6" fmla="*/ 855758 w 4807544"/>
                <a:gd name="connsiteY6" fmla="*/ 2485459 h 2535306"/>
                <a:gd name="connsiteX7" fmla="*/ 167935 w 4807544"/>
                <a:gd name="connsiteY7" fmla="*/ 2501643 h 2535306"/>
                <a:gd name="connsiteX0" fmla="*/ 299531 w 4939140"/>
                <a:gd name="connsiteY0" fmla="*/ 2501643 h 2535306"/>
                <a:gd name="connsiteX1" fmla="*/ 396636 w 4939140"/>
                <a:gd name="connsiteY1" fmla="*/ 171137 h 2535306"/>
                <a:gd name="connsiteX2" fmla="*/ 4936268 w 4939140"/>
                <a:gd name="connsiteY2" fmla="*/ 179229 h 2535306"/>
                <a:gd name="connsiteX3" fmla="*/ 4936268 w 4939140"/>
                <a:gd name="connsiteY3" fmla="*/ 1846188 h 2535306"/>
                <a:gd name="connsiteX4" fmla="*/ 995446 w 4939140"/>
                <a:gd name="connsiteY4" fmla="*/ 1838096 h 2535306"/>
                <a:gd name="connsiteX5" fmla="*/ 987354 w 4939140"/>
                <a:gd name="connsiteY5" fmla="*/ 2485459 h 2535306"/>
                <a:gd name="connsiteX6" fmla="*/ 299531 w 4939140"/>
                <a:gd name="connsiteY6" fmla="*/ 2501643 h 2535306"/>
                <a:gd name="connsiteX0" fmla="*/ 46465 w 4686074"/>
                <a:gd name="connsiteY0" fmla="*/ 2501643 h 2535306"/>
                <a:gd name="connsiteX1" fmla="*/ 143570 w 4686074"/>
                <a:gd name="connsiteY1" fmla="*/ 171137 h 2535306"/>
                <a:gd name="connsiteX2" fmla="*/ 4683202 w 4686074"/>
                <a:gd name="connsiteY2" fmla="*/ 179229 h 2535306"/>
                <a:gd name="connsiteX3" fmla="*/ 4683202 w 4686074"/>
                <a:gd name="connsiteY3" fmla="*/ 1846188 h 2535306"/>
                <a:gd name="connsiteX4" fmla="*/ 742380 w 4686074"/>
                <a:gd name="connsiteY4" fmla="*/ 1838096 h 2535306"/>
                <a:gd name="connsiteX5" fmla="*/ 734288 w 4686074"/>
                <a:gd name="connsiteY5" fmla="*/ 2485459 h 2535306"/>
                <a:gd name="connsiteX6" fmla="*/ 46465 w 4686074"/>
                <a:gd name="connsiteY6" fmla="*/ 2501643 h 2535306"/>
                <a:gd name="connsiteX0" fmla="*/ 75875 w 4715484"/>
                <a:gd name="connsiteY0" fmla="*/ 2507686 h 2541349"/>
                <a:gd name="connsiteX1" fmla="*/ 92059 w 4715484"/>
                <a:gd name="connsiteY1" fmla="*/ 169088 h 2541349"/>
                <a:gd name="connsiteX2" fmla="*/ 4712612 w 4715484"/>
                <a:gd name="connsiteY2" fmla="*/ 185272 h 2541349"/>
                <a:gd name="connsiteX3" fmla="*/ 4712612 w 4715484"/>
                <a:gd name="connsiteY3" fmla="*/ 1852231 h 2541349"/>
                <a:gd name="connsiteX4" fmla="*/ 771790 w 4715484"/>
                <a:gd name="connsiteY4" fmla="*/ 1844139 h 2541349"/>
                <a:gd name="connsiteX5" fmla="*/ 763698 w 4715484"/>
                <a:gd name="connsiteY5" fmla="*/ 2491502 h 2541349"/>
                <a:gd name="connsiteX6" fmla="*/ 75875 w 4715484"/>
                <a:gd name="connsiteY6" fmla="*/ 2507686 h 2541349"/>
                <a:gd name="connsiteX0" fmla="*/ 44059 w 4683668"/>
                <a:gd name="connsiteY0" fmla="*/ 2507686 h 2541349"/>
                <a:gd name="connsiteX1" fmla="*/ 60243 w 4683668"/>
                <a:gd name="connsiteY1" fmla="*/ 169088 h 2541349"/>
                <a:gd name="connsiteX2" fmla="*/ 4680796 w 4683668"/>
                <a:gd name="connsiteY2" fmla="*/ 185272 h 2541349"/>
                <a:gd name="connsiteX3" fmla="*/ 4680796 w 4683668"/>
                <a:gd name="connsiteY3" fmla="*/ 1852231 h 2541349"/>
                <a:gd name="connsiteX4" fmla="*/ 739974 w 4683668"/>
                <a:gd name="connsiteY4" fmla="*/ 1844139 h 2541349"/>
                <a:gd name="connsiteX5" fmla="*/ 731882 w 4683668"/>
                <a:gd name="connsiteY5" fmla="*/ 2491502 h 2541349"/>
                <a:gd name="connsiteX6" fmla="*/ 44059 w 4683668"/>
                <a:gd name="connsiteY6" fmla="*/ 2507686 h 2541349"/>
                <a:gd name="connsiteX0" fmla="*/ 44059 w 4683668"/>
                <a:gd name="connsiteY0" fmla="*/ 2338598 h 2372261"/>
                <a:gd name="connsiteX1" fmla="*/ 60243 w 4683668"/>
                <a:gd name="connsiteY1" fmla="*/ 0 h 2372261"/>
                <a:gd name="connsiteX2" fmla="*/ 4680796 w 4683668"/>
                <a:gd name="connsiteY2" fmla="*/ 16184 h 2372261"/>
                <a:gd name="connsiteX3" fmla="*/ 4680796 w 4683668"/>
                <a:gd name="connsiteY3" fmla="*/ 1683143 h 2372261"/>
                <a:gd name="connsiteX4" fmla="*/ 739974 w 4683668"/>
                <a:gd name="connsiteY4" fmla="*/ 1675051 h 2372261"/>
                <a:gd name="connsiteX5" fmla="*/ 731882 w 4683668"/>
                <a:gd name="connsiteY5" fmla="*/ 2322414 h 2372261"/>
                <a:gd name="connsiteX6" fmla="*/ 44059 w 4683668"/>
                <a:gd name="connsiteY6" fmla="*/ 2338598 h 2372261"/>
                <a:gd name="connsiteX0" fmla="*/ 0 w 4639609"/>
                <a:gd name="connsiteY0" fmla="*/ 2338598 h 2372261"/>
                <a:gd name="connsiteX1" fmla="*/ 16184 w 4639609"/>
                <a:gd name="connsiteY1" fmla="*/ 0 h 2372261"/>
                <a:gd name="connsiteX2" fmla="*/ 4636737 w 4639609"/>
                <a:gd name="connsiteY2" fmla="*/ 16184 h 2372261"/>
                <a:gd name="connsiteX3" fmla="*/ 4636737 w 4639609"/>
                <a:gd name="connsiteY3" fmla="*/ 1683143 h 2372261"/>
                <a:gd name="connsiteX4" fmla="*/ 695915 w 4639609"/>
                <a:gd name="connsiteY4" fmla="*/ 1675051 h 2372261"/>
                <a:gd name="connsiteX5" fmla="*/ 687823 w 4639609"/>
                <a:gd name="connsiteY5" fmla="*/ 2322414 h 2372261"/>
                <a:gd name="connsiteX6" fmla="*/ 0 w 4639609"/>
                <a:gd name="connsiteY6" fmla="*/ 2338598 h 2372261"/>
                <a:gd name="connsiteX0" fmla="*/ 0 w 4639609"/>
                <a:gd name="connsiteY0" fmla="*/ 2338598 h 2338598"/>
                <a:gd name="connsiteX1" fmla="*/ 16184 w 4639609"/>
                <a:gd name="connsiteY1" fmla="*/ 0 h 2338598"/>
                <a:gd name="connsiteX2" fmla="*/ 4636737 w 4639609"/>
                <a:gd name="connsiteY2" fmla="*/ 16184 h 2338598"/>
                <a:gd name="connsiteX3" fmla="*/ 4636737 w 4639609"/>
                <a:gd name="connsiteY3" fmla="*/ 1683143 h 2338598"/>
                <a:gd name="connsiteX4" fmla="*/ 695915 w 4639609"/>
                <a:gd name="connsiteY4" fmla="*/ 1675051 h 2338598"/>
                <a:gd name="connsiteX5" fmla="*/ 687823 w 4639609"/>
                <a:gd name="connsiteY5" fmla="*/ 2322414 h 2338598"/>
                <a:gd name="connsiteX6" fmla="*/ 0 w 4639609"/>
                <a:gd name="connsiteY6" fmla="*/ 2338598 h 2338598"/>
                <a:gd name="connsiteX0" fmla="*/ 0 w 4639609"/>
                <a:gd name="connsiteY0" fmla="*/ 2338598 h 2338598"/>
                <a:gd name="connsiteX1" fmla="*/ 16184 w 4639609"/>
                <a:gd name="connsiteY1" fmla="*/ 0 h 2338598"/>
                <a:gd name="connsiteX2" fmla="*/ 4636737 w 4639609"/>
                <a:gd name="connsiteY2" fmla="*/ 16184 h 2338598"/>
                <a:gd name="connsiteX3" fmla="*/ 4636737 w 4639609"/>
                <a:gd name="connsiteY3" fmla="*/ 1683143 h 2338598"/>
                <a:gd name="connsiteX4" fmla="*/ 695915 w 4639609"/>
                <a:gd name="connsiteY4" fmla="*/ 1675051 h 2338598"/>
                <a:gd name="connsiteX5" fmla="*/ 687823 w 4639609"/>
                <a:gd name="connsiteY5" fmla="*/ 2322414 h 2338598"/>
                <a:gd name="connsiteX6" fmla="*/ 0 w 4639609"/>
                <a:gd name="connsiteY6" fmla="*/ 2338598 h 2338598"/>
                <a:gd name="connsiteX0" fmla="*/ 0 w 4639609"/>
                <a:gd name="connsiteY0" fmla="*/ 2338598 h 2338598"/>
                <a:gd name="connsiteX1" fmla="*/ 16184 w 4639609"/>
                <a:gd name="connsiteY1" fmla="*/ 0 h 2338598"/>
                <a:gd name="connsiteX2" fmla="*/ 4636737 w 4639609"/>
                <a:gd name="connsiteY2" fmla="*/ 16184 h 2338598"/>
                <a:gd name="connsiteX3" fmla="*/ 4636737 w 4639609"/>
                <a:gd name="connsiteY3" fmla="*/ 1683143 h 2338598"/>
                <a:gd name="connsiteX4" fmla="*/ 695915 w 4639609"/>
                <a:gd name="connsiteY4" fmla="*/ 1675051 h 2338598"/>
                <a:gd name="connsiteX5" fmla="*/ 687823 w 4639609"/>
                <a:gd name="connsiteY5" fmla="*/ 2322414 h 2338598"/>
                <a:gd name="connsiteX6" fmla="*/ 0 w 4639609"/>
                <a:gd name="connsiteY6" fmla="*/ 2338598 h 2338598"/>
                <a:gd name="connsiteX0" fmla="*/ 0 w 4639609"/>
                <a:gd name="connsiteY0" fmla="*/ 2338598 h 2338598"/>
                <a:gd name="connsiteX1" fmla="*/ 16184 w 4639609"/>
                <a:gd name="connsiteY1" fmla="*/ 0 h 2338598"/>
                <a:gd name="connsiteX2" fmla="*/ 4636737 w 4639609"/>
                <a:gd name="connsiteY2" fmla="*/ 16184 h 2338598"/>
                <a:gd name="connsiteX3" fmla="*/ 4636737 w 4639609"/>
                <a:gd name="connsiteY3" fmla="*/ 1683143 h 2338598"/>
                <a:gd name="connsiteX4" fmla="*/ 695915 w 4639609"/>
                <a:gd name="connsiteY4" fmla="*/ 1675051 h 2338598"/>
                <a:gd name="connsiteX5" fmla="*/ 687823 w 4639609"/>
                <a:gd name="connsiteY5" fmla="*/ 2322414 h 2338598"/>
                <a:gd name="connsiteX6" fmla="*/ 0 w 4639609"/>
                <a:gd name="connsiteY6" fmla="*/ 2338598 h 2338598"/>
                <a:gd name="connsiteX0" fmla="*/ 0 w 4639609"/>
                <a:gd name="connsiteY0" fmla="*/ 2338598 h 2338598"/>
                <a:gd name="connsiteX1" fmla="*/ 16184 w 4639609"/>
                <a:gd name="connsiteY1" fmla="*/ 0 h 2338598"/>
                <a:gd name="connsiteX2" fmla="*/ 4636737 w 4639609"/>
                <a:gd name="connsiteY2" fmla="*/ 16184 h 2338598"/>
                <a:gd name="connsiteX3" fmla="*/ 4636737 w 4639609"/>
                <a:gd name="connsiteY3" fmla="*/ 1683143 h 2338598"/>
                <a:gd name="connsiteX4" fmla="*/ 695915 w 4639609"/>
                <a:gd name="connsiteY4" fmla="*/ 1675051 h 2338598"/>
                <a:gd name="connsiteX5" fmla="*/ 687823 w 4639609"/>
                <a:gd name="connsiteY5" fmla="*/ 2322414 h 2338598"/>
                <a:gd name="connsiteX6" fmla="*/ 0 w 4639609"/>
                <a:gd name="connsiteY6" fmla="*/ 2338598 h 2338598"/>
                <a:gd name="connsiteX0" fmla="*/ 0 w 4639609"/>
                <a:gd name="connsiteY0" fmla="*/ 2338598 h 2338598"/>
                <a:gd name="connsiteX1" fmla="*/ 16184 w 4639609"/>
                <a:gd name="connsiteY1" fmla="*/ 0 h 2338598"/>
                <a:gd name="connsiteX2" fmla="*/ 4636737 w 4639609"/>
                <a:gd name="connsiteY2" fmla="*/ 16184 h 2338598"/>
                <a:gd name="connsiteX3" fmla="*/ 4636737 w 4639609"/>
                <a:gd name="connsiteY3" fmla="*/ 1683143 h 2338598"/>
                <a:gd name="connsiteX4" fmla="*/ 695915 w 4639609"/>
                <a:gd name="connsiteY4" fmla="*/ 1675051 h 2338598"/>
                <a:gd name="connsiteX5" fmla="*/ 687823 w 4639609"/>
                <a:gd name="connsiteY5" fmla="*/ 2322414 h 2338598"/>
                <a:gd name="connsiteX6" fmla="*/ 0 w 4639609"/>
                <a:gd name="connsiteY6" fmla="*/ 2338598 h 2338598"/>
                <a:gd name="connsiteX0" fmla="*/ 4879 w 4628304"/>
                <a:gd name="connsiteY0" fmla="*/ 2322414 h 2325528"/>
                <a:gd name="connsiteX1" fmla="*/ 4879 w 4628304"/>
                <a:gd name="connsiteY1" fmla="*/ 0 h 2325528"/>
                <a:gd name="connsiteX2" fmla="*/ 4625432 w 4628304"/>
                <a:gd name="connsiteY2" fmla="*/ 16184 h 2325528"/>
                <a:gd name="connsiteX3" fmla="*/ 4625432 w 4628304"/>
                <a:gd name="connsiteY3" fmla="*/ 1683143 h 2325528"/>
                <a:gd name="connsiteX4" fmla="*/ 684610 w 4628304"/>
                <a:gd name="connsiteY4" fmla="*/ 1675051 h 2325528"/>
                <a:gd name="connsiteX5" fmla="*/ 676518 w 4628304"/>
                <a:gd name="connsiteY5" fmla="*/ 2322414 h 2325528"/>
                <a:gd name="connsiteX6" fmla="*/ 4879 w 4628304"/>
                <a:gd name="connsiteY6" fmla="*/ 2322414 h 2325528"/>
                <a:gd name="connsiteX0" fmla="*/ 0 w 4663885"/>
                <a:gd name="connsiteY0" fmla="*/ 2330506 h 2330506"/>
                <a:gd name="connsiteX1" fmla="*/ 40460 w 4663885"/>
                <a:gd name="connsiteY1" fmla="*/ 0 h 2330506"/>
                <a:gd name="connsiteX2" fmla="*/ 4661013 w 4663885"/>
                <a:gd name="connsiteY2" fmla="*/ 16184 h 2330506"/>
                <a:gd name="connsiteX3" fmla="*/ 4661013 w 4663885"/>
                <a:gd name="connsiteY3" fmla="*/ 1683143 h 2330506"/>
                <a:gd name="connsiteX4" fmla="*/ 720191 w 4663885"/>
                <a:gd name="connsiteY4" fmla="*/ 1675051 h 2330506"/>
                <a:gd name="connsiteX5" fmla="*/ 712099 w 4663885"/>
                <a:gd name="connsiteY5" fmla="*/ 2322414 h 2330506"/>
                <a:gd name="connsiteX6" fmla="*/ 0 w 4663885"/>
                <a:gd name="connsiteY6" fmla="*/ 2330506 h 2330506"/>
                <a:gd name="connsiteX0" fmla="*/ 0 w 4639609"/>
                <a:gd name="connsiteY0" fmla="*/ 2330506 h 2330506"/>
                <a:gd name="connsiteX1" fmla="*/ 16184 w 4639609"/>
                <a:gd name="connsiteY1" fmla="*/ 0 h 2330506"/>
                <a:gd name="connsiteX2" fmla="*/ 4636737 w 4639609"/>
                <a:gd name="connsiteY2" fmla="*/ 16184 h 2330506"/>
                <a:gd name="connsiteX3" fmla="*/ 4636737 w 4639609"/>
                <a:gd name="connsiteY3" fmla="*/ 1683143 h 2330506"/>
                <a:gd name="connsiteX4" fmla="*/ 695915 w 4639609"/>
                <a:gd name="connsiteY4" fmla="*/ 1675051 h 2330506"/>
                <a:gd name="connsiteX5" fmla="*/ 687823 w 4639609"/>
                <a:gd name="connsiteY5" fmla="*/ 2322414 h 2330506"/>
                <a:gd name="connsiteX6" fmla="*/ 0 w 4639609"/>
                <a:gd name="connsiteY6" fmla="*/ 2330506 h 2330506"/>
                <a:gd name="connsiteX0" fmla="*/ 0 w 4639609"/>
                <a:gd name="connsiteY0" fmla="*/ 2346690 h 2346690"/>
                <a:gd name="connsiteX1" fmla="*/ 16184 w 4639609"/>
                <a:gd name="connsiteY1" fmla="*/ 16184 h 2346690"/>
                <a:gd name="connsiteX2" fmla="*/ 4636737 w 4639609"/>
                <a:gd name="connsiteY2" fmla="*/ 0 h 2346690"/>
                <a:gd name="connsiteX3" fmla="*/ 4636737 w 4639609"/>
                <a:gd name="connsiteY3" fmla="*/ 1699327 h 2346690"/>
                <a:gd name="connsiteX4" fmla="*/ 695915 w 4639609"/>
                <a:gd name="connsiteY4" fmla="*/ 1691235 h 2346690"/>
                <a:gd name="connsiteX5" fmla="*/ 687823 w 4639609"/>
                <a:gd name="connsiteY5" fmla="*/ 2338598 h 2346690"/>
                <a:gd name="connsiteX6" fmla="*/ 0 w 4639609"/>
                <a:gd name="connsiteY6" fmla="*/ 2346690 h 2346690"/>
                <a:gd name="connsiteX0" fmla="*/ 0 w 4639609"/>
                <a:gd name="connsiteY0" fmla="*/ 2346690 h 2346690"/>
                <a:gd name="connsiteX1" fmla="*/ 16184 w 4639609"/>
                <a:gd name="connsiteY1" fmla="*/ 16184 h 2346690"/>
                <a:gd name="connsiteX2" fmla="*/ 4636737 w 4639609"/>
                <a:gd name="connsiteY2" fmla="*/ 0 h 2346690"/>
                <a:gd name="connsiteX3" fmla="*/ 4636737 w 4639609"/>
                <a:gd name="connsiteY3" fmla="*/ 1699327 h 2346690"/>
                <a:gd name="connsiteX4" fmla="*/ 695915 w 4639609"/>
                <a:gd name="connsiteY4" fmla="*/ 1691235 h 2346690"/>
                <a:gd name="connsiteX5" fmla="*/ 687823 w 4639609"/>
                <a:gd name="connsiteY5" fmla="*/ 2338598 h 2346690"/>
                <a:gd name="connsiteX6" fmla="*/ 0 w 4639609"/>
                <a:gd name="connsiteY6" fmla="*/ 2346690 h 2346690"/>
                <a:gd name="connsiteX0" fmla="*/ 0 w 4653853"/>
                <a:gd name="connsiteY0" fmla="*/ 2331237 h 2331237"/>
                <a:gd name="connsiteX1" fmla="*/ 16184 w 4653853"/>
                <a:gd name="connsiteY1" fmla="*/ 731 h 2331237"/>
                <a:gd name="connsiteX2" fmla="*/ 4652921 w 4653853"/>
                <a:gd name="connsiteY2" fmla="*/ 731 h 2331237"/>
                <a:gd name="connsiteX3" fmla="*/ 4636737 w 4653853"/>
                <a:gd name="connsiteY3" fmla="*/ 1683874 h 2331237"/>
                <a:gd name="connsiteX4" fmla="*/ 695915 w 4653853"/>
                <a:gd name="connsiteY4" fmla="*/ 1675782 h 2331237"/>
                <a:gd name="connsiteX5" fmla="*/ 687823 w 4653853"/>
                <a:gd name="connsiteY5" fmla="*/ 2323145 h 2331237"/>
                <a:gd name="connsiteX6" fmla="*/ 0 w 4653853"/>
                <a:gd name="connsiteY6" fmla="*/ 2331237 h 2331237"/>
                <a:gd name="connsiteX0" fmla="*/ 0 w 4637166"/>
                <a:gd name="connsiteY0" fmla="*/ 2331237 h 2331237"/>
                <a:gd name="connsiteX1" fmla="*/ 16184 w 4637166"/>
                <a:gd name="connsiteY1" fmla="*/ 731 h 2331237"/>
                <a:gd name="connsiteX2" fmla="*/ 4628644 w 4637166"/>
                <a:gd name="connsiteY2" fmla="*/ 731 h 2331237"/>
                <a:gd name="connsiteX3" fmla="*/ 4636737 w 4637166"/>
                <a:gd name="connsiteY3" fmla="*/ 1683874 h 2331237"/>
                <a:gd name="connsiteX4" fmla="*/ 695915 w 4637166"/>
                <a:gd name="connsiteY4" fmla="*/ 1675782 h 2331237"/>
                <a:gd name="connsiteX5" fmla="*/ 687823 w 4637166"/>
                <a:gd name="connsiteY5" fmla="*/ 2323145 h 2331237"/>
                <a:gd name="connsiteX6" fmla="*/ 0 w 4637166"/>
                <a:gd name="connsiteY6" fmla="*/ 2331237 h 2331237"/>
                <a:gd name="connsiteX0" fmla="*/ 0 w 4646245"/>
                <a:gd name="connsiteY0" fmla="*/ 2331079 h 2331079"/>
                <a:gd name="connsiteX1" fmla="*/ 16184 w 4646245"/>
                <a:gd name="connsiteY1" fmla="*/ 573 h 2331079"/>
                <a:gd name="connsiteX2" fmla="*/ 4644828 w 4646245"/>
                <a:gd name="connsiteY2" fmla="*/ 8665 h 2331079"/>
                <a:gd name="connsiteX3" fmla="*/ 4636737 w 4646245"/>
                <a:gd name="connsiteY3" fmla="*/ 1683716 h 2331079"/>
                <a:gd name="connsiteX4" fmla="*/ 695915 w 4646245"/>
                <a:gd name="connsiteY4" fmla="*/ 1675624 h 2331079"/>
                <a:gd name="connsiteX5" fmla="*/ 687823 w 4646245"/>
                <a:gd name="connsiteY5" fmla="*/ 2322987 h 2331079"/>
                <a:gd name="connsiteX6" fmla="*/ 0 w 4646245"/>
                <a:gd name="connsiteY6" fmla="*/ 2331079 h 2331079"/>
                <a:gd name="connsiteX0" fmla="*/ 0 w 4661705"/>
                <a:gd name="connsiteY0" fmla="*/ 2557083 h 2557083"/>
                <a:gd name="connsiteX1" fmla="*/ 16184 w 4661705"/>
                <a:gd name="connsiteY1" fmla="*/ 226577 h 2557083"/>
                <a:gd name="connsiteX2" fmla="*/ 4661012 w 4661705"/>
                <a:gd name="connsiteY2" fmla="*/ 0 h 2557083"/>
                <a:gd name="connsiteX3" fmla="*/ 4636737 w 4661705"/>
                <a:gd name="connsiteY3" fmla="*/ 1909720 h 2557083"/>
                <a:gd name="connsiteX4" fmla="*/ 695915 w 4661705"/>
                <a:gd name="connsiteY4" fmla="*/ 1901628 h 2557083"/>
                <a:gd name="connsiteX5" fmla="*/ 687823 w 4661705"/>
                <a:gd name="connsiteY5" fmla="*/ 2548991 h 2557083"/>
                <a:gd name="connsiteX6" fmla="*/ 0 w 4661705"/>
                <a:gd name="connsiteY6" fmla="*/ 2557083 h 2557083"/>
                <a:gd name="connsiteX0" fmla="*/ 0 w 4661705"/>
                <a:gd name="connsiteY0" fmla="*/ 2557083 h 2557083"/>
                <a:gd name="connsiteX1" fmla="*/ 8092 w 4661705"/>
                <a:gd name="connsiteY1" fmla="*/ 8092 h 2557083"/>
                <a:gd name="connsiteX2" fmla="*/ 4661012 w 4661705"/>
                <a:gd name="connsiteY2" fmla="*/ 0 h 2557083"/>
                <a:gd name="connsiteX3" fmla="*/ 4636737 w 4661705"/>
                <a:gd name="connsiteY3" fmla="*/ 1909720 h 2557083"/>
                <a:gd name="connsiteX4" fmla="*/ 695915 w 4661705"/>
                <a:gd name="connsiteY4" fmla="*/ 1901628 h 2557083"/>
                <a:gd name="connsiteX5" fmla="*/ 687823 w 4661705"/>
                <a:gd name="connsiteY5" fmla="*/ 2548991 h 2557083"/>
                <a:gd name="connsiteX6" fmla="*/ 0 w 4661705"/>
                <a:gd name="connsiteY6" fmla="*/ 2557083 h 2557083"/>
                <a:gd name="connsiteX0" fmla="*/ 0 w 4661705"/>
                <a:gd name="connsiteY0" fmla="*/ 2557083 h 2557083"/>
                <a:gd name="connsiteX1" fmla="*/ 8092 w 4661705"/>
                <a:gd name="connsiteY1" fmla="*/ 8092 h 2557083"/>
                <a:gd name="connsiteX2" fmla="*/ 4661012 w 4661705"/>
                <a:gd name="connsiteY2" fmla="*/ 0 h 2557083"/>
                <a:gd name="connsiteX3" fmla="*/ 4636737 w 4661705"/>
                <a:gd name="connsiteY3" fmla="*/ 1909720 h 2557083"/>
                <a:gd name="connsiteX4" fmla="*/ 695915 w 4661705"/>
                <a:gd name="connsiteY4" fmla="*/ 1901628 h 2557083"/>
                <a:gd name="connsiteX5" fmla="*/ 687823 w 4661705"/>
                <a:gd name="connsiteY5" fmla="*/ 2548991 h 2557083"/>
                <a:gd name="connsiteX6" fmla="*/ 0 w 4661705"/>
                <a:gd name="connsiteY6" fmla="*/ 2557083 h 2557083"/>
                <a:gd name="connsiteX0" fmla="*/ 5474 w 4667179"/>
                <a:gd name="connsiteY0" fmla="*/ 2557083 h 2557083"/>
                <a:gd name="connsiteX1" fmla="*/ 6366 w 4667179"/>
                <a:gd name="connsiteY1" fmla="*/ 8092 h 2557083"/>
                <a:gd name="connsiteX2" fmla="*/ 4666486 w 4667179"/>
                <a:gd name="connsiteY2" fmla="*/ 0 h 2557083"/>
                <a:gd name="connsiteX3" fmla="*/ 4642211 w 4667179"/>
                <a:gd name="connsiteY3" fmla="*/ 1909720 h 2557083"/>
                <a:gd name="connsiteX4" fmla="*/ 701389 w 4667179"/>
                <a:gd name="connsiteY4" fmla="*/ 1901628 h 2557083"/>
                <a:gd name="connsiteX5" fmla="*/ 693297 w 4667179"/>
                <a:gd name="connsiteY5" fmla="*/ 2548991 h 2557083"/>
                <a:gd name="connsiteX6" fmla="*/ 5474 w 4667179"/>
                <a:gd name="connsiteY6" fmla="*/ 2557083 h 2557083"/>
                <a:gd name="connsiteX0" fmla="*/ 8484 w 4670189"/>
                <a:gd name="connsiteY0" fmla="*/ 2557083 h 2557083"/>
                <a:gd name="connsiteX1" fmla="*/ 9376 w 4670189"/>
                <a:gd name="connsiteY1" fmla="*/ 8092 h 2557083"/>
                <a:gd name="connsiteX2" fmla="*/ 4669496 w 4670189"/>
                <a:gd name="connsiteY2" fmla="*/ 0 h 2557083"/>
                <a:gd name="connsiteX3" fmla="*/ 4645221 w 4670189"/>
                <a:gd name="connsiteY3" fmla="*/ 1909720 h 2557083"/>
                <a:gd name="connsiteX4" fmla="*/ 704399 w 4670189"/>
                <a:gd name="connsiteY4" fmla="*/ 1901628 h 2557083"/>
                <a:gd name="connsiteX5" fmla="*/ 696307 w 4670189"/>
                <a:gd name="connsiteY5" fmla="*/ 2548991 h 2557083"/>
                <a:gd name="connsiteX6" fmla="*/ 8484 w 4670189"/>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02223 w 4676105"/>
                <a:gd name="connsiteY5" fmla="*/ 2548991 h 2557083"/>
                <a:gd name="connsiteX6" fmla="*/ 0 w 4676105"/>
                <a:gd name="connsiteY6" fmla="*/ 2557083 h 2557083"/>
                <a:gd name="connsiteX0" fmla="*/ 0 w 4676105"/>
                <a:gd name="connsiteY0" fmla="*/ 2557083 h 2565921"/>
                <a:gd name="connsiteX1" fmla="*/ 15292 w 4676105"/>
                <a:gd name="connsiteY1" fmla="*/ 8092 h 2565921"/>
                <a:gd name="connsiteX2" fmla="*/ 4675412 w 4676105"/>
                <a:gd name="connsiteY2" fmla="*/ 0 h 2565921"/>
                <a:gd name="connsiteX3" fmla="*/ 4651137 w 4676105"/>
                <a:gd name="connsiteY3" fmla="*/ 1909720 h 2565921"/>
                <a:gd name="connsiteX4" fmla="*/ 710315 w 4676105"/>
                <a:gd name="connsiteY4" fmla="*/ 1901628 h 2565921"/>
                <a:gd name="connsiteX5" fmla="*/ 723823 w 4676105"/>
                <a:gd name="connsiteY5" fmla="*/ 2563391 h 2565921"/>
                <a:gd name="connsiteX6" fmla="*/ 0 w 4676105"/>
                <a:gd name="connsiteY6" fmla="*/ 2557083 h 2565921"/>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16623 w 4676105"/>
                <a:gd name="connsiteY5" fmla="*/ 2548991 h 2557083"/>
                <a:gd name="connsiteX6" fmla="*/ 0 w 4676105"/>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16623 w 4676105"/>
                <a:gd name="connsiteY5" fmla="*/ 2548991 h 2557083"/>
                <a:gd name="connsiteX6" fmla="*/ 0 w 4676105"/>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16623 w 4676105"/>
                <a:gd name="connsiteY5" fmla="*/ 2548991 h 2557083"/>
                <a:gd name="connsiteX6" fmla="*/ 0 w 4676105"/>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23823 w 4676105"/>
                <a:gd name="connsiteY5" fmla="*/ 2548991 h 2557083"/>
                <a:gd name="connsiteX6" fmla="*/ 0 w 4676105"/>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02223 w 4676105"/>
                <a:gd name="connsiteY5" fmla="*/ 2548991 h 2557083"/>
                <a:gd name="connsiteX6" fmla="*/ 0 w 4676105"/>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23823 w 4676105"/>
                <a:gd name="connsiteY5" fmla="*/ 2548991 h 2557083"/>
                <a:gd name="connsiteX6" fmla="*/ 0 w 4676105"/>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07154 w 4676105"/>
                <a:gd name="connsiteY5" fmla="*/ 2546610 h 2557083"/>
                <a:gd name="connsiteX6" fmla="*/ 0 w 4676105"/>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07154 w 4676105"/>
                <a:gd name="connsiteY5" fmla="*/ 2546610 h 2557083"/>
                <a:gd name="connsiteX6" fmla="*/ 0 w 4676105"/>
                <a:gd name="connsiteY6" fmla="*/ 2557083 h 2557083"/>
                <a:gd name="connsiteX0" fmla="*/ 0 w 4676105"/>
                <a:gd name="connsiteY0" fmla="*/ 2557083 h 2560969"/>
                <a:gd name="connsiteX1" fmla="*/ 15292 w 4676105"/>
                <a:gd name="connsiteY1" fmla="*/ 8092 h 2560969"/>
                <a:gd name="connsiteX2" fmla="*/ 4675412 w 4676105"/>
                <a:gd name="connsiteY2" fmla="*/ 0 h 2560969"/>
                <a:gd name="connsiteX3" fmla="*/ 4651137 w 4676105"/>
                <a:gd name="connsiteY3" fmla="*/ 1909720 h 2560969"/>
                <a:gd name="connsiteX4" fmla="*/ 710315 w 4676105"/>
                <a:gd name="connsiteY4" fmla="*/ 1901628 h 2560969"/>
                <a:gd name="connsiteX5" fmla="*/ 707154 w 4676105"/>
                <a:gd name="connsiteY5" fmla="*/ 2560897 h 2560969"/>
                <a:gd name="connsiteX6" fmla="*/ 0 w 4676105"/>
                <a:gd name="connsiteY6" fmla="*/ 2557083 h 2560969"/>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07154 w 4676105"/>
                <a:gd name="connsiteY5" fmla="*/ 2553754 h 2557083"/>
                <a:gd name="connsiteX6" fmla="*/ 0 w 4676105"/>
                <a:gd name="connsiteY6" fmla="*/ 2557083 h 2557083"/>
                <a:gd name="connsiteX0" fmla="*/ 0 w 4676105"/>
                <a:gd name="connsiteY0" fmla="*/ 2557083 h 2557083"/>
                <a:gd name="connsiteX1" fmla="*/ 15292 w 4676105"/>
                <a:gd name="connsiteY1" fmla="*/ 8092 h 2557083"/>
                <a:gd name="connsiteX2" fmla="*/ 4675412 w 4676105"/>
                <a:gd name="connsiteY2" fmla="*/ 0 h 2557083"/>
                <a:gd name="connsiteX3" fmla="*/ 4651137 w 4676105"/>
                <a:gd name="connsiteY3" fmla="*/ 1909720 h 2557083"/>
                <a:gd name="connsiteX4" fmla="*/ 710315 w 4676105"/>
                <a:gd name="connsiteY4" fmla="*/ 1901628 h 2557083"/>
                <a:gd name="connsiteX5" fmla="*/ 707154 w 4676105"/>
                <a:gd name="connsiteY5" fmla="*/ 2553754 h 2557083"/>
                <a:gd name="connsiteX6" fmla="*/ 0 w 4676105"/>
                <a:gd name="connsiteY6" fmla="*/ 2557083 h 2557083"/>
                <a:gd name="connsiteX0" fmla="*/ 0 w 4673723"/>
                <a:gd name="connsiteY0" fmla="*/ 2557083 h 2557083"/>
                <a:gd name="connsiteX1" fmla="*/ 12910 w 4673723"/>
                <a:gd name="connsiteY1" fmla="*/ 8092 h 2557083"/>
                <a:gd name="connsiteX2" fmla="*/ 4673030 w 4673723"/>
                <a:gd name="connsiteY2" fmla="*/ 0 h 2557083"/>
                <a:gd name="connsiteX3" fmla="*/ 4648755 w 4673723"/>
                <a:gd name="connsiteY3" fmla="*/ 1909720 h 2557083"/>
                <a:gd name="connsiteX4" fmla="*/ 707933 w 4673723"/>
                <a:gd name="connsiteY4" fmla="*/ 1901628 h 2557083"/>
                <a:gd name="connsiteX5" fmla="*/ 704772 w 4673723"/>
                <a:gd name="connsiteY5" fmla="*/ 2553754 h 2557083"/>
                <a:gd name="connsiteX6" fmla="*/ 0 w 4673723"/>
                <a:gd name="connsiteY6" fmla="*/ 2557083 h 2557083"/>
                <a:gd name="connsiteX0" fmla="*/ 0 w 4673723"/>
                <a:gd name="connsiteY0" fmla="*/ 2557083 h 2557083"/>
                <a:gd name="connsiteX1" fmla="*/ 12910 w 4673723"/>
                <a:gd name="connsiteY1" fmla="*/ 8092 h 2557083"/>
                <a:gd name="connsiteX2" fmla="*/ 4673030 w 4673723"/>
                <a:gd name="connsiteY2" fmla="*/ 0 h 2557083"/>
                <a:gd name="connsiteX3" fmla="*/ 4648755 w 4673723"/>
                <a:gd name="connsiteY3" fmla="*/ 1909720 h 2557083"/>
                <a:gd name="connsiteX4" fmla="*/ 707933 w 4673723"/>
                <a:gd name="connsiteY4" fmla="*/ 1901628 h 2557083"/>
                <a:gd name="connsiteX5" fmla="*/ 704772 w 4673723"/>
                <a:gd name="connsiteY5" fmla="*/ 2553754 h 2557083"/>
                <a:gd name="connsiteX6" fmla="*/ 0 w 4673723"/>
                <a:gd name="connsiteY6" fmla="*/ 2557083 h 2557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723" h="2557083">
                  <a:moveTo>
                    <a:pt x="0" y="2557083"/>
                  </a:moveTo>
                  <a:cubicBezTo>
                    <a:pt x="16619" y="7859"/>
                    <a:pt x="-233" y="2655644"/>
                    <a:pt x="12910" y="8092"/>
                  </a:cubicBezTo>
                  <a:cubicBezTo>
                    <a:pt x="1553094" y="2697"/>
                    <a:pt x="74056" y="21579"/>
                    <a:pt x="4673030" y="0"/>
                  </a:cubicBezTo>
                  <a:cubicBezTo>
                    <a:pt x="4678425" y="604206"/>
                    <a:pt x="4650635" y="262597"/>
                    <a:pt x="4648755" y="1909720"/>
                  </a:cubicBezTo>
                  <a:cubicBezTo>
                    <a:pt x="699841" y="1898931"/>
                    <a:pt x="4656845" y="1896233"/>
                    <a:pt x="707933" y="1901628"/>
                  </a:cubicBezTo>
                  <a:cubicBezTo>
                    <a:pt x="703887" y="2544944"/>
                    <a:pt x="706120" y="1936062"/>
                    <a:pt x="704772" y="2553754"/>
                  </a:cubicBezTo>
                  <a:cubicBezTo>
                    <a:pt x="-1554" y="2555019"/>
                    <a:pt x="707294" y="2548674"/>
                    <a:pt x="0" y="2557083"/>
                  </a:cubicBezTo>
                  <a:close/>
                </a:path>
              </a:pathLst>
            </a:cu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
        <p:nvSpPr>
          <p:cNvPr id="14" name="TextBox 13"/>
          <p:cNvSpPr txBox="1"/>
          <p:nvPr/>
        </p:nvSpPr>
        <p:spPr>
          <a:xfrm>
            <a:off x="5650231" y="1314857"/>
            <a:ext cx="3356204"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Facilitating the bridges</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Arial"/>
              <a:ea typeface="+mn-ea"/>
              <a:cs typeface="Arial"/>
              <a:sym typeface="Arial"/>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sym typeface="Arial"/>
              </a:rPr>
              <a:t>with</a:t>
            </a:r>
            <a:r>
              <a:rPr kumimoji="0" lang="en-GB" sz="1600" b="0" i="0" u="none" strike="noStrike" kern="0" cap="none" spc="0" normalizeH="0" baseline="0" noProof="0" dirty="0">
                <a:ln>
                  <a:noFill/>
                </a:ln>
                <a:solidFill>
                  <a:srgbClr val="000000"/>
                </a:solidFill>
                <a:effectLst/>
                <a:uLnTx/>
                <a:uFillTx/>
                <a:latin typeface="Arial"/>
                <a:cs typeface="Arial"/>
                <a:sym typeface="Arial"/>
              </a:rPr>
              <a:t> interoperable </a:t>
            </a: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building blocks for ‘AAI infrastructure’ architects</a:t>
            </a: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that are</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technology-agnostic</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have multiple implementations</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come with policy templates &amp;</a:t>
            </a:r>
            <a:br>
              <a:rPr kumimoji="0" lang="en-GB" sz="1600" b="0" i="0" u="none" strike="noStrike" kern="0" cap="none" spc="0" normalizeH="0" baseline="0" noProof="0" dirty="0">
                <a:ln>
                  <a:noFill/>
                </a:ln>
                <a:solidFill>
                  <a:srgbClr val="000000"/>
                </a:solidFill>
                <a:effectLst/>
                <a:uLnTx/>
                <a:uFillTx/>
                <a:latin typeface="Arial"/>
                <a:cs typeface="Arial"/>
                <a:sym typeface="Arial"/>
              </a:rPr>
            </a:br>
            <a:r>
              <a:rPr kumimoji="0" lang="en-GB" sz="1600" b="0" i="0" u="none" strike="noStrike" kern="0" cap="none" spc="0" normalizeH="0" baseline="0" noProof="0" dirty="0">
                <a:ln>
                  <a:noFill/>
                </a:ln>
                <a:solidFill>
                  <a:srgbClr val="000000"/>
                </a:solidFill>
                <a:effectLst/>
                <a:uLnTx/>
                <a:uFillTx/>
                <a:latin typeface="Arial"/>
                <a:cs typeface="Arial"/>
                <a:sym typeface="Arial"/>
              </a:rPr>
              <a:t>good practice guides </a:t>
            </a:r>
            <a:r>
              <a:rPr kumimoji="0" lang="en-GB" sz="1600" b="0" i="0" u="none" strike="noStrike" kern="0" cap="none" spc="0" normalizeH="0" baseline="0" noProof="0" dirty="0">
                <a:ln>
                  <a:noFill/>
                </a:ln>
                <a:solidFill>
                  <a:srgbClr val="000000"/>
                </a:solidFill>
                <a:effectLst/>
                <a:uLnTx/>
                <a:uFillTx/>
                <a:latin typeface="Arial"/>
                <a:cs typeface="Arial"/>
                <a:sym typeface="Wingdings" panose="05000000000000000000" pitchFamily="2" charset="2"/>
              </a:rPr>
              <a:t></a:t>
            </a:r>
            <a:endParaRPr kumimoji="0" lang="en-GB"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Slide Number Placeholder 2">
            <a:extLst>
              <a:ext uri="{FF2B5EF4-FFF2-40B4-BE49-F238E27FC236}">
                <a16:creationId xmlns:a16="http://schemas.microsoft.com/office/drawing/2014/main" id="{7D149C6D-A00C-0E0B-0361-218949ECE45F}"/>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23</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6826518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 Placeholder 3"/>
          <p:cNvSpPr>
            <a:spLocks noGrp="1"/>
          </p:cNvSpPr>
          <p:nvPr>
            <p:ph type="body" sz="quarter" idx="15"/>
          </p:nvPr>
        </p:nvSpPr>
        <p:spPr/>
        <p:txBody>
          <a:bodyPr/>
          <a:lstStyle/>
          <a:p>
            <a:r>
              <a:rPr lang="en-GB" dirty="0"/>
              <a:t>More than just nice colours</a:t>
            </a:r>
          </a:p>
        </p:txBody>
      </p:sp>
      <p:pic>
        <p:nvPicPr>
          <p:cNvPr id="16" name="Google Shape;615;g2e2953a4e95_0_1861"/>
          <p:cNvPicPr preferRelativeResize="0"/>
          <p:nvPr/>
        </p:nvPicPr>
        <p:blipFill rotWithShape="1">
          <a:blip r:embed="rId2">
            <a:alphaModFix/>
          </a:blip>
          <a:srcRect/>
          <a:stretch/>
        </p:blipFill>
        <p:spPr>
          <a:xfrm>
            <a:off x="238125" y="630874"/>
            <a:ext cx="4574367" cy="3563504"/>
          </a:xfrm>
          <a:prstGeom prst="rect">
            <a:avLst/>
          </a:prstGeom>
          <a:noFill/>
          <a:ln>
            <a:noFill/>
          </a:ln>
        </p:spPr>
      </p:pic>
      <p:pic>
        <p:nvPicPr>
          <p:cNvPr id="19" name="Google Shape;618;g2e2953a4e95_0_1861"/>
          <p:cNvPicPr preferRelativeResize="0"/>
          <p:nvPr/>
        </p:nvPicPr>
        <p:blipFill rotWithShape="1">
          <a:blip r:embed="rId3">
            <a:alphaModFix/>
          </a:blip>
          <a:srcRect/>
          <a:stretch/>
        </p:blipFill>
        <p:spPr>
          <a:xfrm>
            <a:off x="4963888" y="736975"/>
            <a:ext cx="4100641" cy="3148289"/>
          </a:xfrm>
          <a:prstGeom prst="rect">
            <a:avLst/>
          </a:prstGeom>
          <a:noFill/>
          <a:ln w="9525" cap="flat" cmpd="sng">
            <a:solidFill>
              <a:srgbClr val="003F5E"/>
            </a:solidFill>
            <a:prstDash val="solid"/>
            <a:round/>
            <a:headEnd type="none" w="sm" len="sm"/>
            <a:tailEnd type="none" w="sm" len="sm"/>
          </a:ln>
        </p:spPr>
      </p:pic>
      <p:sp>
        <p:nvSpPr>
          <p:cNvPr id="20" name="Google Shape;619;g2e2953a4e95_0_1861"/>
          <p:cNvSpPr/>
          <p:nvPr/>
        </p:nvSpPr>
        <p:spPr>
          <a:xfrm>
            <a:off x="2445581" y="4169361"/>
            <a:ext cx="3909519" cy="339220"/>
          </a:xfrm>
          <a:prstGeom prst="rect">
            <a:avLst/>
          </a:prstGeom>
          <a:solidFill>
            <a:srgbClr val="FFFFFF">
              <a:alpha val="60000"/>
            </a:srgbClr>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a:ln>
                  <a:noFill/>
                </a:ln>
                <a:solidFill>
                  <a:srgbClr val="003F5E"/>
                </a:solidFill>
                <a:effectLst/>
                <a:uLnTx/>
                <a:uFillTx/>
                <a:latin typeface="Calibri"/>
                <a:ea typeface="Calibri"/>
                <a:cs typeface="Calibri"/>
                <a:sym typeface="Calibri"/>
              </a:rPr>
              <a:t>https://aarc-community.org/guidelines/</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 name="Slide Number Placeholder 1">
            <a:extLst>
              <a:ext uri="{FF2B5EF4-FFF2-40B4-BE49-F238E27FC236}">
                <a16:creationId xmlns:a16="http://schemas.microsoft.com/office/drawing/2014/main" id="{B408B54D-C028-0131-0140-5C9347C7168E}"/>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24</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pic>
        <p:nvPicPr>
          <p:cNvPr id="5" name="Google Shape;559;g3c69638d13c_1_3" title="AARC-G080 - v20260209.drawio.png">
            <a:extLst>
              <a:ext uri="{FF2B5EF4-FFF2-40B4-BE49-F238E27FC236}">
                <a16:creationId xmlns:a16="http://schemas.microsoft.com/office/drawing/2014/main" id="{38EC8523-08A9-6AB0-4184-976043108E35}"/>
              </a:ext>
            </a:extLst>
          </p:cNvPr>
          <p:cNvPicPr preferRelativeResize="0"/>
          <p:nvPr/>
        </p:nvPicPr>
        <p:blipFill>
          <a:blip r:embed="rId4">
            <a:alphaModFix/>
          </a:blip>
          <a:stretch>
            <a:fillRect/>
          </a:stretch>
        </p:blipFill>
        <p:spPr>
          <a:xfrm>
            <a:off x="0" y="744758"/>
            <a:ext cx="4756393" cy="3424603"/>
          </a:xfrm>
          <a:prstGeom prst="rect">
            <a:avLst/>
          </a:prstGeom>
          <a:solidFill>
            <a:srgbClr val="FFFFFF"/>
          </a:solidFill>
          <a:ln>
            <a:noFill/>
          </a:ln>
        </p:spPr>
      </p:pic>
    </p:spTree>
    <p:extLst>
      <p:ext uri="{BB962C8B-B14F-4D97-AF65-F5344CB8AC3E}">
        <p14:creationId xmlns:p14="http://schemas.microsoft.com/office/powerpoint/2010/main" val="37569355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 Placeholder 3"/>
          <p:cNvSpPr>
            <a:spLocks noGrp="1"/>
          </p:cNvSpPr>
          <p:nvPr>
            <p:ph type="body" sz="quarter" idx="15"/>
          </p:nvPr>
        </p:nvSpPr>
        <p:spPr/>
        <p:txBody>
          <a:bodyPr/>
          <a:lstStyle/>
          <a:p>
            <a:r>
              <a:rPr lang="en-GB" dirty="0"/>
              <a:t>and with proliferation comes complexity </a:t>
            </a:r>
            <a:r>
              <a:rPr lang="en-GB" dirty="0">
                <a:sym typeface="Wingdings" panose="05000000000000000000" pitchFamily="2" charset="2"/>
              </a:rPr>
              <a:t></a:t>
            </a:r>
            <a:endParaRPr lang="en-GB" dirty="0"/>
          </a:p>
        </p:txBody>
      </p:sp>
      <p:pic>
        <p:nvPicPr>
          <p:cNvPr id="5" name="Google Shape;780;g2e3808cd59d_0_111"/>
          <p:cNvPicPr preferRelativeResize="0"/>
          <p:nvPr/>
        </p:nvPicPr>
        <p:blipFill rotWithShape="1">
          <a:blip r:embed="rId2">
            <a:alphaModFix/>
          </a:blip>
          <a:srcRect l="10385" t="10608" r="1601" b="1277"/>
          <a:stretch/>
        </p:blipFill>
        <p:spPr>
          <a:xfrm>
            <a:off x="995362" y="791487"/>
            <a:ext cx="6030286" cy="4217564"/>
          </a:xfrm>
          <a:prstGeom prst="rect">
            <a:avLst/>
          </a:prstGeom>
          <a:noFill/>
          <a:ln>
            <a:noFill/>
          </a:ln>
        </p:spPr>
      </p:pic>
      <p:sp>
        <p:nvSpPr>
          <p:cNvPr id="2" name="Slide Number Placeholder 1">
            <a:extLst>
              <a:ext uri="{FF2B5EF4-FFF2-40B4-BE49-F238E27FC236}">
                <a16:creationId xmlns:a16="http://schemas.microsoft.com/office/drawing/2014/main" id="{C0E9DD92-5BA2-C27C-D7C1-2C90247DB35B}"/>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25</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2763548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651"/>
        <p:cNvGrpSpPr/>
        <p:nvPr/>
      </p:nvGrpSpPr>
      <p:grpSpPr>
        <a:xfrm>
          <a:off x="0" y="0"/>
          <a:ext cx="0" cy="0"/>
          <a:chOff x="0" y="0"/>
          <a:chExt cx="0" cy="0"/>
        </a:xfrm>
      </p:grpSpPr>
      <p:sp>
        <p:nvSpPr>
          <p:cNvPr id="652" name="Google Shape;652;g3c61d32899f_0_47"/>
          <p:cNvSpPr txBox="1">
            <a:spLocks noGrp="1"/>
          </p:cNvSpPr>
          <p:nvPr>
            <p:ph type="sldNum" idx="12"/>
          </p:nvPr>
        </p:nvSpPr>
        <p:spPr>
          <a:xfrm>
            <a:off x="8296359" y="4804514"/>
            <a:ext cx="555750" cy="206100"/>
          </a:xfrm>
          <a:prstGeom prst="rect">
            <a:avLst/>
          </a:prstGeom>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Pts val="675"/>
              <a:buFont typeface="Arial"/>
              <a:buNone/>
              <a:tabLst/>
              <a:defRPr/>
            </a:pPr>
            <a:fld id="{00000000-1234-1234-1234-123412341234}" type="slidenum">
              <a:rPr kumimoji="0" lang="en-GB" sz="506"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Pts val="675"/>
                <a:buFont typeface="Arial"/>
                <a:buNone/>
                <a:tabLst/>
                <a:defRPr/>
              </a:pPr>
              <a:t>26</a:t>
            </a:fld>
            <a:endParaRPr kumimoji="0"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53" name="Google Shape;653;g3c61d32899f_0_47"/>
          <p:cNvSpPr txBox="1">
            <a:spLocks noGrp="1"/>
          </p:cNvSpPr>
          <p:nvPr>
            <p:ph type="title"/>
          </p:nvPr>
        </p:nvSpPr>
        <p:spPr>
          <a:xfrm>
            <a:off x="341735" y="55987"/>
            <a:ext cx="7209000" cy="994275"/>
          </a:xfrm>
          <a:prstGeom prst="rect">
            <a:avLst/>
          </a:prstGeom>
        </p:spPr>
        <p:txBody>
          <a:bodyPr spcFirstLastPara="1" wrap="square" lIns="68569" tIns="34275" rIns="68569" bIns="34275" anchor="ctr" anchorCtr="0">
            <a:normAutofit/>
          </a:bodyPr>
          <a:lstStyle/>
          <a:p>
            <a:r>
              <a:rPr lang="en-GB"/>
              <a:t>AARC Blueprint Architecture 2025: Functional Capabilities</a:t>
            </a:r>
            <a:endParaRPr/>
          </a:p>
        </p:txBody>
      </p:sp>
      <p:sp>
        <p:nvSpPr>
          <p:cNvPr id="654" name="Google Shape;654;g3c61d32899f_0_47"/>
          <p:cNvSpPr/>
          <p:nvPr/>
        </p:nvSpPr>
        <p:spPr>
          <a:xfrm>
            <a:off x="518986" y="1137383"/>
            <a:ext cx="301524" cy="14437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sz="10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5" name="Google Shape;655;g3c61d32899f_0_47"/>
          <p:cNvSpPr txBox="1">
            <a:spLocks noGrp="1"/>
          </p:cNvSpPr>
          <p:nvPr>
            <p:ph type="body" idx="1"/>
          </p:nvPr>
        </p:nvSpPr>
        <p:spPr>
          <a:xfrm>
            <a:off x="4252631" y="1137375"/>
            <a:ext cx="3742875" cy="3550500"/>
          </a:xfrm>
          <a:prstGeom prst="rect">
            <a:avLst/>
          </a:prstGeom>
        </p:spPr>
        <p:txBody>
          <a:bodyPr spcFirstLastPara="1" wrap="square" lIns="68569" tIns="34275" rIns="68569" bIns="34275" anchor="t" anchorCtr="0">
            <a:noAutofit/>
          </a:bodyPr>
          <a:lstStyle/>
          <a:p>
            <a:pPr marL="0" indent="0">
              <a:buNone/>
            </a:pPr>
            <a:r>
              <a:rPr lang="en-GB" sz="1388" b="1"/>
              <a:t>What has changed since AARC-BPA-2019?</a:t>
            </a:r>
            <a:endParaRPr sz="1388" b="1"/>
          </a:p>
          <a:p>
            <a:pPr indent="-259556">
              <a:lnSpc>
                <a:spcPct val="80000"/>
              </a:lnSpc>
              <a:buSzPts val="1850"/>
            </a:pPr>
            <a:r>
              <a:rPr lang="en-GB" sz="1388"/>
              <a:t>Added </a:t>
            </a:r>
            <a:r>
              <a:rPr lang="en-GB" sz="1388" b="1"/>
              <a:t>Identity Management capability</a:t>
            </a:r>
            <a:r>
              <a:rPr lang="en-GB" sz="1388"/>
              <a:t>:</a:t>
            </a:r>
            <a:endParaRPr sz="1388"/>
          </a:p>
          <a:p>
            <a:pPr lvl="1" indent="-259556">
              <a:lnSpc>
                <a:spcPct val="80000"/>
              </a:lnSpc>
              <a:spcBef>
                <a:spcPts val="0"/>
              </a:spcBef>
              <a:buSzPts val="1850"/>
            </a:pPr>
            <a:r>
              <a:rPr lang="en-GB" sz="1388"/>
              <a:t>Groups identity-related functions such as unique identifier assignment, identity assurance, authentication assurance, and identity linking</a:t>
            </a:r>
            <a:endParaRPr sz="1388"/>
          </a:p>
          <a:p>
            <a:pPr indent="-259556">
              <a:lnSpc>
                <a:spcPct val="80000"/>
              </a:lnSpc>
              <a:spcBef>
                <a:spcPts val="750"/>
              </a:spcBef>
              <a:buSzPts val="1850"/>
            </a:pPr>
            <a:r>
              <a:rPr lang="en-GB" sz="1388" b="1"/>
              <a:t>Community AAI</a:t>
            </a:r>
            <a:r>
              <a:rPr lang="en-GB" sz="1388"/>
              <a:t> → </a:t>
            </a:r>
            <a:r>
              <a:rPr lang="en-GB" sz="1388" b="1"/>
              <a:t>Collaboration Management</a:t>
            </a:r>
            <a:endParaRPr sz="1388" b="1"/>
          </a:p>
          <a:p>
            <a:pPr indent="-259556">
              <a:lnSpc>
                <a:spcPct val="80000"/>
              </a:lnSpc>
              <a:spcBef>
                <a:spcPts val="750"/>
              </a:spcBef>
              <a:buSzPts val="1850"/>
            </a:pPr>
            <a:r>
              <a:rPr lang="en-GB" sz="1388"/>
              <a:t>Added </a:t>
            </a:r>
            <a:r>
              <a:rPr lang="en-GB" sz="1388" b="1"/>
              <a:t>Site-local Integration</a:t>
            </a:r>
            <a:r>
              <a:rPr lang="en-GB" sz="1388"/>
              <a:t> capability:</a:t>
            </a:r>
            <a:endParaRPr sz="1388"/>
          </a:p>
          <a:p>
            <a:pPr lvl="1" indent="-259556">
              <a:lnSpc>
                <a:spcPct val="80000"/>
              </a:lnSpc>
              <a:spcBef>
                <a:spcPts val="0"/>
              </a:spcBef>
              <a:buSzPts val="1850"/>
            </a:pPr>
            <a:r>
              <a:rPr lang="en-GB" sz="1388"/>
              <a:t>Enables integration of federated users into local environments</a:t>
            </a:r>
            <a:endParaRPr sz="1388"/>
          </a:p>
        </p:txBody>
      </p:sp>
      <p:pic>
        <p:nvPicPr>
          <p:cNvPr id="656" name="Google Shape;656;g3c61d32899f_0_47" title="AARC-BPA-2025-Capabilities.drawio.png"/>
          <p:cNvPicPr preferRelativeResize="0"/>
          <p:nvPr/>
        </p:nvPicPr>
        <p:blipFill>
          <a:blip r:embed="rId3">
            <a:alphaModFix/>
          </a:blip>
          <a:stretch>
            <a:fillRect/>
          </a:stretch>
        </p:blipFill>
        <p:spPr>
          <a:xfrm>
            <a:off x="471788" y="977325"/>
            <a:ext cx="3602737" cy="37856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r>
              <a:rPr lang="en-GB" dirty="0"/>
              <a:t>Now </a:t>
            </a:r>
            <a:r>
              <a:rPr lang="en-GB" i="1" dirty="0"/>
              <a:t>what</a:t>
            </a:r>
            <a:r>
              <a:rPr lang="en-GB" dirty="0"/>
              <a:t> have we built?!</a:t>
            </a:r>
          </a:p>
        </p:txBody>
      </p:sp>
      <p:sp>
        <p:nvSpPr>
          <p:cNvPr id="7" name="Text Placeholder 6"/>
          <p:cNvSpPr>
            <a:spLocks noGrp="1"/>
          </p:cNvSpPr>
          <p:nvPr>
            <p:ph type="body" sz="quarter" idx="14"/>
          </p:nvPr>
        </p:nvSpPr>
        <p:spPr/>
        <p:txBody>
          <a:bodyPr/>
          <a:lstStyle/>
          <a:p>
            <a:r>
              <a:rPr lang="en-GB" dirty="0">
                <a:sym typeface="Arial"/>
              </a:rPr>
              <a:t>left: eduGAIN </a:t>
            </a:r>
            <a:r>
              <a:rPr lang="en-GB" dirty="0" err="1">
                <a:sym typeface="Arial"/>
              </a:rPr>
              <a:t>interfederation</a:t>
            </a:r>
            <a:r>
              <a:rPr lang="en-GB" dirty="0">
                <a:sym typeface="Arial"/>
              </a:rPr>
              <a:t> extent in 2020; </a:t>
            </a:r>
            <a:r>
              <a:rPr lang="en-GB" dirty="0"/>
              <a:t>logos on the right from the European e-Infrastructures and ESFRIs; </a:t>
            </a:r>
            <a:r>
              <a:rPr lang="en-GB" dirty="0" err="1">
                <a:sym typeface="Arial"/>
              </a:rPr>
              <a:t>center</a:t>
            </a:r>
            <a:r>
              <a:rPr lang="en-GB" dirty="0">
                <a:sym typeface="Arial"/>
              </a:rPr>
              <a:t> graphic: AARC collaboration</a:t>
            </a:r>
            <a:endParaRPr lang="en-US" dirty="0">
              <a:sym typeface="Arial"/>
            </a:endParaRPr>
          </a:p>
        </p:txBody>
      </p:sp>
      <p:sp>
        <p:nvSpPr>
          <p:cNvPr id="4" name="Footer Placeholder 3"/>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C3D"/>
                </a:solidFill>
                <a:effectLst/>
                <a:uLnTx/>
                <a:uFillTx/>
                <a:latin typeface="Calibri"/>
                <a:ea typeface="+mn-ea"/>
                <a:sym typeface="Arial"/>
              </a:rPr>
              <a:t>ISGC 2026 EGI CSIRT Security Workshop</a:t>
            </a:r>
            <a:endParaRPr kumimoji="0" lang="nl-NL" sz="1000" b="0" i="0" u="none" strike="noStrike" kern="1200" cap="none" spc="0" normalizeH="0" baseline="0" noProof="0" dirty="0">
              <a:ln>
                <a:noFill/>
              </a:ln>
              <a:solidFill>
                <a:srgbClr val="001C3D"/>
              </a:solidFill>
              <a:effectLst/>
              <a:uLnTx/>
              <a:uFillTx/>
              <a:latin typeface="Calibri"/>
              <a:ea typeface="+mn-ea"/>
              <a:sym typeface="Arial"/>
            </a:endParaRPr>
          </a:p>
        </p:txBody>
      </p:sp>
      <p:sp>
        <p:nvSpPr>
          <p:cNvPr id="29" name="Content Placeholder 1"/>
          <p:cNvSpPr txBox="1">
            <a:spLocks/>
          </p:cNvSpPr>
          <p:nvPr/>
        </p:nvSpPr>
        <p:spPr>
          <a:xfrm>
            <a:off x="1644308" y="3513304"/>
            <a:ext cx="6489218" cy="93221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1A3B"/>
                </a:solidFill>
                <a:effectLst/>
                <a:uLnTx/>
                <a:uFillTx/>
                <a:latin typeface="Calibri"/>
                <a:ea typeface="Verdana" panose="020B0604030504040204" pitchFamily="34" charset="0"/>
                <a:sym typeface="Arial"/>
              </a:rPr>
              <a:t>We have federation and single sign-on …</a:t>
            </a:r>
            <a:br>
              <a:rPr kumimoji="0" lang="en-US" sz="1800" b="0" i="0" u="none" strike="noStrike" kern="1200" cap="none" spc="0" normalizeH="0" baseline="0" noProof="0" dirty="0">
                <a:ln>
                  <a:noFill/>
                </a:ln>
                <a:solidFill>
                  <a:srgbClr val="001A3B"/>
                </a:solidFill>
                <a:effectLst/>
                <a:uLnTx/>
                <a:uFillTx/>
                <a:latin typeface="Calibri"/>
                <a:ea typeface="Verdana" panose="020B0604030504040204" pitchFamily="34" charset="0"/>
                <a:sym typeface="Arial"/>
              </a:rPr>
            </a:br>
            <a:r>
              <a:rPr kumimoji="0" lang="en-US" sz="1800" b="0" i="0" u="none" strike="noStrike" kern="1200" cap="none" spc="0" normalizeH="0" baseline="0" noProof="0" dirty="0">
                <a:ln>
                  <a:noFill/>
                </a:ln>
                <a:solidFill>
                  <a:srgbClr val="001A3B"/>
                </a:solidFill>
                <a:effectLst/>
                <a:uLnTx/>
                <a:uFillTx/>
                <a:latin typeface="Calibri"/>
                <a:ea typeface="Verdana" panose="020B0604030504040204" pitchFamily="34" charset="0"/>
                <a:sym typeface="Arial"/>
              </a:rPr>
              <a:t>… but can we share security information when needed? </a:t>
            </a:r>
            <a:br>
              <a:rPr kumimoji="0" lang="en-US" sz="1800" b="0" i="0" u="none" strike="noStrike" kern="1200" cap="none" spc="0" normalizeH="0" baseline="0" noProof="0" dirty="0">
                <a:ln>
                  <a:noFill/>
                </a:ln>
                <a:solidFill>
                  <a:srgbClr val="001A3B"/>
                </a:solidFill>
                <a:effectLst/>
                <a:uLnTx/>
                <a:uFillTx/>
                <a:latin typeface="Calibri"/>
                <a:ea typeface="Verdana" panose="020B0604030504040204" pitchFamily="34" charset="0"/>
                <a:sym typeface="Arial"/>
              </a:rPr>
            </a:br>
            <a:r>
              <a:rPr kumimoji="0" lang="en-US" sz="1800" b="0" i="0" u="none" strike="noStrike" kern="1200" cap="none" spc="0" normalizeH="0" baseline="0" noProof="0" dirty="0">
                <a:ln>
                  <a:noFill/>
                </a:ln>
                <a:solidFill>
                  <a:srgbClr val="001A3B"/>
                </a:solidFill>
                <a:effectLst/>
                <a:uLnTx/>
                <a:uFillTx/>
                <a:latin typeface="Calibri"/>
                <a:ea typeface="Verdana" panose="020B0604030504040204" pitchFamily="34" charset="0"/>
                <a:sym typeface="Arial"/>
              </a:rPr>
              <a:t>… timely and confidentially, protecting everyone’s reputation?</a:t>
            </a:r>
          </a:p>
        </p:txBody>
      </p:sp>
      <p:pic>
        <p:nvPicPr>
          <p:cNvPr id="30" name="Picture 2" descr="https://aarc-project.eu/wp-content/uploads/2016/05/federated_inci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458" y="512175"/>
            <a:ext cx="3926321" cy="1704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79" y="979003"/>
            <a:ext cx="4064446" cy="2012869"/>
          </a:xfrm>
          <a:prstGeom prst="rect">
            <a:avLst/>
          </a:prstGeom>
        </p:spPr>
      </p:pic>
      <p:sp>
        <p:nvSpPr>
          <p:cNvPr id="35" name="Content Placeholder 1"/>
          <p:cNvSpPr txBox="1">
            <a:spLocks/>
          </p:cNvSpPr>
          <p:nvPr/>
        </p:nvSpPr>
        <p:spPr>
          <a:xfrm>
            <a:off x="3953996" y="2968739"/>
            <a:ext cx="1949485" cy="397664"/>
          </a:xfrm>
          <a:prstGeom prst="rect">
            <a:avLst/>
          </a:prstGeom>
          <a:solidFill>
            <a:srgbClr val="FFFFFF">
              <a:alpha val="89804"/>
            </a:srgbClr>
          </a:solidFill>
          <a:ln>
            <a:solidFill>
              <a:srgbClr val="F57A1E"/>
            </a:solidFill>
          </a:ln>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sym typeface="Arial"/>
              </a:rPr>
              <a:t>full of valuable resources </a:t>
            </a:r>
            <a:br>
              <a:rPr kumimoji="0" lang="en-US" sz="12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sym typeface="Arial"/>
              </a:rPr>
            </a:br>
            <a:r>
              <a:rPr kumimoji="0" lang="en-US" sz="12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sym typeface="Arial"/>
              </a:rPr>
              <a:t>(data, network, services)</a:t>
            </a:r>
            <a:endParaRPr kumimoji="0" lang="en-GB" sz="1200" b="0" i="0" u="none" strike="noStrike" kern="1200" cap="none" spc="0" normalizeH="0" baseline="0" noProof="0" dirty="0">
              <a:ln>
                <a:noFill/>
              </a:ln>
              <a:solidFill>
                <a:srgbClr val="004360"/>
              </a:solidFill>
              <a:effectLst/>
              <a:uLnTx/>
              <a:uFillTx/>
              <a:latin typeface="Calibri" panose="020F0502020204030204"/>
              <a:ea typeface="Verdana" panose="020B0604030504040204" pitchFamily="34" charset="0"/>
              <a:sym typeface="Arial"/>
            </a:endParaRPr>
          </a:p>
        </p:txBody>
      </p:sp>
      <p:pic>
        <p:nvPicPr>
          <p:cNvPr id="36" name="Picture 35"/>
          <p:cNvPicPr>
            <a:picLocks noChangeAspect="1"/>
          </p:cNvPicPr>
          <p:nvPr/>
        </p:nvPicPr>
        <p:blipFill>
          <a:blip r:embed="rId5"/>
          <a:stretch>
            <a:fillRect/>
          </a:stretch>
        </p:blipFill>
        <p:spPr>
          <a:xfrm>
            <a:off x="4047013" y="1439578"/>
            <a:ext cx="1683810" cy="1286066"/>
          </a:xfrm>
          <a:prstGeom prst="rect">
            <a:avLst/>
          </a:prstGeom>
        </p:spPr>
      </p:pic>
      <p:grpSp>
        <p:nvGrpSpPr>
          <p:cNvPr id="37" name="Group 36"/>
          <p:cNvGrpSpPr/>
          <p:nvPr/>
        </p:nvGrpSpPr>
        <p:grpSpPr>
          <a:xfrm>
            <a:off x="5977426" y="2163661"/>
            <a:ext cx="1828356" cy="676856"/>
            <a:chOff x="1198785" y="2158920"/>
            <a:chExt cx="10599860" cy="3924064"/>
          </a:xfrm>
        </p:grpSpPr>
        <p:pic>
          <p:nvPicPr>
            <p:cNvPr id="38" name="Picture 37">
              <a:extLst>
                <a:ext uri="{FF2B5EF4-FFF2-40B4-BE49-F238E27FC236}">
                  <a16:creationId xmlns:a16="http://schemas.microsoft.com/office/drawing/2014/main" id="{3121A45F-252E-4C4C-BF8B-AC87357A27B0}"/>
                </a:ext>
              </a:extLst>
            </p:cNvPr>
            <p:cNvPicPr>
              <a:picLocks noChangeAspect="1"/>
            </p:cNvPicPr>
            <p:nvPr/>
          </p:nvPicPr>
          <p:blipFill>
            <a:blip r:embed="rId6"/>
            <a:stretch>
              <a:fillRect/>
            </a:stretch>
          </p:blipFill>
          <p:spPr>
            <a:xfrm>
              <a:off x="1612544" y="2158920"/>
              <a:ext cx="1524002" cy="800100"/>
            </a:xfrm>
            <a:prstGeom prst="rect">
              <a:avLst/>
            </a:prstGeom>
          </p:spPr>
        </p:pic>
        <p:pic>
          <p:nvPicPr>
            <p:cNvPr id="39" name="Picture 38">
              <a:extLst>
                <a:ext uri="{FF2B5EF4-FFF2-40B4-BE49-F238E27FC236}">
                  <a16:creationId xmlns:a16="http://schemas.microsoft.com/office/drawing/2014/main" id="{AD701285-E49C-D84C-B623-33347E2E51C9}"/>
                </a:ext>
              </a:extLst>
            </p:cNvPr>
            <p:cNvPicPr>
              <a:picLocks noChangeAspect="1"/>
            </p:cNvPicPr>
            <p:nvPr/>
          </p:nvPicPr>
          <p:blipFill>
            <a:blip r:embed="rId7"/>
            <a:stretch>
              <a:fillRect/>
            </a:stretch>
          </p:blipFill>
          <p:spPr>
            <a:xfrm>
              <a:off x="2692127" y="3518205"/>
              <a:ext cx="1676400" cy="774700"/>
            </a:xfrm>
            <a:prstGeom prst="rect">
              <a:avLst/>
            </a:prstGeom>
          </p:spPr>
        </p:pic>
        <p:pic>
          <p:nvPicPr>
            <p:cNvPr id="40" name="Picture 39">
              <a:extLst>
                <a:ext uri="{FF2B5EF4-FFF2-40B4-BE49-F238E27FC236}">
                  <a16:creationId xmlns:a16="http://schemas.microsoft.com/office/drawing/2014/main" id="{0A5A21C4-215A-2E44-9603-EEF3530473F6}"/>
                </a:ext>
              </a:extLst>
            </p:cNvPr>
            <p:cNvPicPr>
              <a:picLocks noChangeAspect="1"/>
            </p:cNvPicPr>
            <p:nvPr/>
          </p:nvPicPr>
          <p:blipFill>
            <a:blip r:embed="rId8"/>
            <a:stretch>
              <a:fillRect/>
            </a:stretch>
          </p:blipFill>
          <p:spPr>
            <a:xfrm>
              <a:off x="4182145" y="2328120"/>
              <a:ext cx="1511299" cy="634999"/>
            </a:xfrm>
            <a:prstGeom prst="rect">
              <a:avLst/>
            </a:prstGeom>
          </p:spPr>
        </p:pic>
        <p:pic>
          <p:nvPicPr>
            <p:cNvPr id="41" name="Picture 40">
              <a:extLst>
                <a:ext uri="{FF2B5EF4-FFF2-40B4-BE49-F238E27FC236}">
                  <a16:creationId xmlns:a16="http://schemas.microsoft.com/office/drawing/2014/main" id="{4C197DF7-F323-3F49-B4DB-0C8FF1B98A60}"/>
                </a:ext>
              </a:extLst>
            </p:cNvPr>
            <p:cNvPicPr>
              <a:picLocks noChangeAspect="1"/>
            </p:cNvPicPr>
            <p:nvPr/>
          </p:nvPicPr>
          <p:blipFill>
            <a:blip r:embed="rId9"/>
            <a:stretch>
              <a:fillRect/>
            </a:stretch>
          </p:blipFill>
          <p:spPr>
            <a:xfrm>
              <a:off x="1326468" y="4927284"/>
              <a:ext cx="1765300" cy="1155700"/>
            </a:xfrm>
            <a:prstGeom prst="rect">
              <a:avLst/>
            </a:prstGeom>
          </p:spPr>
        </p:pic>
        <p:pic>
          <p:nvPicPr>
            <p:cNvPr id="42" name="Picture 41">
              <a:extLst>
                <a:ext uri="{FF2B5EF4-FFF2-40B4-BE49-F238E27FC236}">
                  <a16:creationId xmlns:a16="http://schemas.microsoft.com/office/drawing/2014/main" id="{C0913A4E-9E86-BB4C-B82B-F3B9A6B15832}"/>
                </a:ext>
              </a:extLst>
            </p:cNvPr>
            <p:cNvPicPr>
              <a:picLocks noChangeAspect="1"/>
            </p:cNvPicPr>
            <p:nvPr/>
          </p:nvPicPr>
          <p:blipFill>
            <a:blip r:embed="rId10"/>
            <a:stretch>
              <a:fillRect/>
            </a:stretch>
          </p:blipFill>
          <p:spPr>
            <a:xfrm>
              <a:off x="4084865" y="5233327"/>
              <a:ext cx="1803400" cy="723900"/>
            </a:xfrm>
            <a:prstGeom prst="rect">
              <a:avLst/>
            </a:prstGeom>
          </p:spPr>
        </p:pic>
        <p:pic>
          <p:nvPicPr>
            <p:cNvPr id="43" name="Picture 42">
              <a:extLst>
                <a:ext uri="{FF2B5EF4-FFF2-40B4-BE49-F238E27FC236}">
                  <a16:creationId xmlns:a16="http://schemas.microsoft.com/office/drawing/2014/main" id="{50F24206-CC0A-0649-8E15-12F6665F8B9B}"/>
                </a:ext>
              </a:extLst>
            </p:cNvPr>
            <p:cNvPicPr>
              <a:picLocks noChangeAspect="1"/>
            </p:cNvPicPr>
            <p:nvPr/>
          </p:nvPicPr>
          <p:blipFill>
            <a:blip r:embed="rId11"/>
            <a:stretch>
              <a:fillRect/>
            </a:stretch>
          </p:blipFill>
          <p:spPr>
            <a:xfrm>
              <a:off x="1198785" y="3510135"/>
              <a:ext cx="1409700" cy="1270000"/>
            </a:xfrm>
            <a:prstGeom prst="rect">
              <a:avLst/>
            </a:prstGeom>
          </p:spPr>
        </p:pic>
        <p:pic>
          <p:nvPicPr>
            <p:cNvPr id="44" name="Picture 43">
              <a:extLst>
                <a:ext uri="{FF2B5EF4-FFF2-40B4-BE49-F238E27FC236}">
                  <a16:creationId xmlns:a16="http://schemas.microsoft.com/office/drawing/2014/main" id="{9855F60F-279F-0D40-BCC1-017DE154EBCF}"/>
                </a:ext>
              </a:extLst>
            </p:cNvPr>
            <p:cNvPicPr>
              <a:picLocks noChangeAspect="1"/>
            </p:cNvPicPr>
            <p:nvPr/>
          </p:nvPicPr>
          <p:blipFill>
            <a:blip r:embed="rId12"/>
            <a:stretch>
              <a:fillRect/>
            </a:stretch>
          </p:blipFill>
          <p:spPr>
            <a:xfrm>
              <a:off x="6527632" y="4487487"/>
              <a:ext cx="1346199" cy="1193801"/>
            </a:xfrm>
            <a:prstGeom prst="rect">
              <a:avLst/>
            </a:prstGeom>
          </p:spPr>
        </p:pic>
        <p:pic>
          <p:nvPicPr>
            <p:cNvPr id="45" name="Picture 44">
              <a:extLst>
                <a:ext uri="{FF2B5EF4-FFF2-40B4-BE49-F238E27FC236}">
                  <a16:creationId xmlns:a16="http://schemas.microsoft.com/office/drawing/2014/main" id="{017F8A2A-95F4-0F42-8CB4-A7B6824E289D}"/>
                </a:ext>
              </a:extLst>
            </p:cNvPr>
            <p:cNvPicPr>
              <a:picLocks noChangeAspect="1"/>
            </p:cNvPicPr>
            <p:nvPr/>
          </p:nvPicPr>
          <p:blipFill>
            <a:blip r:embed="rId13"/>
            <a:stretch>
              <a:fillRect/>
            </a:stretch>
          </p:blipFill>
          <p:spPr>
            <a:xfrm>
              <a:off x="4776854" y="3687389"/>
              <a:ext cx="1905000" cy="800100"/>
            </a:xfrm>
            <a:prstGeom prst="rect">
              <a:avLst/>
            </a:prstGeom>
          </p:spPr>
        </p:pic>
        <p:pic>
          <p:nvPicPr>
            <p:cNvPr id="46" name="Picture 45">
              <a:extLst>
                <a:ext uri="{FF2B5EF4-FFF2-40B4-BE49-F238E27FC236}">
                  <a16:creationId xmlns:a16="http://schemas.microsoft.com/office/drawing/2014/main" id="{D6046152-653E-7D4E-9FA1-B473C30C35A2}"/>
                </a:ext>
              </a:extLst>
            </p:cNvPr>
            <p:cNvPicPr>
              <a:picLocks noChangeAspect="1"/>
            </p:cNvPicPr>
            <p:nvPr/>
          </p:nvPicPr>
          <p:blipFill>
            <a:blip r:embed="rId14"/>
            <a:stretch>
              <a:fillRect/>
            </a:stretch>
          </p:blipFill>
          <p:spPr>
            <a:xfrm>
              <a:off x="10097890" y="2243496"/>
              <a:ext cx="1562103" cy="1092200"/>
            </a:xfrm>
            <a:prstGeom prst="rect">
              <a:avLst/>
            </a:prstGeom>
          </p:spPr>
        </p:pic>
        <p:pic>
          <p:nvPicPr>
            <p:cNvPr id="47" name="Picture 46">
              <a:extLst>
                <a:ext uri="{FF2B5EF4-FFF2-40B4-BE49-F238E27FC236}">
                  <a16:creationId xmlns:a16="http://schemas.microsoft.com/office/drawing/2014/main" id="{DD341BC8-BB2D-A84D-94AF-5380BC61E50F}"/>
                </a:ext>
              </a:extLst>
            </p:cNvPr>
            <p:cNvPicPr>
              <a:picLocks noChangeAspect="1"/>
            </p:cNvPicPr>
            <p:nvPr/>
          </p:nvPicPr>
          <p:blipFill>
            <a:blip r:embed="rId15"/>
            <a:stretch>
              <a:fillRect/>
            </a:stretch>
          </p:blipFill>
          <p:spPr>
            <a:xfrm>
              <a:off x="7698779" y="3459324"/>
              <a:ext cx="1447800" cy="876300"/>
            </a:xfrm>
            <a:prstGeom prst="rect">
              <a:avLst/>
            </a:prstGeom>
          </p:spPr>
        </p:pic>
        <p:pic>
          <p:nvPicPr>
            <p:cNvPr id="48" name="Picture 47">
              <a:extLst>
                <a:ext uri="{FF2B5EF4-FFF2-40B4-BE49-F238E27FC236}">
                  <a16:creationId xmlns:a16="http://schemas.microsoft.com/office/drawing/2014/main" id="{D95F5170-58B5-1F4E-845F-E7BB2B4914FC}"/>
                </a:ext>
              </a:extLst>
            </p:cNvPr>
            <p:cNvPicPr>
              <a:picLocks noChangeAspect="1"/>
            </p:cNvPicPr>
            <p:nvPr/>
          </p:nvPicPr>
          <p:blipFill>
            <a:blip r:embed="rId16"/>
            <a:stretch>
              <a:fillRect/>
            </a:stretch>
          </p:blipFill>
          <p:spPr>
            <a:xfrm>
              <a:off x="8708065" y="4676730"/>
              <a:ext cx="1498600" cy="1041400"/>
            </a:xfrm>
            <a:prstGeom prst="rect">
              <a:avLst/>
            </a:prstGeom>
          </p:spPr>
        </p:pic>
        <p:pic>
          <p:nvPicPr>
            <p:cNvPr id="49" name="Picture 48">
              <a:extLst>
                <a:ext uri="{FF2B5EF4-FFF2-40B4-BE49-F238E27FC236}">
                  <a16:creationId xmlns:a16="http://schemas.microsoft.com/office/drawing/2014/main" id="{E352F9FC-02B3-D141-AC30-48FB7856D44D}"/>
                </a:ext>
              </a:extLst>
            </p:cNvPr>
            <p:cNvPicPr>
              <a:picLocks noChangeAspect="1"/>
            </p:cNvPicPr>
            <p:nvPr/>
          </p:nvPicPr>
          <p:blipFill>
            <a:blip r:embed="rId17"/>
            <a:stretch>
              <a:fillRect/>
            </a:stretch>
          </p:blipFill>
          <p:spPr>
            <a:xfrm>
              <a:off x="9457365" y="3557292"/>
              <a:ext cx="2341280" cy="707675"/>
            </a:xfrm>
            <a:prstGeom prst="rect">
              <a:avLst/>
            </a:prstGeom>
          </p:spPr>
        </p:pic>
        <p:pic>
          <p:nvPicPr>
            <p:cNvPr id="50" name="Picture 49">
              <a:extLst>
                <a:ext uri="{FF2B5EF4-FFF2-40B4-BE49-F238E27FC236}">
                  <a16:creationId xmlns:a16="http://schemas.microsoft.com/office/drawing/2014/main" id="{1B8B62BE-6E7E-A94E-AD81-C3137ABCC9FE}"/>
                </a:ext>
              </a:extLst>
            </p:cNvPr>
            <p:cNvPicPr>
              <a:picLocks noChangeAspect="1"/>
            </p:cNvPicPr>
            <p:nvPr/>
          </p:nvPicPr>
          <p:blipFill>
            <a:blip r:embed="rId18"/>
            <a:stretch>
              <a:fillRect/>
            </a:stretch>
          </p:blipFill>
          <p:spPr>
            <a:xfrm>
              <a:off x="7698779" y="2193905"/>
              <a:ext cx="2085359" cy="906678"/>
            </a:xfrm>
            <a:prstGeom prst="rect">
              <a:avLst/>
            </a:prstGeom>
          </p:spPr>
        </p:pic>
      </p:grpSp>
      <p:sp>
        <p:nvSpPr>
          <p:cNvPr id="2" name="Slide Number Placeholder 1">
            <a:extLst>
              <a:ext uri="{FF2B5EF4-FFF2-40B4-BE49-F238E27FC236}">
                <a16:creationId xmlns:a16="http://schemas.microsoft.com/office/drawing/2014/main" id="{C06C9AC9-4E15-3993-D706-F53AC11218B2}"/>
              </a:ext>
            </a:extLst>
          </p:cNvPr>
          <p:cNvSpPr>
            <a:spLocks noGrp="1"/>
          </p:cNvSpPr>
          <p:nvPr>
            <p:ph type="sldNum" sz="quarter" idx="17"/>
          </p:nvPr>
        </p:nvSpPr>
        <p:spPr/>
        <p:txBody>
          <a:bodyPr/>
          <a:lstStyle/>
          <a:p>
            <a:pPr marL="0" marR="0" lvl="0" indent="0" algn="r" defTabSz="309563" rtl="0" eaLnBrk="1" fontAlgn="auto" latinLnBrk="0" hangingPunct="0">
              <a:lnSpc>
                <a:spcPct val="100000"/>
              </a:lnSpc>
              <a:spcBef>
                <a:spcPts val="0"/>
              </a:spcBef>
              <a:spcAft>
                <a:spcPts val="0"/>
              </a:spcAft>
              <a:buClrTx/>
              <a:buSzTx/>
              <a:buFontTx/>
              <a:buNone/>
              <a:tabLst/>
              <a:defRPr/>
            </a:pPr>
            <a:fld id="{09B7AD4A-C94A-7B42-9E17-606C7F366C4B}" type="slidenum">
              <a:rPr kumimoji="0" lang="nl-NL" sz="1000" b="0" i="0" u="none" strike="noStrike" kern="0" cap="all" spc="0" normalizeH="0" baseline="0" noProof="0" smtClean="0">
                <a:ln>
                  <a:noFill/>
                </a:ln>
                <a:solidFill>
                  <a:srgbClr val="001C3D"/>
                </a:solidFill>
                <a:effectLst/>
                <a:uLnTx/>
                <a:uFillTx/>
                <a:latin typeface="Calibri"/>
                <a:ea typeface="+mn-ea"/>
                <a:sym typeface="Arial"/>
              </a:rPr>
              <a:pPr marL="0" marR="0" lvl="0" indent="0" algn="r" defTabSz="309563" rtl="0" eaLnBrk="1" fontAlgn="auto" latinLnBrk="0" hangingPunct="0">
                <a:lnSpc>
                  <a:spcPct val="100000"/>
                </a:lnSpc>
                <a:spcBef>
                  <a:spcPts val="0"/>
                </a:spcBef>
                <a:spcAft>
                  <a:spcPts val="0"/>
                </a:spcAft>
                <a:buClrTx/>
                <a:buSzTx/>
                <a:buFontTx/>
                <a:buNone/>
                <a:tabLst/>
                <a:defRPr/>
              </a:pPr>
              <a:t>27</a:t>
            </a:fld>
            <a:endParaRPr kumimoji="0" lang="nl-NL" sz="1000" b="0" i="0" u="none" strike="noStrike" kern="0" cap="all" spc="0" normalizeH="0" baseline="0" noProof="0" dirty="0">
              <a:ln>
                <a:noFill/>
              </a:ln>
              <a:solidFill>
                <a:srgbClr val="001C3D"/>
              </a:solidFill>
              <a:effectLst/>
              <a:uLnTx/>
              <a:uFillTx/>
              <a:latin typeface="Calibri"/>
              <a:ea typeface="+mn-ea"/>
              <a:sym typeface="Arial"/>
            </a:endParaRPr>
          </a:p>
        </p:txBody>
      </p:sp>
    </p:spTree>
    <p:extLst>
      <p:ext uri="{BB962C8B-B14F-4D97-AF65-F5344CB8AC3E}">
        <p14:creationId xmlns:p14="http://schemas.microsoft.com/office/powerpoint/2010/main" val="12068157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4665834" y="952612"/>
            <a:ext cx="4373984" cy="3373033"/>
          </a:xfrm>
        </p:spPr>
        <p:txBody>
          <a:bodyPr/>
          <a:lstStyle/>
          <a:p>
            <a:r>
              <a:rPr lang="en-GB" dirty="0"/>
              <a:t>Each side of each arrow has </a:t>
            </a:r>
            <a:br>
              <a:rPr lang="en-GB" dirty="0"/>
            </a:br>
            <a:r>
              <a:rPr lang="en-GB" i="1" dirty="0"/>
              <a:t>independent </a:t>
            </a:r>
            <a:r>
              <a:rPr lang="en-GB" dirty="0"/>
              <a:t>parties</a:t>
            </a:r>
          </a:p>
          <a:p>
            <a:endParaRPr lang="en-GB" dirty="0"/>
          </a:p>
          <a:p>
            <a:pPr marL="285750" indent="-285750">
              <a:spcAft>
                <a:spcPts val="600"/>
              </a:spcAft>
              <a:buFont typeface="Arial" panose="020B0604020202020204" pitchFamily="34" charset="0"/>
              <a:buChar char="•"/>
            </a:pPr>
            <a:r>
              <a:rPr lang="en-GB" dirty="0"/>
              <a:t>we allow </a:t>
            </a:r>
            <a:r>
              <a:rPr lang="en-GB" i="1" dirty="0"/>
              <a:t>them</a:t>
            </a:r>
            <a:r>
              <a:rPr lang="en-GB" dirty="0"/>
              <a:t> to do part of the work</a:t>
            </a:r>
            <a:br>
              <a:rPr lang="en-GB" dirty="0"/>
            </a:br>
            <a:r>
              <a:rPr lang="en-GB" i="1" dirty="0"/>
              <a:t>we </a:t>
            </a:r>
            <a:r>
              <a:rPr lang="en-GB" dirty="0"/>
              <a:t>would otherwise do</a:t>
            </a:r>
          </a:p>
          <a:p>
            <a:pPr marL="285750" indent="-285750">
              <a:spcAft>
                <a:spcPts val="600"/>
              </a:spcAft>
              <a:buFont typeface="Arial" panose="020B0604020202020204" pitchFamily="34" charset="0"/>
              <a:buChar char="•"/>
            </a:pPr>
            <a:r>
              <a:rPr lang="en-GB" dirty="0"/>
              <a:t>to make it easier and faster for users </a:t>
            </a:r>
            <a:br>
              <a:rPr lang="en-GB" dirty="0"/>
            </a:br>
            <a:r>
              <a:rPr lang="en-GB" dirty="0"/>
              <a:t>to perform their research</a:t>
            </a:r>
          </a:p>
          <a:p>
            <a:pPr marL="285750" indent="-285750">
              <a:spcAft>
                <a:spcPts val="600"/>
              </a:spcAft>
              <a:buFont typeface="Arial" panose="020B0604020202020204" pitchFamily="34" charset="0"/>
              <a:buChar char="•"/>
            </a:pPr>
            <a:r>
              <a:rPr lang="en-GB" dirty="0"/>
              <a:t>but </a:t>
            </a:r>
            <a:r>
              <a:rPr lang="en-GB" b="1" dirty="0"/>
              <a:t>we relinquish some control</a:t>
            </a:r>
            <a:br>
              <a:rPr lang="en-GB" b="1" dirty="0"/>
            </a:br>
            <a:r>
              <a:rPr lang="en-GB" dirty="0"/>
              <a:t>beyond our organisation, our own policies, our own jurisdiction</a:t>
            </a:r>
            <a:br>
              <a:rPr lang="en-GB" dirty="0"/>
            </a:br>
            <a:endParaRPr lang="en-GB" sz="900" dirty="0"/>
          </a:p>
          <a:p>
            <a:r>
              <a:rPr lang="en-GB" b="1" i="1" dirty="0"/>
              <a:t>Why </a:t>
            </a:r>
            <a:r>
              <a:rPr lang="en-GB" b="1" dirty="0"/>
              <a:t>would we trust them to do that?</a:t>
            </a: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GB" dirty="0"/>
              <a:t>The need to ‘decorate’ the arrows with trust</a:t>
            </a:r>
          </a:p>
        </p:txBody>
      </p:sp>
      <p:grpSp>
        <p:nvGrpSpPr>
          <p:cNvPr id="11" name="Group 10"/>
          <p:cNvGrpSpPr/>
          <p:nvPr/>
        </p:nvGrpSpPr>
        <p:grpSpPr>
          <a:xfrm>
            <a:off x="149311" y="1153432"/>
            <a:ext cx="3302261" cy="3269018"/>
            <a:chOff x="149311" y="1019803"/>
            <a:chExt cx="3302261" cy="3269018"/>
          </a:xfrm>
        </p:grpSpPr>
        <p:pic>
          <p:nvPicPr>
            <p:cNvPr id="6" name="Google Shape;647;g2e2953a4e95_0_1871"/>
            <p:cNvPicPr preferRelativeResize="0"/>
            <p:nvPr/>
          </p:nvPicPr>
          <p:blipFill rotWithShape="1">
            <a:blip r:embed="rId2">
              <a:alphaModFix/>
            </a:blip>
            <a:srcRect l="-3" r="41177"/>
            <a:stretch/>
          </p:blipFill>
          <p:spPr>
            <a:xfrm>
              <a:off x="149311" y="1019803"/>
              <a:ext cx="2088000" cy="3269018"/>
            </a:xfrm>
            <a:prstGeom prst="rect">
              <a:avLst/>
            </a:prstGeom>
            <a:noFill/>
            <a:ln>
              <a:noFill/>
            </a:ln>
          </p:spPr>
        </p:pic>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2348986" y="2151328"/>
              <a:ext cx="1102586" cy="512012"/>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2348279" y="3052592"/>
              <a:ext cx="1103293" cy="490641"/>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1962648" y="1172723"/>
              <a:ext cx="1102587" cy="482699"/>
            </a:xfrm>
            <a:prstGeom prst="rect">
              <a:avLst/>
            </a:prstGeom>
          </p:spPr>
        </p:pic>
      </p:grpSp>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2513942" y="2471983"/>
            <a:ext cx="1875261" cy="1255445"/>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2237311" y="1789051"/>
            <a:ext cx="900045" cy="602560"/>
          </a:xfrm>
          <a:prstGeom prst="rect">
            <a:avLst/>
          </a:prstGeom>
        </p:spPr>
      </p:pic>
      <p:sp>
        <p:nvSpPr>
          <p:cNvPr id="3" name="Slide Number Placeholder 2">
            <a:extLst>
              <a:ext uri="{FF2B5EF4-FFF2-40B4-BE49-F238E27FC236}">
                <a16:creationId xmlns:a16="http://schemas.microsoft.com/office/drawing/2014/main" id="{0567DE4D-FAE2-EA8C-033A-01CFDFAC0DA3}"/>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28</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0125485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a:xfrm>
            <a:off x="238125" y="238125"/>
            <a:ext cx="8667750" cy="400110"/>
          </a:xfrm>
        </p:spPr>
        <p:txBody>
          <a:bodyPr/>
          <a:lstStyle/>
          <a:p>
            <a:r>
              <a:rPr lang="en-GB" dirty="0"/>
              <a:t>Policy and agreements enable </a:t>
            </a:r>
            <a:r>
              <a:rPr lang="en-GB" i="1" dirty="0"/>
              <a:t>action</a:t>
            </a:r>
            <a:r>
              <a:rPr lang="en-GB" dirty="0"/>
              <a:t> in times of crisis</a:t>
            </a:r>
          </a:p>
        </p:txBody>
      </p:sp>
      <p:sp>
        <p:nvSpPr>
          <p:cNvPr id="6" name="Text Placeholder 5"/>
          <p:cNvSpPr>
            <a:spLocks noGrp="1"/>
          </p:cNvSpPr>
          <p:nvPr>
            <p:ph type="body" sz="quarter" idx="16"/>
          </p:nvPr>
        </p:nvSpPr>
        <p:spPr/>
        <p:txBody>
          <a:bodyPr/>
          <a:lstStyle/>
          <a:p>
            <a:r>
              <a:rPr lang="en-GB" dirty="0"/>
              <a:t>https://aarc-community.org/guidelines; https://wise-community.org/; https://igtf.net/; https://wiki.eugridpma.org/</a:t>
            </a:r>
          </a:p>
        </p:txBody>
      </p:sp>
      <p:pic>
        <p:nvPicPr>
          <p:cNvPr id="10" name="Picture 9"/>
          <p:cNvPicPr>
            <a:picLocks noChangeAspect="1"/>
          </p:cNvPicPr>
          <p:nvPr/>
        </p:nvPicPr>
        <p:blipFill rotWithShape="1">
          <a:blip r:embed="rId2"/>
          <a:srcRect t="19517" b="21599"/>
          <a:stretch/>
        </p:blipFill>
        <p:spPr>
          <a:xfrm>
            <a:off x="278262" y="2241330"/>
            <a:ext cx="1931935" cy="1814447"/>
          </a:xfrm>
          <a:prstGeom prst="rect">
            <a:avLst/>
          </a:prstGeom>
          <a:ln>
            <a:solidFill>
              <a:srgbClr val="F6791C"/>
            </a:solidFill>
          </a:ln>
          <a:effectLst>
            <a:glow rad="101600">
              <a:srgbClr val="F6791C">
                <a:alpha val="60000"/>
              </a:srgbClr>
            </a:glow>
          </a:effectLst>
        </p:spPr>
      </p:pic>
      <p:pic>
        <p:nvPicPr>
          <p:cNvPr id="11" name="Picture 10"/>
          <p:cNvPicPr>
            <a:picLocks noChangeAspect="1"/>
          </p:cNvPicPr>
          <p:nvPr/>
        </p:nvPicPr>
        <p:blipFill rotWithShape="1">
          <a:blip r:embed="rId3"/>
          <a:srcRect t="28547" b="11325"/>
          <a:stretch/>
        </p:blipFill>
        <p:spPr>
          <a:xfrm>
            <a:off x="1322160" y="884927"/>
            <a:ext cx="2002396" cy="1607092"/>
          </a:xfrm>
          <a:prstGeom prst="rect">
            <a:avLst/>
          </a:prstGeom>
          <a:ln>
            <a:solidFill>
              <a:srgbClr val="003F5E"/>
            </a:solidFill>
          </a:ln>
          <a:effectLst>
            <a:glow rad="101600">
              <a:srgbClr val="003F5E">
                <a:alpha val="60000"/>
              </a:srgbClr>
            </a:glow>
          </a:effectLst>
        </p:spPr>
      </p:pic>
      <p:pic>
        <p:nvPicPr>
          <p:cNvPr id="12" name="Picture 11"/>
          <p:cNvPicPr>
            <a:picLocks noChangeAspect="1"/>
          </p:cNvPicPr>
          <p:nvPr/>
        </p:nvPicPr>
        <p:blipFill>
          <a:blip r:embed="rId4"/>
          <a:stretch>
            <a:fillRect/>
          </a:stretch>
        </p:blipFill>
        <p:spPr>
          <a:xfrm>
            <a:off x="6973761" y="3291410"/>
            <a:ext cx="1746061" cy="1197207"/>
          </a:xfrm>
          <a:prstGeom prst="rect">
            <a:avLst/>
          </a:prstGeom>
          <a:ln>
            <a:solidFill>
              <a:srgbClr val="003F5E"/>
            </a:solidFill>
          </a:ln>
        </p:spPr>
      </p:pic>
      <p:pic>
        <p:nvPicPr>
          <p:cNvPr id="2" name="Picture 1"/>
          <p:cNvPicPr>
            <a:picLocks noChangeAspect="1"/>
          </p:cNvPicPr>
          <p:nvPr/>
        </p:nvPicPr>
        <p:blipFill>
          <a:blip r:embed="rId5"/>
          <a:stretch>
            <a:fillRect/>
          </a:stretch>
        </p:blipFill>
        <p:spPr>
          <a:xfrm>
            <a:off x="6696404" y="856012"/>
            <a:ext cx="1827948" cy="2924002"/>
          </a:xfrm>
          <a:prstGeom prst="rect">
            <a:avLst/>
          </a:prstGeom>
          <a:effectLst>
            <a:glow rad="63500">
              <a:schemeClr val="accent2">
                <a:satMod val="175000"/>
                <a:alpha val="40000"/>
              </a:schemeClr>
            </a:glow>
          </a:effectLst>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880" t="-2880" r="-761" b="-2082"/>
          <a:stretch/>
        </p:blipFill>
        <p:spPr>
          <a:xfrm>
            <a:off x="1581250" y="1309702"/>
            <a:ext cx="5996840" cy="2913957"/>
          </a:xfrm>
          <a:prstGeom prst="rect">
            <a:avLst/>
          </a:prstGeom>
          <a:solidFill>
            <a:srgbClr val="FFFFFF"/>
          </a:solidFill>
          <a:ln>
            <a:solidFill>
              <a:srgbClr val="6F2575"/>
            </a:solidFill>
          </a:ln>
        </p:spPr>
      </p:pic>
      <p:sp>
        <p:nvSpPr>
          <p:cNvPr id="3" name="Slide Number Placeholder 2">
            <a:extLst>
              <a:ext uri="{FF2B5EF4-FFF2-40B4-BE49-F238E27FC236}">
                <a16:creationId xmlns:a16="http://schemas.microsoft.com/office/drawing/2014/main" id="{8A9C7779-A110-E5A0-A84B-45F29C90D4C3}"/>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29</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7797489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5"/>
          </p:nvPr>
        </p:nvSpPr>
        <p:spPr/>
        <p:txBody>
          <a:bodyPr/>
          <a:lstStyle/>
          <a:p>
            <a:r>
              <a:rPr lang="en-GB" dirty="0"/>
              <a:t>… and then they got networked …</a:t>
            </a:r>
          </a:p>
        </p:txBody>
      </p:sp>
      <p:sp>
        <p:nvSpPr>
          <p:cNvPr id="9" name="Text Placeholder 3"/>
          <p:cNvSpPr>
            <a:spLocks noGrp="1"/>
          </p:cNvSpPr>
          <p:nvPr>
            <p:ph type="body" sz="quarter" idx="16"/>
          </p:nvPr>
        </p:nvSpPr>
        <p:spPr/>
        <p:txBody>
          <a:bodyPr/>
          <a:lstStyle/>
          <a:p>
            <a:r>
              <a:rPr lang="en-US" sz="900" dirty="0"/>
              <a:t>Nikhef user room H1.37 – terminal stations in the early 1990’s – image source: Nikhef</a:t>
            </a:r>
            <a:endParaRPr lang="en-GB" sz="900" dirty="0"/>
          </a:p>
        </p:txBody>
      </p:sp>
      <p:pic>
        <p:nvPicPr>
          <p:cNvPr id="5" name="object 9"/>
          <p:cNvPicPr/>
          <p:nvPr/>
        </p:nvPicPr>
        <p:blipFill>
          <a:blip r:embed="rId2" cstate="print"/>
          <a:stretch>
            <a:fillRect/>
          </a:stretch>
        </p:blipFill>
        <p:spPr>
          <a:xfrm>
            <a:off x="1816894" y="764382"/>
            <a:ext cx="5543602" cy="3516950"/>
          </a:xfrm>
          <a:prstGeom prst="rect">
            <a:avLst/>
          </a:prstGeom>
        </p:spPr>
      </p:pic>
      <p:sp>
        <p:nvSpPr>
          <p:cNvPr id="2" name="Footer Placeholder 1"/>
          <p:cNvSpPr>
            <a:spLocks noGrp="1"/>
          </p:cNvSpPr>
          <p:nvPr>
            <p:ph type="ftr" sz="quarter" idx="3"/>
          </p:nvPr>
        </p:nvSpPr>
        <p:spPr/>
        <p:txBody>
          <a:bodyPr/>
          <a:lstStyle/>
          <a:p>
            <a:r>
              <a:rPr lang="en-US"/>
              <a:t>ISGC 2026 EGI CSIRT Security Workshop</a:t>
            </a:r>
            <a:endParaRPr lang="nl-NL" dirty="0"/>
          </a:p>
        </p:txBody>
      </p:sp>
      <p:sp>
        <p:nvSpPr>
          <p:cNvPr id="3" name="Slide Number Placeholder 2">
            <a:extLst>
              <a:ext uri="{FF2B5EF4-FFF2-40B4-BE49-F238E27FC236}">
                <a16:creationId xmlns:a16="http://schemas.microsoft.com/office/drawing/2014/main" id="{BFE42A4D-E398-D904-2B17-DE5A0944887C}"/>
              </a:ext>
            </a:extLst>
          </p:cNvPr>
          <p:cNvSpPr>
            <a:spLocks noGrp="1"/>
          </p:cNvSpPr>
          <p:nvPr>
            <p:ph type="sldNum" sz="quarter" idx="2"/>
          </p:nvPr>
        </p:nvSpPr>
        <p:spPr/>
        <p:txBody>
          <a:bodyPr/>
          <a:lstStyle/>
          <a:p>
            <a:fld id="{86CB4B4D-7CA3-9044-876B-883B54F8677D}" type="slidenum">
              <a:rPr lang="en-GB" smtClean="0"/>
              <a:t>3</a:t>
            </a:fld>
            <a:endParaRPr lang="en-GB"/>
          </a:p>
        </p:txBody>
      </p:sp>
    </p:spTree>
    <p:extLst>
      <p:ext uri="{BB962C8B-B14F-4D97-AF65-F5344CB8AC3E}">
        <p14:creationId xmlns:p14="http://schemas.microsoft.com/office/powerpoint/2010/main" val="39613697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238125" y="238125"/>
            <a:ext cx="8667750" cy="400110"/>
          </a:xfrm>
        </p:spPr>
        <p:txBody>
          <a:bodyPr/>
          <a:lstStyle/>
          <a:p>
            <a:r>
              <a:rPr lang="en-GB" dirty="0"/>
              <a:t>But even a simple  </a:t>
            </a:r>
            <a:r>
              <a:rPr lang="en-GB" i="1" dirty="0"/>
              <a:t>Who are you?  </a:t>
            </a:r>
            <a:r>
              <a:rPr lang="en-GB" dirty="0"/>
              <a:t>is not always simple …</a:t>
            </a:r>
          </a:p>
        </p:txBody>
      </p:sp>
      <p:sp>
        <p:nvSpPr>
          <p:cNvPr id="7" name="Text Placeholder 6"/>
          <p:cNvSpPr>
            <a:spLocks noGrp="1"/>
          </p:cNvSpPr>
          <p:nvPr>
            <p:ph type="body" sz="quarter" idx="16"/>
          </p:nvPr>
        </p:nvSpPr>
        <p:spPr>
          <a:xfrm>
            <a:off x="258866" y="4268167"/>
            <a:ext cx="8667750" cy="151268"/>
          </a:xfrm>
        </p:spPr>
        <p:txBody>
          <a:bodyPr/>
          <a:lstStyle/>
          <a:p>
            <a:pPr algn="r"/>
            <a:r>
              <a:rPr lang="en-GB" dirty="0"/>
              <a:t>Source: https://aarc-community.org/guidelines/aarc-i050, Ian Neilson et al.</a:t>
            </a:r>
            <a:br>
              <a:rPr lang="en-GB" dirty="0"/>
            </a:br>
            <a:r>
              <a:rPr lang="en-GB" dirty="0"/>
              <a:t>See </a:t>
            </a:r>
            <a:r>
              <a:rPr lang="en-GB" b="1" dirty="0"/>
              <a:t>https://refeds.org/assurance</a:t>
            </a:r>
            <a:r>
              <a:rPr lang="en-GB" dirty="0"/>
              <a:t> - join and interoperate on MFA+ and vetting</a:t>
            </a:r>
            <a:endParaRPr lang="en-GB" b="1"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51136" y="690593"/>
            <a:ext cx="7271179" cy="3413003"/>
          </a:xfrm>
          <a:prstGeom prst="rect">
            <a:avLst/>
          </a:prstGeom>
        </p:spPr>
      </p:pic>
      <p:pic>
        <p:nvPicPr>
          <p:cNvPr id="6" name="Picture 5"/>
          <p:cNvPicPr>
            <a:picLocks noChangeAspect="1"/>
          </p:cNvPicPr>
          <p:nvPr/>
        </p:nvPicPr>
        <p:blipFill>
          <a:blip r:embed="rId4"/>
          <a:stretch>
            <a:fillRect/>
          </a:stretch>
        </p:blipFill>
        <p:spPr>
          <a:xfrm>
            <a:off x="5760749" y="3610934"/>
            <a:ext cx="2037193" cy="296361"/>
          </a:xfrm>
          <a:prstGeom prst="rect">
            <a:avLst/>
          </a:prstGeom>
          <a:effectLst>
            <a:glow rad="101600">
              <a:srgbClr val="003F5E">
                <a:alpha val="60000"/>
              </a:srgbClr>
            </a:glow>
          </a:effectLst>
        </p:spPr>
      </p:pic>
      <p:sp>
        <p:nvSpPr>
          <p:cNvPr id="2" name="Footer Placeholder 1"/>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9" name="TextBox 8"/>
          <p:cNvSpPr txBox="1"/>
          <p:nvPr/>
        </p:nvSpPr>
        <p:spPr>
          <a:xfrm>
            <a:off x="881168" y="2783059"/>
            <a:ext cx="995362" cy="856645"/>
          </a:xfrm>
          <a:prstGeom prst="rect">
            <a:avLst/>
          </a:prstGeom>
          <a:solidFill>
            <a:srgbClr val="FFFFFF">
              <a:alpha val="80000"/>
            </a:srgbClr>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F2575"/>
                </a:solidFill>
                <a:effectLst/>
                <a:uLnTx/>
                <a:uFillTx/>
                <a:latin typeface="Arial"/>
                <a:cs typeface="Arial"/>
                <a:sym typeface="Arial"/>
              </a:rPr>
              <a:t>IGTF </a:t>
            </a:r>
            <a:r>
              <a:rPr kumimoji="0" lang="en-GB" sz="1100" b="0" i="0" u="none" strike="noStrike" kern="0" cap="none" spc="0" normalizeH="0" baseline="0" noProof="0" dirty="0">
                <a:ln>
                  <a:noFill/>
                </a:ln>
                <a:solidFill>
                  <a:srgbClr val="6F2575"/>
                </a:solidFill>
                <a:effectLst/>
                <a:uLnTx/>
                <a:uFillTx/>
                <a:latin typeface="Arial"/>
                <a:cs typeface="Arial"/>
                <a:sym typeface="Arial"/>
              </a:rPr>
              <a:t>interoperable global trust federation</a:t>
            </a:r>
          </a:p>
        </p:txBody>
      </p:sp>
      <p:sp>
        <p:nvSpPr>
          <p:cNvPr id="10" name="TextBox 9"/>
          <p:cNvSpPr txBox="1"/>
          <p:nvPr/>
        </p:nvSpPr>
        <p:spPr>
          <a:xfrm>
            <a:off x="2255717" y="3116762"/>
            <a:ext cx="1083142" cy="518091"/>
          </a:xfrm>
          <a:prstGeom prst="rect">
            <a:avLst/>
          </a:prstGeom>
          <a:solidFill>
            <a:srgbClr val="FFFFFF">
              <a:alpha val="80000"/>
            </a:srgbClr>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F2575"/>
                </a:solidFill>
                <a:effectLst/>
                <a:uLnTx/>
                <a:uFillTx/>
                <a:latin typeface="Arial"/>
                <a:cs typeface="Arial"/>
                <a:sym typeface="Arial"/>
              </a:rPr>
              <a:t>REFEDS </a:t>
            </a:r>
            <a:r>
              <a:rPr kumimoji="0" lang="en-GB" sz="1100" b="0" i="0" u="none" strike="noStrike" kern="0" cap="none" spc="0" normalizeH="0" baseline="0" noProof="0" dirty="0">
                <a:ln>
                  <a:noFill/>
                </a:ln>
                <a:solidFill>
                  <a:srgbClr val="6F2575"/>
                </a:solidFill>
                <a:effectLst/>
                <a:uLnTx/>
                <a:uFillTx/>
                <a:latin typeface="Arial"/>
                <a:cs typeface="Arial"/>
                <a:sym typeface="Arial"/>
              </a:rPr>
              <a:t>R&amp;E federation</a:t>
            </a:r>
          </a:p>
        </p:txBody>
      </p:sp>
      <p:sp>
        <p:nvSpPr>
          <p:cNvPr id="11" name="TextBox 10"/>
          <p:cNvSpPr txBox="1"/>
          <p:nvPr/>
        </p:nvSpPr>
        <p:spPr>
          <a:xfrm>
            <a:off x="3479341" y="2733052"/>
            <a:ext cx="1191100" cy="687368"/>
          </a:xfrm>
          <a:prstGeom prst="rect">
            <a:avLst/>
          </a:prstGeom>
          <a:solidFill>
            <a:srgbClr val="FFFFFF">
              <a:alpha val="80000"/>
            </a:srgbClr>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F2575"/>
                </a:solidFill>
                <a:effectLst/>
                <a:uLnTx/>
                <a:uFillTx/>
                <a:latin typeface="Arial"/>
                <a:cs typeface="Arial"/>
                <a:sym typeface="Arial"/>
              </a:rPr>
              <a:t>Kantara IAF</a:t>
            </a:r>
            <a:br>
              <a:rPr kumimoji="0" lang="en-GB" sz="1600" b="0" i="0" u="none" strike="noStrike" kern="0" cap="none" spc="0" normalizeH="0" baseline="0" noProof="0" dirty="0">
                <a:ln>
                  <a:noFill/>
                </a:ln>
                <a:solidFill>
                  <a:srgbClr val="6F2575"/>
                </a:solidFill>
                <a:effectLst/>
                <a:uLnTx/>
                <a:uFillTx/>
                <a:latin typeface="Arial"/>
                <a:cs typeface="Arial"/>
                <a:sym typeface="Arial"/>
              </a:rPr>
            </a:br>
            <a:r>
              <a:rPr kumimoji="0" lang="en-GB" sz="1100" b="0" i="0" u="none" strike="noStrike" kern="0" cap="none" spc="0" normalizeH="0" baseline="0" noProof="0" dirty="0">
                <a:ln>
                  <a:noFill/>
                </a:ln>
                <a:solidFill>
                  <a:srgbClr val="6F2575"/>
                </a:solidFill>
                <a:effectLst/>
                <a:uLnTx/>
                <a:uFillTx/>
                <a:latin typeface="Arial"/>
                <a:cs typeface="Arial"/>
                <a:sym typeface="Arial"/>
              </a:rPr>
              <a:t>industry identity assurance</a:t>
            </a:r>
          </a:p>
        </p:txBody>
      </p:sp>
      <p:sp>
        <p:nvSpPr>
          <p:cNvPr id="12" name="TextBox 11"/>
          <p:cNvSpPr txBox="1"/>
          <p:nvPr/>
        </p:nvSpPr>
        <p:spPr>
          <a:xfrm>
            <a:off x="6635653" y="2780070"/>
            <a:ext cx="1083142" cy="518091"/>
          </a:xfrm>
          <a:prstGeom prst="rect">
            <a:avLst/>
          </a:prstGeom>
          <a:solidFill>
            <a:srgbClr val="FFFFFF">
              <a:alpha val="80000"/>
            </a:srgbClr>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err="1">
                <a:ln>
                  <a:noFill/>
                </a:ln>
                <a:solidFill>
                  <a:srgbClr val="6F2575"/>
                </a:solidFill>
                <a:effectLst/>
                <a:uLnTx/>
                <a:uFillTx/>
                <a:latin typeface="Arial"/>
                <a:cs typeface="Arial"/>
                <a:sym typeface="Arial"/>
              </a:rPr>
              <a:t>eIDAS</a:t>
            </a:r>
            <a:br>
              <a:rPr kumimoji="0" lang="en-GB" sz="1600" b="0" i="0" u="none" strike="noStrike" kern="0" cap="none" spc="0" normalizeH="0" baseline="0" noProof="0" dirty="0">
                <a:ln>
                  <a:noFill/>
                </a:ln>
                <a:solidFill>
                  <a:srgbClr val="6F2575"/>
                </a:solidFill>
                <a:effectLst/>
                <a:uLnTx/>
                <a:uFillTx/>
                <a:latin typeface="Arial"/>
                <a:cs typeface="Arial"/>
                <a:sym typeface="Arial"/>
              </a:rPr>
            </a:br>
            <a:r>
              <a:rPr kumimoji="0" lang="en-GB" sz="1100" b="0" i="0" u="none" strike="noStrike" kern="0" cap="none" spc="0" normalizeH="0" baseline="0" noProof="0" dirty="0">
                <a:ln>
                  <a:noFill/>
                </a:ln>
                <a:solidFill>
                  <a:srgbClr val="6F2575"/>
                </a:solidFill>
                <a:effectLst/>
                <a:uLnTx/>
                <a:uFillTx/>
                <a:latin typeface="Arial"/>
                <a:cs typeface="Arial"/>
                <a:sym typeface="Arial"/>
              </a:rPr>
              <a:t>government ID</a:t>
            </a:r>
          </a:p>
        </p:txBody>
      </p:sp>
      <p:sp>
        <p:nvSpPr>
          <p:cNvPr id="8" name="TextBox 7"/>
          <p:cNvSpPr txBox="1"/>
          <p:nvPr/>
        </p:nvSpPr>
        <p:spPr>
          <a:xfrm>
            <a:off x="141814" y="3703002"/>
            <a:ext cx="4790763" cy="656590"/>
          </a:xfrm>
          <a:prstGeom prst="rect">
            <a:avLst/>
          </a:prstGeom>
          <a:solidFill>
            <a:schemeClr val="accent4">
              <a:lumMod val="20000"/>
              <a:lumOff val="80000"/>
            </a:schemeClr>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6F2575"/>
                </a:solidFill>
                <a:effectLst/>
                <a:uLnTx/>
                <a:uFillTx/>
                <a:latin typeface="Arial"/>
                <a:ea typeface="+mn-ea"/>
                <a:cs typeface="Arial"/>
                <a:sym typeface="Arial"/>
              </a:rPr>
              <a:t>REFEDS Assurance Framework </a:t>
            </a:r>
            <a:r>
              <a:rPr kumimoji="0" lang="en-GB" sz="1200" b="0" i="0" u="none" strike="noStrike" kern="0" cap="none" spc="0" normalizeH="0" baseline="0" noProof="0" dirty="0">
                <a:ln>
                  <a:noFill/>
                </a:ln>
                <a:solidFill>
                  <a:srgbClr val="6F2575"/>
                </a:solidFill>
                <a:effectLst/>
                <a:uLnTx/>
                <a:uFillTx/>
                <a:latin typeface="Arial"/>
                <a:ea typeface="+mn-ea"/>
                <a:cs typeface="Arial"/>
                <a:sym typeface="Arial"/>
              </a:rPr>
              <a:t>and IGTF Profiles are ‘simpler’: </a:t>
            </a:r>
            <a:br>
              <a:rPr kumimoji="0" lang="en-GB" sz="1200" b="0" i="0" u="none" strike="noStrike" kern="0" cap="none" spc="0" normalizeH="0" baseline="0" noProof="0" dirty="0">
                <a:ln>
                  <a:noFill/>
                </a:ln>
                <a:solidFill>
                  <a:srgbClr val="6F2575"/>
                </a:solidFill>
                <a:effectLst/>
                <a:uLnTx/>
                <a:uFillTx/>
                <a:latin typeface="Arial"/>
                <a:ea typeface="+mn-ea"/>
                <a:cs typeface="Arial"/>
                <a:sym typeface="Arial"/>
              </a:rPr>
            </a:br>
            <a:r>
              <a:rPr kumimoji="0" lang="en-GB" sz="1200" b="0" i="0" u="none" strike="noStrike" kern="0" cap="none" spc="0" normalizeH="0" baseline="0" noProof="0" dirty="0">
                <a:ln>
                  <a:noFill/>
                </a:ln>
                <a:solidFill>
                  <a:srgbClr val="6F2575"/>
                </a:solidFill>
                <a:effectLst/>
                <a:uLnTx/>
                <a:uFillTx/>
                <a:latin typeface="Arial"/>
                <a:ea typeface="+mn-ea"/>
                <a:cs typeface="Arial"/>
                <a:sym typeface="Arial"/>
              </a:rPr>
              <a:t>as academia is a higher-trust environment, it can leverage </a:t>
            </a:r>
            <a:br>
              <a:rPr kumimoji="0" lang="en-GB" sz="1200" b="0" i="0" u="none" strike="noStrike" kern="0" cap="none" spc="0" normalizeH="0" baseline="0" noProof="0" dirty="0">
                <a:ln>
                  <a:noFill/>
                </a:ln>
                <a:solidFill>
                  <a:srgbClr val="6F2575"/>
                </a:solidFill>
                <a:effectLst/>
                <a:uLnTx/>
                <a:uFillTx/>
                <a:latin typeface="Arial"/>
                <a:ea typeface="+mn-ea"/>
                <a:cs typeface="Arial"/>
                <a:sym typeface="Arial"/>
              </a:rPr>
            </a:br>
            <a:r>
              <a:rPr kumimoji="0" lang="en-GB" sz="1200" b="0" i="0" u="none" strike="noStrike" kern="0" cap="none" spc="0" normalizeH="0" baseline="0" noProof="0" dirty="0">
                <a:ln>
                  <a:noFill/>
                </a:ln>
                <a:solidFill>
                  <a:srgbClr val="6F2575"/>
                </a:solidFill>
                <a:effectLst/>
                <a:uLnTx/>
                <a:uFillTx/>
                <a:latin typeface="Arial"/>
                <a:ea typeface="+mn-ea"/>
                <a:cs typeface="Arial"/>
                <a:sym typeface="Arial"/>
              </a:rPr>
              <a:t>pre-established trust, self-assessment, and peer review</a:t>
            </a:r>
          </a:p>
        </p:txBody>
      </p:sp>
      <p:sp>
        <p:nvSpPr>
          <p:cNvPr id="3" name="Slide Number Placeholder 2">
            <a:extLst>
              <a:ext uri="{FF2B5EF4-FFF2-40B4-BE49-F238E27FC236}">
                <a16:creationId xmlns:a16="http://schemas.microsoft.com/office/drawing/2014/main" id="{4D9546E8-C9BF-7396-1EC6-C87536763989}"/>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30</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7185950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941"/>
        <p:cNvGrpSpPr/>
        <p:nvPr/>
      </p:nvGrpSpPr>
      <p:grpSpPr>
        <a:xfrm>
          <a:off x="0" y="0"/>
          <a:ext cx="0" cy="0"/>
          <a:chOff x="0" y="0"/>
          <a:chExt cx="0" cy="0"/>
        </a:xfrm>
      </p:grpSpPr>
      <p:pic>
        <p:nvPicPr>
          <p:cNvPr id="942" name="Google Shape;942;g3c66e51d994_11_130"/>
          <p:cNvPicPr preferRelativeResize="0"/>
          <p:nvPr/>
        </p:nvPicPr>
        <p:blipFill rotWithShape="1">
          <a:blip r:embed="rId3">
            <a:alphaModFix/>
          </a:blip>
          <a:srcRect/>
          <a:stretch/>
        </p:blipFill>
        <p:spPr>
          <a:xfrm>
            <a:off x="341734" y="1767666"/>
            <a:ext cx="2964647" cy="2370319"/>
          </a:xfrm>
          <a:prstGeom prst="rect">
            <a:avLst/>
          </a:prstGeom>
          <a:noFill/>
          <a:ln>
            <a:noFill/>
          </a:ln>
        </p:spPr>
      </p:pic>
      <p:sp>
        <p:nvSpPr>
          <p:cNvPr id="943" name="Google Shape;943;g3c66e51d994_11_130"/>
          <p:cNvSpPr txBox="1">
            <a:spLocks noGrp="1"/>
          </p:cNvSpPr>
          <p:nvPr>
            <p:ph type="body" idx="1"/>
          </p:nvPr>
        </p:nvSpPr>
        <p:spPr>
          <a:xfrm>
            <a:off x="3681262" y="1775924"/>
            <a:ext cx="5121005" cy="2545911"/>
          </a:xfrm>
          <a:prstGeom prst="rect">
            <a:avLst/>
          </a:prstGeom>
          <a:noFill/>
          <a:ln>
            <a:noFill/>
          </a:ln>
        </p:spPr>
        <p:txBody>
          <a:bodyPr spcFirstLastPara="1" wrap="square" lIns="68569" tIns="34275" rIns="68569" bIns="34275" anchor="t" anchorCtr="0">
            <a:normAutofit/>
          </a:bodyPr>
          <a:lstStyle/>
          <a:p>
            <a:pPr marL="0" indent="0">
              <a:spcBef>
                <a:spcPts val="0"/>
              </a:spcBef>
              <a:buSzPts val="1800"/>
              <a:buNone/>
            </a:pPr>
            <a:r>
              <a:rPr lang="en-GB" sz="1350" dirty="0"/>
              <a:t>The Evolved AARC TREE Policy Development Kit </a:t>
            </a:r>
            <a:r>
              <a:rPr lang="en-GB" sz="1350" i="1" dirty="0"/>
              <a:t>version 2</a:t>
            </a:r>
            <a:r>
              <a:rPr lang="en-GB" sz="1350" dirty="0"/>
              <a:t>:</a:t>
            </a:r>
            <a:br>
              <a:rPr lang="en-GB" sz="1350" dirty="0"/>
            </a:br>
            <a:endParaRPr sz="1350" dirty="0"/>
          </a:p>
          <a:p>
            <a:pPr marL="0" indent="0" algn="ctr">
              <a:spcBef>
                <a:spcPts val="788"/>
              </a:spcBef>
              <a:buSzPts val="2000"/>
              <a:buNone/>
            </a:pPr>
            <a:r>
              <a:rPr lang="en-GB" sz="1500" b="1" dirty="0"/>
              <a:t>a </a:t>
            </a:r>
            <a:r>
              <a:rPr lang="en-GB" sz="1500" b="1" i="1" dirty="0"/>
              <a:t>simpler, deployment-oriented</a:t>
            </a:r>
            <a:br>
              <a:rPr lang="en-GB" sz="1500" b="1" i="1" dirty="0"/>
            </a:br>
            <a:r>
              <a:rPr lang="en-GB" sz="1500" b="1" dirty="0"/>
              <a:t>Policy, Process, and Procedure Development Kit</a:t>
            </a:r>
            <a:endParaRPr dirty="0"/>
          </a:p>
          <a:p>
            <a:pPr marL="128588" indent="-128588">
              <a:spcBef>
                <a:spcPts val="788"/>
              </a:spcBef>
              <a:buSzPts val="1800"/>
            </a:pPr>
            <a:r>
              <a:rPr lang="en-GB" sz="1350" dirty="0"/>
              <a:t>comprehensive re-use of existing components to reduce complexity</a:t>
            </a:r>
            <a:endParaRPr dirty="0"/>
          </a:p>
          <a:p>
            <a:pPr marL="128588" indent="-128588">
              <a:spcBef>
                <a:spcPts val="788"/>
              </a:spcBef>
              <a:buSzPts val="1800"/>
            </a:pPr>
            <a:r>
              <a:rPr lang="en-GB" sz="1350" dirty="0"/>
              <a:t>input from national research infrastructures and EOSC nodes, </a:t>
            </a:r>
            <a:br>
              <a:rPr lang="en-GB" sz="1350" dirty="0"/>
            </a:br>
            <a:r>
              <a:rPr lang="en-GB" sz="1350" dirty="0"/>
              <a:t>but not </a:t>
            </a:r>
            <a:r>
              <a:rPr lang="en-GB" sz="1350" i="1" dirty="0"/>
              <a:t>only </a:t>
            </a:r>
            <a:r>
              <a:rPr lang="en-GB" sz="1350" dirty="0"/>
              <a:t>in Europe but e.g. also Australia</a:t>
            </a:r>
            <a:endParaRPr dirty="0"/>
          </a:p>
          <a:p>
            <a:pPr marL="128588" indent="-128588">
              <a:spcBef>
                <a:spcPts val="788"/>
              </a:spcBef>
              <a:buSzPts val="1800"/>
            </a:pPr>
            <a:r>
              <a:rPr lang="en-GB" sz="1350" dirty="0"/>
              <a:t>leverage the works we co-created with </a:t>
            </a:r>
            <a:r>
              <a:rPr lang="en-GB" sz="1350" b="1" dirty="0"/>
              <a:t>WISE</a:t>
            </a:r>
            <a:r>
              <a:rPr lang="en-GB" sz="1350" dirty="0"/>
              <a:t>, </a:t>
            </a:r>
            <a:r>
              <a:rPr lang="en-GB" sz="1350" b="1" dirty="0"/>
              <a:t>REFEDS </a:t>
            </a:r>
            <a:r>
              <a:rPr lang="en-GB" sz="1350" dirty="0"/>
              <a:t>and </a:t>
            </a:r>
            <a:r>
              <a:rPr lang="en-GB" sz="1350" b="1" dirty="0"/>
              <a:t>EOSC</a:t>
            </a:r>
            <a:endParaRPr b="1" dirty="0"/>
          </a:p>
        </p:txBody>
      </p:sp>
      <p:sp>
        <p:nvSpPr>
          <p:cNvPr id="944" name="Google Shape;944;g3c66e51d994_11_130"/>
          <p:cNvSpPr txBox="1">
            <a:spLocks noGrp="1"/>
          </p:cNvSpPr>
          <p:nvPr>
            <p:ph type="sldNum" idx="12"/>
          </p:nvPr>
        </p:nvSpPr>
        <p:spPr>
          <a:xfrm>
            <a:off x="8296359" y="4804515"/>
            <a:ext cx="555766" cy="20615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506"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31</a:t>
            </a:fld>
            <a:endParaRPr kumimoji="0"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45" name="Google Shape;945;g3c66e51d994_11_130"/>
          <p:cNvSpPr txBox="1">
            <a:spLocks noGrp="1"/>
          </p:cNvSpPr>
          <p:nvPr>
            <p:ph type="title"/>
          </p:nvPr>
        </p:nvSpPr>
        <p:spPr>
          <a:xfrm>
            <a:off x="341735" y="55987"/>
            <a:ext cx="7209065" cy="994172"/>
          </a:xfrm>
          <a:prstGeom prst="rect">
            <a:avLst/>
          </a:prstGeom>
          <a:noFill/>
          <a:ln>
            <a:noFill/>
          </a:ln>
        </p:spPr>
        <p:txBody>
          <a:bodyPr spcFirstLastPara="1" wrap="square" lIns="68569" tIns="34275" rIns="68569" bIns="34275" anchor="ctr" anchorCtr="0">
            <a:normAutofit/>
          </a:bodyPr>
          <a:lstStyle/>
          <a:p>
            <a:pPr>
              <a:buSzPts val="2400"/>
            </a:pPr>
            <a:r>
              <a:rPr lang="en-GB" sz="2000" dirty="0"/>
              <a:t>Developing the Trust framework, guidelines and best practice </a:t>
            </a:r>
            <a:br>
              <a:rPr lang="en-GB" sz="2000" dirty="0"/>
            </a:br>
            <a:r>
              <a:rPr lang="en-GB" sz="2000" dirty="0"/>
              <a:t>for BPA proxies and interaction with research services</a:t>
            </a:r>
            <a:endParaRPr sz="2000" dirty="0"/>
          </a:p>
        </p:txBody>
      </p:sp>
      <p:sp>
        <p:nvSpPr>
          <p:cNvPr id="946" name="Google Shape;946;g3c66e51d994_11_130"/>
          <p:cNvSpPr txBox="1"/>
          <p:nvPr/>
        </p:nvSpPr>
        <p:spPr>
          <a:xfrm>
            <a:off x="360531" y="4505684"/>
            <a:ext cx="6500813" cy="355041"/>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F6791C"/>
              </a:buClr>
              <a:buSzPts val="1800"/>
              <a:buFontTx/>
              <a:buNone/>
              <a:tabLst/>
              <a:defRPr/>
            </a:pPr>
            <a:r>
              <a:rPr kumimoji="0" lang="en-GB" sz="1350" b="1" i="0" u="none" strike="noStrike" kern="0" cap="none" spc="0" normalizeH="0" baseline="0" noProof="0" dirty="0">
                <a:ln>
                  <a:noFill/>
                </a:ln>
                <a:solidFill>
                  <a:srgbClr val="F6791C"/>
                </a:solidFill>
                <a:effectLst/>
                <a:uLnTx/>
                <a:uFillTx/>
                <a:latin typeface="Calibri"/>
                <a:ea typeface="Calibri"/>
                <a:cs typeface="Calibri"/>
                <a:sym typeface="Calibri"/>
              </a:rPr>
              <a:t>https://aarc-community.org/policies/policy-development-kit/</a:t>
            </a:r>
            <a:endParaRPr kumimoji="0" sz="1050" b="1"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947" name="Google Shape;947;g3c66e51d994_11_130"/>
          <p:cNvPicPr preferRelativeResize="0"/>
          <p:nvPr/>
        </p:nvPicPr>
        <p:blipFill rotWithShape="1">
          <a:blip r:embed="rId4">
            <a:alphaModFix/>
          </a:blip>
          <a:srcRect/>
          <a:stretch/>
        </p:blipFill>
        <p:spPr>
          <a:xfrm>
            <a:off x="1066099" y="1871844"/>
            <a:ext cx="1745939" cy="1126130"/>
          </a:xfrm>
          <a:prstGeom prst="rect">
            <a:avLst/>
          </a:prstGeom>
          <a:noFill/>
          <a:ln>
            <a:noFill/>
          </a:ln>
        </p:spPr>
      </p:pic>
      <p:sp>
        <p:nvSpPr>
          <p:cNvPr id="948" name="Google Shape;948;g3c66e51d994_11_130"/>
          <p:cNvSpPr/>
          <p:nvPr/>
        </p:nvSpPr>
        <p:spPr>
          <a:xfrm>
            <a:off x="341734" y="1005516"/>
            <a:ext cx="8624198" cy="577081"/>
          </a:xfrm>
          <a:prstGeom prst="rect">
            <a:avLst/>
          </a:prstGeom>
          <a:solidFill>
            <a:srgbClr val="FFFFFF"/>
          </a:solidFill>
          <a:ln w="9525" cap="flat" cmpd="sng">
            <a:solidFill>
              <a:srgbClr val="003F5E"/>
            </a:solidFill>
            <a:prstDash val="solid"/>
            <a:round/>
            <a:headEnd type="none" w="sm" len="sm"/>
            <a:tailEnd type="none" w="sm" len="sm"/>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1650" b="1" i="1" u="none" strike="noStrike" kern="0" cap="none" spc="0" normalizeH="0" baseline="0" noProof="0" dirty="0">
                <a:ln>
                  <a:noFill/>
                </a:ln>
                <a:solidFill>
                  <a:srgbClr val="003F5E"/>
                </a:solidFill>
                <a:effectLst/>
                <a:uLnTx/>
                <a:uFillTx/>
                <a:latin typeface="Calibri"/>
                <a:ea typeface="Calibri"/>
                <a:cs typeface="Calibri"/>
                <a:sym typeface="Calibri"/>
              </a:rPr>
              <a:t>minimise the number of divergent policies</a:t>
            </a:r>
            <a:br>
              <a:rPr kumimoji="0" lang="en-GB" sz="1650" b="1" i="1" u="none" strike="noStrike" kern="0" cap="none" spc="0" normalizeH="0" baseline="0" noProof="0" dirty="0">
                <a:ln>
                  <a:noFill/>
                </a:ln>
                <a:solidFill>
                  <a:srgbClr val="003F5E"/>
                </a:solidFill>
                <a:effectLst/>
                <a:uLnTx/>
                <a:uFillTx/>
                <a:latin typeface="Calibri"/>
                <a:ea typeface="Calibri"/>
                <a:cs typeface="Calibri"/>
                <a:sym typeface="Calibri"/>
              </a:rPr>
            </a:br>
            <a:r>
              <a:rPr kumimoji="0" lang="en-GB" sz="1650" b="1" i="1" u="none" strike="noStrike" kern="0" cap="none" spc="0" normalizeH="0" baseline="0" noProof="0" dirty="0">
                <a:ln>
                  <a:noFill/>
                </a:ln>
                <a:solidFill>
                  <a:srgbClr val="003F5E"/>
                </a:solidFill>
                <a:effectLst/>
                <a:uLnTx/>
                <a:uFillTx/>
                <a:latin typeface="Calibri"/>
                <a:ea typeface="Calibri"/>
                <a:cs typeface="Calibri"/>
                <a:sym typeface="Calibri"/>
              </a:rPr>
              <a:t>empower identity providers, service providers, user communities to rely on interoperable policies</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g3c66e51d994_11_140"/>
          <p:cNvSpPr txBox="1">
            <a:spLocks noGrp="1"/>
          </p:cNvSpPr>
          <p:nvPr>
            <p:ph type="sldNum" idx="12"/>
          </p:nvPr>
        </p:nvSpPr>
        <p:spPr>
          <a:xfrm>
            <a:off x="8296359" y="4804515"/>
            <a:ext cx="555766" cy="20615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506"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32</a:t>
            </a:fld>
            <a:endParaRPr kumimoji="0"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54" name="Google Shape;954;g3c66e51d994_11_140"/>
          <p:cNvSpPr txBox="1">
            <a:spLocks noGrp="1"/>
          </p:cNvSpPr>
          <p:nvPr>
            <p:ph type="title"/>
          </p:nvPr>
        </p:nvSpPr>
        <p:spPr>
          <a:xfrm>
            <a:off x="341735" y="55987"/>
            <a:ext cx="7209065" cy="994172"/>
          </a:xfrm>
          <a:prstGeom prst="rect">
            <a:avLst/>
          </a:prstGeom>
          <a:noFill/>
          <a:ln>
            <a:noFill/>
          </a:ln>
        </p:spPr>
        <p:txBody>
          <a:bodyPr spcFirstLastPara="1" wrap="square" lIns="68569" tIns="34275" rIns="68569" bIns="34275" anchor="ctr" anchorCtr="0">
            <a:normAutofit fontScale="90000"/>
          </a:bodyPr>
          <a:lstStyle/>
          <a:p>
            <a:pPr>
              <a:buSzPts val="2400"/>
            </a:pPr>
            <a:r>
              <a:rPr lang="en-GB" dirty="0"/>
              <a:t>Building a </a:t>
            </a:r>
            <a:r>
              <a:rPr lang="en-GB" i="1" dirty="0"/>
              <a:t>trust framework</a:t>
            </a:r>
            <a:r>
              <a:rPr lang="en-GB" dirty="0"/>
              <a:t>: </a:t>
            </a:r>
            <a:br>
              <a:rPr lang="en-GB" dirty="0"/>
            </a:br>
            <a:r>
              <a:rPr lang="en-GB" dirty="0"/>
              <a:t>policy and procedural aspects of complex IT infrastructure</a:t>
            </a:r>
            <a:endParaRPr dirty="0"/>
          </a:p>
        </p:txBody>
      </p:sp>
      <p:pic>
        <p:nvPicPr>
          <p:cNvPr id="955" name="Google Shape;955;g3c66e51d994_11_140"/>
          <p:cNvPicPr preferRelativeResize="0"/>
          <p:nvPr/>
        </p:nvPicPr>
        <p:blipFill rotWithShape="1">
          <a:blip r:embed="rId3">
            <a:alphaModFix/>
          </a:blip>
          <a:srcRect/>
          <a:stretch/>
        </p:blipFill>
        <p:spPr>
          <a:xfrm>
            <a:off x="758309" y="1050160"/>
            <a:ext cx="6792491" cy="3635006"/>
          </a:xfrm>
          <a:prstGeom prst="rect">
            <a:avLst/>
          </a:prstGeom>
          <a:noFill/>
          <a:ln>
            <a:noFill/>
          </a:ln>
        </p:spPr>
      </p:pic>
      <p:sp>
        <p:nvSpPr>
          <p:cNvPr id="956" name="Google Shape;956;g3c66e51d994_11_140"/>
          <p:cNvSpPr txBox="1"/>
          <p:nvPr/>
        </p:nvSpPr>
        <p:spPr>
          <a:xfrm>
            <a:off x="7764438" y="4338948"/>
            <a:ext cx="1242505" cy="346218"/>
          </a:xfrm>
          <a:prstGeom prst="rect">
            <a:avLst/>
          </a:prstGeom>
          <a:noFill/>
          <a:ln w="28575"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GB" sz="1800" b="1" i="0" u="none" strike="noStrike" kern="0" cap="none" spc="0" normalizeH="0" baseline="0" noProof="0">
                <a:ln>
                  <a:noFill/>
                </a:ln>
                <a:solidFill>
                  <a:srgbClr val="ED7D31"/>
                </a:solidFill>
                <a:effectLst/>
                <a:uLnTx/>
                <a:uFillTx/>
                <a:latin typeface="Calibri"/>
                <a:ea typeface="Calibri"/>
                <a:cs typeface="Calibri"/>
                <a:sym typeface="Calibri"/>
              </a:rPr>
              <a:t>AARC-I082</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021E2F4D-9E0F-34DE-905B-16BD5510619B}"/>
              </a:ext>
            </a:extLst>
          </p:cNvPr>
          <p:cNvSpPr txBox="1"/>
          <p:nvPr/>
        </p:nvSpPr>
        <p:spPr>
          <a:xfrm>
            <a:off x="1740748" y="4820972"/>
            <a:ext cx="3487292" cy="246221"/>
          </a:xfrm>
          <a:prstGeom prst="rect">
            <a:avLst/>
          </a:prstGeom>
          <a:noFill/>
        </p:spPr>
        <p:txBody>
          <a:bodyPr wrap="square" rtlCol="0">
            <a:sp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6791C"/>
                </a:solidFill>
                <a:effectLst/>
                <a:uLnTx/>
                <a:uFillTx/>
                <a:latin typeface="Arial"/>
                <a:ea typeface="+mn-ea"/>
                <a:cs typeface="+mn-cs"/>
                <a:sym typeface="Arial"/>
              </a:rPr>
              <a:t>https://aarc-community.org/guidelines/aarc-i082/</a:t>
            </a: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983"/>
        <p:cNvGrpSpPr/>
        <p:nvPr/>
      </p:nvGrpSpPr>
      <p:grpSpPr>
        <a:xfrm>
          <a:off x="0" y="0"/>
          <a:ext cx="0" cy="0"/>
          <a:chOff x="0" y="0"/>
          <a:chExt cx="0" cy="0"/>
        </a:xfrm>
      </p:grpSpPr>
      <p:sp>
        <p:nvSpPr>
          <p:cNvPr id="984" name="Google Shape;984;g3c66e51d994_11_168"/>
          <p:cNvSpPr txBox="1">
            <a:spLocks noGrp="1"/>
          </p:cNvSpPr>
          <p:nvPr>
            <p:ph type="body" idx="1"/>
          </p:nvPr>
        </p:nvSpPr>
        <p:spPr>
          <a:xfrm>
            <a:off x="333377" y="1234158"/>
            <a:ext cx="8181975" cy="3398567"/>
          </a:xfrm>
          <a:prstGeom prst="rect">
            <a:avLst/>
          </a:prstGeom>
          <a:noFill/>
          <a:ln>
            <a:noFill/>
          </a:ln>
        </p:spPr>
        <p:txBody>
          <a:bodyPr spcFirstLastPara="1" wrap="square" lIns="68569" tIns="34275" rIns="68569" bIns="34275" anchor="t" anchorCtr="0">
            <a:normAutofit/>
          </a:bodyPr>
          <a:lstStyle/>
          <a:p>
            <a:pPr marL="0" indent="0">
              <a:spcBef>
                <a:spcPts val="0"/>
              </a:spcBef>
              <a:buSzPts val="2000"/>
              <a:buNone/>
            </a:pPr>
            <a:r>
              <a:rPr lang="en-GB" sz="1400" b="1" dirty="0"/>
              <a:t>AARC-I082	Trust framework for proxies and Snctfi research services</a:t>
            </a:r>
            <a:r>
              <a:rPr lang="en-GB" sz="1400" dirty="0"/>
              <a:t> landscape analysis and structure</a:t>
            </a:r>
            <a:endParaRPr sz="1400" b="1" dirty="0"/>
          </a:p>
          <a:p>
            <a:pPr marL="0" indent="0">
              <a:spcBef>
                <a:spcPts val="225"/>
              </a:spcBef>
              <a:buSzPts val="2000"/>
              <a:buNone/>
            </a:pPr>
            <a:r>
              <a:rPr lang="en-GB" sz="1400" b="1" dirty="0"/>
              <a:t>AARC-G083	Guidance for Notice Management by Proxies</a:t>
            </a:r>
            <a:r>
              <a:rPr lang="en-GB" sz="1400" dirty="0"/>
              <a:t> reducing user frustration by streamlining</a:t>
            </a:r>
            <a:endParaRPr sz="1400" b="1" dirty="0"/>
          </a:p>
          <a:p>
            <a:pPr marL="0" indent="0">
              <a:spcBef>
                <a:spcPts val="225"/>
              </a:spcBef>
              <a:buSzPts val="2000"/>
              <a:buNone/>
            </a:pPr>
            <a:r>
              <a:rPr lang="en-GB" sz="1400" b="1" dirty="0"/>
              <a:t>AARC-G084	Security Operational Baseline</a:t>
            </a:r>
            <a:r>
              <a:rPr lang="en-GB" sz="1400" dirty="0"/>
              <a:t> trusted and secure infrastructure and incident response</a:t>
            </a:r>
            <a:endParaRPr sz="1400" b="1" dirty="0"/>
          </a:p>
          <a:p>
            <a:pPr marL="0" indent="0">
              <a:spcBef>
                <a:spcPts val="225"/>
              </a:spcBef>
              <a:buSzPts val="2000"/>
              <a:buNone/>
            </a:pPr>
            <a:r>
              <a:rPr lang="en-GB" sz="1400" b="1" dirty="0"/>
              <a:t>AARC-I085	</a:t>
            </a:r>
            <a:r>
              <a:rPr lang="en-GB" sz="1400" b="1" dirty="0" err="1"/>
              <a:t>eID</a:t>
            </a:r>
            <a:r>
              <a:rPr lang="en-GB" sz="1400" b="1" dirty="0"/>
              <a:t> Assurance Model Assessment </a:t>
            </a:r>
            <a:r>
              <a:rPr lang="en-GB" sz="1400" dirty="0"/>
              <a:t>investigates capabilities for leveraging national </a:t>
            </a:r>
            <a:r>
              <a:rPr lang="en-GB" sz="1400" dirty="0" err="1"/>
              <a:t>eID</a:t>
            </a:r>
            <a:endParaRPr sz="1400" b="1" dirty="0"/>
          </a:p>
          <a:p>
            <a:pPr marL="0" indent="0">
              <a:spcBef>
                <a:spcPts val="225"/>
              </a:spcBef>
              <a:buSzPts val="2000"/>
              <a:buNone/>
            </a:pPr>
            <a:r>
              <a:rPr lang="en-GB" sz="1400" b="1" dirty="0"/>
              <a:t>AARC-I086	Membership Management Policy Development </a:t>
            </a:r>
            <a:r>
              <a:rPr lang="en-GB" sz="1400" dirty="0"/>
              <a:t>at light-weight and infrastructure-level</a:t>
            </a:r>
            <a:endParaRPr sz="1400" dirty="0"/>
          </a:p>
          <a:p>
            <a:pPr marL="0" indent="0">
              <a:spcBef>
                <a:spcPts val="225"/>
              </a:spcBef>
              <a:buSzPts val="2000"/>
              <a:buNone/>
            </a:pPr>
            <a:r>
              <a:rPr lang="en-GB" sz="1400" b="1" dirty="0"/>
              <a:t>AARC-I088	Policy Development Kit </a:t>
            </a:r>
            <a:r>
              <a:rPr lang="en-GB" sz="1400" dirty="0"/>
              <a:t>an interactive resource for jumpstarting collaboration</a:t>
            </a:r>
            <a:endParaRPr sz="1600" dirty="0"/>
          </a:p>
          <a:p>
            <a:pPr marL="0" indent="0">
              <a:spcBef>
                <a:spcPts val="225"/>
              </a:spcBef>
              <a:buSzPts val="2000"/>
              <a:buNone/>
            </a:pPr>
            <a:r>
              <a:rPr lang="en-GB" sz="1400" i="1" dirty="0"/>
              <a:t>Cross-cutting guidelines</a:t>
            </a:r>
            <a:endParaRPr sz="1600" dirty="0"/>
          </a:p>
          <a:p>
            <a:pPr marL="0" indent="0">
              <a:spcBef>
                <a:spcPts val="225"/>
              </a:spcBef>
              <a:buSzPts val="2000"/>
              <a:buNone/>
            </a:pPr>
            <a:r>
              <a:rPr lang="en-GB" sz="1400" b="1" dirty="0"/>
              <a:t>AARC-G080	Blueprint Architecture 2025 </a:t>
            </a:r>
            <a:r>
              <a:rPr lang="en-GB" sz="1400" dirty="0"/>
              <a:t>as the conceptual foundation</a:t>
            </a:r>
            <a:endParaRPr sz="1600" dirty="0"/>
          </a:p>
          <a:p>
            <a:pPr marL="0" indent="0">
              <a:spcBef>
                <a:spcPts val="225"/>
              </a:spcBef>
              <a:buSzPts val="2000"/>
              <a:buNone/>
            </a:pPr>
            <a:r>
              <a:rPr lang="en-GB" sz="1400" b="1" dirty="0"/>
              <a:t>AARC-G081	Recommendations for Token Lifetimes </a:t>
            </a:r>
            <a:r>
              <a:rPr lang="en-GB" sz="1400" dirty="0"/>
              <a:t>balancing usage patterns and security</a:t>
            </a:r>
            <a:endParaRPr sz="1600" dirty="0"/>
          </a:p>
          <a:p>
            <a:pPr marL="0" indent="0">
              <a:spcBef>
                <a:spcPts val="225"/>
              </a:spcBef>
              <a:buSzPts val="2000"/>
              <a:buNone/>
            </a:pPr>
            <a:r>
              <a:rPr lang="en-GB" sz="1400" i="1" dirty="0"/>
              <a:t>Adoption stimuli through the Policy Development Kit version 2 for </a:t>
            </a:r>
            <a:endParaRPr sz="1600" dirty="0"/>
          </a:p>
          <a:p>
            <a:pPr marL="0" indent="0">
              <a:spcBef>
                <a:spcPts val="225"/>
              </a:spcBef>
              <a:buSzPts val="2000"/>
              <a:buNone/>
            </a:pPr>
            <a:r>
              <a:rPr lang="en-GB" sz="1400" b="1" dirty="0"/>
              <a:t>AARC-G071</a:t>
            </a:r>
            <a:r>
              <a:rPr lang="en-GB" sz="1400" dirty="0"/>
              <a:t> ‘Attribute Authority and Proxy Operations’, </a:t>
            </a:r>
            <a:r>
              <a:rPr lang="en-GB" sz="1400" b="1" dirty="0"/>
              <a:t>AARC-I044 </a:t>
            </a:r>
            <a:r>
              <a:rPr lang="en-GB" sz="1400" dirty="0"/>
              <a:t>‘Baseline AUP implementation’</a:t>
            </a:r>
            <a:br>
              <a:rPr lang="en-GB" sz="1400" dirty="0"/>
            </a:br>
            <a:r>
              <a:rPr lang="en-GB" sz="1400" b="1" dirty="0"/>
              <a:t>AARC-I051 </a:t>
            </a:r>
            <a:r>
              <a:rPr lang="en-GB" sz="1400" dirty="0"/>
              <a:t>and SIRTFI federated incident response, REFEDS </a:t>
            </a:r>
            <a:r>
              <a:rPr lang="en-GB" sz="1400" dirty="0" err="1"/>
              <a:t>DPCoCo</a:t>
            </a:r>
            <a:r>
              <a:rPr lang="en-GB" sz="1400" dirty="0"/>
              <a:t> v2, </a:t>
            </a:r>
            <a:r>
              <a:rPr lang="en-GB" sz="1400" b="1" dirty="0"/>
              <a:t>AARC-G042 </a:t>
            </a:r>
            <a:r>
              <a:rPr lang="en-GB" sz="1400" dirty="0"/>
              <a:t>‘DPIA’ for research collaborations, REFEDS Assurance Framework</a:t>
            </a:r>
            <a:endParaRPr sz="1600" dirty="0"/>
          </a:p>
        </p:txBody>
      </p:sp>
      <p:sp>
        <p:nvSpPr>
          <p:cNvPr id="985" name="Google Shape;985;g3c66e51d994_11_168"/>
          <p:cNvSpPr txBox="1">
            <a:spLocks noGrp="1"/>
          </p:cNvSpPr>
          <p:nvPr>
            <p:ph type="sldNum" idx="12"/>
          </p:nvPr>
        </p:nvSpPr>
        <p:spPr>
          <a:xfrm>
            <a:off x="8296359" y="4804515"/>
            <a:ext cx="555766" cy="20615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506"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33</a:t>
            </a:fld>
            <a:endParaRPr kumimoji="0"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86" name="Google Shape;986;g3c66e51d994_11_168"/>
          <p:cNvSpPr txBox="1">
            <a:spLocks noGrp="1"/>
          </p:cNvSpPr>
          <p:nvPr>
            <p:ph type="title"/>
          </p:nvPr>
        </p:nvSpPr>
        <p:spPr>
          <a:xfrm>
            <a:off x="341735" y="55987"/>
            <a:ext cx="7209065" cy="994172"/>
          </a:xfrm>
          <a:prstGeom prst="rect">
            <a:avLst/>
          </a:prstGeom>
          <a:noFill/>
          <a:ln>
            <a:noFill/>
          </a:ln>
        </p:spPr>
        <p:txBody>
          <a:bodyPr spcFirstLastPara="1" wrap="square" lIns="68569" tIns="34275" rIns="68569" bIns="34275" anchor="ctr" anchorCtr="0">
            <a:normAutofit/>
          </a:bodyPr>
          <a:lstStyle/>
          <a:p>
            <a:pPr>
              <a:buSzPts val="2400"/>
            </a:pPr>
            <a:r>
              <a:rPr lang="en-GB" sz="1800"/>
              <a:t>More importantly: </a:t>
            </a:r>
            <a:br>
              <a:rPr lang="en-GB" sz="1800"/>
            </a:br>
            <a:r>
              <a:rPr lang="en-GB" sz="1800"/>
              <a:t>AARC Guidelines series as a pathways to policy sustainability and impact</a:t>
            </a:r>
            <a:endParaRPr sz="1800" dirty="0"/>
          </a:p>
        </p:txBody>
      </p:sp>
      <p:sp>
        <p:nvSpPr>
          <p:cNvPr id="987" name="Google Shape;987;g3c66e51d994_11_168"/>
          <p:cNvSpPr txBox="1"/>
          <p:nvPr/>
        </p:nvSpPr>
        <p:spPr>
          <a:xfrm>
            <a:off x="333377" y="4620516"/>
            <a:ext cx="8477247" cy="196177"/>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825" b="0" i="0" u="none" strike="noStrike" kern="0" cap="none" spc="0" normalizeH="0" baseline="0" noProof="0">
                <a:ln>
                  <a:noFill/>
                </a:ln>
                <a:solidFill>
                  <a:srgbClr val="F6791C"/>
                </a:solidFill>
                <a:effectLst/>
                <a:uLnTx/>
                <a:uFillTx/>
                <a:latin typeface="Calibri"/>
                <a:ea typeface="Calibri"/>
                <a:cs typeface="Calibri"/>
                <a:sym typeface="Calibri"/>
              </a:rPr>
              <a:t>https://aarc-community.org/guidelines/; PDK: https://aarc-community.org/policy/policy-development-kit/</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g3c66e51d994_11_175"/>
          <p:cNvSpPr txBox="1">
            <a:spLocks noGrp="1"/>
          </p:cNvSpPr>
          <p:nvPr>
            <p:ph type="sldNum" idx="12"/>
          </p:nvPr>
        </p:nvSpPr>
        <p:spPr>
          <a:xfrm>
            <a:off x="8296359" y="4804515"/>
            <a:ext cx="555766" cy="20615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506"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34</a:t>
            </a:fld>
            <a:endParaRPr kumimoji="0"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93" name="Google Shape;993;g3c66e51d994_11_175"/>
          <p:cNvSpPr txBox="1">
            <a:spLocks noGrp="1"/>
          </p:cNvSpPr>
          <p:nvPr>
            <p:ph type="title"/>
          </p:nvPr>
        </p:nvSpPr>
        <p:spPr>
          <a:xfrm>
            <a:off x="341735" y="55987"/>
            <a:ext cx="7209065" cy="994172"/>
          </a:xfrm>
          <a:prstGeom prst="rect">
            <a:avLst/>
          </a:prstGeom>
          <a:noFill/>
          <a:ln>
            <a:noFill/>
          </a:ln>
        </p:spPr>
        <p:txBody>
          <a:bodyPr spcFirstLastPara="1" wrap="square" lIns="68569" tIns="34275" rIns="68569" bIns="34275" anchor="ctr" anchorCtr="0">
            <a:normAutofit/>
          </a:bodyPr>
          <a:lstStyle/>
          <a:p>
            <a:pPr>
              <a:buSzPts val="2400"/>
            </a:pPr>
            <a:r>
              <a:rPr lang="en-GB" sz="2000" dirty="0"/>
              <a:t>Practices we already have, practices we need to harmonise</a:t>
            </a:r>
            <a:endParaRPr sz="2000" dirty="0"/>
          </a:p>
        </p:txBody>
      </p:sp>
      <p:pic>
        <p:nvPicPr>
          <p:cNvPr id="994" name="Google Shape;994;g3c66e51d994_11_175"/>
          <p:cNvPicPr preferRelativeResize="0"/>
          <p:nvPr/>
        </p:nvPicPr>
        <p:blipFill rotWithShape="1">
          <a:blip r:embed="rId3">
            <a:alphaModFix/>
          </a:blip>
          <a:srcRect/>
          <a:stretch/>
        </p:blipFill>
        <p:spPr>
          <a:xfrm>
            <a:off x="579810" y="1232902"/>
            <a:ext cx="4142089" cy="3235832"/>
          </a:xfrm>
          <a:prstGeom prst="rect">
            <a:avLst/>
          </a:prstGeom>
          <a:noFill/>
          <a:ln>
            <a:noFill/>
          </a:ln>
        </p:spPr>
      </p:pic>
      <p:sp>
        <p:nvSpPr>
          <p:cNvPr id="995" name="Google Shape;995;g3c66e51d994_11_175"/>
          <p:cNvSpPr/>
          <p:nvPr/>
        </p:nvSpPr>
        <p:spPr>
          <a:xfrm>
            <a:off x="5940675" y="1050159"/>
            <a:ext cx="2911450" cy="1607346"/>
          </a:xfrm>
          <a:prstGeom prst="wedgeRoundRectCallout">
            <a:avLst>
              <a:gd name="adj1" fmla="val -95230"/>
              <a:gd name="adj2" fmla="val 19079"/>
              <a:gd name="adj3" fmla="val 16667"/>
            </a:avLst>
          </a:prstGeom>
          <a:solidFill>
            <a:srgbClr val="FFFFFF"/>
          </a:solidFill>
          <a:ln w="12700" cap="flat" cmpd="sng">
            <a:solidFill>
              <a:srgbClr val="0C3959"/>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F57A1E"/>
                </a:solidFill>
                <a:effectLst/>
                <a:uLnTx/>
                <a:uFillTx/>
                <a:latin typeface="Calibri"/>
                <a:ea typeface="Calibri"/>
                <a:cs typeface="Calibri"/>
                <a:sym typeface="Calibri"/>
              </a:rPr>
              <a:t>Authentication and identity sources</a:t>
            </a:r>
            <a:endParaRPr kumimoji="0" sz="105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NIST SP800-63</a:t>
            </a:r>
            <a:endParaRPr kumimoji="0" sz="1050" b="0" i="0" u="none" strike="noStrike" kern="0" cap="none" spc="0" normalizeH="0" baseline="0" noProof="0" dirty="0">
              <a:ln>
                <a:noFill/>
              </a:ln>
              <a:solidFill>
                <a:srgbClr val="4472C4">
                  <a:lumMod val="60000"/>
                  <a:lumOff val="40000"/>
                </a:srgbClr>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FIPS140</a:t>
            </a:r>
            <a:endParaRPr kumimoji="0" sz="1050" b="0" i="0" u="none" strike="noStrike" kern="0" cap="none" spc="0" normalizeH="0" baseline="0" noProof="0" dirty="0">
              <a:ln>
                <a:noFill/>
              </a:ln>
              <a:solidFill>
                <a:srgbClr val="4472C4">
                  <a:lumMod val="60000"/>
                  <a:lumOff val="40000"/>
                </a:srgbClr>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ISO 27001</a:t>
            </a:r>
            <a:endParaRPr kumimoji="0" sz="1050" b="0" i="0" u="none" strike="noStrike" kern="0" cap="none" spc="0" normalizeH="0" baseline="0" noProof="0" dirty="0">
              <a:ln>
                <a:noFill/>
              </a:ln>
              <a:solidFill>
                <a:srgbClr val="4472C4">
                  <a:lumMod val="60000"/>
                  <a:lumOff val="40000"/>
                </a:srgbClr>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IGTF AP Profiles</a:t>
            </a:r>
            <a:endParaRPr kumimoji="0" sz="10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endParaRPr>
          </a:p>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REFEDS MFA</a:t>
            </a:r>
            <a:endParaRPr kumimoji="0" sz="1050" b="0" i="0" u="none" strike="noStrike" kern="0" cap="none" spc="0" normalizeH="0" baseline="0" noProof="0" dirty="0">
              <a:ln>
                <a:noFill/>
              </a:ln>
              <a:solidFill>
                <a:srgbClr val="4472C4">
                  <a:lumMod val="60000"/>
                  <a:lumOff val="40000"/>
                </a:srgbClr>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REFEDS Assurance Framework</a:t>
            </a:r>
            <a:endParaRPr kumimoji="0" sz="1050" b="0" i="0" u="none" strike="noStrike" kern="0" cap="none" spc="0" normalizeH="0" baseline="0" noProof="0" dirty="0">
              <a:ln>
                <a:noFill/>
              </a:ln>
              <a:solidFill>
                <a:srgbClr val="4472C4">
                  <a:lumMod val="60000"/>
                  <a:lumOff val="40000"/>
                </a:srgbClr>
              </a:solidFill>
              <a:effectLst/>
              <a:uLnTx/>
              <a:uFillTx/>
              <a:latin typeface="Arial"/>
              <a:ea typeface="+mn-ea"/>
              <a:cs typeface="Arial"/>
              <a:sym typeface="Arial"/>
            </a:endParaRPr>
          </a:p>
        </p:txBody>
      </p:sp>
      <p:sp>
        <p:nvSpPr>
          <p:cNvPr id="996" name="Google Shape;996;g3c66e51d994_11_175"/>
          <p:cNvSpPr/>
          <p:nvPr/>
        </p:nvSpPr>
        <p:spPr>
          <a:xfrm>
            <a:off x="6054789" y="3751482"/>
            <a:ext cx="2450673" cy="901425"/>
          </a:xfrm>
          <a:prstGeom prst="wedgeRoundRectCallout">
            <a:avLst>
              <a:gd name="adj1" fmla="val -129000"/>
              <a:gd name="adj2" fmla="val 521"/>
              <a:gd name="adj3" fmla="val 16667"/>
            </a:avLst>
          </a:prstGeom>
          <a:solidFill>
            <a:srgbClr val="FFFFFF"/>
          </a:solidFill>
          <a:ln w="12700" cap="flat" cmpd="sng">
            <a:solidFill>
              <a:srgbClr val="0C3959"/>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F57A1E"/>
                </a:solidFill>
                <a:effectLst/>
                <a:uLnTx/>
                <a:uFillTx/>
                <a:latin typeface="Calibri"/>
                <a:ea typeface="Calibri"/>
                <a:cs typeface="Calibri"/>
                <a:sym typeface="Calibri"/>
              </a:rPr>
              <a:t>Service provider operations</a:t>
            </a:r>
            <a:endParaRPr kumimoji="0" sz="105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ISO27k</a:t>
            </a:r>
            <a:endParaRPr kumimoji="0" sz="10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endParaRPr>
          </a:p>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NIS2</a:t>
            </a:r>
            <a:endParaRPr kumimoji="0" sz="1050" b="0" i="0" u="none" strike="noStrike" kern="0" cap="none" spc="0" normalizeH="0" baseline="0" noProof="0" dirty="0">
              <a:ln>
                <a:noFill/>
              </a:ln>
              <a:solidFill>
                <a:srgbClr val="4472C4">
                  <a:lumMod val="60000"/>
                  <a:lumOff val="40000"/>
                </a:srgbClr>
              </a:solidFill>
              <a:effectLst/>
              <a:uLnTx/>
              <a:uFillTx/>
              <a:latin typeface="Arial"/>
              <a:ea typeface="+mn-ea"/>
              <a:cs typeface="Arial"/>
              <a:sym typeface="Arial"/>
            </a:endParaRPr>
          </a:p>
          <a:p>
            <a:pPr marL="0" marR="0" lvl="0" indent="0" algn="l" defTabSz="685800" rtl="0" eaLnBrk="1" fontAlgn="auto" latinLnBrk="0" hangingPunct="1">
              <a:lnSpc>
                <a:spcPct val="100000"/>
              </a:lnSpc>
              <a:spcBef>
                <a:spcPts val="0"/>
              </a:spcBef>
              <a:spcAft>
                <a:spcPts val="0"/>
              </a:spcAft>
              <a:buClr>
                <a:srgbClr val="000000"/>
              </a:buClr>
              <a:buSzPts val="1800"/>
              <a:buFontTx/>
              <a:buNone/>
              <a:tabLst/>
              <a:defRPr/>
            </a:pPr>
            <a:r>
              <a:rPr kumimoji="0" lang="en-GB"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rPr>
              <a:t>ITSRM2</a:t>
            </a:r>
            <a:endParaRPr kumimoji="0" sz="1350" b="0" i="0" u="none" strike="noStrike" kern="0" cap="none" spc="0" normalizeH="0" baseline="0" noProof="0" dirty="0">
              <a:ln>
                <a:noFill/>
              </a:ln>
              <a:solidFill>
                <a:srgbClr val="4472C4">
                  <a:lumMod val="60000"/>
                  <a:lumOff val="40000"/>
                </a:srgbClr>
              </a:solidFill>
              <a:effectLst/>
              <a:uLnTx/>
              <a:uFillTx/>
              <a:latin typeface="Calibri"/>
              <a:ea typeface="Calibri"/>
              <a:cs typeface="Calibri"/>
              <a:sym typeface="Calibri"/>
            </a:endParaRPr>
          </a:p>
        </p:txBody>
      </p:sp>
      <p:sp>
        <p:nvSpPr>
          <p:cNvPr id="997" name="Google Shape;997;g3c66e51d994_11_175"/>
          <p:cNvSpPr txBox="1"/>
          <p:nvPr/>
        </p:nvSpPr>
        <p:spPr>
          <a:xfrm>
            <a:off x="5139129" y="2891477"/>
            <a:ext cx="3433370" cy="538609"/>
          </a:xfrm>
          <a:prstGeom prst="rect">
            <a:avLst/>
          </a:prstGeom>
          <a:noFill/>
          <a:ln>
            <a:noFill/>
          </a:ln>
        </p:spPr>
        <p:txBody>
          <a:bodyPr spcFirstLastPara="1" wrap="square" lIns="38100" tIns="38100" rIns="38100" bIns="38100" anchor="ctr" anchorCtr="0">
            <a:spAutoFit/>
          </a:bodyPr>
          <a:lstStyle/>
          <a:p>
            <a:pPr marL="0" marR="0" lvl="0" indent="0" algn="l" defTabSz="685800" rtl="0" eaLnBrk="1" fontAlgn="auto" latinLnBrk="0" hangingPunct="1">
              <a:lnSpc>
                <a:spcPct val="100000"/>
              </a:lnSpc>
              <a:spcBef>
                <a:spcPts val="0"/>
              </a:spcBef>
              <a:spcAft>
                <a:spcPts val="0"/>
              </a:spcAft>
              <a:buClr>
                <a:srgbClr val="003F5E"/>
              </a:buClr>
              <a:buSzPts val="2000"/>
              <a:buFontTx/>
              <a:buNone/>
              <a:tabLst/>
              <a:defRPr/>
            </a:pPr>
            <a:r>
              <a:rPr kumimoji="0" lang="en-GB" sz="1500" b="1" i="1" u="none" strike="noStrike" kern="0" cap="none" spc="0" normalizeH="0" baseline="0" noProof="0" dirty="0">
                <a:ln>
                  <a:noFill/>
                </a:ln>
                <a:solidFill>
                  <a:srgbClr val="C00000"/>
                </a:solidFill>
                <a:effectLst/>
                <a:uLnTx/>
                <a:uFillTx/>
                <a:latin typeface="Calibri"/>
                <a:ea typeface="Calibri"/>
                <a:cs typeface="Calibri"/>
                <a:sym typeface="Calibri"/>
              </a:rPr>
              <a:t>so … what about standards </a:t>
            </a:r>
            <a:br>
              <a:rPr kumimoji="0" lang="en-GB" sz="1500" b="1" i="1" u="none" strike="noStrike" kern="0" cap="none" spc="0" normalizeH="0" baseline="0" noProof="0" dirty="0">
                <a:ln>
                  <a:noFill/>
                </a:ln>
                <a:solidFill>
                  <a:srgbClr val="C00000"/>
                </a:solidFill>
                <a:effectLst/>
                <a:uLnTx/>
                <a:uFillTx/>
                <a:latin typeface="Calibri"/>
                <a:ea typeface="Calibri"/>
                <a:cs typeface="Calibri"/>
                <a:sym typeface="Calibri"/>
              </a:rPr>
            </a:br>
            <a:r>
              <a:rPr kumimoji="0" lang="en-GB" sz="1500" b="1" i="1" u="none" strike="noStrike" kern="0" cap="none" spc="0" normalizeH="0" baseline="0" noProof="0" dirty="0">
                <a:ln>
                  <a:noFill/>
                </a:ln>
                <a:solidFill>
                  <a:srgbClr val="C00000"/>
                </a:solidFill>
                <a:effectLst/>
                <a:uLnTx/>
                <a:uFillTx/>
                <a:latin typeface="Calibri"/>
                <a:ea typeface="Calibri"/>
                <a:cs typeface="Calibri"/>
                <a:sym typeface="Calibri"/>
              </a:rPr>
              <a:t>for the operation of this ‘</a:t>
            </a:r>
            <a:r>
              <a:rPr lang="en-GB" sz="1500" b="1" i="1" cap="none" dirty="0">
                <a:solidFill>
                  <a:srgbClr val="C00000"/>
                </a:solidFill>
                <a:latin typeface="Calibri"/>
                <a:ea typeface="Calibri"/>
                <a:cs typeface="Calibri"/>
                <a:sym typeface="Calibri"/>
              </a:rPr>
              <a:t>p</a:t>
            </a:r>
            <a:r>
              <a:rPr kumimoji="0" lang="en-GB" sz="1500" b="1" i="1" u="none" strike="noStrike" kern="0" cap="none" spc="0" normalizeH="0" baseline="0" noProof="0" dirty="0" err="1">
                <a:ln>
                  <a:noFill/>
                </a:ln>
                <a:solidFill>
                  <a:srgbClr val="C00000"/>
                </a:solidFill>
                <a:effectLst/>
                <a:uLnTx/>
                <a:uFillTx/>
                <a:latin typeface="Calibri"/>
                <a:ea typeface="Calibri"/>
                <a:cs typeface="Calibri"/>
                <a:sym typeface="Calibri"/>
              </a:rPr>
              <a:t>rox</a:t>
            </a:r>
            <a:r>
              <a:rPr lang="en-GB" sz="1500" b="1" i="1" cap="none" dirty="0">
                <a:solidFill>
                  <a:srgbClr val="C00000"/>
                </a:solidFill>
                <a:latin typeface="Calibri"/>
                <a:ea typeface="Calibri"/>
                <a:cs typeface="Calibri"/>
                <a:sym typeface="Calibri"/>
              </a:rPr>
              <a:t>y’ thing</a:t>
            </a:r>
            <a:r>
              <a:rPr kumimoji="0" lang="en-GB" sz="1500" b="1" i="1" u="none" strike="noStrike" kern="0" cap="none" spc="0" normalizeH="0" baseline="0" noProof="0" dirty="0">
                <a:ln>
                  <a:noFill/>
                </a:ln>
                <a:solidFill>
                  <a:srgbClr val="C00000"/>
                </a:solidFill>
                <a:effectLst/>
                <a:uLnTx/>
                <a:uFillTx/>
                <a:latin typeface="Calibri"/>
                <a:ea typeface="Calibri"/>
                <a:cs typeface="Calibri"/>
                <a:sym typeface="Calibri"/>
              </a:rPr>
              <a:t>?</a:t>
            </a:r>
            <a:endParaRPr kumimoji="0" sz="1050" b="0" i="0" u="none"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998" name="Google Shape;998;g3c66e51d994_11_175"/>
          <p:cNvSpPr txBox="1"/>
          <p:nvPr/>
        </p:nvSpPr>
        <p:spPr>
          <a:xfrm>
            <a:off x="1462662" y="4812325"/>
            <a:ext cx="7109837" cy="253885"/>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1200" b="0" i="1" u="none" strike="noStrike" kern="0" cap="none" spc="0" normalizeH="0" baseline="0" noProof="0" dirty="0">
                <a:ln>
                  <a:noFill/>
                </a:ln>
                <a:solidFill>
                  <a:srgbClr val="000000"/>
                </a:solidFill>
                <a:effectLst/>
                <a:uLnTx/>
                <a:uFillTx/>
                <a:latin typeface="Calibri"/>
                <a:ea typeface="Calibri"/>
                <a:cs typeface="Calibri"/>
                <a:sym typeface="Calibri"/>
              </a:rPr>
              <a:t>while for identity sources and for services there is extensive normalisation, our AARC BPA ‘proxy’ did not yet …</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99" name="Google Shape;999;g3c66e51d994_11_175"/>
          <p:cNvSpPr txBox="1"/>
          <p:nvPr/>
        </p:nvSpPr>
        <p:spPr>
          <a:xfrm>
            <a:off x="6648249" y="44639"/>
            <a:ext cx="1242505" cy="346218"/>
          </a:xfrm>
          <a:prstGeom prst="rect">
            <a:avLst/>
          </a:prstGeom>
          <a:noFill/>
          <a:ln w="28575"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GB" sz="1800" b="1" i="0" u="none" strike="noStrike" kern="0" cap="none" spc="0" normalizeH="0" baseline="0" noProof="0">
                <a:ln>
                  <a:noFill/>
                </a:ln>
                <a:solidFill>
                  <a:srgbClr val="ED7D31"/>
                </a:solidFill>
                <a:effectLst/>
                <a:uLnTx/>
                <a:uFillTx/>
                <a:latin typeface="Calibri"/>
                <a:ea typeface="Calibri"/>
                <a:cs typeface="Calibri"/>
                <a:sym typeface="Calibri"/>
              </a:rPr>
              <a:t>AARC-G071</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7FC0CA6D-3F0B-CD79-933D-0F4C0E288E5B}"/>
              </a:ext>
            </a:extLst>
          </p:cNvPr>
          <p:cNvSpPr txBox="1"/>
          <p:nvPr/>
        </p:nvSpPr>
        <p:spPr>
          <a:xfrm>
            <a:off x="291875" y="4593491"/>
            <a:ext cx="3487292" cy="246221"/>
          </a:xfrm>
          <a:prstGeom prst="rect">
            <a:avLst/>
          </a:prstGeom>
          <a:noFill/>
        </p:spPr>
        <p:txBody>
          <a:bodyPr wrap="square" rtlCol="0">
            <a:spAutoFit/>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F6791C"/>
                </a:solidFill>
                <a:effectLst/>
                <a:uLnTx/>
                <a:uFillTx/>
                <a:latin typeface="Arial"/>
                <a:ea typeface="+mn-ea"/>
                <a:cs typeface="+mn-cs"/>
                <a:sym typeface="Arial"/>
              </a:rPr>
              <a:t>https://aarc-community.org/guidelines/aarc-g071/</a:t>
            </a: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g3c66e51d994_11_205"/>
          <p:cNvSpPr txBox="1">
            <a:spLocks noGrp="1"/>
          </p:cNvSpPr>
          <p:nvPr>
            <p:ph type="body" idx="1"/>
          </p:nvPr>
        </p:nvSpPr>
        <p:spPr>
          <a:xfrm>
            <a:off x="333377" y="1552768"/>
            <a:ext cx="8181975" cy="2791893"/>
          </a:xfrm>
          <a:prstGeom prst="rect">
            <a:avLst/>
          </a:prstGeom>
          <a:noFill/>
          <a:ln>
            <a:noFill/>
          </a:ln>
        </p:spPr>
        <p:txBody>
          <a:bodyPr spcFirstLastPara="1" wrap="square" lIns="68569" tIns="34275" rIns="68569" bIns="34275" anchor="t" anchorCtr="0">
            <a:normAutofit/>
          </a:bodyPr>
          <a:lstStyle/>
          <a:p>
            <a:pPr marL="0" indent="0">
              <a:spcBef>
                <a:spcPts val="0"/>
              </a:spcBef>
              <a:buNone/>
            </a:pPr>
            <a:r>
              <a:rPr lang="en-US" b="1" dirty="0"/>
              <a:t>Service Security Policy </a:t>
            </a:r>
            <a:r>
              <a:rPr lang="en-US" dirty="0"/>
              <a:t>was re-used widely, in EGI, AARC, </a:t>
            </a:r>
            <a:br>
              <a:rPr lang="en-US" dirty="0"/>
            </a:br>
            <a:r>
              <a:rPr lang="en-US" dirty="0"/>
              <a:t>WLCG, but naturally diverged over time</a:t>
            </a:r>
          </a:p>
          <a:p>
            <a:pPr marL="0" indent="0">
              <a:spcBef>
                <a:spcPts val="0"/>
              </a:spcBef>
              <a:buNone/>
            </a:pPr>
            <a:endParaRPr lang="en-US" dirty="0"/>
          </a:p>
          <a:p>
            <a:pPr marL="0" indent="0">
              <a:spcBef>
                <a:spcPts val="0"/>
              </a:spcBef>
              <a:buNone/>
            </a:pPr>
            <a:r>
              <a:rPr lang="en-US" dirty="0"/>
              <a:t>- with national implementations and </a:t>
            </a:r>
            <a:r>
              <a:rPr lang="en-US" dirty="0" err="1"/>
              <a:t>specialisations</a:t>
            </a:r>
            <a:endParaRPr lang="en-US" dirty="0"/>
          </a:p>
          <a:p>
            <a:pPr marL="0" indent="0">
              <a:spcBef>
                <a:spcPts val="788"/>
              </a:spcBef>
              <a:buNone/>
            </a:pPr>
            <a:r>
              <a:rPr lang="en-US" dirty="0"/>
              <a:t>- included in EOSC Interoperability Framework as </a:t>
            </a:r>
            <a:br>
              <a:rPr lang="en-US" dirty="0"/>
            </a:br>
            <a:r>
              <a:rPr lang="en-US" dirty="0"/>
              <a:t>  ‘</a:t>
            </a:r>
            <a:r>
              <a:rPr lang="en-US" i="1" dirty="0"/>
              <a:t>Security Operational Baseline</a:t>
            </a:r>
            <a:r>
              <a:rPr lang="en-US" dirty="0"/>
              <a:t>’</a:t>
            </a:r>
          </a:p>
          <a:p>
            <a:pPr marL="0" indent="0">
              <a:spcBef>
                <a:spcPts val="788"/>
              </a:spcBef>
              <a:buNone/>
            </a:pPr>
            <a:r>
              <a:rPr lang="en-US" dirty="0"/>
              <a:t>So the new AARC PDK converges on a </a:t>
            </a:r>
            <a:r>
              <a:rPr lang="en-US" b="1" dirty="0"/>
              <a:t>common Baseline </a:t>
            </a:r>
          </a:p>
          <a:p>
            <a:pPr marL="0" indent="0">
              <a:spcBef>
                <a:spcPts val="788"/>
              </a:spcBef>
              <a:buNone/>
            </a:pPr>
            <a:r>
              <a:rPr lang="en-US" dirty="0"/>
              <a:t>- included in the EOSC AAI WG Federation 2025 requirements</a:t>
            </a:r>
            <a:br>
              <a:rPr lang="en-US" dirty="0"/>
            </a:br>
            <a:r>
              <a:rPr lang="en-US" dirty="0"/>
              <a:t>- with guidance and FAQ</a:t>
            </a:r>
          </a:p>
          <a:p>
            <a:pPr marL="0" indent="0">
              <a:spcBef>
                <a:spcPts val="788"/>
              </a:spcBef>
              <a:buNone/>
            </a:pPr>
            <a:endParaRPr lang="en-US" dirty="0"/>
          </a:p>
          <a:p>
            <a:pPr marL="0" indent="0">
              <a:spcBef>
                <a:spcPts val="788"/>
              </a:spcBef>
              <a:buNone/>
            </a:pPr>
            <a:endParaRPr lang="en-US" b="1" dirty="0"/>
          </a:p>
        </p:txBody>
      </p:sp>
      <p:sp>
        <p:nvSpPr>
          <p:cNvPr id="1026" name="Google Shape;1026;g3c66e51d994_11_205"/>
          <p:cNvSpPr txBox="1">
            <a:spLocks noGrp="1"/>
          </p:cNvSpPr>
          <p:nvPr>
            <p:ph type="sldNum" idx="12"/>
          </p:nvPr>
        </p:nvSpPr>
        <p:spPr>
          <a:xfrm>
            <a:off x="8296359" y="4804515"/>
            <a:ext cx="555766" cy="20615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506"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35</a:t>
            </a:fld>
            <a:endParaRPr kumimoji="0" lang="en-GB"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27" name="Google Shape;1027;g3c66e51d994_11_205"/>
          <p:cNvSpPr txBox="1">
            <a:spLocks noGrp="1"/>
          </p:cNvSpPr>
          <p:nvPr>
            <p:ph type="title"/>
          </p:nvPr>
        </p:nvSpPr>
        <p:spPr>
          <a:xfrm>
            <a:off x="341735" y="55987"/>
            <a:ext cx="7471486" cy="994172"/>
          </a:xfrm>
          <a:prstGeom prst="rect">
            <a:avLst/>
          </a:prstGeom>
          <a:noFill/>
          <a:ln>
            <a:noFill/>
          </a:ln>
        </p:spPr>
        <p:txBody>
          <a:bodyPr spcFirstLastPara="1" wrap="square" lIns="68569" tIns="34275" rIns="68569" bIns="34275" anchor="ctr" anchorCtr="0">
            <a:normAutofit/>
          </a:bodyPr>
          <a:lstStyle/>
          <a:p>
            <a:pPr>
              <a:buSzPts val="2400"/>
            </a:pPr>
            <a:r>
              <a:rPr lang="en-US" sz="1800" dirty="0"/>
              <a:t>Information Security: Security Operational Baseline</a:t>
            </a:r>
          </a:p>
        </p:txBody>
      </p:sp>
      <p:sp>
        <p:nvSpPr>
          <p:cNvPr id="1029" name="Google Shape;1029;g3c66e51d994_11_205"/>
          <p:cNvSpPr/>
          <p:nvPr/>
        </p:nvSpPr>
        <p:spPr>
          <a:xfrm>
            <a:off x="3402878" y="4843664"/>
            <a:ext cx="2344633" cy="190437"/>
          </a:xfrm>
          <a:prstGeom prst="rect">
            <a:avLst/>
          </a:prstGeom>
          <a:noFill/>
          <a:ln>
            <a:noFill/>
          </a:ln>
        </p:spPr>
        <p:txBody>
          <a:bodyPr spcFirstLastPara="1" wrap="square" lIns="68569" tIns="34275" rIns="68569" bIns="34275" anchor="t"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788" b="0" i="0" u="none" strike="noStrike" kern="0" cap="none" spc="0" normalizeH="0" baseline="0" noProof="0" dirty="0">
                <a:ln>
                  <a:noFill/>
                </a:ln>
                <a:solidFill>
                  <a:srgbClr val="000000"/>
                </a:solidFill>
                <a:effectLst/>
                <a:uLnTx/>
                <a:uFillTx/>
                <a:latin typeface="Calibri"/>
                <a:ea typeface="Calibri"/>
                <a:cs typeface="Calibri"/>
                <a:sym typeface="Calibri"/>
              </a:rPr>
              <a:t>AARC-G084 https://doi.org/10.5281/zenodo.7396724</a:t>
            </a:r>
            <a:endParaRPr kumimoji="0" sz="105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30" name="Google Shape;1030;g3c66e51d994_11_205"/>
          <p:cNvSpPr txBox="1"/>
          <p:nvPr/>
        </p:nvSpPr>
        <p:spPr>
          <a:xfrm>
            <a:off x="6648249" y="44639"/>
            <a:ext cx="1242505" cy="346218"/>
          </a:xfrm>
          <a:prstGeom prst="rect">
            <a:avLst/>
          </a:prstGeom>
          <a:noFill/>
          <a:ln w="28575"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GB" sz="1800" b="1" i="0" u="none" strike="noStrike" kern="0" cap="none" spc="0" normalizeH="0" baseline="0" noProof="0">
                <a:ln>
                  <a:noFill/>
                </a:ln>
                <a:solidFill>
                  <a:srgbClr val="ED7D31"/>
                </a:solidFill>
                <a:effectLst/>
                <a:uLnTx/>
                <a:uFillTx/>
                <a:latin typeface="Calibri"/>
                <a:ea typeface="Calibri"/>
                <a:cs typeface="Calibri"/>
                <a:sym typeface="Calibri"/>
              </a:rPr>
              <a:t>AARC-G084</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031" name="Google Shape;1031;g3c66e51d994_11_205"/>
          <p:cNvPicPr preferRelativeResize="0"/>
          <p:nvPr/>
        </p:nvPicPr>
        <p:blipFill rotWithShape="1">
          <a:blip r:embed="rId3">
            <a:alphaModFix/>
          </a:blip>
          <a:srcRect/>
          <a:stretch/>
        </p:blipFill>
        <p:spPr>
          <a:xfrm>
            <a:off x="5747510" y="1274294"/>
            <a:ext cx="1972548" cy="3175837"/>
          </a:xfrm>
          <a:prstGeom prst="rect">
            <a:avLst/>
          </a:prstGeom>
          <a:noFill/>
          <a:ln w="9525" cap="flat" cmpd="sng">
            <a:solidFill>
              <a:schemeClr val="dk1"/>
            </a:solidFill>
            <a:prstDash val="solid"/>
            <a:round/>
            <a:headEnd type="none" w="sm" len="sm"/>
            <a:tailEnd type="none" w="sm" len="sm"/>
          </a:ln>
        </p:spPr>
      </p:pic>
      <p:pic>
        <p:nvPicPr>
          <p:cNvPr id="1032" name="Google Shape;1032;g3c66e51d994_11_205"/>
          <p:cNvPicPr preferRelativeResize="0"/>
          <p:nvPr/>
        </p:nvPicPr>
        <p:blipFill rotWithShape="1">
          <a:blip r:embed="rId4">
            <a:alphaModFix/>
          </a:blip>
          <a:srcRect/>
          <a:stretch/>
        </p:blipFill>
        <p:spPr>
          <a:xfrm>
            <a:off x="7060243" y="1919527"/>
            <a:ext cx="1835012" cy="27000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3c66e51d994_11_216"/>
          <p:cNvSpPr txBox="1">
            <a:spLocks noGrp="1"/>
          </p:cNvSpPr>
          <p:nvPr>
            <p:ph type="body" idx="1"/>
          </p:nvPr>
        </p:nvSpPr>
        <p:spPr>
          <a:xfrm>
            <a:off x="333376" y="1079500"/>
            <a:ext cx="8518748" cy="3725015"/>
          </a:xfrm>
          <a:prstGeom prst="rect">
            <a:avLst/>
          </a:prstGeom>
          <a:noFill/>
          <a:ln>
            <a:noFill/>
          </a:ln>
        </p:spPr>
        <p:txBody>
          <a:bodyPr spcFirstLastPara="1" wrap="square" lIns="68569" tIns="34275" rIns="68569" bIns="34275" anchor="t" anchorCtr="0">
            <a:noAutofit/>
          </a:bodyPr>
          <a:lstStyle/>
          <a:p>
            <a:pPr marL="257175" indent="-257175">
              <a:spcBef>
                <a:spcPts val="0"/>
              </a:spcBef>
              <a:buSzPts val="1400"/>
              <a:buFont typeface="Calibri"/>
              <a:buAutoNum type="arabicPeriod"/>
            </a:pPr>
            <a:r>
              <a:rPr lang="en-GB" sz="1050" dirty="0"/>
              <a:t>comply with the SIRTFI security incident response framework for structured and coordinated incident response [ref to SIRTFI]</a:t>
            </a:r>
            <a:endParaRPr dirty="0"/>
          </a:p>
          <a:p>
            <a:pPr marL="257175" indent="-257175">
              <a:spcBef>
                <a:spcPts val="225"/>
              </a:spcBef>
              <a:buSzPts val="1400"/>
              <a:buFont typeface="Calibri"/>
              <a:buAutoNum type="arabicPeriod"/>
            </a:pPr>
            <a:r>
              <a:rPr lang="en-GB" sz="1050" dirty="0"/>
              <a:t>ensure that your Users agree to an Acceptable Use Policy (AUP) or Terms of Use, and that there is a means to contact each User.</a:t>
            </a:r>
            <a:endParaRPr dirty="0"/>
          </a:p>
          <a:p>
            <a:pPr marL="257175" indent="-257175">
              <a:spcBef>
                <a:spcPts val="225"/>
              </a:spcBef>
              <a:buSzPts val="1400"/>
              <a:buFont typeface="Calibri"/>
              <a:buAutoNum type="arabicPeriod"/>
            </a:pPr>
            <a:r>
              <a:rPr lang="en-GB" sz="1050" dirty="0"/>
              <a:t>promptly inform Users and other affected parties if action is taken to protect their Service, or the Infrastructure, by controlling access to their Service, and do so only for administrative, operational or security purposes.</a:t>
            </a:r>
            <a:endParaRPr dirty="0"/>
          </a:p>
          <a:p>
            <a:pPr marL="257175" indent="-257175">
              <a:spcBef>
                <a:spcPts val="225"/>
              </a:spcBef>
              <a:buSzPts val="1400"/>
              <a:buFont typeface="Calibri"/>
              <a:buAutoNum type="arabicPeriod"/>
            </a:pPr>
            <a:r>
              <a:rPr lang="en-GB" sz="1050" dirty="0"/>
              <a:t>honour the confidentiality requirements of information gained as a result of your Service’s participation in the Infrastructure.</a:t>
            </a:r>
            <a:endParaRPr dirty="0"/>
          </a:p>
          <a:p>
            <a:pPr marL="257175" indent="-257175">
              <a:spcBef>
                <a:spcPts val="225"/>
              </a:spcBef>
              <a:buSzPts val="1400"/>
              <a:buFont typeface="Calibri"/>
              <a:buAutoNum type="arabicPeriod"/>
            </a:pPr>
            <a:r>
              <a:rPr lang="en-GB" sz="1050" dirty="0"/>
              <a:t>respect the legal and contractual rights of Users and others with regard to the personal data processed, and only use access personal data for administrative, operational, accounting, monitoring or security purposes.</a:t>
            </a:r>
            <a:endParaRPr dirty="0"/>
          </a:p>
          <a:p>
            <a:pPr marL="257175" indent="-257175">
              <a:spcBef>
                <a:spcPts val="225"/>
              </a:spcBef>
              <a:buSzPts val="1400"/>
              <a:buFont typeface="Calibri"/>
              <a:buAutoNum type="arabicPeriod"/>
            </a:pPr>
            <a:r>
              <a:rPr lang="en-GB" sz="1050" dirty="0"/>
              <a:t>retain system generated information (logs) in order to allow the reconstruction of a coherent and complete view of activity as part of a security incident (the ‘who, what, where, when’, and ‘to whom’), for a minimum period of 180 days, to be used during the investigation of a security incident.</a:t>
            </a:r>
            <a:endParaRPr dirty="0"/>
          </a:p>
          <a:p>
            <a:pPr marL="257175" indent="-257175">
              <a:spcBef>
                <a:spcPts val="225"/>
              </a:spcBef>
              <a:buSzPts val="1400"/>
              <a:buFont typeface="Calibri"/>
              <a:buAutoNum type="arabicPeriod"/>
            </a:pPr>
            <a:r>
              <a:rPr lang="en-GB" sz="1050" dirty="0"/>
              <a:t>follow, as a minimum, generally accepted IT security best practices and governance, such as pro-actively applying secure configurations and security updates, and taking appropriate action in relation to security vulnerability notifications, and agree to participate in drills or simulation exercises </a:t>
            </a:r>
            <a:br>
              <a:rPr lang="en-GB" sz="1050" dirty="0"/>
            </a:br>
            <a:r>
              <a:rPr lang="en-GB" sz="1050" dirty="0"/>
              <a:t>to test Infrastructure resilience as a whole.</a:t>
            </a:r>
            <a:endParaRPr dirty="0"/>
          </a:p>
          <a:p>
            <a:pPr marL="257175" indent="-257175">
              <a:spcBef>
                <a:spcPts val="225"/>
              </a:spcBef>
              <a:buSzPts val="1400"/>
              <a:buFont typeface="Calibri"/>
              <a:buAutoNum type="arabicPeriod"/>
            </a:pPr>
            <a:r>
              <a:rPr lang="en-GB" sz="1050" dirty="0"/>
              <a:t>operate services and infrastructure in a manner which is not detrimental to the security of the Infrastructure nor to any of its Participants or Users.</a:t>
            </a:r>
            <a:endParaRPr dirty="0"/>
          </a:p>
          <a:p>
            <a:pPr marL="257175" indent="-257175">
              <a:spcBef>
                <a:spcPts val="225"/>
              </a:spcBef>
              <a:buSzPts val="1400"/>
              <a:buFont typeface="Calibri"/>
              <a:buAutoNum type="arabicPeriod"/>
            </a:pPr>
            <a:r>
              <a:rPr lang="en-GB" sz="1050" dirty="0"/>
              <a:t>collaborate in a timely fashion with others, specifically those with which there is a direct trust relationship, in the reporting and resolution of security events or incidents related to their participation in the infrastructure and those affecting the infrastructure as a whole.</a:t>
            </a:r>
            <a:endParaRPr dirty="0"/>
          </a:p>
          <a:p>
            <a:pPr marL="257175" indent="-257175">
              <a:spcBef>
                <a:spcPts val="225"/>
              </a:spcBef>
              <a:buSzPts val="1400"/>
              <a:buFont typeface="Calibri"/>
              <a:buAutoNum type="arabicPeriod"/>
            </a:pPr>
            <a:r>
              <a:rPr lang="en-GB" sz="1050" dirty="0"/>
              <a:t>honour the obligations on security collaboration and log retention (clauses 1, 6, and 9 above) for the period of 180 days after their Service is retired from the Infrastructure, including the retention of logs when physical or virtual environments are decommissioned.</a:t>
            </a:r>
            <a:endParaRPr dirty="0"/>
          </a:p>
          <a:p>
            <a:pPr marL="257175" indent="-257175">
              <a:spcBef>
                <a:spcPts val="225"/>
              </a:spcBef>
              <a:buSzPts val="1400"/>
              <a:buFont typeface="Calibri"/>
              <a:buAutoNum type="arabicPeriod"/>
            </a:pPr>
            <a:r>
              <a:rPr lang="en-GB" sz="1050" dirty="0"/>
              <a:t>not hold Users or other Infrastructure participants liable for any loss or damage incurred as a result of the delivery or use of the Service in the Infrastructure, except to the extent specified by law or any licence or service level agreement.</a:t>
            </a:r>
            <a:endParaRPr dirty="0"/>
          </a:p>
          <a:p>
            <a:pPr marL="257175" indent="-257175">
              <a:spcBef>
                <a:spcPts val="225"/>
              </a:spcBef>
              <a:buSzPts val="1400"/>
              <a:buFont typeface="Calibri"/>
              <a:buAutoNum type="arabicPeriod"/>
            </a:pPr>
            <a:r>
              <a:rPr lang="en-GB" sz="1050" dirty="0"/>
              <a:t>maintain an agreement with representatives for individual service components and suppliers that ensures that engagement of such parties does not result in violation of this Security Baseline</a:t>
            </a:r>
            <a:endParaRPr dirty="0"/>
          </a:p>
        </p:txBody>
      </p:sp>
      <p:sp>
        <p:nvSpPr>
          <p:cNvPr id="1038" name="Google Shape;1038;g3c66e51d994_11_216"/>
          <p:cNvSpPr txBox="1">
            <a:spLocks noGrp="1"/>
          </p:cNvSpPr>
          <p:nvPr>
            <p:ph type="sldNum" idx="12"/>
          </p:nvPr>
        </p:nvSpPr>
        <p:spPr>
          <a:xfrm>
            <a:off x="8296359" y="4804515"/>
            <a:ext cx="555766" cy="20615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506"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36</a:t>
            </a:fld>
            <a:endParaRPr kumimoji="0"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39" name="Google Shape;1039;g3c66e51d994_11_216"/>
          <p:cNvSpPr txBox="1">
            <a:spLocks noGrp="1"/>
          </p:cNvSpPr>
          <p:nvPr>
            <p:ph type="title"/>
          </p:nvPr>
        </p:nvSpPr>
        <p:spPr>
          <a:xfrm>
            <a:off x="341735" y="55987"/>
            <a:ext cx="7209065" cy="994172"/>
          </a:xfrm>
          <a:prstGeom prst="rect">
            <a:avLst/>
          </a:prstGeom>
          <a:noFill/>
          <a:ln>
            <a:noFill/>
          </a:ln>
        </p:spPr>
        <p:txBody>
          <a:bodyPr spcFirstLastPara="1" wrap="square" lIns="68569" tIns="34275" rIns="68569" bIns="34275" anchor="ctr" anchorCtr="0">
            <a:normAutofit/>
          </a:bodyPr>
          <a:lstStyle/>
          <a:p>
            <a:pPr>
              <a:buSzPts val="2400"/>
            </a:pPr>
            <a:r>
              <a:rPr lang="en-GB"/>
              <a:t>The 12 points of AARC-G084</a:t>
            </a:r>
            <a:endParaRPr/>
          </a:p>
        </p:txBody>
      </p:sp>
      <p:sp>
        <p:nvSpPr>
          <p:cNvPr id="1040" name="Google Shape;1040;g3c66e51d994_11_216"/>
          <p:cNvSpPr txBox="1"/>
          <p:nvPr/>
        </p:nvSpPr>
        <p:spPr>
          <a:xfrm>
            <a:off x="6648249" y="44639"/>
            <a:ext cx="1242505" cy="346218"/>
          </a:xfrm>
          <a:prstGeom prst="rect">
            <a:avLst/>
          </a:prstGeom>
          <a:noFill/>
          <a:ln w="28575"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GB" sz="1800" b="1" i="0" u="none" strike="noStrike" kern="0" cap="none" spc="0" normalizeH="0" baseline="0" noProof="0">
                <a:ln>
                  <a:noFill/>
                </a:ln>
                <a:solidFill>
                  <a:srgbClr val="ED7D31"/>
                </a:solidFill>
                <a:effectLst/>
                <a:uLnTx/>
                <a:uFillTx/>
                <a:latin typeface="Calibri"/>
                <a:ea typeface="Calibri"/>
                <a:cs typeface="Calibri"/>
                <a:sym typeface="Calibri"/>
              </a:rPr>
              <a:t>AARC-G084</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 name="Straight Connector 2">
            <a:extLst>
              <a:ext uri="{FF2B5EF4-FFF2-40B4-BE49-F238E27FC236}">
                <a16:creationId xmlns:a16="http://schemas.microsoft.com/office/drawing/2014/main" id="{A8768417-FA57-0B37-B637-E06F2FCCB08A}"/>
              </a:ext>
            </a:extLst>
          </p:cNvPr>
          <p:cNvCxnSpPr/>
          <p:nvPr/>
        </p:nvCxnSpPr>
        <p:spPr>
          <a:xfrm>
            <a:off x="5648960" y="3027680"/>
            <a:ext cx="2756747" cy="0"/>
          </a:xfrm>
          <a:prstGeom prst="line">
            <a:avLst/>
          </a:prstGeom>
          <a:ln w="12700">
            <a:solidFill>
              <a:srgbClr val="F6791C"/>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6" name="Google Shape;1046;g3c66e51d994_11_223"/>
          <p:cNvSpPr txBox="1">
            <a:spLocks noGrp="1"/>
          </p:cNvSpPr>
          <p:nvPr>
            <p:ph type="sldNum" idx="12"/>
          </p:nvPr>
        </p:nvSpPr>
        <p:spPr>
          <a:xfrm>
            <a:off x="8296359" y="4804515"/>
            <a:ext cx="555766" cy="20615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506"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37</a:t>
            </a:fld>
            <a:endParaRPr kumimoji="0"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47" name="Google Shape;1047;g3c66e51d994_11_223"/>
          <p:cNvSpPr txBox="1">
            <a:spLocks noGrp="1"/>
          </p:cNvSpPr>
          <p:nvPr>
            <p:ph type="title"/>
          </p:nvPr>
        </p:nvSpPr>
        <p:spPr>
          <a:xfrm>
            <a:off x="341735" y="55987"/>
            <a:ext cx="7209065" cy="994172"/>
          </a:xfrm>
          <a:prstGeom prst="rect">
            <a:avLst/>
          </a:prstGeom>
          <a:noFill/>
          <a:ln>
            <a:noFill/>
          </a:ln>
        </p:spPr>
        <p:txBody>
          <a:bodyPr spcFirstLastPara="1" wrap="square" lIns="68569" tIns="34275" rIns="68569" bIns="34275" anchor="ctr" anchorCtr="0">
            <a:normAutofit/>
          </a:bodyPr>
          <a:lstStyle/>
          <a:p>
            <a:pPr>
              <a:buSzPts val="2400"/>
            </a:pPr>
            <a:r>
              <a:rPr lang="en-GB"/>
              <a:t>FAQ and implementation guidance</a:t>
            </a:r>
            <a:endParaRPr/>
          </a:p>
        </p:txBody>
      </p:sp>
      <p:pic>
        <p:nvPicPr>
          <p:cNvPr id="1048" name="Google Shape;1048;g3c66e51d994_11_223"/>
          <p:cNvPicPr preferRelativeResize="0"/>
          <p:nvPr/>
        </p:nvPicPr>
        <p:blipFill rotWithShape="1">
          <a:blip r:embed="rId3">
            <a:alphaModFix/>
          </a:blip>
          <a:srcRect/>
          <a:stretch/>
        </p:blipFill>
        <p:spPr>
          <a:xfrm>
            <a:off x="390527" y="1306687"/>
            <a:ext cx="5264944" cy="3284887"/>
          </a:xfrm>
          <a:prstGeom prst="rect">
            <a:avLst/>
          </a:prstGeom>
          <a:noFill/>
          <a:ln>
            <a:solidFill>
              <a:srgbClr val="F6791C"/>
            </a:solidFill>
          </a:ln>
        </p:spPr>
      </p:pic>
      <p:pic>
        <p:nvPicPr>
          <p:cNvPr id="1049" name="Google Shape;1049;g3c66e51d994_11_223"/>
          <p:cNvPicPr preferRelativeResize="0"/>
          <p:nvPr/>
        </p:nvPicPr>
        <p:blipFill rotWithShape="1">
          <a:blip r:embed="rId4">
            <a:alphaModFix/>
          </a:blip>
          <a:srcRect/>
          <a:stretch/>
        </p:blipFill>
        <p:spPr>
          <a:xfrm>
            <a:off x="4572000" y="1079500"/>
            <a:ext cx="4366401" cy="1976810"/>
          </a:xfrm>
          <a:prstGeom prst="rect">
            <a:avLst/>
          </a:prstGeom>
          <a:noFill/>
          <a:ln>
            <a:solidFill>
              <a:srgbClr val="F6791C"/>
            </a:solidFill>
          </a:ln>
        </p:spPr>
      </p:pic>
      <p:sp>
        <p:nvSpPr>
          <p:cNvPr id="1050" name="Google Shape;1050;g3c66e51d994_11_223"/>
          <p:cNvSpPr txBox="1"/>
          <p:nvPr/>
        </p:nvSpPr>
        <p:spPr>
          <a:xfrm>
            <a:off x="6648249" y="44639"/>
            <a:ext cx="1242505" cy="346218"/>
          </a:xfrm>
          <a:prstGeom prst="rect">
            <a:avLst/>
          </a:prstGeom>
          <a:noFill/>
          <a:ln w="28575"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GB" sz="1800" b="1" i="0" u="none" strike="noStrike" kern="0" cap="none" spc="0" normalizeH="0" baseline="0" noProof="0">
                <a:ln>
                  <a:noFill/>
                </a:ln>
                <a:solidFill>
                  <a:srgbClr val="ED7D31"/>
                </a:solidFill>
                <a:effectLst/>
                <a:uLnTx/>
                <a:uFillTx/>
                <a:latin typeface="Calibri"/>
                <a:ea typeface="Calibri"/>
                <a:cs typeface="Calibri"/>
                <a:sym typeface="Calibri"/>
              </a:rPr>
              <a:t>AARC-G084</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 Placeholder 3"/>
          <p:cNvSpPr>
            <a:spLocks noGrp="1"/>
          </p:cNvSpPr>
          <p:nvPr>
            <p:ph type="body" sz="quarter" idx="15"/>
          </p:nvPr>
        </p:nvSpPr>
        <p:spPr>
          <a:xfrm>
            <a:off x="238125" y="238125"/>
            <a:ext cx="8667750" cy="400110"/>
          </a:xfrm>
        </p:spPr>
        <p:txBody>
          <a:bodyPr/>
          <a:lstStyle/>
          <a:p>
            <a:r>
              <a:rPr lang="en-GB" dirty="0"/>
              <a:t>WISE AUP: actionable policy across infrastructures</a:t>
            </a:r>
          </a:p>
        </p:txBody>
      </p:sp>
      <p:sp>
        <p:nvSpPr>
          <p:cNvPr id="17" name="Text Placeholder 16"/>
          <p:cNvSpPr>
            <a:spLocks noGrp="1"/>
          </p:cNvSpPr>
          <p:nvPr>
            <p:ph type="body" sz="quarter" idx="16"/>
          </p:nvPr>
        </p:nvSpPr>
        <p:spPr>
          <a:xfrm>
            <a:off x="352484" y="4598373"/>
            <a:ext cx="8667750" cy="151268"/>
          </a:xfrm>
        </p:spPr>
        <p:txBody>
          <a:bodyPr/>
          <a:lstStyle/>
          <a:p>
            <a:pPr algn="ctr"/>
            <a:r>
              <a:rPr lang="en-GB" dirty="0"/>
              <a:t>https://wise-community.org/wise-baseline-aup/</a:t>
            </a:r>
          </a:p>
        </p:txBody>
      </p:sp>
      <p:pic>
        <p:nvPicPr>
          <p:cNvPr id="12" name="Picture 11"/>
          <p:cNvPicPr>
            <a:picLocks noChangeAspect="1"/>
          </p:cNvPicPr>
          <p:nvPr/>
        </p:nvPicPr>
        <p:blipFill>
          <a:blip r:embed="rId2"/>
          <a:stretch>
            <a:fillRect/>
          </a:stretch>
        </p:blipFill>
        <p:spPr>
          <a:xfrm>
            <a:off x="238125" y="680775"/>
            <a:ext cx="3410768" cy="3827806"/>
          </a:xfrm>
          <a:prstGeom prst="rect">
            <a:avLst/>
          </a:prstGeom>
        </p:spPr>
      </p:pic>
      <p:sp>
        <p:nvSpPr>
          <p:cNvPr id="5" name="TextBox 4"/>
          <p:cNvSpPr txBox="1"/>
          <p:nvPr/>
        </p:nvSpPr>
        <p:spPr>
          <a:xfrm>
            <a:off x="4852219" y="790054"/>
            <a:ext cx="4053656" cy="564257"/>
          </a:xfrm>
          <a:prstGeom prst="rect">
            <a:avLst/>
          </a:prstGeom>
          <a:solidFill>
            <a:srgbClr val="E3D88B"/>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6213" marR="0" lvl="0" indent="-176213"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Purpose binding</a:t>
            </a:r>
            <a:b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br>
            <a:r>
              <a:rPr kumimoji="0" lang="en-GB" sz="1400" b="0" i="0" u="none" strike="noStrike" kern="0" cap="none" spc="0" normalizeH="0" baseline="0" noProof="0" dirty="0">
                <a:ln>
                  <a:noFill/>
                </a:ln>
                <a:solidFill>
                  <a:srgbClr val="000000">
                    <a:lumMod val="50000"/>
                    <a:lumOff val="50000"/>
                  </a:srgbClr>
                </a:solidFill>
                <a:effectLst/>
                <a:uLnTx/>
                <a:uFillTx/>
                <a:latin typeface="Arial"/>
                <a:ea typeface="+mn-ea"/>
                <a:cs typeface="Arial"/>
                <a:sym typeface="Arial"/>
              </a:rPr>
              <a:t>ensure use is as intended for access grant</a:t>
            </a:r>
          </a:p>
        </p:txBody>
      </p:sp>
      <p:sp>
        <p:nvSpPr>
          <p:cNvPr id="10" name="TextBox 9"/>
          <p:cNvSpPr txBox="1"/>
          <p:nvPr/>
        </p:nvSpPr>
        <p:spPr>
          <a:xfrm>
            <a:off x="4852219" y="1482657"/>
            <a:ext cx="3008671" cy="779701"/>
          </a:xfrm>
          <a:prstGeom prst="rect">
            <a:avLst/>
          </a:prstGeom>
          <a:solidFill>
            <a:srgbClr val="FFFFFF"/>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6213" marR="0" lvl="0" indent="-176213"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Terms and Conditions</a:t>
            </a:r>
            <a:b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br>
            <a:r>
              <a:rPr kumimoji="0" lang="en-GB" sz="1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research data access conditions, permits, grant conditions</a:t>
            </a:r>
          </a:p>
        </p:txBody>
      </p:sp>
      <p:sp>
        <p:nvSpPr>
          <p:cNvPr id="11" name="TextBox 10"/>
          <p:cNvSpPr txBox="1"/>
          <p:nvPr/>
        </p:nvSpPr>
        <p:spPr>
          <a:xfrm>
            <a:off x="4852219" y="3284629"/>
            <a:ext cx="3008671" cy="564257"/>
          </a:xfrm>
          <a:prstGeom prst="rect">
            <a:avLst/>
          </a:prstGeom>
          <a:solidFill>
            <a:srgbClr val="FFFFFF"/>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6213" marR="0" lvl="0" indent="-176213"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Service level agreements</a:t>
            </a:r>
            <a:b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br>
            <a:r>
              <a:rPr kumimoji="0" lang="en-GB" sz="1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promises and recourse</a:t>
            </a:r>
          </a:p>
        </p:txBody>
      </p:sp>
      <p:sp>
        <p:nvSpPr>
          <p:cNvPr id="13" name="TextBox 12"/>
          <p:cNvSpPr txBox="1"/>
          <p:nvPr/>
        </p:nvSpPr>
        <p:spPr>
          <a:xfrm>
            <a:off x="4852219" y="3945412"/>
            <a:ext cx="3008671" cy="564257"/>
          </a:xfrm>
          <a:prstGeom prst="rect">
            <a:avLst/>
          </a:prstGeom>
          <a:solidFill>
            <a:srgbClr val="FFFFFF"/>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6213" marR="0" lvl="0" indent="-176213"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Privacy notice references</a:t>
            </a:r>
            <a:b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br>
            <a:r>
              <a:rPr kumimoji="0" lang="en-GB" sz="1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for </a:t>
            </a:r>
            <a:r>
              <a:rPr kumimoji="0" lang="en-GB" sz="1400" b="0" i="1" u="none" strike="noStrike" kern="0" cap="none" spc="0" normalizeH="0" baseline="0" noProof="0" dirty="0">
                <a:ln>
                  <a:noFill/>
                </a:ln>
                <a:solidFill>
                  <a:srgbClr val="000000">
                    <a:lumMod val="50000"/>
                    <a:lumOff val="50000"/>
                  </a:srgbClr>
                </a:solidFill>
                <a:effectLst/>
                <a:uLnTx/>
                <a:uFillTx/>
                <a:latin typeface="Arial"/>
                <a:cs typeface="Arial"/>
                <a:sym typeface="Arial"/>
              </a:rPr>
              <a:t>access </a:t>
            </a:r>
            <a:r>
              <a:rPr kumimoji="0" lang="en-GB" sz="1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personal data policies</a:t>
            </a:r>
          </a:p>
        </p:txBody>
      </p:sp>
      <p:sp>
        <p:nvSpPr>
          <p:cNvPr id="15" name="TextBox 14"/>
          <p:cNvSpPr txBox="1"/>
          <p:nvPr/>
        </p:nvSpPr>
        <p:spPr>
          <a:xfrm>
            <a:off x="4852219" y="2390705"/>
            <a:ext cx="4058271" cy="779701"/>
          </a:xfrm>
          <a:prstGeom prst="rect">
            <a:avLst/>
          </a:prstGeom>
          <a:solidFill>
            <a:srgbClr val="E3D88B"/>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176213" marR="0" lvl="0" indent="-176213"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t>WISE Baseline AUP</a:t>
            </a:r>
            <a:br>
              <a:rPr kumimoji="0" lang="en-GB" sz="1600" b="1" i="0" u="none" strike="noStrike" kern="0" cap="none" spc="0" normalizeH="0" baseline="0" noProof="0" dirty="0">
                <a:ln>
                  <a:noFill/>
                </a:ln>
                <a:solidFill>
                  <a:srgbClr val="000000"/>
                </a:solidFill>
                <a:effectLst/>
                <a:uLnTx/>
                <a:uFillTx/>
                <a:latin typeface="Arial"/>
                <a:ea typeface="+mn-ea"/>
                <a:cs typeface="Arial"/>
                <a:sym typeface="Arial"/>
              </a:rPr>
            </a:br>
            <a:r>
              <a:rPr kumimoji="0" lang="en-GB" sz="1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common 10 commandments that </a:t>
            </a:r>
            <a:br>
              <a:rPr kumimoji="0" lang="en-GB" sz="1400" b="0" i="0" u="none" strike="noStrike" kern="0" cap="none" spc="0" normalizeH="0" baseline="0" noProof="0" dirty="0">
                <a:ln>
                  <a:noFill/>
                </a:ln>
                <a:solidFill>
                  <a:srgbClr val="000000">
                    <a:lumMod val="50000"/>
                    <a:lumOff val="50000"/>
                  </a:srgbClr>
                </a:solidFill>
                <a:effectLst/>
                <a:uLnTx/>
                <a:uFillTx/>
                <a:latin typeface="Arial"/>
                <a:cs typeface="Arial"/>
                <a:sym typeface="Arial"/>
              </a:rPr>
            </a:br>
            <a:r>
              <a:rPr kumimoji="0" lang="en-GB" sz="1400" b="0" i="0" u="none" strike="noStrike" kern="0" cap="none" spc="0" normalizeH="0" baseline="0" noProof="0" dirty="0">
                <a:ln>
                  <a:noFill/>
                </a:ln>
                <a:solidFill>
                  <a:srgbClr val="000000">
                    <a:lumMod val="50000"/>
                    <a:lumOff val="50000"/>
                  </a:srgbClr>
                </a:solidFill>
                <a:effectLst/>
                <a:uLnTx/>
                <a:uFillTx/>
                <a:latin typeface="Arial"/>
                <a:cs typeface="Arial"/>
                <a:sym typeface="Arial"/>
              </a:rPr>
              <a:t>allow seamless cross-sectoral user movement</a:t>
            </a:r>
          </a:p>
        </p:txBody>
      </p:sp>
      <p:cxnSp>
        <p:nvCxnSpPr>
          <p:cNvPr id="7" name="Straight Arrow Connector 6"/>
          <p:cNvCxnSpPr/>
          <p:nvPr/>
        </p:nvCxnSpPr>
        <p:spPr>
          <a:xfrm flipH="1">
            <a:off x="3735790" y="1141111"/>
            <a:ext cx="1029771" cy="0"/>
          </a:xfrm>
          <a:prstGeom prst="straightConnector1">
            <a:avLst/>
          </a:prstGeom>
          <a:noFill/>
          <a:ln w="25400" cap="flat">
            <a:solidFill>
              <a:srgbClr val="6F2575"/>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6" name="Straight Arrow Connector 15"/>
          <p:cNvCxnSpPr/>
          <p:nvPr/>
        </p:nvCxnSpPr>
        <p:spPr>
          <a:xfrm flipH="1">
            <a:off x="3735791" y="1591932"/>
            <a:ext cx="1029770" cy="0"/>
          </a:xfrm>
          <a:prstGeom prst="straightConnector1">
            <a:avLst/>
          </a:prstGeom>
          <a:noFill/>
          <a:ln w="25400" cap="flat">
            <a:solidFill>
              <a:srgbClr val="6F2575"/>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18" name="Straight Arrow Connector 17"/>
          <p:cNvCxnSpPr/>
          <p:nvPr/>
        </p:nvCxnSpPr>
        <p:spPr>
          <a:xfrm flipH="1">
            <a:off x="3755491" y="2817379"/>
            <a:ext cx="952696" cy="0"/>
          </a:xfrm>
          <a:prstGeom prst="straightConnector1">
            <a:avLst/>
          </a:prstGeom>
          <a:noFill/>
          <a:ln w="25400" cap="flat">
            <a:solidFill>
              <a:srgbClr val="6F2575"/>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1" name="Straight Arrow Connector 20"/>
          <p:cNvCxnSpPr/>
          <p:nvPr/>
        </p:nvCxnSpPr>
        <p:spPr>
          <a:xfrm flipH="1">
            <a:off x="3735791" y="3708772"/>
            <a:ext cx="972396" cy="0"/>
          </a:xfrm>
          <a:prstGeom prst="straightConnector1">
            <a:avLst/>
          </a:prstGeom>
          <a:noFill/>
          <a:ln w="25400" cap="flat">
            <a:solidFill>
              <a:srgbClr val="6F2575"/>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5" name="Straight Arrow Connector 24"/>
          <p:cNvCxnSpPr/>
          <p:nvPr/>
        </p:nvCxnSpPr>
        <p:spPr>
          <a:xfrm flipH="1">
            <a:off x="3735791" y="4351415"/>
            <a:ext cx="972396" cy="0"/>
          </a:xfrm>
          <a:prstGeom prst="straightConnector1">
            <a:avLst/>
          </a:prstGeom>
          <a:noFill/>
          <a:ln w="25400" cap="flat">
            <a:solidFill>
              <a:srgbClr val="6F2575"/>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8" name="Picture 7"/>
          <p:cNvPicPr>
            <a:picLocks noChangeAspect="1"/>
          </p:cNvPicPr>
          <p:nvPr/>
        </p:nvPicPr>
        <p:blipFill>
          <a:blip r:embed="rId3"/>
          <a:stretch>
            <a:fillRect/>
          </a:stretch>
        </p:blipFill>
        <p:spPr>
          <a:xfrm>
            <a:off x="8033609" y="3455632"/>
            <a:ext cx="1058641" cy="1315557"/>
          </a:xfrm>
          <a:prstGeom prst="rect">
            <a:avLst/>
          </a:prstGeom>
          <a:ln>
            <a:solidFill>
              <a:schemeClr val="accent2"/>
            </a:solidFill>
          </a:ln>
        </p:spPr>
      </p:pic>
      <p:pic>
        <p:nvPicPr>
          <p:cNvPr id="28" name="Picture 27"/>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96947" y="173046"/>
            <a:ext cx="623287" cy="486164"/>
          </a:xfrm>
          <a:prstGeom prst="rect">
            <a:avLst/>
          </a:prstGeom>
        </p:spPr>
      </p:pic>
      <p:sp>
        <p:nvSpPr>
          <p:cNvPr id="2" name="Slide Number Placeholder 1">
            <a:extLst>
              <a:ext uri="{FF2B5EF4-FFF2-40B4-BE49-F238E27FC236}">
                <a16:creationId xmlns:a16="http://schemas.microsoft.com/office/drawing/2014/main" id="{ECD98F81-FDDC-6B4D-FBF3-6140E3C24501}"/>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38</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445662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1140"/>
        <p:cNvGrpSpPr/>
        <p:nvPr/>
      </p:nvGrpSpPr>
      <p:grpSpPr>
        <a:xfrm>
          <a:off x="0" y="0"/>
          <a:ext cx="0" cy="0"/>
          <a:chOff x="0" y="0"/>
          <a:chExt cx="0" cy="0"/>
        </a:xfrm>
      </p:grpSpPr>
      <p:pic>
        <p:nvPicPr>
          <p:cNvPr id="1141" name="Google Shape;1141;g3c66e51d994_11_310"/>
          <p:cNvPicPr preferRelativeResize="0"/>
          <p:nvPr/>
        </p:nvPicPr>
        <p:blipFill rotWithShape="1">
          <a:blip r:embed="rId3">
            <a:alphaModFix/>
          </a:blip>
          <a:srcRect/>
          <a:stretch/>
        </p:blipFill>
        <p:spPr>
          <a:xfrm>
            <a:off x="3080141" y="2604594"/>
            <a:ext cx="5645940" cy="2406076"/>
          </a:xfrm>
          <a:prstGeom prst="rect">
            <a:avLst/>
          </a:prstGeom>
          <a:noFill/>
          <a:ln w="9525" cap="flat" cmpd="sng">
            <a:solidFill>
              <a:schemeClr val="accent2"/>
            </a:solidFill>
            <a:prstDash val="solid"/>
            <a:round/>
            <a:headEnd type="none" w="sm" len="sm"/>
            <a:tailEnd type="none" w="sm" len="sm"/>
          </a:ln>
        </p:spPr>
      </p:pic>
      <p:sp>
        <p:nvSpPr>
          <p:cNvPr id="1142" name="Google Shape;1142;g3c66e51d994_11_310"/>
          <p:cNvSpPr txBox="1">
            <a:spLocks noGrp="1"/>
          </p:cNvSpPr>
          <p:nvPr>
            <p:ph type="sldNum" idx="12"/>
          </p:nvPr>
        </p:nvSpPr>
        <p:spPr>
          <a:xfrm>
            <a:off x="8296359" y="4804515"/>
            <a:ext cx="555766" cy="206155"/>
          </a:xfrm>
          <a:prstGeom prst="rect">
            <a:avLst/>
          </a:prstGeom>
          <a:noFill/>
          <a:ln>
            <a:noFill/>
          </a:ln>
        </p:spPr>
        <p:txBody>
          <a:bodyPr spcFirstLastPara="1" wrap="square" lIns="68569" tIns="34275" rIns="68569" bIns="34275" anchor="ctr" anchorCtr="0">
            <a:noAutofit/>
          </a:bodyPr>
          <a:lstStyle/>
          <a:p>
            <a:pPr marL="0" marR="0" lvl="0" indent="0" algn="r" defTabSz="685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506" b="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Tx/>
                <a:buNone/>
                <a:tabLst/>
                <a:defRPr/>
              </a:pPr>
              <a:t>39</a:t>
            </a:fld>
            <a:endParaRPr kumimoji="0" sz="506"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43" name="Google Shape;1143;g3c66e51d994_11_310"/>
          <p:cNvSpPr txBox="1">
            <a:spLocks noGrp="1"/>
          </p:cNvSpPr>
          <p:nvPr>
            <p:ph type="title"/>
          </p:nvPr>
        </p:nvSpPr>
        <p:spPr>
          <a:xfrm>
            <a:off x="341735" y="55987"/>
            <a:ext cx="7209065" cy="994172"/>
          </a:xfrm>
          <a:prstGeom prst="rect">
            <a:avLst/>
          </a:prstGeom>
          <a:noFill/>
          <a:ln>
            <a:noFill/>
          </a:ln>
        </p:spPr>
        <p:txBody>
          <a:bodyPr spcFirstLastPara="1" wrap="square" lIns="68569" tIns="34275" rIns="68569" bIns="34275" anchor="ctr" anchorCtr="0">
            <a:normAutofit/>
          </a:bodyPr>
          <a:lstStyle/>
          <a:p>
            <a:pPr>
              <a:buSzPts val="2800"/>
            </a:pPr>
            <a:r>
              <a:rPr lang="en-GB" sz="2100"/>
              <a:t>Bringing it together: the Policy Development Kit</a:t>
            </a:r>
            <a:endParaRPr/>
          </a:p>
        </p:txBody>
      </p:sp>
      <p:pic>
        <p:nvPicPr>
          <p:cNvPr id="1144" name="Google Shape;1144;g3c66e51d994_11_310"/>
          <p:cNvPicPr preferRelativeResize="0"/>
          <p:nvPr/>
        </p:nvPicPr>
        <p:blipFill rotWithShape="1">
          <a:blip r:embed="rId4">
            <a:alphaModFix/>
          </a:blip>
          <a:srcRect/>
          <a:stretch/>
        </p:blipFill>
        <p:spPr>
          <a:xfrm>
            <a:off x="341735" y="1192778"/>
            <a:ext cx="5476812" cy="2761515"/>
          </a:xfrm>
          <a:prstGeom prst="rect">
            <a:avLst/>
          </a:prstGeom>
          <a:noFill/>
          <a:ln w="9525" cap="flat" cmpd="sng">
            <a:solidFill>
              <a:schemeClr val="accent2"/>
            </a:solidFill>
            <a:prstDash val="solid"/>
            <a:round/>
            <a:headEnd type="none" w="sm" len="sm"/>
            <a:tailEnd type="none" w="sm" len="sm"/>
          </a:ln>
        </p:spPr>
      </p:pic>
      <p:pic>
        <p:nvPicPr>
          <p:cNvPr id="1145" name="Google Shape;1145;g3c66e51d994_11_310"/>
          <p:cNvPicPr preferRelativeResize="0"/>
          <p:nvPr/>
        </p:nvPicPr>
        <p:blipFill rotWithShape="1">
          <a:blip r:embed="rId5">
            <a:alphaModFix/>
          </a:blip>
          <a:srcRect/>
          <a:stretch/>
        </p:blipFill>
        <p:spPr>
          <a:xfrm>
            <a:off x="3565293" y="1452358"/>
            <a:ext cx="5504496" cy="2173097"/>
          </a:xfrm>
          <a:prstGeom prst="rect">
            <a:avLst/>
          </a:prstGeom>
          <a:noFill/>
          <a:ln w="9525" cap="flat" cmpd="sng">
            <a:solidFill>
              <a:schemeClr val="accent2"/>
            </a:solidFill>
            <a:prstDash val="solid"/>
            <a:round/>
            <a:headEnd type="none" w="sm" len="sm"/>
            <a:tailEnd type="none" w="sm" len="sm"/>
          </a:ln>
        </p:spPr>
      </p:pic>
      <p:sp>
        <p:nvSpPr>
          <p:cNvPr id="1146" name="Google Shape;1146;g3c66e51d994_11_310"/>
          <p:cNvSpPr txBox="1"/>
          <p:nvPr/>
        </p:nvSpPr>
        <p:spPr>
          <a:xfrm>
            <a:off x="341735" y="4309357"/>
            <a:ext cx="6097419" cy="346218"/>
          </a:xfrm>
          <a:prstGeom prst="rect">
            <a:avLst/>
          </a:prstGeom>
          <a:solidFill>
            <a:srgbClr val="FFFFFF">
              <a:alpha val="49803"/>
            </a:srgbClr>
          </a:solidFill>
          <a:ln w="38100"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ED7D31"/>
              </a:buClr>
              <a:buSzPts val="2400"/>
              <a:buFontTx/>
              <a:buNone/>
              <a:tabLst/>
              <a:defRPr/>
            </a:pPr>
            <a:r>
              <a:rPr kumimoji="0" lang="en-GB" sz="1800" b="1" i="0" u="none" strike="noStrike" kern="0" cap="none" spc="0" normalizeH="0" baseline="0" noProof="0">
                <a:ln>
                  <a:noFill/>
                </a:ln>
                <a:solidFill>
                  <a:srgbClr val="ED7D31"/>
                </a:solidFill>
                <a:effectLst/>
                <a:uLnTx/>
                <a:uFillTx/>
                <a:latin typeface="Calibri"/>
                <a:ea typeface="Calibri"/>
                <a:cs typeface="Calibri"/>
                <a:sym typeface="Calibri"/>
              </a:rPr>
              <a:t>https://aarc-community.org/policies/policy-development-kit/</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7" name="Google Shape;1147;g3c66e51d994_11_310"/>
          <p:cNvSpPr txBox="1"/>
          <p:nvPr/>
        </p:nvSpPr>
        <p:spPr>
          <a:xfrm>
            <a:off x="6648249" y="44639"/>
            <a:ext cx="1242505" cy="346218"/>
          </a:xfrm>
          <a:prstGeom prst="rect">
            <a:avLst/>
          </a:prstGeom>
          <a:noFill/>
          <a:ln w="28575"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GB" sz="1800" b="1" i="0" u="none" strike="noStrike" kern="0" cap="none" spc="0" normalizeH="0" baseline="0" noProof="0">
                <a:ln>
                  <a:noFill/>
                </a:ln>
                <a:solidFill>
                  <a:srgbClr val="ED7D31"/>
                </a:solidFill>
                <a:effectLst/>
                <a:uLnTx/>
                <a:uFillTx/>
                <a:latin typeface="Calibri"/>
                <a:ea typeface="Calibri"/>
                <a:cs typeface="Calibri"/>
                <a:sym typeface="Calibri"/>
              </a:rPr>
              <a:t>AARC PDK</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8" name="Google Shape;1148;g3c66e51d994_11_310"/>
          <p:cNvSpPr txBox="1"/>
          <p:nvPr/>
        </p:nvSpPr>
        <p:spPr>
          <a:xfrm>
            <a:off x="4742235" y="44639"/>
            <a:ext cx="1810966" cy="346218"/>
          </a:xfrm>
          <a:prstGeom prst="rect">
            <a:avLst/>
          </a:prstGeom>
          <a:noFill/>
          <a:ln w="28575" cap="flat" cmpd="sng">
            <a:solidFill>
              <a:schemeClr val="accent2"/>
            </a:solidFill>
            <a:prstDash val="solid"/>
            <a:round/>
            <a:headEnd type="none" w="sm" len="sm"/>
            <a:tailEnd type="none" w="sm" len="sm"/>
          </a:ln>
        </p:spPr>
        <p:txBody>
          <a:bodyPr spcFirstLastPara="1" wrap="square" lIns="68569" tIns="34275" rIns="68569" bIns="34275"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r>
              <a:rPr kumimoji="0" lang="en-GB" sz="1800" b="1" i="0" u="none" strike="noStrike" kern="0" cap="none" spc="0" normalizeH="0" baseline="0" noProof="0">
                <a:ln>
                  <a:noFill/>
                </a:ln>
                <a:solidFill>
                  <a:srgbClr val="ED7D31"/>
                </a:solidFill>
                <a:effectLst/>
                <a:uLnTx/>
                <a:uFillTx/>
                <a:latin typeface="Calibri"/>
                <a:ea typeface="Calibri"/>
                <a:cs typeface="Calibri"/>
                <a:sym typeface="Calibri"/>
              </a:rPr>
              <a:t>AARC TREE D2.2</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9" name="Google Shape;1149;g3c66e51d994_11_310"/>
          <p:cNvSpPr txBox="1"/>
          <p:nvPr/>
        </p:nvSpPr>
        <p:spPr>
          <a:xfrm>
            <a:off x="5850523" y="953239"/>
            <a:ext cx="3187289" cy="484718"/>
          </a:xfrm>
          <a:prstGeom prst="rect">
            <a:avLst/>
          </a:prstGeom>
          <a:noFill/>
          <a:ln>
            <a:noFill/>
          </a:ln>
        </p:spPr>
        <p:txBody>
          <a:bodyPr spcFirstLastPara="1" wrap="square" lIns="68569" tIns="34275" rIns="68569" bIns="34275" anchor="t" anchorCtr="0">
            <a:spAutoFit/>
          </a:bodyPr>
          <a:lstStyle/>
          <a:p>
            <a:pPr marL="0" marR="0" lvl="0" indent="0" algn="l" defTabSz="685800" rtl="0" eaLnBrk="1" fontAlgn="auto" latinLnBrk="0" hangingPunct="1">
              <a:lnSpc>
                <a:spcPct val="100000"/>
              </a:lnSpc>
              <a:spcBef>
                <a:spcPts val="0"/>
              </a:spcBef>
              <a:spcAft>
                <a:spcPts val="0"/>
              </a:spcAft>
              <a:buClr>
                <a:srgbClr val="000000"/>
              </a:buClr>
              <a:buSzTx/>
              <a:buFontTx/>
              <a:buNone/>
              <a:tabLst/>
              <a:defRPr/>
            </a:pPr>
            <a:r>
              <a:rPr kumimoji="0" lang="en-GB" sz="1350" b="1" i="0" u="none" strike="noStrike" kern="0" cap="none" spc="0" normalizeH="0" baseline="0" noProof="0">
                <a:ln>
                  <a:noFill/>
                </a:ln>
                <a:solidFill>
                  <a:srgbClr val="003F5E"/>
                </a:solidFill>
                <a:effectLst/>
                <a:uLnTx/>
                <a:uFillTx/>
                <a:latin typeface="Calibri"/>
                <a:ea typeface="Calibri"/>
                <a:cs typeface="Calibri"/>
                <a:sym typeface="Calibri"/>
              </a:rPr>
              <a:t>PDK v2 has guidelines </a:t>
            </a:r>
            <a:r>
              <a:rPr kumimoji="0" lang="en-GB" sz="1350" b="1" i="1" u="none" strike="noStrike" kern="0" cap="none" spc="0" normalizeH="0" baseline="0" noProof="0">
                <a:ln>
                  <a:noFill/>
                </a:ln>
                <a:solidFill>
                  <a:srgbClr val="003F5E"/>
                </a:solidFill>
                <a:effectLst/>
                <a:uLnTx/>
                <a:uFillTx/>
                <a:latin typeface="Calibri"/>
                <a:ea typeface="Calibri"/>
                <a:cs typeface="Calibri"/>
                <a:sym typeface="Calibri"/>
              </a:rPr>
              <a:t>and </a:t>
            </a:r>
            <a:r>
              <a:rPr kumimoji="0" lang="en-GB" sz="1350" b="1" i="0" u="none" strike="noStrike" kern="0" cap="none" spc="0" normalizeH="0" baseline="0" noProof="0">
                <a:ln>
                  <a:noFill/>
                </a:ln>
                <a:solidFill>
                  <a:srgbClr val="003F5E"/>
                </a:solidFill>
                <a:effectLst/>
                <a:uLnTx/>
                <a:uFillTx/>
                <a:latin typeface="Calibri"/>
                <a:ea typeface="Calibri"/>
                <a:cs typeface="Calibri"/>
                <a:sym typeface="Calibri"/>
              </a:rPr>
              <a:t>explanations, hints, and accessible recommendations</a:t>
            </a:r>
            <a:endParaRPr kumimoji="0" sz="105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38125" y="238125"/>
            <a:ext cx="8667750" cy="403957"/>
          </a:xfrm>
        </p:spPr>
        <p:txBody>
          <a:bodyPr/>
          <a:lstStyle/>
          <a:p>
            <a:r>
              <a:rPr lang="en-GB" dirty="0"/>
              <a:t>Today we have more people, more computing, more …</a:t>
            </a:r>
          </a:p>
        </p:txBody>
      </p:sp>
      <p:sp>
        <p:nvSpPr>
          <p:cNvPr id="4" name="Text Placeholder 3"/>
          <p:cNvSpPr>
            <a:spLocks noGrp="1"/>
          </p:cNvSpPr>
          <p:nvPr>
            <p:ph type="body" sz="quarter" idx="16"/>
          </p:nvPr>
        </p:nvSpPr>
        <p:spPr/>
        <p:txBody>
          <a:bodyPr/>
          <a:lstStyle/>
          <a:p>
            <a:pPr algn="ctr"/>
            <a:r>
              <a:rPr lang="en-US" dirty="0"/>
              <a:t>a small part of the CMS collaboration in 2017, photo credit CERN on behalf the CMS collaboration, CMS-PHO-PUBLIC-2017-004-3</a:t>
            </a:r>
            <a:endParaRPr lang="en-GB" dirty="0"/>
          </a:p>
        </p:txBody>
      </p:sp>
      <p:pic>
        <p:nvPicPr>
          <p:cNvPr id="5" name="Google Shape;576;g2e2953a4e95_0_1728"/>
          <p:cNvPicPr preferRelativeResize="0"/>
          <p:nvPr/>
        </p:nvPicPr>
        <p:blipFill rotWithShape="1">
          <a:blip r:embed="rId2">
            <a:alphaModFix/>
          </a:blip>
          <a:srcRect/>
          <a:stretch/>
        </p:blipFill>
        <p:spPr>
          <a:xfrm>
            <a:off x="1242235" y="720196"/>
            <a:ext cx="6659529" cy="3562847"/>
          </a:xfrm>
          <a:prstGeom prst="rect">
            <a:avLst/>
          </a:prstGeom>
          <a:noFill/>
          <a:ln>
            <a:noFill/>
          </a:ln>
        </p:spPr>
      </p:pic>
      <p:sp>
        <p:nvSpPr>
          <p:cNvPr id="6" name="Footer Placeholder 5"/>
          <p:cNvSpPr>
            <a:spLocks noGrp="1"/>
          </p:cNvSpPr>
          <p:nvPr>
            <p:ph type="ftr" sz="quarter" idx="3"/>
          </p:nvPr>
        </p:nvSpPr>
        <p:spPr/>
        <p:txBody>
          <a:bodyPr/>
          <a:lstStyle/>
          <a:p>
            <a:r>
              <a:rPr lang="en-US"/>
              <a:t>ISGC 2026 EGI CSIRT Security Workshop</a:t>
            </a:r>
            <a:endParaRPr lang="nl-NL" dirty="0"/>
          </a:p>
        </p:txBody>
      </p:sp>
      <p:sp>
        <p:nvSpPr>
          <p:cNvPr id="2" name="Slide Number Placeholder 1">
            <a:extLst>
              <a:ext uri="{FF2B5EF4-FFF2-40B4-BE49-F238E27FC236}">
                <a16:creationId xmlns:a16="http://schemas.microsoft.com/office/drawing/2014/main" id="{605A28B7-A31C-005E-ED11-966729039AC3}"/>
              </a:ext>
            </a:extLst>
          </p:cNvPr>
          <p:cNvSpPr>
            <a:spLocks noGrp="1"/>
          </p:cNvSpPr>
          <p:nvPr>
            <p:ph type="sldNum" sz="quarter" idx="2"/>
          </p:nvPr>
        </p:nvSpPr>
        <p:spPr/>
        <p:txBody>
          <a:bodyPr/>
          <a:lstStyle/>
          <a:p>
            <a:fld id="{86CB4B4D-7CA3-9044-876B-883B54F8677D}" type="slidenum">
              <a:rPr lang="en-GB" smtClean="0"/>
              <a:t>4</a:t>
            </a:fld>
            <a:endParaRPr lang="en-GB"/>
          </a:p>
        </p:txBody>
      </p:sp>
    </p:spTree>
    <p:extLst>
      <p:ext uri="{BB962C8B-B14F-4D97-AF65-F5344CB8AC3E}">
        <p14:creationId xmlns:p14="http://schemas.microsoft.com/office/powerpoint/2010/main" val="24294220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Infrastructure: for the small and the large</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 Placeholder 3"/>
          <p:cNvSpPr>
            <a:spLocks noGrp="1"/>
          </p:cNvSpPr>
          <p:nvPr>
            <p:ph type="body" sz="quarter" idx="15"/>
          </p:nvPr>
        </p:nvSpPr>
        <p:spPr>
          <a:xfrm>
            <a:off x="238125" y="238125"/>
            <a:ext cx="8667750" cy="400110"/>
          </a:xfrm>
        </p:spPr>
        <p:txBody>
          <a:bodyPr/>
          <a:lstStyle/>
          <a:p>
            <a:r>
              <a:rPr lang="en-GB" dirty="0"/>
              <a:t>Providers manage complexity for research communities</a:t>
            </a:r>
          </a:p>
        </p:txBody>
      </p:sp>
      <p:grpSp>
        <p:nvGrpSpPr>
          <p:cNvPr id="18" name="Group 17"/>
          <p:cNvGrpSpPr/>
          <p:nvPr/>
        </p:nvGrpSpPr>
        <p:grpSpPr>
          <a:xfrm>
            <a:off x="6997301" y="2126821"/>
            <a:ext cx="697137" cy="721798"/>
            <a:chOff x="8077352" y="777200"/>
            <a:chExt cx="1009806" cy="1045528"/>
          </a:xfrm>
        </p:grpSpPr>
        <p:pic>
          <p:nvPicPr>
            <p:cNvPr id="15" name="Picture 14"/>
            <p:cNvPicPr>
              <a:picLocks noChangeAspect="1"/>
            </p:cNvPicPr>
            <p:nvPr/>
          </p:nvPicPr>
          <p:blipFill>
            <a:blip r:embed="rId3"/>
            <a:stretch>
              <a:fillRect/>
            </a:stretch>
          </p:blipFill>
          <p:spPr>
            <a:xfrm>
              <a:off x="8077352" y="777200"/>
              <a:ext cx="733326" cy="742233"/>
            </a:xfrm>
            <a:prstGeom prst="rect">
              <a:avLst/>
            </a:prstGeom>
          </p:spPr>
        </p:pic>
        <p:pic>
          <p:nvPicPr>
            <p:cNvPr id="17" name="Picture 16"/>
            <p:cNvPicPr>
              <a:picLocks noChangeAspect="1"/>
            </p:cNvPicPr>
            <p:nvPr/>
          </p:nvPicPr>
          <p:blipFill>
            <a:blip r:embed="rId4">
              <a:clrChange>
                <a:clrFrom>
                  <a:srgbClr val="FFFFFF"/>
                </a:clrFrom>
                <a:clrTo>
                  <a:srgbClr val="FFFFFF">
                    <a:alpha val="0"/>
                  </a:srgbClr>
                </a:clrTo>
              </a:clrChange>
            </a:blip>
            <a:stretch>
              <a:fillRect/>
            </a:stretch>
          </p:blipFill>
          <p:spPr>
            <a:xfrm>
              <a:off x="8610842" y="1422622"/>
              <a:ext cx="476316" cy="400106"/>
            </a:xfrm>
            <a:prstGeom prst="rect">
              <a:avLst/>
            </a:prstGeom>
          </p:spPr>
        </p:pic>
      </p:grpSp>
      <p:grpSp>
        <p:nvGrpSpPr>
          <p:cNvPr id="23" name="Group 22"/>
          <p:cNvGrpSpPr/>
          <p:nvPr/>
        </p:nvGrpSpPr>
        <p:grpSpPr>
          <a:xfrm>
            <a:off x="6948894" y="3035291"/>
            <a:ext cx="857195" cy="496795"/>
            <a:chOff x="8048680" y="2035615"/>
            <a:chExt cx="857195" cy="496795"/>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4659" y="2035615"/>
              <a:ext cx="821216" cy="419074"/>
            </a:xfrm>
            <a:prstGeom prst="rect">
              <a:avLst/>
            </a:prstGeom>
          </p:spPr>
        </p:pic>
        <p:sp>
          <p:nvSpPr>
            <p:cNvPr id="20" name="TextBox 19"/>
            <p:cNvSpPr txBox="1"/>
            <p:nvPr/>
          </p:nvSpPr>
          <p:spPr>
            <a:xfrm>
              <a:off x="8048680" y="2245152"/>
              <a:ext cx="62356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Bahnschrift SemiBold" panose="020B0502040204020203" pitchFamily="34" charset="0"/>
                  <a:cs typeface="Arial"/>
                  <a:sym typeface="Arial"/>
                </a:rPr>
                <a:t>(SRAM)</a:t>
              </a:r>
            </a:p>
          </p:txBody>
        </p:sp>
      </p:gr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2234" y="2456494"/>
            <a:ext cx="466152" cy="537868"/>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0016" y="2120085"/>
            <a:ext cx="976257" cy="245369"/>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1335" y="3242877"/>
            <a:ext cx="902130" cy="211488"/>
          </a:xfrm>
          <a:prstGeom prst="rect">
            <a:avLst/>
          </a:prstGeom>
        </p:spPr>
      </p:pic>
      <p:sp>
        <p:nvSpPr>
          <p:cNvPr id="25" name="TextBox 24"/>
          <p:cNvSpPr txBox="1"/>
          <p:nvPr/>
        </p:nvSpPr>
        <p:spPr>
          <a:xfrm>
            <a:off x="6791732" y="3777551"/>
            <a:ext cx="2220160" cy="8181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550" b="0" i="0" u="none" strike="noStrike" kern="0" cap="none" spc="0" normalizeH="0" baseline="0" noProof="0" dirty="0">
                <a:ln>
                  <a:noFill/>
                </a:ln>
                <a:solidFill>
                  <a:srgbClr val="000000"/>
                </a:solidFill>
                <a:effectLst/>
                <a:uLnTx/>
                <a:uFillTx/>
                <a:latin typeface="Arial"/>
                <a:cs typeface="Arial"/>
                <a:sym typeface="Arial"/>
              </a:rPr>
              <a:t>through their scale gets </a:t>
            </a:r>
            <a:br>
              <a:rPr kumimoji="0" lang="en-GB" sz="1550" b="0" i="0" u="none" strike="noStrike" kern="0" cap="none" spc="0" normalizeH="0" baseline="0" noProof="0" dirty="0">
                <a:ln>
                  <a:noFill/>
                </a:ln>
                <a:solidFill>
                  <a:srgbClr val="000000"/>
                </a:solidFill>
                <a:effectLst/>
                <a:uLnTx/>
                <a:uFillTx/>
                <a:latin typeface="Arial"/>
                <a:cs typeface="Arial"/>
                <a:sym typeface="Arial"/>
              </a:rPr>
            </a:br>
            <a:r>
              <a:rPr kumimoji="0" lang="en-GB" sz="1550" b="0" i="0" u="none" strike="noStrike" kern="0" cap="none" spc="0" normalizeH="0" baseline="0" noProof="0" dirty="0">
                <a:ln>
                  <a:noFill/>
                </a:ln>
                <a:solidFill>
                  <a:srgbClr val="000000"/>
                </a:solidFill>
                <a:effectLst/>
                <a:uLnTx/>
                <a:uFillTx/>
                <a:latin typeface="Arial"/>
                <a:cs typeface="Arial"/>
                <a:sym typeface="Arial"/>
              </a:rPr>
              <a:t>federations to trust our </a:t>
            </a:r>
            <a:br>
              <a:rPr kumimoji="0" lang="en-GB" sz="1550" b="0" i="0" u="none" strike="noStrike" kern="0" cap="none" spc="0" normalizeH="0" baseline="0" noProof="0" dirty="0">
                <a:ln>
                  <a:noFill/>
                </a:ln>
                <a:solidFill>
                  <a:srgbClr val="000000"/>
                </a:solidFill>
                <a:effectLst/>
                <a:uLnTx/>
                <a:uFillTx/>
                <a:latin typeface="Arial"/>
                <a:cs typeface="Arial"/>
                <a:sym typeface="Arial"/>
              </a:rPr>
            </a:br>
            <a:r>
              <a:rPr kumimoji="0" lang="en-GB" sz="1550" b="0" i="0" u="none" strike="noStrike" kern="0" cap="none" spc="0" normalizeH="0" baseline="0" noProof="0" dirty="0">
                <a:ln>
                  <a:noFill/>
                </a:ln>
                <a:solidFill>
                  <a:srgbClr val="000000"/>
                </a:solidFill>
                <a:effectLst/>
                <a:uLnTx/>
                <a:uFillTx/>
                <a:latin typeface="Arial"/>
                <a:cs typeface="Arial"/>
                <a:sym typeface="Arial"/>
              </a:rPr>
              <a:t>AARC ‘middle boxes’</a:t>
            </a:r>
          </a:p>
        </p:txBody>
      </p:sp>
      <p:sp>
        <p:nvSpPr>
          <p:cNvPr id="27" name="Rectangle 26"/>
          <p:cNvSpPr/>
          <p:nvPr/>
        </p:nvSpPr>
        <p:spPr>
          <a:xfrm>
            <a:off x="6637873" y="809194"/>
            <a:ext cx="2459633" cy="923330"/>
          </a:xfrm>
          <a:prstGeom prst="rect">
            <a:avLst/>
          </a:prstGeom>
        </p:spPr>
        <p:txBody>
          <a:bodyPr wrap="square">
            <a:spAutoFit/>
          </a:body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srgbClr val="000000"/>
                </a:solidFill>
                <a:effectLst/>
                <a:uLnTx/>
                <a:uFillTx/>
                <a:latin typeface="Arial"/>
                <a:cs typeface="Arial"/>
                <a:sym typeface="Arial"/>
              </a:rPr>
              <a:t>communities sourcing </a:t>
            </a:r>
            <a:br>
              <a:rPr kumimoji="0" lang="en-GB" sz="1800" b="0" i="1" u="none" strike="noStrike" kern="0" cap="none" spc="0" normalizeH="0" baseline="0" noProof="0" dirty="0">
                <a:ln>
                  <a:noFill/>
                </a:ln>
                <a:solidFill>
                  <a:srgbClr val="000000"/>
                </a:solidFill>
                <a:effectLst/>
                <a:uLnTx/>
                <a:uFillTx/>
                <a:latin typeface="Arial"/>
                <a:cs typeface="Arial"/>
                <a:sym typeface="Arial"/>
              </a:rPr>
            </a:br>
            <a:r>
              <a:rPr kumimoji="0" lang="en-GB" sz="1800" b="0" i="1" u="none" strike="noStrike" kern="0" cap="none" spc="0" normalizeH="0" baseline="0" noProof="0" dirty="0">
                <a:ln>
                  <a:noFill/>
                </a:ln>
                <a:solidFill>
                  <a:srgbClr val="000000"/>
                </a:solidFill>
                <a:effectLst/>
                <a:uLnTx/>
                <a:uFillTx/>
                <a:latin typeface="Arial"/>
                <a:cs typeface="Arial"/>
                <a:sym typeface="Arial"/>
              </a:rPr>
              <a:t>‘well-operated’ community platforms</a:t>
            </a:r>
          </a:p>
        </p:txBody>
      </p:sp>
      <p:sp>
        <p:nvSpPr>
          <p:cNvPr id="28" name="TextBox 27"/>
          <p:cNvSpPr txBox="1"/>
          <p:nvPr/>
        </p:nvSpPr>
        <p:spPr>
          <a:xfrm>
            <a:off x="7222941" y="3497407"/>
            <a:ext cx="1357743"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200" b="0" i="1" u="none" strike="noStrike" kern="0" cap="none" spc="0" normalizeH="0" baseline="0" noProof="0" dirty="0">
                <a:ln>
                  <a:noFill/>
                </a:ln>
                <a:solidFill>
                  <a:srgbClr val="000000"/>
                </a:solidFill>
                <a:effectLst/>
                <a:uLnTx/>
                <a:uFillTx/>
                <a:latin typeface="Arial"/>
                <a:cs typeface="Arial"/>
                <a:sym typeface="Arial"/>
              </a:rPr>
              <a:t>and a few more …</a:t>
            </a:r>
          </a:p>
        </p:txBody>
      </p:sp>
      <p:grpSp>
        <p:nvGrpSpPr>
          <p:cNvPr id="5" name="Group 4"/>
          <p:cNvGrpSpPr/>
          <p:nvPr/>
        </p:nvGrpSpPr>
        <p:grpSpPr>
          <a:xfrm>
            <a:off x="133005" y="861508"/>
            <a:ext cx="6547234" cy="3523079"/>
            <a:chOff x="133005" y="861508"/>
            <a:chExt cx="6547234" cy="3523079"/>
          </a:xfrm>
        </p:grpSpPr>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005" y="883018"/>
              <a:ext cx="6547234" cy="3501569"/>
            </a:xfrm>
            <a:prstGeom prst="rect">
              <a:avLst/>
            </a:prstGeom>
          </p:spPr>
        </p:pic>
        <p:sp>
          <p:nvSpPr>
            <p:cNvPr id="12" name="Rectangle 11"/>
            <p:cNvSpPr/>
            <p:nvPr/>
          </p:nvSpPr>
          <p:spPr>
            <a:xfrm>
              <a:off x="3444963" y="861508"/>
              <a:ext cx="3192910" cy="1265313"/>
            </a:xfrm>
            <a:prstGeom prst="rect">
              <a:avLst/>
            </a:prstGeom>
            <a:solidFill>
              <a:srgbClr val="FFFFFF">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3" name="Rectangle 12"/>
            <p:cNvSpPr/>
            <p:nvPr/>
          </p:nvSpPr>
          <p:spPr>
            <a:xfrm>
              <a:off x="3437874" y="3289692"/>
              <a:ext cx="3199999" cy="850045"/>
            </a:xfrm>
            <a:prstGeom prst="rect">
              <a:avLst/>
            </a:prstGeom>
            <a:solidFill>
              <a:srgbClr val="FFFFFF">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14" name="Rectangle 13"/>
            <p:cNvSpPr/>
            <p:nvPr/>
          </p:nvSpPr>
          <p:spPr>
            <a:xfrm>
              <a:off x="133005" y="861509"/>
              <a:ext cx="3311958" cy="3278230"/>
            </a:xfrm>
            <a:prstGeom prst="rect">
              <a:avLst/>
            </a:prstGeom>
            <a:solidFill>
              <a:srgbClr val="FFFFFF">
                <a:alpha val="69804"/>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sp>
          <p:nvSpPr>
            <p:cNvPr id="6" name="Rectangle 5"/>
            <p:cNvSpPr/>
            <p:nvPr/>
          </p:nvSpPr>
          <p:spPr>
            <a:xfrm>
              <a:off x="3391267" y="2145986"/>
              <a:ext cx="3288972" cy="1202635"/>
            </a:xfrm>
            <a:prstGeom prst="rect">
              <a:avLst/>
            </a:prstGeom>
            <a:noFill/>
            <a:ln w="5715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pic>
        <p:nvPicPr>
          <p:cNvPr id="32" name="Google Shape;934;g2e2953a4e95_0_530"/>
          <p:cNvPicPr preferRelativeResize="0"/>
          <p:nvPr/>
        </p:nvPicPr>
        <p:blipFill rotWithShape="1">
          <a:blip r:embed="rId10">
            <a:clrChange>
              <a:clrFrom>
                <a:srgbClr val="FEFEFE"/>
              </a:clrFrom>
              <a:clrTo>
                <a:srgbClr val="FEFEFE">
                  <a:alpha val="0"/>
                </a:srgbClr>
              </a:clrTo>
            </a:clrChange>
            <a:alphaModFix/>
          </a:blip>
          <a:srcRect/>
          <a:stretch/>
        </p:blipFill>
        <p:spPr>
          <a:xfrm>
            <a:off x="2390400" y="1771189"/>
            <a:ext cx="1047474" cy="801209"/>
          </a:xfrm>
          <a:prstGeom prst="rect">
            <a:avLst/>
          </a:prstGeom>
          <a:noFill/>
          <a:ln>
            <a:noFill/>
          </a:ln>
        </p:spPr>
      </p:pic>
      <p:sp>
        <p:nvSpPr>
          <p:cNvPr id="2" name="Slide Number Placeholder 1">
            <a:extLst>
              <a:ext uri="{FF2B5EF4-FFF2-40B4-BE49-F238E27FC236}">
                <a16:creationId xmlns:a16="http://schemas.microsoft.com/office/drawing/2014/main" id="{0EEF2C92-78A8-BDD7-BB6C-5D47560A33A5}"/>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40</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631289774"/>
      </p:ext>
    </p:extLst>
  </p:cSld>
  <p:clrMapOvr>
    <a:masterClrMapping/>
  </p:clrMapOvr>
  <mc:AlternateContent xmlns:mc="http://schemas.openxmlformats.org/markup-compatibility/2006">
    <mc:Choice xmlns:p14="http://schemas.microsoft.com/office/powerpoint/2010/main" Requires="p14">
      <p:transition p14:dur="100">
        <p:fade/>
      </p:transition>
    </mc:Choice>
    <mc:Fallback>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1257D49-9D4D-4DD0-014B-B43CAF7BCF72}"/>
              </a:ext>
            </a:extLst>
          </p:cNvPr>
          <p:cNvSpPr>
            <a:spLocks noGrp="1"/>
          </p:cNvSpPr>
          <p:nvPr>
            <p:ph type="sldNum" sz="quarter" idx="2"/>
          </p:nvPr>
        </p:nvSpPr>
        <p:spPr/>
        <p:txBody>
          <a:bodyPr/>
          <a:lstStyle/>
          <a:p>
            <a:fld id="{86CB4B4D-7CA3-9044-876B-883B54F8677D}" type="slidenum">
              <a:rPr lang="en-GB" smtClean="0"/>
              <a:t>41</a:t>
            </a:fld>
            <a:endParaRPr lang="en-GB"/>
          </a:p>
        </p:txBody>
      </p:sp>
      <p:sp>
        <p:nvSpPr>
          <p:cNvPr id="4" name="Footer Placeholder 3">
            <a:extLst>
              <a:ext uri="{FF2B5EF4-FFF2-40B4-BE49-F238E27FC236}">
                <a16:creationId xmlns:a16="http://schemas.microsoft.com/office/drawing/2014/main" id="{F83CABFE-900F-9B94-ED53-FDC1489678FC}"/>
              </a:ext>
            </a:extLst>
          </p:cNvPr>
          <p:cNvSpPr>
            <a:spLocks noGrp="1"/>
          </p:cNvSpPr>
          <p:nvPr>
            <p:ph type="ftr" sz="quarter" idx="3"/>
          </p:nvPr>
        </p:nvSpPr>
        <p:spPr/>
        <p:txBody>
          <a:bodyPr/>
          <a:lstStyle/>
          <a:p>
            <a:r>
              <a:rPr lang="en-US"/>
              <a:t>ISGC 2026 EGI CSIRT Security Workshop</a:t>
            </a:r>
            <a:endParaRPr lang="nl-NL" dirty="0"/>
          </a:p>
        </p:txBody>
      </p:sp>
      <p:sp>
        <p:nvSpPr>
          <p:cNvPr id="7" name="Text Placeholder 6">
            <a:extLst>
              <a:ext uri="{FF2B5EF4-FFF2-40B4-BE49-F238E27FC236}">
                <a16:creationId xmlns:a16="http://schemas.microsoft.com/office/drawing/2014/main" id="{D6EBA2B2-D515-B713-17E7-EA501D64F968}"/>
              </a:ext>
            </a:extLst>
          </p:cNvPr>
          <p:cNvSpPr>
            <a:spLocks noGrp="1"/>
          </p:cNvSpPr>
          <p:nvPr>
            <p:ph type="body" sz="quarter" idx="15"/>
          </p:nvPr>
        </p:nvSpPr>
        <p:spPr>
          <a:xfrm>
            <a:off x="238125" y="238125"/>
            <a:ext cx="8667750" cy="307777"/>
          </a:xfrm>
        </p:spPr>
        <p:txBody>
          <a:bodyPr/>
          <a:lstStyle/>
          <a:p>
            <a:r>
              <a:rPr lang="en-GB" sz="2000" dirty="0"/>
              <a:t>Since be it research information, research cloud, or open science …</a:t>
            </a:r>
          </a:p>
        </p:txBody>
      </p:sp>
      <p:sp>
        <p:nvSpPr>
          <p:cNvPr id="8" name="Text Placeholder 7">
            <a:extLst>
              <a:ext uri="{FF2B5EF4-FFF2-40B4-BE49-F238E27FC236}">
                <a16:creationId xmlns:a16="http://schemas.microsoft.com/office/drawing/2014/main" id="{06052ADE-7589-C28F-17F8-61CD28429CD4}"/>
              </a:ext>
            </a:extLst>
          </p:cNvPr>
          <p:cNvSpPr>
            <a:spLocks noGrp="1"/>
          </p:cNvSpPr>
          <p:nvPr>
            <p:ph type="body" sz="quarter" idx="16"/>
          </p:nvPr>
        </p:nvSpPr>
        <p:spPr/>
        <p:txBody>
          <a:bodyPr/>
          <a:lstStyle/>
          <a:p>
            <a:r>
              <a:rPr lang="en-US" dirty="0"/>
              <a:t>Thanks to Eileen </a:t>
            </a:r>
            <a:r>
              <a:rPr lang="en-US" dirty="0" err="1"/>
              <a:t>Waegemaekers</a:t>
            </a:r>
            <a:r>
              <a:rPr lang="en-US" dirty="0"/>
              <a:t>, Maarten </a:t>
            </a:r>
            <a:r>
              <a:rPr lang="en-US" dirty="0" err="1"/>
              <a:t>Hoogerwerf</a:t>
            </a:r>
            <a:r>
              <a:rPr lang="en-US" dirty="0"/>
              <a:t>, image by </a:t>
            </a:r>
            <a:r>
              <a:rPr lang="en-US" i="1" dirty="0"/>
              <a:t>denkschets.nl</a:t>
            </a:r>
            <a:r>
              <a:rPr lang="en-US" dirty="0"/>
              <a:t> during an ORI event. Right: RDA GORC-WG, https://www.rd-alliance.org/groups/gorc-international-model-wg/</a:t>
            </a:r>
          </a:p>
        </p:txBody>
      </p:sp>
      <p:pic>
        <p:nvPicPr>
          <p:cNvPr id="6" name="Picture 5" descr="A map of a path&#10;&#10;AI-generated content may be incorrect.">
            <a:extLst>
              <a:ext uri="{FF2B5EF4-FFF2-40B4-BE49-F238E27FC236}">
                <a16:creationId xmlns:a16="http://schemas.microsoft.com/office/drawing/2014/main" id="{34E012CE-EAC5-5724-F680-2D43BFAC1E0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30808"/>
            <a:ext cx="6848743" cy="3851601"/>
          </a:xfrm>
          <a:prstGeom prst="rect">
            <a:avLst/>
          </a:prstGeom>
        </p:spPr>
      </p:pic>
      <p:pic>
        <p:nvPicPr>
          <p:cNvPr id="10" name="Picture 9">
            <a:extLst>
              <a:ext uri="{FF2B5EF4-FFF2-40B4-BE49-F238E27FC236}">
                <a16:creationId xmlns:a16="http://schemas.microsoft.com/office/drawing/2014/main" id="{10C70711-1F30-EEBB-2410-7785A95BC3AC}"/>
              </a:ext>
            </a:extLst>
          </p:cNvPr>
          <p:cNvPicPr>
            <a:picLocks noChangeAspect="1"/>
          </p:cNvPicPr>
          <p:nvPr/>
        </p:nvPicPr>
        <p:blipFill>
          <a:blip r:embed="rId3" cstate="print">
            <a:clrChange>
              <a:clrFrom>
                <a:srgbClr val="F3F3F4"/>
              </a:clrFrom>
              <a:clrTo>
                <a:srgbClr val="F3F3F4">
                  <a:alpha val="0"/>
                </a:srgbClr>
              </a:clrTo>
            </a:clrChange>
            <a:extLst>
              <a:ext uri="{28A0092B-C50C-407E-A947-70E740481C1C}">
                <a14:useLocalDpi xmlns:a14="http://schemas.microsoft.com/office/drawing/2010/main" val="0"/>
              </a:ext>
            </a:extLst>
          </a:blip>
          <a:stretch>
            <a:fillRect/>
          </a:stretch>
        </p:blipFill>
        <p:spPr>
          <a:xfrm>
            <a:off x="6308882" y="1615783"/>
            <a:ext cx="2888458" cy="2134249"/>
          </a:xfrm>
          <a:prstGeom prst="rect">
            <a:avLst/>
          </a:prstGeom>
        </p:spPr>
      </p:pic>
    </p:spTree>
    <p:extLst>
      <p:ext uri="{BB962C8B-B14F-4D97-AF65-F5344CB8AC3E}">
        <p14:creationId xmlns:p14="http://schemas.microsoft.com/office/powerpoint/2010/main" val="245264922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14"/>
          </p:nvPr>
        </p:nvSpPr>
        <p:spPr/>
        <p:txBody>
          <a:bodyPr/>
          <a:lstStyle/>
          <a:p>
            <a:r>
              <a:rPr lang="en-GB" dirty="0"/>
              <a:t>IT Service Management (ISO20000, ITIL, FitSM) promote </a:t>
            </a:r>
            <a:br>
              <a:rPr lang="en-GB" dirty="0"/>
            </a:br>
            <a:r>
              <a:rPr lang="en-GB" dirty="0"/>
              <a:t>a </a:t>
            </a:r>
            <a:r>
              <a:rPr lang="en-GB" i="1" dirty="0"/>
              <a:t>specific definition </a:t>
            </a:r>
            <a:r>
              <a:rPr lang="en-GB" dirty="0"/>
              <a:t>of service portfolio management:</a:t>
            </a:r>
          </a:p>
          <a:p>
            <a:pPr marL="346075"/>
            <a:r>
              <a:rPr lang="en-GB" sz="1600" dirty="0">
                <a:solidFill>
                  <a:srgbClr val="6F2575"/>
                </a:solidFill>
              </a:rPr>
              <a:t>“</a:t>
            </a:r>
            <a:r>
              <a:rPr lang="en-US" sz="1600" b="1" dirty="0">
                <a:solidFill>
                  <a:srgbClr val="6F2575"/>
                </a:solidFill>
              </a:rPr>
              <a:t>Product/service portfolio </a:t>
            </a:r>
            <a:r>
              <a:rPr lang="en-US" sz="1600" dirty="0">
                <a:solidFill>
                  <a:srgbClr val="6F2575"/>
                </a:solidFill>
              </a:rPr>
              <a:t>The product/service portfolio is the complete set of products and/or services </a:t>
            </a:r>
            <a:r>
              <a:rPr lang="en-US" sz="1600" b="1" i="1" dirty="0">
                <a:solidFill>
                  <a:srgbClr val="6F2575"/>
                </a:solidFill>
              </a:rPr>
              <a:t>that are managed by the organization</a:t>
            </a:r>
            <a:r>
              <a:rPr lang="en-US" sz="1600" dirty="0">
                <a:solidFill>
                  <a:srgbClr val="6F2575"/>
                </a:solidFill>
              </a:rPr>
              <a:t>, and it represents the organization’s commitments and investments across all its customers and market spaces. …” </a:t>
            </a:r>
            <a:r>
              <a:rPr lang="en-US" sz="1050" dirty="0">
                <a:solidFill>
                  <a:srgbClr val="6F2575"/>
                </a:solidFill>
              </a:rPr>
              <a:t>[ITIL v4, chapter 5]</a:t>
            </a:r>
            <a:endParaRPr lang="en-US" sz="1600" dirty="0">
              <a:solidFill>
                <a:srgbClr val="6F2575"/>
              </a:solidFill>
            </a:endParaRPr>
          </a:p>
          <a:p>
            <a:endParaRPr lang="en-US" sz="1000" dirty="0"/>
          </a:p>
          <a:p>
            <a:r>
              <a:rPr lang="en-US" dirty="0"/>
              <a:t>Concept of ‘services’ in collaborative research is quite different:</a:t>
            </a:r>
          </a:p>
          <a:p>
            <a:pPr marL="342900" indent="-342900">
              <a:buFont typeface="Arial" panose="020B0604020202020204" pitchFamily="34" charset="0"/>
              <a:buChar char="•"/>
            </a:pPr>
            <a:r>
              <a:rPr lang="en-US" sz="1600" dirty="0">
                <a:solidFill>
                  <a:srgbClr val="6F2575"/>
                </a:solidFill>
              </a:rPr>
              <a:t>coming from existing collaborations and infrastructures, many or most services </a:t>
            </a:r>
            <a:br>
              <a:rPr lang="en-US" sz="1600" dirty="0">
                <a:solidFill>
                  <a:srgbClr val="6F2575"/>
                </a:solidFill>
              </a:rPr>
            </a:br>
            <a:r>
              <a:rPr lang="en-US" sz="1600" i="1" dirty="0">
                <a:solidFill>
                  <a:srgbClr val="6F2575"/>
                </a:solidFill>
              </a:rPr>
              <a:t>already pre-exists and used extensively </a:t>
            </a:r>
            <a:r>
              <a:rPr lang="en-US" sz="1600" dirty="0">
                <a:solidFill>
                  <a:srgbClr val="6F2575"/>
                </a:solidFill>
              </a:rPr>
              <a:t>by research and collaborative administration;</a:t>
            </a:r>
          </a:p>
          <a:p>
            <a:pPr marL="342900" indent="-342900">
              <a:buFont typeface="Arial" panose="020B0604020202020204" pitchFamily="34" charset="0"/>
              <a:buChar char="•"/>
            </a:pPr>
            <a:r>
              <a:rPr lang="en-US" sz="1600" dirty="0">
                <a:solidFill>
                  <a:srgbClr val="6F2575"/>
                </a:solidFill>
              </a:rPr>
              <a:t>these ‘outsiders’ are an </a:t>
            </a:r>
            <a:r>
              <a:rPr lang="en-US" sz="1600" i="1" dirty="0">
                <a:solidFill>
                  <a:srgbClr val="6F2575"/>
                </a:solidFill>
              </a:rPr>
              <a:t>essential aspects</a:t>
            </a:r>
            <a:r>
              <a:rPr lang="en-US" sz="1600" dirty="0">
                <a:solidFill>
                  <a:srgbClr val="6F2575"/>
                </a:solidFill>
              </a:rPr>
              <a:t>: they should be embraced, as they support </a:t>
            </a:r>
            <a:br>
              <a:rPr lang="en-US" sz="1600" dirty="0">
                <a:solidFill>
                  <a:srgbClr val="6F2575"/>
                </a:solidFill>
              </a:rPr>
            </a:br>
            <a:r>
              <a:rPr lang="en-US" sz="1600" dirty="0">
                <a:solidFill>
                  <a:srgbClr val="6F2575"/>
                </a:solidFill>
              </a:rPr>
              <a:t>the primary mission of the organization (e.g. research &amp; education);</a:t>
            </a:r>
          </a:p>
          <a:p>
            <a:pPr marL="342900" indent="-342900">
              <a:buFont typeface="Arial" panose="020B0604020202020204" pitchFamily="34" charset="0"/>
              <a:buChar char="•"/>
            </a:pPr>
            <a:r>
              <a:rPr lang="en-US" sz="1600" dirty="0">
                <a:solidFill>
                  <a:srgbClr val="6F2575"/>
                </a:solidFill>
              </a:rPr>
              <a:t>whether a ‘service’ is operated by a third party, or outside our local ITSM control, </a:t>
            </a:r>
            <a:br>
              <a:rPr lang="en-US" sz="1600" dirty="0">
                <a:solidFill>
                  <a:srgbClr val="6F2575"/>
                </a:solidFill>
              </a:rPr>
            </a:br>
            <a:r>
              <a:rPr lang="en-US" sz="1600" dirty="0">
                <a:solidFill>
                  <a:srgbClr val="6F2575"/>
                </a:solidFill>
              </a:rPr>
              <a:t>is </a:t>
            </a:r>
            <a:r>
              <a:rPr lang="en-US" sz="1600" i="1" dirty="0">
                <a:solidFill>
                  <a:srgbClr val="6F2575"/>
                </a:solidFill>
              </a:rPr>
              <a:t>immaterial to the value of the service</a:t>
            </a:r>
            <a:endParaRPr lang="en-GB" sz="1600" i="1" dirty="0">
              <a:solidFill>
                <a:srgbClr val="6F2575"/>
              </a:solidFill>
            </a:endParaRPr>
          </a:p>
        </p:txBody>
      </p:sp>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 Placeholder 3"/>
          <p:cNvSpPr>
            <a:spLocks noGrp="1"/>
          </p:cNvSpPr>
          <p:nvPr>
            <p:ph type="body" sz="quarter" idx="15"/>
          </p:nvPr>
        </p:nvSpPr>
        <p:spPr>
          <a:xfrm>
            <a:off x="238125" y="238125"/>
            <a:ext cx="8667750" cy="400110"/>
          </a:xfrm>
        </p:spPr>
        <p:txBody>
          <a:bodyPr/>
          <a:lstStyle/>
          <a:p>
            <a:r>
              <a:rPr lang="en-GB" dirty="0"/>
              <a:t>Infrastructure as a composite set of connected services</a:t>
            </a:r>
          </a:p>
        </p:txBody>
      </p:sp>
      <p:sp>
        <p:nvSpPr>
          <p:cNvPr id="2" name="Slide Number Placeholder 1">
            <a:extLst>
              <a:ext uri="{FF2B5EF4-FFF2-40B4-BE49-F238E27FC236}">
                <a16:creationId xmlns:a16="http://schemas.microsoft.com/office/drawing/2014/main" id="{126E3E79-BBDC-49BE-919B-EA9A83297FD5}"/>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42</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398764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Example: an overlay network of containers …</a:t>
            </a:r>
            <a:endParaRPr lang="en-GB" sz="2200" b="0" dirty="0"/>
          </a:p>
        </p:txBody>
      </p:sp>
      <p:sp>
        <p:nvSpPr>
          <p:cNvPr id="3" name="Footer Placeholder 2"/>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7F8D9E">
                    <a:lumMod val="75000"/>
                  </a:srgbClr>
                </a:solidFill>
                <a:effectLst/>
                <a:uLnTx/>
                <a:uFillTx/>
                <a:latin typeface="Calibri"/>
                <a:ea typeface="+mn-ea"/>
                <a:sym typeface="Arial"/>
              </a:rPr>
              <a:t>ISGC 2026 EGI CSIRT Security Workshop</a:t>
            </a:r>
            <a:endParaRPr kumimoji="0" lang="nl-NL" sz="1100" b="0" i="0" u="none" strike="noStrike" kern="1200" cap="none" spc="0" normalizeH="0" baseline="0" noProof="0" dirty="0">
              <a:ln>
                <a:noFill/>
              </a:ln>
              <a:solidFill>
                <a:srgbClr val="7F8D9E">
                  <a:lumMod val="75000"/>
                </a:srgbClr>
              </a:solidFill>
              <a:effectLst/>
              <a:uLnTx/>
              <a:uFillTx/>
              <a:latin typeface="Calibri"/>
              <a:ea typeface="+mn-ea"/>
              <a:sym typeface="Arial"/>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B7AD4A-C94A-7B42-9E17-606C7F366C4B}" type="slidenum">
              <a:rPr kumimoji="0" lang="nl-NL" sz="1100" b="0" i="0" u="none" strike="noStrike" kern="1200" cap="none" spc="0" normalizeH="0" baseline="0" noProof="0" smtClean="0">
                <a:ln>
                  <a:noFill/>
                </a:ln>
                <a:solidFill>
                  <a:srgbClr val="7F8D9E">
                    <a:lumMod val="75000"/>
                  </a:srgbClr>
                </a:solidFill>
                <a:effectLst/>
                <a:uLnTx/>
                <a:uFillTx/>
                <a:latin typeface="Calibri"/>
                <a:ea typeface="+mn-ea"/>
                <a:sym typeface="Arial"/>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nl-NL" sz="1100" b="0" i="0" u="none" strike="noStrike" kern="1200" cap="none" spc="0" normalizeH="0" baseline="0" noProof="0" dirty="0">
              <a:ln>
                <a:noFill/>
              </a:ln>
              <a:solidFill>
                <a:srgbClr val="7F8D9E">
                  <a:lumMod val="75000"/>
                </a:srgbClr>
              </a:solidFill>
              <a:effectLst/>
              <a:uLnTx/>
              <a:uFillTx/>
              <a:latin typeface="Calibri"/>
              <a:ea typeface="+mn-ea"/>
              <a:sym typeface="Arial"/>
            </a:endParaRPr>
          </a:p>
        </p:txBody>
      </p:sp>
      <p:sp>
        <p:nvSpPr>
          <p:cNvPr id="6" name="Text Placeholder 5"/>
          <p:cNvSpPr>
            <a:spLocks noGrp="1"/>
          </p:cNvSpPr>
          <p:nvPr>
            <p:ph type="body" sz="quarter" idx="14"/>
          </p:nvPr>
        </p:nvSpPr>
        <p:spPr/>
        <p:txBody>
          <a:bodyPr/>
          <a:lstStyle/>
          <a:p>
            <a:r>
              <a:rPr lang="en-US" dirty="0"/>
              <a:t>Image sources: NDPF </a:t>
            </a:r>
            <a:r>
              <a:rPr lang="en-US" dirty="0" err="1"/>
              <a:t>JupyterHub</a:t>
            </a:r>
            <a:r>
              <a:rPr lang="en-US" dirty="0"/>
              <a:t> service “</a:t>
            </a:r>
            <a:r>
              <a:rPr lang="en-US" dirty="0" err="1"/>
              <a:t>Callysto</a:t>
            </a:r>
            <a:r>
              <a:rPr lang="en-US" dirty="0"/>
              <a:t>”;  SLATE: Service Layer At The Edge – Rob Gartner (</a:t>
            </a:r>
            <a:r>
              <a:rPr lang="en-US" dirty="0" err="1"/>
              <a:t>UChicago</a:t>
            </a:r>
            <a:r>
              <a:rPr lang="en-US" dirty="0"/>
              <a:t>), Shawn </a:t>
            </a:r>
            <a:r>
              <a:rPr lang="en-US" dirty="0" err="1"/>
              <a:t>KcMee</a:t>
            </a:r>
            <a:r>
              <a:rPr lang="en-US" dirty="0"/>
              <a:t> (</a:t>
            </a:r>
            <a:r>
              <a:rPr lang="en-US" dirty="0" err="1"/>
              <a:t>UMich</a:t>
            </a:r>
            <a:r>
              <a:rPr lang="en-US" dirty="0"/>
              <a:t>) </a:t>
            </a:r>
            <a:r>
              <a:rPr lang="en-US" i="1" dirty="0"/>
              <a:t>et al.</a:t>
            </a:r>
            <a:r>
              <a:rPr lang="en-US" dirty="0"/>
              <a:t> – slateci.io</a:t>
            </a:r>
            <a:endParaRPr lang="en-GB"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6553" y="1337593"/>
            <a:ext cx="6501714" cy="2737563"/>
          </a:xfrm>
          <a:prstGeom prst="rect">
            <a:avLst/>
          </a:prstGeom>
        </p:spPr>
      </p:pic>
      <p:sp>
        <p:nvSpPr>
          <p:cNvPr id="8" name="TextBox 7"/>
          <p:cNvSpPr txBox="1"/>
          <p:nvPr/>
        </p:nvSpPr>
        <p:spPr>
          <a:xfrm>
            <a:off x="1231013" y="4057557"/>
            <a:ext cx="756521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A3B"/>
                </a:solidFill>
                <a:effectLst/>
                <a:uLnTx/>
                <a:uFillTx/>
                <a:latin typeface="Calibri"/>
                <a:ea typeface="+mn-ea"/>
                <a:cs typeface="+mn-cs"/>
                <a:sym typeface="Arial"/>
              </a:rPr>
              <a:t>‘alien containers’ HPC integration - container computing, using curated application images</a:t>
            </a:r>
            <a:endParaRPr kumimoji="0" lang="en-US" sz="1600" b="0" i="0" u="none" strike="noStrike" kern="1200" cap="none" spc="0" normalizeH="0" baseline="0" noProof="0" dirty="0">
              <a:ln>
                <a:noFill/>
              </a:ln>
              <a:solidFill>
                <a:srgbClr val="001A3B"/>
              </a:solidFill>
              <a:effectLst/>
              <a:uLnTx/>
              <a:uFillTx/>
              <a:latin typeface="Calibri"/>
              <a:ea typeface="+mn-ea"/>
              <a:cs typeface="+mn-cs"/>
              <a:sym typeface="Arial"/>
            </a:endParaRPr>
          </a:p>
        </p:txBody>
      </p:sp>
      <p:pic>
        <p:nvPicPr>
          <p:cNvPr id="9" name="Picture 8"/>
          <p:cNvPicPr>
            <a:picLocks noChangeAspect="1"/>
          </p:cNvPicPr>
          <p:nvPr/>
        </p:nvPicPr>
        <p:blipFill>
          <a:blip r:embed="rId3"/>
          <a:stretch>
            <a:fillRect/>
          </a:stretch>
        </p:blipFill>
        <p:spPr>
          <a:xfrm>
            <a:off x="950034" y="1183080"/>
            <a:ext cx="1831537" cy="459901"/>
          </a:xfrm>
          <a:prstGeom prst="rect">
            <a:avLst/>
          </a:prstGeom>
          <a:effectLst>
            <a:glow rad="101600">
              <a:srgbClr val="6F2575">
                <a:alpha val="60000"/>
              </a:srgbClr>
            </a:glow>
          </a:effectLst>
        </p:spPr>
      </p:pic>
      <p:pic>
        <p:nvPicPr>
          <p:cNvPr id="10" name="Picture 9"/>
          <p:cNvPicPr>
            <a:picLocks noChangeAspect="1"/>
          </p:cNvPicPr>
          <p:nvPr/>
        </p:nvPicPr>
        <p:blipFill>
          <a:blip r:embed="rId4"/>
          <a:stretch>
            <a:fillRect/>
          </a:stretch>
        </p:blipFill>
        <p:spPr>
          <a:xfrm>
            <a:off x="156547" y="1289346"/>
            <a:ext cx="2320006" cy="1178279"/>
          </a:xfrm>
          <a:prstGeom prst="rect">
            <a:avLst/>
          </a:prstGeom>
          <a:effectLst>
            <a:glow rad="101600">
              <a:srgbClr val="6F2575">
                <a:alpha val="60000"/>
              </a:srgbClr>
            </a:glow>
          </a:effectLst>
        </p:spPr>
      </p:pic>
    </p:spTree>
    <p:extLst>
      <p:ext uri="{BB962C8B-B14F-4D97-AF65-F5344CB8AC3E}">
        <p14:creationId xmlns:p14="http://schemas.microsoft.com/office/powerpoint/2010/main" val="1610026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a:xfrm>
            <a:off x="264319" y="4771189"/>
            <a:ext cx="176330" cy="173124"/>
          </a:xfrm>
        </p:spPr>
        <p:txBody>
          <a:bodyPr/>
          <a:lstStyle/>
          <a:p>
            <a:pPr lvl="0"/>
            <a:fld id="{86CB4B4D-7CA3-9044-876B-883B54F8677D}" type="slidenum">
              <a:rPr lang="en-GB" noProof="0" smtClean="0">
                <a:sym typeface="Arial"/>
              </a:rPr>
              <a:pPr lvl="0"/>
              <a:t>44</a:t>
            </a:fld>
            <a:endParaRPr lang="en-GB" noProof="0">
              <a:sym typeface="Arial"/>
            </a:endParaRPr>
          </a:p>
        </p:txBody>
      </p:sp>
      <p:sp>
        <p:nvSpPr>
          <p:cNvPr id="4" name="Footer Placeholder 3"/>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5" name="Text Placeholder 4">
            <a:extLst>
              <a:ext uri="{FF2B5EF4-FFF2-40B4-BE49-F238E27FC236}">
                <a16:creationId xmlns:a16="http://schemas.microsoft.com/office/drawing/2014/main" id="{905A2F6F-4D46-2E6C-0BE4-9152A83B0C34}"/>
              </a:ext>
            </a:extLst>
          </p:cNvPr>
          <p:cNvSpPr>
            <a:spLocks noGrp="1"/>
          </p:cNvSpPr>
          <p:nvPr>
            <p:ph type="body" sz="quarter" idx="15"/>
          </p:nvPr>
        </p:nvSpPr>
        <p:spPr>
          <a:xfrm>
            <a:off x="238125" y="238125"/>
            <a:ext cx="8667750" cy="400110"/>
          </a:xfrm>
        </p:spPr>
        <p:txBody>
          <a:bodyPr/>
          <a:lstStyle/>
          <a:p>
            <a:r>
              <a:rPr lang="en-GB" dirty="0"/>
              <a:t>‘</a:t>
            </a:r>
            <a:r>
              <a:rPr lang="en-GB" dirty="0" err="1"/>
              <a:t>ScienceDMZ</a:t>
            </a:r>
            <a:r>
              <a:rPr lang="en-GB" dirty="0"/>
              <a:t>’</a:t>
            </a:r>
          </a:p>
        </p:txBody>
      </p:sp>
      <p:sp>
        <p:nvSpPr>
          <p:cNvPr id="7" name="Text Placeholder 6"/>
          <p:cNvSpPr>
            <a:spLocks noGrp="1"/>
          </p:cNvSpPr>
          <p:nvPr>
            <p:ph type="body" sz="quarter" idx="16"/>
          </p:nvPr>
        </p:nvSpPr>
        <p:spPr>
          <a:xfrm>
            <a:off x="238125" y="4357313"/>
            <a:ext cx="8667750" cy="151268"/>
          </a:xfrm>
        </p:spPr>
        <p:txBody>
          <a:bodyPr/>
          <a:lstStyle/>
          <a:p>
            <a:r>
              <a:rPr lang="en-US" dirty="0"/>
              <a:t>Image and ‘</a:t>
            </a:r>
            <a:r>
              <a:rPr lang="en-US" dirty="0" err="1"/>
              <a:t>ScienceDMZ</a:t>
            </a:r>
            <a:r>
              <a:rPr lang="en-US" dirty="0"/>
              <a:t>’ concept promulgated by ESnet (see fasterdata.es.net) – image: Eli Dart</a:t>
            </a:r>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3058" y="238125"/>
            <a:ext cx="4820942" cy="3414834"/>
          </a:xfrm>
          <a:prstGeom prst="rect">
            <a:avLst/>
          </a:prstGeom>
        </p:spPr>
      </p:pic>
      <p:sp>
        <p:nvSpPr>
          <p:cNvPr id="10" name="Text Placeholder 8">
            <a:extLst>
              <a:ext uri="{FF2B5EF4-FFF2-40B4-BE49-F238E27FC236}">
                <a16:creationId xmlns:a16="http://schemas.microsoft.com/office/drawing/2014/main" id="{36B8284F-5492-97AA-E2D6-A38F45AE1C1A}"/>
              </a:ext>
            </a:extLst>
          </p:cNvPr>
          <p:cNvSpPr txBox="1">
            <a:spLocks/>
          </p:cNvSpPr>
          <p:nvPr/>
        </p:nvSpPr>
        <p:spPr>
          <a:xfrm>
            <a:off x="237331" y="1075543"/>
            <a:ext cx="8326437" cy="3192780"/>
          </a:xfrm>
          <a:prstGeom prst="rect">
            <a:avLst/>
          </a:prstGeom>
        </p:spPr>
        <p:txBody>
          <a:bodyPr/>
          <a:lst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a:spcAft>
                <a:spcPts val="900"/>
              </a:spcAft>
            </a:pPr>
            <a:r>
              <a:rPr lang="en-GB" sz="1800" b="1" dirty="0"/>
              <a:t>Accessible from the outside world</a:t>
            </a:r>
            <a:br>
              <a:rPr lang="en-GB" sz="1800" b="1" dirty="0"/>
            </a:br>
            <a:r>
              <a:rPr lang="en-GB" sz="1800" dirty="0"/>
              <a:t>with predicable performance</a:t>
            </a:r>
            <a:br>
              <a:rPr lang="en-GB" sz="1800" dirty="0"/>
            </a:br>
            <a:r>
              <a:rPr lang="en-GB" sz="1800" dirty="0"/>
              <a:t>and data access for research</a:t>
            </a:r>
          </a:p>
          <a:p>
            <a:pPr>
              <a:spcAft>
                <a:spcPts val="900"/>
              </a:spcAft>
            </a:pPr>
            <a:r>
              <a:rPr lang="en-GB" sz="1800" b="1" dirty="0">
                <a:solidFill>
                  <a:schemeClr val="accent1"/>
                </a:solidFill>
              </a:rPr>
              <a:t>	‘where research services, </a:t>
            </a:r>
            <a:br>
              <a:rPr lang="en-GB" sz="1800" b="1" dirty="0">
                <a:solidFill>
                  <a:schemeClr val="accent1"/>
                </a:solidFill>
              </a:rPr>
            </a:br>
            <a:r>
              <a:rPr lang="en-GB" sz="1800" b="1" dirty="0">
                <a:solidFill>
                  <a:schemeClr val="accent1"/>
                </a:solidFill>
              </a:rPr>
              <a:t>	data, and researchers meet’</a:t>
            </a:r>
            <a:endParaRPr lang="en-GB" sz="1800" dirty="0"/>
          </a:p>
          <a:p>
            <a:pPr marL="169863" indent="-169863">
              <a:spcAft>
                <a:spcPts val="900"/>
              </a:spcAft>
            </a:pPr>
            <a:r>
              <a:rPr lang="en-GB" sz="1800" dirty="0"/>
              <a:t>latency hiding through caching </a:t>
            </a:r>
          </a:p>
          <a:p>
            <a:pPr marL="169863" indent="-169863">
              <a:spcAft>
                <a:spcPts val="900"/>
              </a:spcAft>
            </a:pPr>
            <a:r>
              <a:rPr lang="en-GB" sz="1800" b="1" dirty="0"/>
              <a:t>security zoning/segmentation </a:t>
            </a:r>
            <a:br>
              <a:rPr lang="en-GB" sz="1800" dirty="0"/>
            </a:br>
            <a:r>
              <a:rPr lang="en-GB" sz="1800" dirty="0"/>
              <a:t>protects specific data sets</a:t>
            </a:r>
          </a:p>
          <a:p>
            <a:pPr marL="169863" indent="-169863">
              <a:spcAft>
                <a:spcPts val="900"/>
              </a:spcAft>
            </a:pPr>
            <a:r>
              <a:rPr lang="en-GB" sz="1800" b="1" dirty="0"/>
              <a:t>outside any ‘enterprise’ perimeter</a:t>
            </a:r>
            <a:r>
              <a:rPr lang="en-GB" sz="1800" dirty="0"/>
              <a:t> since </a:t>
            </a:r>
            <a:r>
              <a:rPr lang="en-GB" sz="1800" i="1" dirty="0"/>
              <a:t>any</a:t>
            </a:r>
            <a:r>
              <a:rPr lang="en-GB" sz="1800" dirty="0"/>
              <a:t> stateful device will be disruptive</a:t>
            </a:r>
            <a:endParaRPr lang="en-GB" sz="1800" b="1" dirty="0"/>
          </a:p>
        </p:txBody>
      </p:sp>
    </p:spTree>
    <p:extLst>
      <p:ext uri="{BB962C8B-B14F-4D97-AF65-F5344CB8AC3E}">
        <p14:creationId xmlns:p14="http://schemas.microsoft.com/office/powerpoint/2010/main" val="7642844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a:xfrm>
            <a:off x="264319" y="4771189"/>
            <a:ext cx="176330" cy="173124"/>
          </a:xfrm>
        </p:spPr>
        <p:txBody>
          <a:bodyPr/>
          <a:lstStyle/>
          <a:p>
            <a:pPr lvl="0"/>
            <a:fld id="{09B7AD4A-C94A-7B42-9E17-606C7F366C4B}" type="slidenum">
              <a:rPr lang="nl-NL" noProof="0" smtClean="0">
                <a:sym typeface="Arial"/>
              </a:rPr>
              <a:pPr lvl="0"/>
              <a:t>45</a:t>
            </a:fld>
            <a:endParaRPr lang="nl-NL" noProof="0" dirty="0">
              <a:sym typeface="Arial"/>
            </a:endParaRPr>
          </a:p>
        </p:txBody>
      </p:sp>
      <p:sp>
        <p:nvSpPr>
          <p:cNvPr id="3" name="Footer Placeholder 2"/>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17" name="Text Placeholder 16">
            <a:extLst>
              <a:ext uri="{FF2B5EF4-FFF2-40B4-BE49-F238E27FC236}">
                <a16:creationId xmlns:a16="http://schemas.microsoft.com/office/drawing/2014/main" id="{1CD03CAB-207A-2581-52C0-8E9232BC21D9}"/>
              </a:ext>
            </a:extLst>
          </p:cNvPr>
          <p:cNvSpPr>
            <a:spLocks noGrp="1"/>
          </p:cNvSpPr>
          <p:nvPr>
            <p:ph type="body" sz="quarter" idx="15"/>
          </p:nvPr>
        </p:nvSpPr>
        <p:spPr/>
        <p:txBody>
          <a:bodyPr/>
          <a:lstStyle/>
          <a:p>
            <a:r>
              <a:rPr lang="en-US" dirty="0"/>
              <a:t>Just one random autonomous system, AS1104</a:t>
            </a:r>
            <a:endParaRPr lang="en-GB" dirty="0"/>
          </a:p>
        </p:txBody>
      </p:sp>
      <p:sp>
        <p:nvSpPr>
          <p:cNvPr id="8" name="Text Placeholder 7">
            <a:extLst>
              <a:ext uri="{FF2B5EF4-FFF2-40B4-BE49-F238E27FC236}">
                <a16:creationId xmlns:a16="http://schemas.microsoft.com/office/drawing/2014/main" id="{E73CFAC6-DBF6-C5DE-A32D-CB597A6C7977}"/>
              </a:ext>
            </a:extLst>
          </p:cNvPr>
          <p:cNvSpPr>
            <a:spLocks noGrp="1"/>
          </p:cNvSpPr>
          <p:nvPr>
            <p:ph type="body" sz="quarter" idx="16"/>
          </p:nvPr>
        </p:nvSpPr>
        <p:spPr>
          <a:xfrm>
            <a:off x="238125" y="4357313"/>
            <a:ext cx="8667750" cy="151268"/>
          </a:xfrm>
        </p:spPr>
        <p:txBody>
          <a:bodyPr/>
          <a:lstStyle/>
          <a:p>
            <a:r>
              <a:rPr lang="en-US" dirty="0"/>
              <a:t>AS1104 state as of Oct 2024</a:t>
            </a:r>
          </a:p>
        </p:txBody>
      </p:sp>
      <p:grpSp>
        <p:nvGrpSpPr>
          <p:cNvPr id="14" name="Group 13">
            <a:extLst>
              <a:ext uri="{FF2B5EF4-FFF2-40B4-BE49-F238E27FC236}">
                <a16:creationId xmlns:a16="http://schemas.microsoft.com/office/drawing/2014/main" id="{046CBE99-8D23-E9BF-79AA-ABCA1AA5E556}"/>
              </a:ext>
            </a:extLst>
          </p:cNvPr>
          <p:cNvGrpSpPr/>
          <p:nvPr/>
        </p:nvGrpSpPr>
        <p:grpSpPr>
          <a:xfrm>
            <a:off x="854982" y="593094"/>
            <a:ext cx="7135700" cy="4013831"/>
            <a:chOff x="623147" y="350520"/>
            <a:chExt cx="7705612" cy="4334407"/>
          </a:xfrm>
        </p:grpSpPr>
        <p:pic>
          <p:nvPicPr>
            <p:cNvPr id="13" name="Picture 12">
              <a:extLst>
                <a:ext uri="{FF2B5EF4-FFF2-40B4-BE49-F238E27FC236}">
                  <a16:creationId xmlns:a16="http://schemas.microsoft.com/office/drawing/2014/main" id="{5A0BFAC2-AA16-631C-DCEE-72298CCA9B1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3147" y="350520"/>
              <a:ext cx="7705612" cy="4334407"/>
            </a:xfrm>
            <a:prstGeom prst="rect">
              <a:avLst/>
            </a:prstGeom>
          </p:spPr>
        </p:pic>
        <p:sp>
          <p:nvSpPr>
            <p:cNvPr id="10" name="TextBox 9"/>
            <p:cNvSpPr txBox="1"/>
            <p:nvPr/>
          </p:nvSpPr>
          <p:spPr>
            <a:xfrm>
              <a:off x="6572150" y="3671802"/>
              <a:ext cx="54569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1C3D"/>
                  </a:solidFill>
                  <a:effectLst/>
                  <a:uLnTx/>
                  <a:uFillTx/>
                  <a:latin typeface="Calibri"/>
                  <a:ea typeface="+mn-ea"/>
                  <a:cs typeface="+mn-cs"/>
                  <a:sym typeface="Webdings" panose="05030102010509060703" pitchFamily="18" charset="2"/>
                </a:rPr>
                <a:t></a:t>
              </a:r>
              <a:endParaRPr kumimoji="0" lang="en-GB" sz="2000" b="0" i="0" u="none" strike="noStrike" kern="1200" cap="none" spc="0" normalizeH="0" baseline="0" noProof="0" dirty="0">
                <a:ln>
                  <a:noFill/>
                </a:ln>
                <a:solidFill>
                  <a:srgbClr val="001C3D"/>
                </a:solidFill>
                <a:effectLst/>
                <a:uLnTx/>
                <a:uFillTx/>
                <a:latin typeface="Calibri"/>
                <a:ea typeface="+mn-ea"/>
                <a:cs typeface="+mn-cs"/>
                <a:sym typeface="Arial"/>
              </a:endParaRPr>
            </a:p>
          </p:txBody>
        </p:sp>
        <p:sp>
          <p:nvSpPr>
            <p:cNvPr id="11" name="TextBox 10"/>
            <p:cNvSpPr txBox="1"/>
            <p:nvPr/>
          </p:nvSpPr>
          <p:spPr>
            <a:xfrm>
              <a:off x="4025962" y="557594"/>
              <a:ext cx="372369" cy="408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C3D"/>
                  </a:solidFill>
                  <a:effectLst/>
                  <a:uLnTx/>
                  <a:uFillTx/>
                  <a:latin typeface="Calibri"/>
                  <a:ea typeface="+mn-ea"/>
                  <a:cs typeface="+mn-cs"/>
                  <a:sym typeface="Webdings" panose="05030102010509060703" pitchFamily="18" charset="2"/>
                </a:rPr>
                <a:t></a:t>
              </a:r>
              <a:endParaRPr kumimoji="0" lang="en-GB" sz="1800" b="0" i="0" u="none" strike="noStrike" kern="1200" cap="none" spc="0" normalizeH="0" baseline="0" noProof="0" dirty="0">
                <a:ln>
                  <a:noFill/>
                </a:ln>
                <a:solidFill>
                  <a:srgbClr val="001C3D"/>
                </a:solidFill>
                <a:effectLst/>
                <a:uLnTx/>
                <a:uFillTx/>
                <a:latin typeface="Calibri"/>
                <a:ea typeface="+mn-ea"/>
                <a:cs typeface="+mn-cs"/>
                <a:sym typeface="Arial"/>
              </a:endParaRPr>
            </a:p>
          </p:txBody>
        </p:sp>
        <p:sp>
          <p:nvSpPr>
            <p:cNvPr id="12" name="TextBox 11"/>
            <p:cNvSpPr txBox="1"/>
            <p:nvPr/>
          </p:nvSpPr>
          <p:spPr>
            <a:xfrm>
              <a:off x="1453300" y="553580"/>
              <a:ext cx="688683" cy="6409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1C3D"/>
                  </a:solidFill>
                  <a:effectLst/>
                  <a:uLnTx/>
                  <a:uFillTx/>
                  <a:latin typeface="Calibri"/>
                  <a:ea typeface="+mn-ea"/>
                  <a:cs typeface="+mn-cs"/>
                  <a:sym typeface="Webdings" panose="05030102010509060703" pitchFamily="18" charset="2"/>
                </a:rPr>
                <a:t></a:t>
              </a:r>
              <a:endParaRPr kumimoji="0" lang="en-GB" sz="3200" b="0" i="0" u="none" strike="noStrike" kern="1200" cap="none" spc="0" normalizeH="0" baseline="0" noProof="0" dirty="0">
                <a:ln>
                  <a:noFill/>
                </a:ln>
                <a:solidFill>
                  <a:srgbClr val="001C3D"/>
                </a:solidFill>
                <a:effectLst/>
                <a:uLnTx/>
                <a:uFillTx/>
                <a:latin typeface="Calibri"/>
                <a:ea typeface="+mn-ea"/>
                <a:cs typeface="+mn-cs"/>
                <a:sym typeface="Arial"/>
              </a:endParaRPr>
            </a:p>
          </p:txBody>
        </p:sp>
      </p:grpSp>
    </p:spTree>
    <p:extLst>
      <p:ext uri="{BB962C8B-B14F-4D97-AF65-F5344CB8AC3E}">
        <p14:creationId xmlns:p14="http://schemas.microsoft.com/office/powerpoint/2010/main" val="34720396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a:xfrm>
            <a:off x="264319" y="4771189"/>
            <a:ext cx="176330" cy="173124"/>
          </a:xfrm>
        </p:spPr>
        <p:txBody>
          <a:bodyPr/>
          <a:lstStyle/>
          <a:p>
            <a:pPr lvl="0"/>
            <a:fld id="{09B7AD4A-C94A-7B42-9E17-606C7F366C4B}" type="slidenum">
              <a:rPr lang="nl-NL" noProof="0" smtClean="0">
                <a:sym typeface="Arial"/>
              </a:rPr>
              <a:pPr lvl="0"/>
              <a:t>46</a:t>
            </a:fld>
            <a:endParaRPr lang="nl-NL" noProof="0" dirty="0">
              <a:sym typeface="Arial"/>
            </a:endParaRPr>
          </a:p>
        </p:txBody>
      </p:sp>
      <p:sp>
        <p:nvSpPr>
          <p:cNvPr id="3" name="Footer Placeholder 2"/>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9" name="Text Placeholder 8">
            <a:extLst>
              <a:ext uri="{FF2B5EF4-FFF2-40B4-BE49-F238E27FC236}">
                <a16:creationId xmlns:a16="http://schemas.microsoft.com/office/drawing/2014/main" id="{DCC617C2-EBE5-6D46-207A-1065B4D5B137}"/>
              </a:ext>
            </a:extLst>
          </p:cNvPr>
          <p:cNvSpPr>
            <a:spLocks noGrp="1"/>
          </p:cNvSpPr>
          <p:nvPr>
            <p:ph type="body" sz="quarter" idx="15"/>
          </p:nvPr>
        </p:nvSpPr>
        <p:spPr/>
        <p:txBody>
          <a:bodyPr/>
          <a:lstStyle/>
          <a:p>
            <a:r>
              <a:rPr lang="en-US" dirty="0" err="1"/>
              <a:t>LHCone</a:t>
            </a:r>
            <a:endParaRPr lang="en-GB" dirty="0"/>
          </a:p>
        </p:txBody>
      </p:sp>
      <p:sp>
        <p:nvSpPr>
          <p:cNvPr id="10" name="Text Placeholder 9">
            <a:extLst>
              <a:ext uri="{FF2B5EF4-FFF2-40B4-BE49-F238E27FC236}">
                <a16:creationId xmlns:a16="http://schemas.microsoft.com/office/drawing/2014/main" id="{DFD884A9-96E9-103B-008B-B309D8115E11}"/>
              </a:ext>
            </a:extLst>
          </p:cNvPr>
          <p:cNvSpPr>
            <a:spLocks noGrp="1"/>
          </p:cNvSpPr>
          <p:nvPr>
            <p:ph type="body" sz="quarter" idx="16"/>
          </p:nvPr>
        </p:nvSpPr>
        <p:spPr/>
        <p:txBody>
          <a:bodyPr/>
          <a:lstStyle/>
          <a:p>
            <a:r>
              <a:rPr lang="en-US" dirty="0" err="1"/>
              <a:t>LHCone</a:t>
            </a:r>
            <a:r>
              <a:rPr lang="en-US" dirty="0"/>
              <a:t> (“LHC Open Network Environment”) – visualization by Bill Johnston, </a:t>
            </a:r>
            <a:r>
              <a:rPr lang="en-US" dirty="0" err="1"/>
              <a:t>ESnet</a:t>
            </a:r>
            <a:r>
              <a:rPr lang="en-US" dirty="0"/>
              <a:t> version: October 2022 – updated with new AS1104 links</a:t>
            </a:r>
          </a:p>
        </p:txBody>
      </p:sp>
      <p:pic>
        <p:nvPicPr>
          <p:cNvPr id="2" name="Picture 1"/>
          <p:cNvPicPr>
            <a:picLocks noChangeAspect="1"/>
          </p:cNvPicPr>
          <p:nvPr/>
        </p:nvPicPr>
        <p:blipFill>
          <a:blip r:embed="rId2"/>
          <a:stretch>
            <a:fillRect/>
          </a:stretch>
        </p:blipFill>
        <p:spPr>
          <a:xfrm>
            <a:off x="1727343" y="204040"/>
            <a:ext cx="6959457" cy="4184179"/>
          </a:xfrm>
          <a:prstGeom prst="rect">
            <a:avLst/>
          </a:prstGeom>
        </p:spPr>
      </p:pic>
    </p:spTree>
    <p:extLst>
      <p:ext uri="{BB962C8B-B14F-4D97-AF65-F5344CB8AC3E}">
        <p14:creationId xmlns:p14="http://schemas.microsoft.com/office/powerpoint/2010/main" val="32335575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2"/>
          </p:nvPr>
        </p:nvSpPr>
        <p:spPr>
          <a:xfrm>
            <a:off x="264319" y="4771189"/>
            <a:ext cx="176330" cy="173124"/>
          </a:xfrm>
        </p:spPr>
        <p:txBody>
          <a:bodyPr/>
          <a:lstStyle/>
          <a:p>
            <a:pPr lvl="0"/>
            <a:fld id="{09B7AD4A-C94A-7B42-9E17-606C7F366C4B}" type="slidenum">
              <a:rPr lang="nl-NL" noProof="0" smtClean="0">
                <a:sym typeface="Arial"/>
              </a:rPr>
              <a:pPr lvl="0"/>
              <a:t>47</a:t>
            </a:fld>
            <a:endParaRPr lang="nl-NL" noProof="0" dirty="0">
              <a:sym typeface="Arial"/>
            </a:endParaRPr>
          </a:p>
        </p:txBody>
      </p:sp>
      <p:sp>
        <p:nvSpPr>
          <p:cNvPr id="3" name="Footer Placeholder 2"/>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8" name="Text Placeholder 7"/>
          <p:cNvSpPr>
            <a:spLocks noGrp="1"/>
          </p:cNvSpPr>
          <p:nvPr>
            <p:ph type="body" sz="quarter" idx="15"/>
          </p:nvPr>
        </p:nvSpPr>
        <p:spPr>
          <a:xfrm>
            <a:off x="238125" y="238125"/>
            <a:ext cx="8667750" cy="400110"/>
          </a:xfrm>
        </p:spPr>
        <p:txBody>
          <a:bodyPr/>
          <a:lstStyle/>
          <a:p>
            <a:r>
              <a:rPr lang="en-US" dirty="0"/>
              <a:t>Exercising the network, for sensor data and events</a:t>
            </a:r>
          </a:p>
        </p:txBody>
      </p:sp>
      <p:sp>
        <p:nvSpPr>
          <p:cNvPr id="5" name="Text Placeholder 4">
            <a:extLst>
              <a:ext uri="{FF2B5EF4-FFF2-40B4-BE49-F238E27FC236}">
                <a16:creationId xmlns:a16="http://schemas.microsoft.com/office/drawing/2014/main" id="{D334F3E4-2CEF-F6D7-1DCA-401203C66772}"/>
              </a:ext>
            </a:extLst>
          </p:cNvPr>
          <p:cNvSpPr>
            <a:spLocks noGrp="1"/>
          </p:cNvSpPr>
          <p:nvPr>
            <p:ph type="body" sz="quarter" idx="16"/>
          </p:nvPr>
        </p:nvSpPr>
        <p:spPr>
          <a:xfrm>
            <a:off x="238125" y="4357313"/>
            <a:ext cx="8667750" cy="151268"/>
          </a:xfrm>
        </p:spPr>
        <p:txBody>
          <a:bodyPr/>
          <a:lstStyle/>
          <a:p>
            <a:r>
              <a:rPr lang="en-GB" dirty="0"/>
              <a:t>Image: ballenbak.nikhef.nl, Tristan </a:t>
            </a:r>
            <a:r>
              <a:rPr lang="en-GB" dirty="0" err="1"/>
              <a:t>Suerink</a:t>
            </a:r>
            <a:r>
              <a:rPr lang="en-GB" dirty="0"/>
              <a:t>, 2022</a:t>
            </a:r>
          </a:p>
          <a:p>
            <a:endParaRPr lang="en-GB" dirty="0"/>
          </a:p>
        </p:txBody>
      </p:sp>
      <p:grpSp>
        <p:nvGrpSpPr>
          <p:cNvPr id="15" name="Group 14"/>
          <p:cNvGrpSpPr/>
          <p:nvPr/>
        </p:nvGrpSpPr>
        <p:grpSpPr>
          <a:xfrm>
            <a:off x="995362" y="687338"/>
            <a:ext cx="7345428" cy="3669975"/>
            <a:chOff x="251246" y="-175357"/>
            <a:chExt cx="9144000" cy="4568590"/>
          </a:xfrm>
        </p:grpSpPr>
        <p:pic>
          <p:nvPicPr>
            <p:cNvPr id="9" name="Picture 8"/>
            <p:cNvPicPr>
              <a:picLocks noChangeAspect="1"/>
            </p:cNvPicPr>
            <p:nvPr/>
          </p:nvPicPr>
          <p:blipFill>
            <a:blip r:embed="rId2"/>
            <a:stretch>
              <a:fillRect/>
            </a:stretch>
          </p:blipFill>
          <p:spPr>
            <a:xfrm>
              <a:off x="251246" y="-175357"/>
              <a:ext cx="9144000" cy="456859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8370" y="517830"/>
              <a:ext cx="5127505" cy="2372693"/>
            </a:xfrm>
            <a:prstGeom prst="rect">
              <a:avLst/>
            </a:prstGeom>
            <a:effectLst>
              <a:glow rad="101600">
                <a:srgbClr val="E3D88B">
                  <a:alpha val="60000"/>
                </a:srgbClr>
              </a:glo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90" t="414" r="490" b="-414"/>
            <a:stretch/>
          </p:blipFill>
          <p:spPr>
            <a:xfrm>
              <a:off x="4114800" y="1645920"/>
              <a:ext cx="4886163" cy="2033652"/>
            </a:xfrm>
            <a:prstGeom prst="rect">
              <a:avLst/>
            </a:prstGeom>
            <a:effectLst>
              <a:glow rad="101600">
                <a:srgbClr val="6F2575">
                  <a:alpha val="60000"/>
                </a:srgbClr>
              </a:glow>
            </a:effectLst>
          </p:spPr>
        </p:pic>
        <p:sp>
          <p:nvSpPr>
            <p:cNvPr id="12" name="TextBox 11"/>
            <p:cNvSpPr txBox="1"/>
            <p:nvPr/>
          </p:nvSpPr>
          <p:spPr>
            <a:xfrm>
              <a:off x="5350499" y="2657302"/>
              <a:ext cx="3067735" cy="1430380"/>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6F2575"/>
                  </a:solidFill>
                  <a:effectLst/>
                  <a:uLnTx/>
                  <a:uFillTx/>
                  <a:latin typeface="Calibri"/>
                  <a:ea typeface="+mn-ea"/>
                  <a:cs typeface="+mn-cs"/>
                  <a:sym typeface="Arial"/>
                </a:rPr>
                <a:t>400 </a:t>
              </a:r>
              <a:r>
                <a:rPr kumimoji="0" lang="en-GB" sz="1600" b="0" i="0" u="none" strike="noStrike" kern="1200" cap="none" spc="0" normalizeH="0" baseline="0" noProof="0" dirty="0" err="1">
                  <a:ln>
                    <a:noFill/>
                  </a:ln>
                  <a:solidFill>
                    <a:srgbClr val="6F2575"/>
                  </a:solidFill>
                  <a:effectLst/>
                  <a:uLnTx/>
                  <a:uFillTx/>
                  <a:latin typeface="Calibri"/>
                  <a:ea typeface="+mn-ea"/>
                  <a:cs typeface="+mn-cs"/>
                  <a:sym typeface="Arial"/>
                </a:rPr>
                <a:t>Gbps</a:t>
              </a:r>
              <a:r>
                <a:rPr kumimoji="0" lang="en-GB" sz="1600" b="0" i="0" u="none" strike="noStrike" kern="1200" cap="none" spc="0" normalizeH="0" baseline="0" noProof="0" dirty="0">
                  <a:ln>
                    <a:noFill/>
                  </a:ln>
                  <a:solidFill>
                    <a:srgbClr val="6F2575"/>
                  </a:solidFill>
                  <a:effectLst/>
                  <a:uLnTx/>
                  <a:uFillTx/>
                  <a:latin typeface="Calibri"/>
                  <a:ea typeface="+mn-ea"/>
                  <a:cs typeface="+mn-cs"/>
                  <a:sym typeface="Arial"/>
                </a:rPr>
                <a:t> and 593 </a:t>
              </a:r>
              <a:r>
                <a:rPr kumimoji="0" lang="en-GB" sz="1600" b="0" i="0" u="none" strike="noStrike" kern="1200" cap="none" spc="0" normalizeH="0" baseline="0" noProof="0" dirty="0" err="1">
                  <a:ln>
                    <a:noFill/>
                  </a:ln>
                  <a:solidFill>
                    <a:srgbClr val="6F2575"/>
                  </a:solidFill>
                  <a:effectLst/>
                  <a:uLnTx/>
                  <a:uFillTx/>
                  <a:latin typeface="Calibri"/>
                  <a:ea typeface="+mn-ea"/>
                  <a:cs typeface="+mn-cs"/>
                  <a:sym typeface="Arial"/>
                </a:rPr>
                <a:t>Mpps</a:t>
              </a:r>
              <a:r>
                <a:rPr kumimoji="0" lang="en-GB" sz="1600" b="0" i="0" u="none" strike="noStrike" kern="1200" cap="none" spc="0" normalizeH="0" baseline="0" noProof="0" dirty="0">
                  <a:ln>
                    <a:noFill/>
                  </a:ln>
                  <a:solidFill>
                    <a:srgbClr val="6F2575"/>
                  </a:solidFill>
                  <a:effectLst/>
                  <a:uLnTx/>
                  <a:uFillTx/>
                  <a:latin typeface="Calibri"/>
                  <a:ea typeface="+mn-ea"/>
                  <a:cs typeface="+mn-cs"/>
                  <a:sym typeface="Arial"/>
                </a:rPr>
                <a:t> – </a:t>
              </a:r>
              <a:br>
                <a:rPr kumimoji="0" lang="en-GB" sz="1600" b="0" i="0" u="none" strike="noStrike" kern="1200" cap="none" spc="0" normalizeH="0" baseline="0" noProof="0" dirty="0">
                  <a:ln>
                    <a:noFill/>
                  </a:ln>
                  <a:solidFill>
                    <a:srgbClr val="6F2575"/>
                  </a:solidFill>
                  <a:effectLst/>
                  <a:uLnTx/>
                  <a:uFillTx/>
                  <a:latin typeface="Calibri"/>
                  <a:ea typeface="+mn-ea"/>
                  <a:cs typeface="+mn-cs"/>
                  <a:sym typeface="Arial"/>
                </a:rPr>
              </a:br>
              <a:r>
                <a:rPr kumimoji="0" lang="en-GB" sz="1600" b="0" i="0" u="none" strike="noStrike" kern="1200" cap="none" spc="0" normalizeH="0" baseline="0" noProof="0" dirty="0">
                  <a:ln>
                    <a:noFill/>
                  </a:ln>
                  <a:solidFill>
                    <a:srgbClr val="6F2575"/>
                  </a:solidFill>
                  <a:effectLst/>
                  <a:uLnTx/>
                  <a:uFillTx/>
                  <a:latin typeface="Calibri"/>
                  <a:ea typeface="+mn-ea"/>
                  <a:cs typeface="+mn-cs"/>
                  <a:sym typeface="Arial"/>
                </a:rPr>
                <a:t>connected to CERN via SURF</a:t>
              </a: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6F2575"/>
                </a:solidFill>
                <a:effectLst/>
                <a:uLnTx/>
                <a:uFillTx/>
                <a:latin typeface="Calibri"/>
                <a:ea typeface="+mn-ea"/>
                <a:cs typeface="+mn-cs"/>
                <a:sym typeface="Arial"/>
              </a:endParaRP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6F2575"/>
                </a:solidFill>
                <a:effectLst/>
                <a:uLnTx/>
                <a:uFillTx/>
                <a:latin typeface="Calibri"/>
                <a:ea typeface="+mn-ea"/>
                <a:cs typeface="+mn-cs"/>
                <a:sym typeface="Arial"/>
              </a:endParaRPr>
            </a:p>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6F2575"/>
                </a:solidFill>
                <a:effectLst/>
                <a:uLnTx/>
                <a:uFillTx/>
                <a:latin typeface="Calibri"/>
                <a:ea typeface="+mn-ea"/>
                <a:cs typeface="+mn-cs"/>
                <a:sym typeface="Arial"/>
              </a:endParaRPr>
            </a:p>
          </p:txBody>
        </p:sp>
        <p:pic>
          <p:nvPicPr>
            <p:cNvPr id="13" name="Picture 12"/>
            <p:cNvPicPr>
              <a:picLocks noChangeAspect="1"/>
            </p:cNvPicPr>
            <p:nvPr/>
          </p:nvPicPr>
          <p:blipFill>
            <a:blip r:embed="rId5"/>
            <a:stretch>
              <a:fillRect/>
            </a:stretch>
          </p:blipFill>
          <p:spPr>
            <a:xfrm>
              <a:off x="5031725" y="3454510"/>
              <a:ext cx="3937724" cy="598591"/>
            </a:xfrm>
            <a:prstGeom prst="rect">
              <a:avLst/>
            </a:prstGeom>
          </p:spPr>
        </p:pic>
        <p:sp>
          <p:nvSpPr>
            <p:cNvPr id="14" name="TextBox 13"/>
            <p:cNvSpPr txBox="1"/>
            <p:nvPr/>
          </p:nvSpPr>
          <p:spPr>
            <a:xfrm>
              <a:off x="7357738" y="1176857"/>
              <a:ext cx="1025923" cy="348813"/>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6F2575"/>
                  </a:solidFill>
                  <a:effectLst/>
                  <a:uLnTx/>
                  <a:uFillTx/>
                  <a:latin typeface="Calibri"/>
                  <a:ea typeface="+mn-ea"/>
                  <a:cs typeface="+mn-cs"/>
                  <a:sym typeface="Arial"/>
                </a:rPr>
                <a:t>1.02 </a:t>
              </a:r>
              <a:r>
                <a:rPr kumimoji="0" lang="en-GB" sz="1600" b="0" i="0" u="none" strike="noStrike" kern="1200" cap="none" spc="0" normalizeH="0" baseline="0" noProof="0" dirty="0" err="1">
                  <a:ln>
                    <a:noFill/>
                  </a:ln>
                  <a:solidFill>
                    <a:srgbClr val="6F2575"/>
                  </a:solidFill>
                  <a:effectLst/>
                  <a:uLnTx/>
                  <a:uFillTx/>
                  <a:latin typeface="Calibri"/>
                  <a:ea typeface="+mn-ea"/>
                  <a:cs typeface="+mn-cs"/>
                  <a:sym typeface="Arial"/>
                </a:rPr>
                <a:t>Bpps</a:t>
              </a:r>
              <a:endParaRPr kumimoji="0" lang="en-GB" sz="1200" b="0" i="0" u="none" strike="noStrike" kern="1200" cap="none" spc="0" normalizeH="0" baseline="0" noProof="0" dirty="0">
                <a:ln>
                  <a:noFill/>
                </a:ln>
                <a:solidFill>
                  <a:srgbClr val="6F2575"/>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5022875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2"/>
          </p:nvPr>
        </p:nvSpPr>
        <p:spPr>
          <a:xfrm>
            <a:off x="264319" y="4771189"/>
            <a:ext cx="176330" cy="173124"/>
          </a:xfrm>
        </p:spPr>
        <p:txBody>
          <a:bodyPr/>
          <a:lstStyle/>
          <a:p>
            <a:pPr lvl="0"/>
            <a:fld id="{09B7AD4A-C94A-7B42-9E17-606C7F366C4B}" type="slidenum">
              <a:rPr lang="nl-NL" noProof="0" smtClean="0">
                <a:sym typeface="Arial"/>
              </a:rPr>
              <a:pPr lvl="0"/>
              <a:t>48</a:t>
            </a:fld>
            <a:endParaRPr lang="nl-NL" noProof="0" dirty="0">
              <a:sym typeface="Arial"/>
            </a:endParaRPr>
          </a:p>
        </p:txBody>
      </p:sp>
      <p:sp>
        <p:nvSpPr>
          <p:cNvPr id="5" name="Footer Placeholder 4"/>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4" name="Text Placeholder 3"/>
          <p:cNvSpPr>
            <a:spLocks noGrp="1"/>
          </p:cNvSpPr>
          <p:nvPr>
            <p:ph type="body" sz="quarter" idx="15"/>
          </p:nvPr>
        </p:nvSpPr>
        <p:spPr>
          <a:xfrm>
            <a:off x="238125" y="238125"/>
            <a:ext cx="8667750" cy="400110"/>
          </a:xfrm>
        </p:spPr>
        <p:txBody>
          <a:bodyPr/>
          <a:lstStyle/>
          <a:p>
            <a:r>
              <a:rPr lang="en-US" dirty="0"/>
              <a:t>with packets being more destructive than bandwidth …</a:t>
            </a:r>
            <a:endParaRPr lang="en-GB" dirty="0"/>
          </a:p>
        </p:txBody>
      </p:sp>
      <p:sp>
        <p:nvSpPr>
          <p:cNvPr id="3" name="Text Placeholder 2">
            <a:extLst>
              <a:ext uri="{FF2B5EF4-FFF2-40B4-BE49-F238E27FC236}">
                <a16:creationId xmlns:a16="http://schemas.microsoft.com/office/drawing/2014/main" id="{84D2266D-11E6-A8E7-E0F0-69E378313B50}"/>
              </a:ext>
            </a:extLst>
          </p:cNvPr>
          <p:cNvSpPr>
            <a:spLocks noGrp="1"/>
          </p:cNvSpPr>
          <p:nvPr>
            <p:ph type="body" sz="quarter" idx="16"/>
          </p:nvPr>
        </p:nvSpPr>
        <p:spPr>
          <a:xfrm>
            <a:off x="238125" y="4357313"/>
            <a:ext cx="8667750" cy="151268"/>
          </a:xfrm>
        </p:spPr>
        <p:txBody>
          <a:bodyPr/>
          <a:lstStyle/>
          <a:p>
            <a:r>
              <a:rPr lang="en-US" dirty="0"/>
              <a:t>https://wiki.nikhef.nl/grid/2Bpps_Machine - in preparation for the 2025 National ‘Resilience Exercise’</a:t>
            </a:r>
          </a:p>
          <a:p>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099665"/>
            <a:ext cx="8326800" cy="3126344"/>
          </a:xfrm>
          <a:prstGeom prst="rect">
            <a:avLst/>
          </a:prstGeom>
          <a:ln>
            <a:solidFill>
              <a:schemeClr val="tx2"/>
            </a:solidFill>
          </a:ln>
        </p:spPr>
      </p:pic>
    </p:spTree>
    <p:extLst>
      <p:ext uri="{BB962C8B-B14F-4D97-AF65-F5344CB8AC3E}">
        <p14:creationId xmlns:p14="http://schemas.microsoft.com/office/powerpoint/2010/main" val="12480274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000" y="310695"/>
            <a:ext cx="8726761" cy="567000"/>
          </a:xfrm>
        </p:spPr>
        <p:txBody>
          <a:bodyPr>
            <a:normAutofit fontScale="90000"/>
          </a:bodyPr>
          <a:lstStyle/>
          <a:p>
            <a:r>
              <a:rPr lang="en-GB" dirty="0"/>
              <a:t>And some traffic is triggered by researchers scaling up </a:t>
            </a:r>
            <a:br>
              <a:rPr lang="en-GB" dirty="0"/>
            </a:br>
            <a:r>
              <a:rPr lang="en-GB" dirty="0"/>
              <a:t>‘accidentally’ from a laptop to a cluster without too much thought</a:t>
            </a:r>
          </a:p>
        </p:txBody>
      </p:sp>
      <p:sp>
        <p:nvSpPr>
          <p:cNvPr id="6" name="Footer Placeholder 5"/>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C3D"/>
                </a:solidFill>
                <a:effectLst/>
                <a:uLnTx/>
                <a:uFillTx/>
                <a:latin typeface="Calibri"/>
                <a:ea typeface="+mn-ea"/>
                <a:sym typeface="Arial"/>
              </a:rPr>
              <a:t>ISGC 2026 EGI CSIRT Security Workshop</a:t>
            </a:r>
            <a:endParaRPr kumimoji="0" lang="nl-NL" sz="1000" b="0" i="0" u="none" strike="noStrike" kern="1200" cap="none" spc="0" normalizeH="0" baseline="0" noProof="0" dirty="0">
              <a:ln>
                <a:noFill/>
              </a:ln>
              <a:solidFill>
                <a:srgbClr val="001C3D"/>
              </a:solidFill>
              <a:effectLst/>
              <a:uLnTx/>
              <a:uFillTx/>
              <a:latin typeface="Calibri"/>
              <a:ea typeface="+mn-ea"/>
              <a:sym typeface="Arial"/>
            </a:endParaRPr>
          </a:p>
        </p:txBody>
      </p:sp>
      <p:sp>
        <p:nvSpPr>
          <p:cNvPr id="7" name="Slide Number Placeholder 6"/>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9B7AD4A-C94A-7B42-9E17-606C7F366C4B}" type="slidenum">
              <a:rPr kumimoji="0" lang="nl-NL" sz="1000" b="0" i="0" u="none" strike="noStrike" kern="1200" cap="none" spc="0" normalizeH="0" baseline="0" noProof="0" smtClean="0">
                <a:ln>
                  <a:noFill/>
                </a:ln>
                <a:solidFill>
                  <a:srgbClr val="001C3D"/>
                </a:solidFill>
                <a:effectLst/>
                <a:uLnTx/>
                <a:uFillTx/>
                <a:latin typeface="Calibri"/>
                <a:ea typeface="+mn-ea"/>
                <a:sym typeface="Arial"/>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nl-NL" sz="1000" b="0" i="0" u="none" strike="noStrike" kern="1200" cap="none" spc="0" normalizeH="0" baseline="0" noProof="0" dirty="0">
              <a:ln>
                <a:noFill/>
              </a:ln>
              <a:solidFill>
                <a:srgbClr val="001C3D"/>
              </a:solidFill>
              <a:effectLst/>
              <a:uLnTx/>
              <a:uFillTx/>
              <a:latin typeface="Calibri"/>
              <a:ea typeface="+mn-ea"/>
              <a:sym typeface="Arial"/>
            </a:endParaRPr>
          </a:p>
        </p:txBody>
      </p:sp>
      <p:sp>
        <p:nvSpPr>
          <p:cNvPr id="8" name="TextBox 7"/>
          <p:cNvSpPr txBox="1"/>
          <p:nvPr/>
        </p:nvSpPr>
        <p:spPr>
          <a:xfrm>
            <a:off x="129739" y="1604515"/>
            <a:ext cx="6362054"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[root@wn-pep-002 ~]# top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top</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- 09:40:47 up 71 days, 12:17,  2 users,  load average: 110.38, 101.43, 106.3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Tasks: 700 total,   7 running, 666 sleeping,   0 stopped,  27 zombie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Cpu</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(s): 17.0 us,  2.0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sy</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0.0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ni</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81.0 id,  0.0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wa</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0.0 hi,  0.0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si</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0.0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st</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KiB Mem : 39462902+total, 23514457+free, 10406320 used, 14907812+buff/cache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KiB Swap: 67108860 total, 66841340 free,   267520 used. 37964784+avail Mem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PID USER      PR  NI    VIRT    RES    SHR S  %CPU %MEM     TIME+ COMMAND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82661 ligo000   20   0 5618756 396356    924 R 360.0  0.1   5:14.43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mksquashfs</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72615 ligo000   20   0 5626336 248516    816 R  90.0  0.1   5:44.11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mksquashfs</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a:t>
            </a:r>
            <a:b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b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83257 ligo000   20   0 5611608 219300    852 S  90.0  0.1   1:17.66 </a:t>
            </a:r>
            <a:r>
              <a:rPr kumimoji="0" lang="en-GB" sz="800" b="0" i="0" u="none" strike="noStrike" kern="1200" cap="none" spc="0" normalizeH="0" baseline="0" noProof="0" dirty="0" err="1">
                <a:ln>
                  <a:noFill/>
                </a:ln>
                <a:solidFill>
                  <a:srgbClr val="001C3D"/>
                </a:solidFill>
                <a:effectLst/>
                <a:uLnTx/>
                <a:uFillTx/>
                <a:latin typeface="Courier" pitchFamily="49" charset="0"/>
                <a:ea typeface="+mn-ea"/>
                <a:cs typeface="+mn-cs"/>
                <a:sym typeface="Arial"/>
              </a:rPr>
              <a:t>mksquashfs</a:t>
            </a: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1C3D"/>
                </a:solidFill>
                <a:effectLst/>
                <a:uLnTx/>
                <a:uFillTx/>
                <a:latin typeface="Courier" pitchFamily="49" charset="0"/>
                <a:ea typeface="+mn-ea"/>
                <a:cs typeface="+mn-cs"/>
                <a:sym typeface="Arial"/>
              </a:rPr>
              <a:t> ...</a:t>
            </a:r>
          </a:p>
        </p:txBody>
      </p:sp>
      <p:sp>
        <p:nvSpPr>
          <p:cNvPr id="9" name="TextBox 8"/>
          <p:cNvSpPr txBox="1"/>
          <p:nvPr/>
        </p:nvSpPr>
        <p:spPr>
          <a:xfrm>
            <a:off x="-3157" y="1032402"/>
            <a:ext cx="551948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C3D"/>
                </a:solidFill>
                <a:effectLst/>
                <a:uLnTx/>
                <a:uFillTx/>
                <a:latin typeface="Calibri"/>
                <a:ea typeface="+mn-ea"/>
                <a:cs typeface="+mn-cs"/>
                <a:sym typeface="Arial"/>
              </a:rPr>
              <a:t>A researcher doing mass creation of containers, rebuilding their python ‘virtual </a:t>
            </a:r>
            <a:r>
              <a:rPr kumimoji="0" lang="en-US" sz="1600" b="0" i="0" u="none" strike="noStrike" kern="1200" cap="none" spc="0" normalizeH="0" baseline="0" noProof="0" dirty="0" err="1">
                <a:ln>
                  <a:noFill/>
                </a:ln>
                <a:solidFill>
                  <a:srgbClr val="001C3D"/>
                </a:solidFill>
                <a:effectLst/>
                <a:uLnTx/>
                <a:uFillTx/>
                <a:latin typeface="Calibri"/>
                <a:ea typeface="+mn-ea"/>
                <a:cs typeface="+mn-cs"/>
                <a:sym typeface="Arial"/>
              </a:rPr>
              <a:t>env</a:t>
            </a:r>
            <a:r>
              <a:rPr kumimoji="0" lang="en-US" sz="1600" b="0" i="0" u="none" strike="noStrike" kern="1200" cap="none" spc="0" normalizeH="0" baseline="0" noProof="0" dirty="0">
                <a:ln>
                  <a:noFill/>
                </a:ln>
                <a:solidFill>
                  <a:srgbClr val="001C3D"/>
                </a:solidFill>
                <a:effectLst/>
                <a:uLnTx/>
                <a:uFillTx/>
                <a:latin typeface="Calibri"/>
                <a:ea typeface="+mn-ea"/>
                <a:cs typeface="+mn-cs"/>
                <a:sym typeface="Arial"/>
              </a:rPr>
              <a:t>’ for each job, running on &gt;&gt; 4000 cores</a:t>
            </a:r>
          </a:p>
        </p:txBody>
      </p:sp>
      <p:grpSp>
        <p:nvGrpSpPr>
          <p:cNvPr id="64" name="Group 63"/>
          <p:cNvGrpSpPr/>
          <p:nvPr/>
        </p:nvGrpSpPr>
        <p:grpSpPr>
          <a:xfrm>
            <a:off x="4968960" y="1004378"/>
            <a:ext cx="4117801" cy="4139122"/>
            <a:chOff x="4848136" y="973249"/>
            <a:chExt cx="4320996" cy="4343369"/>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510" y="973249"/>
              <a:ext cx="3339547" cy="1628029"/>
            </a:xfrm>
            <a:prstGeom prst="rect">
              <a:avLst/>
            </a:prstGeom>
          </p:spPr>
        </p:pic>
        <p:grpSp>
          <p:nvGrpSpPr>
            <p:cNvPr id="41" name="Group 40"/>
            <p:cNvGrpSpPr/>
            <p:nvPr/>
          </p:nvGrpSpPr>
          <p:grpSpPr>
            <a:xfrm>
              <a:off x="4848136" y="2631378"/>
              <a:ext cx="4320996" cy="2685240"/>
              <a:chOff x="4848136" y="2631378"/>
              <a:chExt cx="4320996" cy="2685240"/>
            </a:xfrm>
          </p:grpSpPr>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136" y="2631378"/>
                <a:ext cx="4320996" cy="2685240"/>
              </a:xfrm>
              <a:prstGeom prst="rect">
                <a:avLst/>
              </a:prstGeom>
            </p:spPr>
          </p:pic>
          <p:cxnSp>
            <p:nvCxnSpPr>
              <p:cNvPr id="39" name="Straight Connector 38"/>
              <p:cNvCxnSpPr/>
              <p:nvPr/>
            </p:nvCxnSpPr>
            <p:spPr>
              <a:xfrm>
                <a:off x="6011186" y="4031311"/>
                <a:ext cx="2799926" cy="0"/>
              </a:xfrm>
              <a:prstGeom prst="line">
                <a:avLst/>
              </a:prstGeom>
            </p:spPr>
            <p:style>
              <a:lnRef idx="2">
                <a:schemeClr val="accent1"/>
              </a:lnRef>
              <a:fillRef idx="0">
                <a:schemeClr val="accent1"/>
              </a:fillRef>
              <a:effectRef idx="1">
                <a:schemeClr val="accent1"/>
              </a:effectRef>
              <a:fontRef idx="minor">
                <a:schemeClr val="tx1"/>
              </a:fontRef>
            </p:style>
          </p:cxnSp>
        </p:grpSp>
      </p:gr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500" y="3099758"/>
            <a:ext cx="3633746" cy="1863803"/>
          </a:xfrm>
          <a:prstGeom prst="rect">
            <a:avLst/>
          </a:prstGeom>
        </p:spPr>
      </p:pic>
      <p:sp>
        <p:nvSpPr>
          <p:cNvPr id="63" name="Text Placeholder 62"/>
          <p:cNvSpPr>
            <a:spLocks noGrp="1"/>
          </p:cNvSpPr>
          <p:nvPr>
            <p:ph type="body" sz="quarter" idx="14"/>
          </p:nvPr>
        </p:nvSpPr>
        <p:spPr>
          <a:xfrm>
            <a:off x="639500" y="4529552"/>
            <a:ext cx="8326437" cy="176970"/>
          </a:xfrm>
        </p:spPr>
        <p:txBody>
          <a:bodyPr/>
          <a:lstStyle/>
          <a:p>
            <a:pPr algn="r"/>
            <a:r>
              <a:rPr lang="en-GB" sz="800" dirty="0"/>
              <a:t>June 28</a:t>
            </a:r>
            <a:r>
              <a:rPr lang="en-GB" sz="800" baseline="30000" dirty="0"/>
              <a:t>th</a:t>
            </a:r>
            <a:r>
              <a:rPr lang="en-GB" sz="800" dirty="0"/>
              <a:t>, 2023, data from Nikhef NDPF stats &amp; cricket (top),</a:t>
            </a:r>
            <a:br>
              <a:rPr lang="en-GB" sz="800" dirty="0"/>
            </a:br>
            <a:r>
              <a:rPr lang="en-GB" sz="800" dirty="0" err="1"/>
              <a:t>SURFnet</a:t>
            </a:r>
            <a:r>
              <a:rPr lang="en-GB" sz="800" dirty="0"/>
              <a:t> </a:t>
            </a:r>
            <a:r>
              <a:rPr lang="nl-NL" sz="800" dirty="0"/>
              <a:t>asd001b-jnx-01 </a:t>
            </a:r>
            <a:r>
              <a:rPr lang="nl-NL" sz="800" dirty="0" err="1"/>
              <a:t>to</a:t>
            </a:r>
            <a:r>
              <a:rPr lang="nl-NL" sz="800" dirty="0"/>
              <a:t> asd001b-jnx-04 (</a:t>
            </a:r>
            <a:r>
              <a:rPr lang="nl-NL" sz="800" dirty="0" err="1"/>
              <a:t>left</a:t>
            </a:r>
            <a:r>
              <a:rPr lang="nl-NL" sz="800" dirty="0"/>
              <a:t>)</a:t>
            </a:r>
            <a:r>
              <a:rPr lang="en-GB" sz="800" dirty="0"/>
              <a:t>,  </a:t>
            </a:r>
            <a:br>
              <a:rPr lang="en-GB" sz="800" dirty="0"/>
            </a:br>
            <a:r>
              <a:rPr lang="en-GB" sz="800" dirty="0"/>
              <a:t>AMS-IX </a:t>
            </a:r>
            <a:r>
              <a:rPr lang="en-GB" sz="800" dirty="0" err="1"/>
              <a:t>SFlow</a:t>
            </a:r>
            <a:r>
              <a:rPr lang="en-GB" sz="800" dirty="0"/>
              <a:t> https://stats.ams-ix.net/sflow/index.html (bottom)</a:t>
            </a:r>
          </a:p>
        </p:txBody>
      </p:sp>
      <p:sp>
        <p:nvSpPr>
          <p:cNvPr id="34" name="Rectangle 33"/>
          <p:cNvSpPr/>
          <p:nvPr/>
        </p:nvSpPr>
        <p:spPr>
          <a:xfrm>
            <a:off x="1247636" y="4391252"/>
            <a:ext cx="4202506" cy="738664"/>
          </a:xfrm>
          <a:prstGeom prst="rect">
            <a:avLst/>
          </a:prstGeom>
          <a:solidFill>
            <a:srgbClr val="3D4651"/>
          </a:solidFill>
          <a:ln>
            <a:solidFill>
              <a:schemeClr val="accent5"/>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FD0ED"/>
                </a:solidFill>
                <a:effectLst/>
                <a:uLnTx/>
                <a:uFillTx/>
                <a:latin typeface="Calibri"/>
                <a:ea typeface="+mn-ea"/>
                <a:cs typeface="+mn-cs"/>
                <a:sym typeface="Arial"/>
              </a:rPr>
              <a:t>Pulling the python packages at line rate and downloading public python repositories ultimately </a:t>
            </a:r>
            <a:r>
              <a:rPr kumimoji="0" lang="en-US" sz="1400" b="0" i="1" u="none" strike="noStrike" kern="1200" cap="none" spc="0" normalizeH="0" baseline="0" noProof="0" dirty="0">
                <a:ln>
                  <a:noFill/>
                </a:ln>
                <a:solidFill>
                  <a:srgbClr val="7FD0ED"/>
                </a:solidFill>
                <a:effectLst/>
                <a:uLnTx/>
                <a:uFillTx/>
                <a:latin typeface="Calibri"/>
                <a:ea typeface="+mn-ea"/>
                <a:cs typeface="+mn-cs"/>
                <a:sym typeface="Arial"/>
              </a:rPr>
              <a:t>will </a:t>
            </a:r>
            <a:r>
              <a:rPr kumimoji="0" lang="en-US" sz="1400" b="0" i="0" u="none" strike="noStrike" kern="1200" cap="none" spc="0" normalizeH="0" baseline="0" noProof="0" dirty="0">
                <a:ln>
                  <a:noFill/>
                </a:ln>
                <a:solidFill>
                  <a:srgbClr val="7FD0ED"/>
                </a:solidFill>
                <a:effectLst/>
                <a:uLnTx/>
                <a:uFillTx/>
                <a:latin typeface="Calibri"/>
                <a:ea typeface="+mn-ea"/>
                <a:cs typeface="+mn-cs"/>
                <a:sym typeface="Arial"/>
              </a:rPr>
              <a:t>flood </a:t>
            </a:r>
            <a:r>
              <a:rPr kumimoji="0" lang="en-US" sz="1400" b="0" i="0" u="none" strike="noStrike" kern="1200" cap="none" spc="0" normalizeH="0" baseline="0" noProof="0" dirty="0" err="1">
                <a:ln>
                  <a:noFill/>
                </a:ln>
                <a:solidFill>
                  <a:srgbClr val="7FD0ED"/>
                </a:solidFill>
                <a:effectLst/>
                <a:uLnTx/>
                <a:uFillTx/>
                <a:latin typeface="Calibri"/>
                <a:ea typeface="+mn-ea"/>
                <a:cs typeface="+mn-cs"/>
                <a:sym typeface="Arial"/>
              </a:rPr>
              <a:t>SURFnet</a:t>
            </a:r>
            <a:r>
              <a:rPr kumimoji="0" lang="en-US" sz="1400" b="0" i="0" u="none" strike="noStrike" kern="1200" cap="none" spc="0" normalizeH="0" baseline="0" noProof="0" dirty="0">
                <a:ln>
                  <a:noFill/>
                </a:ln>
                <a:solidFill>
                  <a:srgbClr val="7FD0ED"/>
                </a:solidFill>
                <a:effectLst/>
                <a:uLnTx/>
                <a:uFillTx/>
                <a:latin typeface="Calibri"/>
                <a:ea typeface="+mn-ea"/>
                <a:cs typeface="+mn-cs"/>
                <a:sym typeface="Arial"/>
              </a:rPr>
              <a:t> (though neither </a:t>
            </a:r>
            <a:r>
              <a:rPr kumimoji="0" lang="en-US" sz="1400" b="0" i="0" u="none" strike="noStrike" kern="1200" cap="none" spc="0" normalizeH="0" baseline="0" noProof="0" dirty="0" err="1">
                <a:ln>
                  <a:noFill/>
                </a:ln>
                <a:solidFill>
                  <a:srgbClr val="7FD0ED"/>
                </a:solidFill>
                <a:effectLst/>
                <a:uLnTx/>
                <a:uFillTx/>
                <a:latin typeface="Calibri"/>
                <a:ea typeface="+mn-ea"/>
                <a:cs typeface="+mn-cs"/>
                <a:sym typeface="Arial"/>
              </a:rPr>
              <a:t>CloudFlare</a:t>
            </a:r>
            <a:r>
              <a:rPr kumimoji="0" lang="en-US" sz="1400" b="0" i="0" u="none" strike="noStrike" kern="1200" cap="none" spc="0" normalizeH="0" baseline="0" noProof="0" dirty="0">
                <a:ln>
                  <a:noFill/>
                </a:ln>
                <a:solidFill>
                  <a:srgbClr val="7FD0ED"/>
                </a:solidFill>
                <a:effectLst/>
                <a:uLnTx/>
                <a:uFillTx/>
                <a:latin typeface="Calibri"/>
                <a:ea typeface="+mn-ea"/>
                <a:cs typeface="+mn-cs"/>
                <a:sym typeface="Arial"/>
              </a:rPr>
              <a:t> or I mind </a:t>
            </a:r>
            <a:r>
              <a:rPr kumimoji="0" lang="en-US" sz="1400" b="0" i="0" u="none" strike="noStrike" kern="1200" cap="none" spc="0" normalizeH="0" baseline="0" noProof="0" dirty="0">
                <a:ln>
                  <a:noFill/>
                </a:ln>
                <a:solidFill>
                  <a:srgbClr val="7FD0ED"/>
                </a:solidFill>
                <a:effectLst/>
                <a:uLnTx/>
                <a:uFillTx/>
                <a:latin typeface="Calibri"/>
                <a:ea typeface="+mn-ea"/>
                <a:cs typeface="+mn-cs"/>
                <a:sym typeface="Wingdings" panose="05000000000000000000" pitchFamily="2" charset="2"/>
              </a:rPr>
              <a:t>)</a:t>
            </a:r>
            <a:endParaRPr kumimoji="0" lang="en-US" sz="1400" b="0" i="0" u="none" strike="noStrike" kern="1200" cap="none" spc="0" normalizeH="0" baseline="0" noProof="0" dirty="0">
              <a:ln>
                <a:noFill/>
              </a:ln>
              <a:solidFill>
                <a:srgbClr val="7FD0ED"/>
              </a:solidFill>
              <a:effectLst/>
              <a:uLnTx/>
              <a:uFillTx/>
              <a:latin typeface="Calibri"/>
              <a:ea typeface="+mn-ea"/>
              <a:cs typeface="+mn-cs"/>
              <a:sym typeface="Arial"/>
            </a:endParaRPr>
          </a:p>
        </p:txBody>
      </p:sp>
      <p:pic>
        <p:nvPicPr>
          <p:cNvPr id="3" name="Picture 2">
            <a:extLst>
              <a:ext uri="{FF2B5EF4-FFF2-40B4-BE49-F238E27FC236}">
                <a16:creationId xmlns:a16="http://schemas.microsoft.com/office/drawing/2014/main" id="{FAC7A88E-C1C5-84B4-F211-5DE6B8695CE8}"/>
              </a:ext>
            </a:extLst>
          </p:cNvPr>
          <p:cNvPicPr>
            <a:picLocks noChangeAspect="1"/>
          </p:cNvPicPr>
          <p:nvPr/>
        </p:nvPicPr>
        <p:blipFill>
          <a:blip r:embed="rId4" cstate="print">
            <a:extLst>
              <a:ext uri="{28A0092B-C50C-407E-A947-70E740481C1C}">
                <a14:useLocalDpi xmlns:a14="http://schemas.microsoft.com/office/drawing/2010/main" val="0"/>
              </a:ext>
            </a:extLst>
          </a:blip>
          <a:srcRect l="70368" t="15941" r="20057" b="59605"/>
          <a:stretch/>
        </p:blipFill>
        <p:spPr>
          <a:xfrm>
            <a:off x="4050000" y="2873043"/>
            <a:ext cx="1044000" cy="1368000"/>
          </a:xfrm>
          <a:prstGeom prst="rect">
            <a:avLst/>
          </a:prstGeom>
        </p:spPr>
      </p:pic>
    </p:spTree>
    <p:extLst>
      <p:ext uri="{BB962C8B-B14F-4D97-AF65-F5344CB8AC3E}">
        <p14:creationId xmlns:p14="http://schemas.microsoft.com/office/powerpoint/2010/main" val="34304765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5E4D5A-04F3-F89E-0FBF-8FC7474581D2}"/>
              </a:ext>
            </a:extLst>
          </p:cNvPr>
          <p:cNvSpPr>
            <a:spLocks noGrp="1"/>
          </p:cNvSpPr>
          <p:nvPr>
            <p:ph type="sldNum" sz="quarter" idx="2"/>
          </p:nvPr>
        </p:nvSpPr>
        <p:spPr/>
        <p:txBody>
          <a:bodyPr/>
          <a:lstStyle/>
          <a:p>
            <a:fld id="{86CB4B4D-7CA3-9044-876B-883B54F8677D}" type="slidenum">
              <a:rPr lang="en-GB" smtClean="0"/>
              <a:t>5</a:t>
            </a:fld>
            <a:endParaRPr lang="en-GB"/>
          </a:p>
        </p:txBody>
      </p:sp>
      <p:sp>
        <p:nvSpPr>
          <p:cNvPr id="3" name="Text Placeholder 2">
            <a:extLst>
              <a:ext uri="{FF2B5EF4-FFF2-40B4-BE49-F238E27FC236}">
                <a16:creationId xmlns:a16="http://schemas.microsoft.com/office/drawing/2014/main" id="{5442B601-5B61-2419-E0DB-4C2BFDB55E7B}"/>
              </a:ext>
            </a:extLst>
          </p:cNvPr>
          <p:cNvSpPr>
            <a:spLocks noGrp="1"/>
          </p:cNvSpPr>
          <p:nvPr>
            <p:ph type="body" sz="quarter" idx="15"/>
          </p:nvPr>
        </p:nvSpPr>
        <p:spPr/>
        <p:txBody>
          <a:bodyPr/>
          <a:lstStyle/>
          <a:p>
            <a:r>
              <a:rPr lang="en-GB" dirty="0"/>
              <a:t>… and many more risks</a:t>
            </a:r>
          </a:p>
        </p:txBody>
      </p:sp>
      <p:sp>
        <p:nvSpPr>
          <p:cNvPr id="4" name="Text Placeholder 3">
            <a:extLst>
              <a:ext uri="{FF2B5EF4-FFF2-40B4-BE49-F238E27FC236}">
                <a16:creationId xmlns:a16="http://schemas.microsoft.com/office/drawing/2014/main" id="{5FD0F62D-A6CC-30CF-B59B-91BE124FCC58}"/>
              </a:ext>
            </a:extLst>
          </p:cNvPr>
          <p:cNvSpPr>
            <a:spLocks noGrp="1"/>
          </p:cNvSpPr>
          <p:nvPr>
            <p:ph type="body" sz="quarter" idx="16"/>
          </p:nvPr>
        </p:nvSpPr>
        <p:spPr>
          <a:xfrm>
            <a:off x="238125" y="4465598"/>
            <a:ext cx="8667750" cy="151268"/>
          </a:xfrm>
        </p:spPr>
        <p:txBody>
          <a:bodyPr/>
          <a:lstStyle/>
          <a:p>
            <a:r>
              <a:rPr lang="en-US" sz="800" dirty="0"/>
              <a:t>Thanks to: https://labs.f-secure.com/assets/BlogFiles/f-secureLABS-tlp-white-lazarus-threat-intel-report2.pdf, </a:t>
            </a:r>
            <a:r>
              <a:rPr lang="en-US" sz="800" dirty="0" err="1"/>
              <a:t>uni</a:t>
            </a:r>
            <a:r>
              <a:rPr lang="en-US" sz="800" dirty="0"/>
              <a:t>-Giessen, Universiteit Maastricht, </a:t>
            </a:r>
            <a:r>
              <a:rPr lang="en-US" sz="800" dirty="0" err="1"/>
              <a:t>SURFnet</a:t>
            </a:r>
            <a:r>
              <a:rPr lang="en-US" sz="800" dirty="0"/>
              <a:t>,  … and a bunch of  phishers</a:t>
            </a:r>
          </a:p>
        </p:txBody>
      </p:sp>
      <p:pic>
        <p:nvPicPr>
          <p:cNvPr id="7" name="Picture 2" descr="UT Netwerk verdwenen door brand">
            <a:extLst>
              <a:ext uri="{FF2B5EF4-FFF2-40B4-BE49-F238E27FC236}">
                <a16:creationId xmlns:a16="http://schemas.microsoft.com/office/drawing/2014/main" id="{2D92AA08-8603-76ED-3675-199AEB1A79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33" y="2541044"/>
            <a:ext cx="3072250" cy="16599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Universiteit Twente in brand">
            <a:extLst>
              <a:ext uri="{FF2B5EF4-FFF2-40B4-BE49-F238E27FC236}">
                <a16:creationId xmlns:a16="http://schemas.microsoft.com/office/drawing/2014/main" id="{E1C44754-FA58-8FC0-519C-FBB94AC316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56" y="2707973"/>
            <a:ext cx="1940502" cy="1293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9D0D4A8-BA8A-F7C5-CD52-83324CCE07DB}"/>
              </a:ext>
            </a:extLst>
          </p:cNvPr>
          <p:cNvPicPr>
            <a:picLocks noChangeAspect="1"/>
          </p:cNvPicPr>
          <p:nvPr/>
        </p:nvPicPr>
        <p:blipFill>
          <a:blip r:embed="rId4"/>
          <a:stretch>
            <a:fillRect/>
          </a:stretch>
        </p:blipFill>
        <p:spPr>
          <a:xfrm>
            <a:off x="213372" y="724774"/>
            <a:ext cx="1174113" cy="1659953"/>
          </a:xfrm>
          <a:prstGeom prst="rect">
            <a:avLst/>
          </a:prstGeom>
        </p:spPr>
      </p:pic>
      <p:pic>
        <p:nvPicPr>
          <p:cNvPr id="10" name="Picture 9">
            <a:extLst>
              <a:ext uri="{FF2B5EF4-FFF2-40B4-BE49-F238E27FC236}">
                <a16:creationId xmlns:a16="http://schemas.microsoft.com/office/drawing/2014/main" id="{ED80DBD6-4B6C-BA02-16EF-4C04E663D9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4758" y="762098"/>
            <a:ext cx="2955862" cy="1670296"/>
          </a:xfrm>
          <a:prstGeom prst="rect">
            <a:avLst/>
          </a:prstGeom>
        </p:spPr>
      </p:pic>
      <p:pic>
        <p:nvPicPr>
          <p:cNvPr id="6" name="Picture 5">
            <a:extLst>
              <a:ext uri="{FF2B5EF4-FFF2-40B4-BE49-F238E27FC236}">
                <a16:creationId xmlns:a16="http://schemas.microsoft.com/office/drawing/2014/main" id="{2EEF6133-C828-4A65-DA2B-23141A480263}"/>
              </a:ext>
            </a:extLst>
          </p:cNvPr>
          <p:cNvPicPr>
            <a:picLocks noChangeAspect="1"/>
          </p:cNvPicPr>
          <p:nvPr/>
        </p:nvPicPr>
        <p:blipFill>
          <a:blip r:embed="rId6"/>
          <a:stretch>
            <a:fillRect/>
          </a:stretch>
        </p:blipFill>
        <p:spPr>
          <a:xfrm>
            <a:off x="4326330" y="1914601"/>
            <a:ext cx="2587645" cy="2334062"/>
          </a:xfrm>
          <a:prstGeom prst="rect">
            <a:avLst/>
          </a:prstGeom>
        </p:spPr>
      </p:pic>
      <p:sp>
        <p:nvSpPr>
          <p:cNvPr id="11" name="Footer Placeholder 10">
            <a:extLst>
              <a:ext uri="{FF2B5EF4-FFF2-40B4-BE49-F238E27FC236}">
                <a16:creationId xmlns:a16="http://schemas.microsoft.com/office/drawing/2014/main" id="{20E86D01-3DD8-84F1-55FB-48AD852ADC06}"/>
              </a:ext>
            </a:extLst>
          </p:cNvPr>
          <p:cNvSpPr>
            <a:spLocks noGrp="1"/>
          </p:cNvSpPr>
          <p:nvPr>
            <p:ph type="ftr" sz="quarter" idx="3"/>
          </p:nvPr>
        </p:nvSpPr>
        <p:spPr/>
        <p:txBody>
          <a:bodyPr/>
          <a:lstStyle/>
          <a:p>
            <a:r>
              <a:rPr lang="en-US"/>
              <a:t>ISGC 2026 EGI CSIRT Security Workshop</a:t>
            </a:r>
            <a:endParaRPr lang="nl-NL" dirty="0"/>
          </a:p>
        </p:txBody>
      </p:sp>
      <p:pic>
        <p:nvPicPr>
          <p:cNvPr id="13" name="Picture 12">
            <a:extLst>
              <a:ext uri="{FF2B5EF4-FFF2-40B4-BE49-F238E27FC236}">
                <a16:creationId xmlns:a16="http://schemas.microsoft.com/office/drawing/2014/main" id="{375A8A91-57F7-02DC-85C3-5D6FD0F07F4C}"/>
              </a:ext>
            </a:extLst>
          </p:cNvPr>
          <p:cNvPicPr>
            <a:picLocks noChangeAspect="1"/>
          </p:cNvPicPr>
          <p:nvPr/>
        </p:nvPicPr>
        <p:blipFill>
          <a:blip r:embed="rId7"/>
          <a:stretch>
            <a:fillRect/>
          </a:stretch>
        </p:blipFill>
        <p:spPr>
          <a:xfrm>
            <a:off x="5937883" y="127905"/>
            <a:ext cx="3034680" cy="2580068"/>
          </a:xfrm>
          <a:prstGeom prst="rect">
            <a:avLst/>
          </a:prstGeom>
        </p:spPr>
      </p:pic>
      <p:pic>
        <p:nvPicPr>
          <p:cNvPr id="15" name="Picture 14">
            <a:extLst>
              <a:ext uri="{FF2B5EF4-FFF2-40B4-BE49-F238E27FC236}">
                <a16:creationId xmlns:a16="http://schemas.microsoft.com/office/drawing/2014/main" id="{721A7BE9-3B80-88E0-347C-8418F4D9851D}"/>
              </a:ext>
            </a:extLst>
          </p:cNvPr>
          <p:cNvPicPr>
            <a:picLocks noChangeAspect="1"/>
          </p:cNvPicPr>
          <p:nvPr/>
        </p:nvPicPr>
        <p:blipFill>
          <a:blip r:embed="rId8"/>
          <a:stretch>
            <a:fillRect/>
          </a:stretch>
        </p:blipFill>
        <p:spPr>
          <a:xfrm>
            <a:off x="5871195" y="2209411"/>
            <a:ext cx="3034680" cy="2232711"/>
          </a:xfrm>
          <a:prstGeom prst="rect">
            <a:avLst/>
          </a:prstGeom>
        </p:spPr>
      </p:pic>
    </p:spTree>
    <p:extLst>
      <p:ext uri="{BB962C8B-B14F-4D97-AF65-F5344CB8AC3E}">
        <p14:creationId xmlns:p14="http://schemas.microsoft.com/office/powerpoint/2010/main" val="237875564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6137296" y="2553625"/>
            <a:ext cx="2549503" cy="1904341"/>
          </a:xfrm>
          <a:prstGeom prst="rect">
            <a:avLst/>
          </a:prstGeom>
        </p:spPr>
      </p:pic>
      <p:sp>
        <p:nvSpPr>
          <p:cNvPr id="4" name="Slide Number Placeholder 3"/>
          <p:cNvSpPr>
            <a:spLocks noGrp="1"/>
          </p:cNvSpPr>
          <p:nvPr>
            <p:ph type="sldNum" sz="quarter" idx="2"/>
          </p:nvPr>
        </p:nvSpPr>
        <p:spPr>
          <a:xfrm>
            <a:off x="264319" y="4771189"/>
            <a:ext cx="176330" cy="173124"/>
          </a:xfrm>
        </p:spPr>
        <p:txBody>
          <a:bodyPr/>
          <a:lstStyle/>
          <a:p>
            <a:pPr lvl="0"/>
            <a:fld id="{09B7AD4A-C94A-7B42-9E17-606C7F366C4B}" type="slidenum">
              <a:rPr lang="nl-NL" noProof="0" smtClean="0">
                <a:sym typeface="Arial"/>
              </a:rPr>
              <a:pPr lvl="0"/>
              <a:t>50</a:t>
            </a:fld>
            <a:endParaRPr lang="nl-NL" noProof="0" dirty="0">
              <a:sym typeface="Arial"/>
            </a:endParaRPr>
          </a:p>
        </p:txBody>
      </p:sp>
      <p:sp>
        <p:nvSpPr>
          <p:cNvPr id="3" name="Footer Placeholder 2"/>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5" name="Text Placeholder 4">
            <a:extLst>
              <a:ext uri="{FF2B5EF4-FFF2-40B4-BE49-F238E27FC236}">
                <a16:creationId xmlns:a16="http://schemas.microsoft.com/office/drawing/2014/main" id="{9157E444-607A-6EC3-A806-8B0AB618BA65}"/>
              </a:ext>
            </a:extLst>
          </p:cNvPr>
          <p:cNvSpPr>
            <a:spLocks noGrp="1"/>
          </p:cNvSpPr>
          <p:nvPr>
            <p:ph type="body" sz="quarter" idx="15"/>
          </p:nvPr>
        </p:nvSpPr>
        <p:spPr>
          <a:xfrm>
            <a:off x="238125" y="238125"/>
            <a:ext cx="8667750" cy="400110"/>
          </a:xfrm>
        </p:spPr>
        <p:txBody>
          <a:bodyPr/>
          <a:lstStyle/>
          <a:p>
            <a:r>
              <a:rPr lang="en-US" dirty="0"/>
              <a:t>Research data traffic looks like … a DDoS to others </a:t>
            </a:r>
            <a:r>
              <a:rPr lang="en-US" dirty="0">
                <a:sym typeface="Wingdings" panose="05000000000000000000" pitchFamily="2" charset="2"/>
              </a:rPr>
              <a:t></a:t>
            </a:r>
            <a:endParaRPr lang="en-GB" dirty="0"/>
          </a:p>
        </p:txBody>
      </p:sp>
      <p:sp>
        <p:nvSpPr>
          <p:cNvPr id="6" name="Text Placeholder 5"/>
          <p:cNvSpPr>
            <a:spLocks noGrp="1"/>
          </p:cNvSpPr>
          <p:nvPr>
            <p:ph type="body" sz="quarter" idx="16"/>
          </p:nvPr>
        </p:nvSpPr>
        <p:spPr>
          <a:xfrm>
            <a:off x="238125" y="4357313"/>
            <a:ext cx="8667750" cy="151268"/>
          </a:xfrm>
        </p:spPr>
        <p:txBody>
          <a:bodyPr/>
          <a:lstStyle/>
          <a:p>
            <a:r>
              <a:rPr lang="en-US"/>
              <a:t>Image sources: belastingdienst.nl, rws.nl, nu.nl</a:t>
            </a:r>
            <a:endParaRPr lang="en-GB" dirty="0"/>
          </a:p>
        </p:txBody>
      </p:sp>
      <p:pic>
        <p:nvPicPr>
          <p:cNvPr id="7" name="Picture 6"/>
          <p:cNvPicPr>
            <a:picLocks noChangeAspect="1"/>
          </p:cNvPicPr>
          <p:nvPr/>
        </p:nvPicPr>
        <p:blipFill>
          <a:blip r:embed="rId3"/>
          <a:stretch>
            <a:fillRect/>
          </a:stretch>
        </p:blipFill>
        <p:spPr>
          <a:xfrm>
            <a:off x="144379" y="748189"/>
            <a:ext cx="5217077" cy="2926197"/>
          </a:xfrm>
          <a:prstGeom prst="rect">
            <a:avLst/>
          </a:prstGeom>
          <a:ln>
            <a:solidFill>
              <a:srgbClr val="001A3B"/>
            </a:solidFill>
          </a:ln>
        </p:spPr>
      </p:pic>
      <p:pic>
        <p:nvPicPr>
          <p:cNvPr id="8" name="Picture 7"/>
          <p:cNvPicPr>
            <a:picLocks noChangeAspect="1"/>
          </p:cNvPicPr>
          <p:nvPr/>
        </p:nvPicPr>
        <p:blipFill>
          <a:blip r:embed="rId4"/>
          <a:stretch>
            <a:fillRect/>
          </a:stretch>
        </p:blipFill>
        <p:spPr>
          <a:xfrm>
            <a:off x="2752917" y="2763323"/>
            <a:ext cx="3188309" cy="1555857"/>
          </a:xfrm>
          <a:prstGeom prst="rect">
            <a:avLst/>
          </a:prstGeom>
          <a:ln>
            <a:solidFill>
              <a:srgbClr val="001A3B"/>
            </a:solidFill>
          </a:ln>
        </p:spPr>
      </p:pic>
      <p:pic>
        <p:nvPicPr>
          <p:cNvPr id="9" name="Picture 8"/>
          <p:cNvPicPr>
            <a:picLocks noChangeAspect="1"/>
          </p:cNvPicPr>
          <p:nvPr/>
        </p:nvPicPr>
        <p:blipFill>
          <a:blip r:embed="rId5"/>
          <a:stretch>
            <a:fillRect/>
          </a:stretch>
        </p:blipFill>
        <p:spPr>
          <a:xfrm>
            <a:off x="64169" y="2099171"/>
            <a:ext cx="2442804" cy="2096190"/>
          </a:xfrm>
          <a:prstGeom prst="rect">
            <a:avLst/>
          </a:prstGeom>
          <a:ln>
            <a:solidFill>
              <a:srgbClr val="001A3B"/>
            </a:solidFill>
          </a:ln>
        </p:spPr>
      </p:pic>
      <p:pic>
        <p:nvPicPr>
          <p:cNvPr id="10" name="Picture 9"/>
          <p:cNvPicPr>
            <a:picLocks noChangeAspect="1"/>
          </p:cNvPicPr>
          <p:nvPr/>
        </p:nvPicPr>
        <p:blipFill>
          <a:blip r:embed="rId6"/>
          <a:stretch>
            <a:fillRect/>
          </a:stretch>
        </p:blipFill>
        <p:spPr>
          <a:xfrm>
            <a:off x="4588042" y="868952"/>
            <a:ext cx="4350500" cy="1759029"/>
          </a:xfrm>
          <a:prstGeom prst="rect">
            <a:avLst/>
          </a:prstGeom>
          <a:ln>
            <a:solidFill>
              <a:srgbClr val="001A3B"/>
            </a:solidFill>
          </a:ln>
        </p:spPr>
      </p:pic>
      <p:pic>
        <p:nvPicPr>
          <p:cNvPr id="11" name="Picture 10"/>
          <p:cNvPicPr>
            <a:picLocks noChangeAspect="1"/>
          </p:cNvPicPr>
          <p:nvPr/>
        </p:nvPicPr>
        <p:blipFill>
          <a:blip r:embed="rId7"/>
          <a:stretch>
            <a:fillRect/>
          </a:stretch>
        </p:blipFill>
        <p:spPr>
          <a:xfrm>
            <a:off x="7169960" y="2641640"/>
            <a:ext cx="1802382" cy="188621"/>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8242" y="3147266"/>
            <a:ext cx="2618732" cy="1758109"/>
          </a:xfrm>
          <a:prstGeom prst="rect">
            <a:avLst/>
          </a:prstGeom>
          <a:ln>
            <a:solidFill>
              <a:schemeClr val="accent3"/>
            </a:solidFill>
          </a:ln>
        </p:spPr>
      </p:pic>
    </p:spTree>
    <p:extLst>
      <p:ext uri="{BB962C8B-B14F-4D97-AF65-F5344CB8AC3E}">
        <p14:creationId xmlns:p14="http://schemas.microsoft.com/office/powerpoint/2010/main" val="36336113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
          </p:nvPr>
        </p:nvSpPr>
        <p:spPr>
          <a:xfrm>
            <a:off x="264319" y="4771189"/>
            <a:ext cx="176330" cy="173124"/>
          </a:xfrm>
        </p:spPr>
        <p:txBody>
          <a:bodyPr/>
          <a:lstStyle/>
          <a:p>
            <a:pPr lvl="0"/>
            <a:fld id="{09B7AD4A-C94A-7B42-9E17-606C7F366C4B}" type="slidenum">
              <a:rPr lang="nl-NL" noProof="0" smtClean="0">
                <a:sym typeface="Arial"/>
              </a:rPr>
              <a:pPr lvl="0"/>
              <a:t>51</a:t>
            </a:fld>
            <a:endParaRPr lang="nl-NL" noProof="0" dirty="0">
              <a:sym typeface="Arial"/>
            </a:endParaRPr>
          </a:p>
        </p:txBody>
      </p:sp>
      <p:sp>
        <p:nvSpPr>
          <p:cNvPr id="4" name="Footer Placeholder 3"/>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16" name="Text Placeholder 15"/>
          <p:cNvSpPr>
            <a:spLocks noGrp="1"/>
          </p:cNvSpPr>
          <p:nvPr>
            <p:ph type="body" sz="quarter" idx="15"/>
          </p:nvPr>
        </p:nvSpPr>
        <p:spPr>
          <a:xfrm>
            <a:off x="238125" y="238125"/>
            <a:ext cx="8667750" cy="369332"/>
          </a:xfrm>
        </p:spPr>
        <p:txBody>
          <a:bodyPr/>
          <a:lstStyle/>
          <a:p>
            <a:r>
              <a:rPr lang="en-US" sz="2400" dirty="0"/>
              <a:t>‘open’ does not mean ‘insecure’</a:t>
            </a:r>
          </a:p>
        </p:txBody>
      </p:sp>
      <p:sp>
        <p:nvSpPr>
          <p:cNvPr id="3" name="Text Placeholder 2">
            <a:extLst>
              <a:ext uri="{FF2B5EF4-FFF2-40B4-BE49-F238E27FC236}">
                <a16:creationId xmlns:a16="http://schemas.microsoft.com/office/drawing/2014/main" id="{85D7A45D-75E3-EFC6-1FE5-300E4489FCE0}"/>
              </a:ext>
            </a:extLst>
          </p:cNvPr>
          <p:cNvSpPr>
            <a:spLocks noGrp="1"/>
          </p:cNvSpPr>
          <p:nvPr>
            <p:ph type="body" sz="quarter" idx="16"/>
          </p:nvPr>
        </p:nvSpPr>
        <p:spPr>
          <a:xfrm>
            <a:off x="238125" y="4287679"/>
            <a:ext cx="8667750" cy="220821"/>
          </a:xfrm>
        </p:spPr>
        <p:txBody>
          <a:bodyPr/>
          <a:lstStyle/>
          <a:p>
            <a:r>
              <a:rPr lang="en-GB"/>
              <a:t>Nikhef SOC design/management by Daniel Geerts, Sil Westerveld, Jouke Roorda. </a:t>
            </a:r>
            <a:br>
              <a:rPr lang="en-GB"/>
            </a:br>
            <a:r>
              <a:rPr lang="en-GB"/>
              <a:t>WLCG SOC WG model: Liviu Valsan (CERN) and David Crooks (STFC RAL)</a:t>
            </a:r>
          </a:p>
        </p:txBody>
      </p:sp>
      <p:pic>
        <p:nvPicPr>
          <p:cNvPr id="6" name="Picture 5"/>
          <p:cNvPicPr>
            <a:picLocks noChangeAspect="1"/>
          </p:cNvPicPr>
          <p:nvPr/>
        </p:nvPicPr>
        <p:blipFill>
          <a:blip r:embed="rId2"/>
          <a:stretch>
            <a:fillRect/>
          </a:stretch>
        </p:blipFill>
        <p:spPr>
          <a:xfrm>
            <a:off x="4070989" y="678573"/>
            <a:ext cx="4793412" cy="2217243"/>
          </a:xfrm>
          <a:prstGeom prst="rect">
            <a:avLst/>
          </a:prstGeom>
        </p:spPr>
      </p:pic>
      <p:grpSp>
        <p:nvGrpSpPr>
          <p:cNvPr id="14" name="Group 13"/>
          <p:cNvGrpSpPr/>
          <p:nvPr/>
        </p:nvGrpSpPr>
        <p:grpSpPr>
          <a:xfrm>
            <a:off x="147772" y="806526"/>
            <a:ext cx="4826552" cy="2836923"/>
            <a:chOff x="4179458" y="766432"/>
            <a:chExt cx="4826552" cy="2836923"/>
          </a:xfrm>
        </p:grpSpPr>
        <p:pic>
          <p:nvPicPr>
            <p:cNvPr id="9" name="Picture 8"/>
            <p:cNvPicPr>
              <a:picLocks noChangeAspect="1"/>
            </p:cNvPicPr>
            <p:nvPr/>
          </p:nvPicPr>
          <p:blipFill>
            <a:blip r:embed="rId3"/>
            <a:stretch>
              <a:fillRect/>
            </a:stretch>
          </p:blipFill>
          <p:spPr>
            <a:xfrm>
              <a:off x="4179458" y="766432"/>
              <a:ext cx="4826552" cy="2836923"/>
            </a:xfrm>
            <a:prstGeom prst="rect">
              <a:avLst/>
            </a:prstGeom>
            <a:ln>
              <a:solidFill>
                <a:srgbClr val="3D4651"/>
              </a:solidFill>
            </a:ln>
          </p:spPr>
        </p:pic>
        <p:sp>
          <p:nvSpPr>
            <p:cNvPr id="10" name="Rectangle 9"/>
            <p:cNvSpPr/>
            <p:nvPr/>
          </p:nvSpPr>
          <p:spPr>
            <a:xfrm>
              <a:off x="4587498" y="2983424"/>
              <a:ext cx="813661" cy="387457"/>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1C3D"/>
                  </a:solidFill>
                  <a:effectLst/>
                  <a:uLnTx/>
                  <a:uFillTx/>
                  <a:latin typeface="Calibri"/>
                  <a:ea typeface="+mn-ea"/>
                  <a:cs typeface="+mn-cs"/>
                  <a:sym typeface="Arial"/>
                </a:rPr>
                <a:t>system logging</a:t>
              </a:r>
              <a:endParaRPr kumimoji="0" lang="en-GB" sz="800" b="1" i="0" u="none" strike="noStrike" kern="1200" cap="none" spc="0" normalizeH="0" baseline="0" noProof="0" dirty="0">
                <a:ln>
                  <a:noFill/>
                </a:ln>
                <a:solidFill>
                  <a:srgbClr val="001C3D"/>
                </a:solidFill>
                <a:effectLst/>
                <a:uLnTx/>
                <a:uFillTx/>
                <a:latin typeface="Calibri"/>
                <a:ea typeface="+mn-ea"/>
                <a:cs typeface="+mn-cs"/>
                <a:sym typeface="Arial"/>
              </a:endParaRPr>
            </a:p>
          </p:txBody>
        </p:sp>
        <p:sp>
          <p:nvSpPr>
            <p:cNvPr id="11" name="Rectangle 10"/>
            <p:cNvSpPr/>
            <p:nvPr/>
          </p:nvSpPr>
          <p:spPr>
            <a:xfrm>
              <a:off x="5646548" y="2983423"/>
              <a:ext cx="813661" cy="387457"/>
            </a:xfrm>
            <a:prstGeom prst="rect">
              <a:avLst/>
            </a:prstGeom>
            <a:solidFill>
              <a:schemeClr val="bg1">
                <a:lumMod val="9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err="1">
                  <a:ln>
                    <a:noFill/>
                  </a:ln>
                  <a:solidFill>
                    <a:srgbClr val="001C3D"/>
                  </a:solidFill>
                  <a:effectLst/>
                  <a:uLnTx/>
                  <a:uFillTx/>
                  <a:latin typeface="Calibri"/>
                  <a:ea typeface="+mn-ea"/>
                  <a:cs typeface="+mn-cs"/>
                  <a:sym typeface="Arial"/>
                </a:rPr>
                <a:t>LogStash</a:t>
              </a:r>
              <a:endParaRPr kumimoji="0" lang="en-GB" sz="800" b="1" i="0" u="none" strike="noStrike" kern="1200" cap="none" spc="0" normalizeH="0" baseline="0" noProof="0" dirty="0">
                <a:ln>
                  <a:noFill/>
                </a:ln>
                <a:solidFill>
                  <a:srgbClr val="001C3D"/>
                </a:solidFill>
                <a:effectLst/>
                <a:uLnTx/>
                <a:uFillTx/>
                <a:latin typeface="Calibri"/>
                <a:ea typeface="+mn-ea"/>
                <a:cs typeface="+mn-cs"/>
                <a:sym typeface="Arial"/>
              </a:endParaRPr>
            </a:p>
          </p:txBody>
        </p:sp>
        <p:cxnSp>
          <p:nvCxnSpPr>
            <p:cNvPr id="13" name="Straight Arrow Connector 12"/>
            <p:cNvCxnSpPr/>
            <p:nvPr/>
          </p:nvCxnSpPr>
          <p:spPr>
            <a:xfrm flipV="1">
              <a:off x="6460209" y="2262753"/>
              <a:ext cx="227310" cy="9143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15" name="Picture 14"/>
          <p:cNvPicPr>
            <a:picLocks noChangeAspect="1"/>
          </p:cNvPicPr>
          <p:nvPr/>
        </p:nvPicPr>
        <p:blipFill>
          <a:blip r:embed="rId4"/>
          <a:stretch>
            <a:fillRect/>
          </a:stretch>
        </p:blipFill>
        <p:spPr>
          <a:xfrm>
            <a:off x="6282433" y="1888416"/>
            <a:ext cx="2740523" cy="1541270"/>
          </a:xfrm>
          <a:prstGeom prst="rect">
            <a:avLst/>
          </a:prstGeom>
        </p:spPr>
      </p:pic>
      <p:pic>
        <p:nvPicPr>
          <p:cNvPr id="17" name="Picture 16"/>
          <p:cNvPicPr>
            <a:picLocks noChangeAspect="1"/>
          </p:cNvPicPr>
          <p:nvPr/>
        </p:nvPicPr>
        <p:blipFill>
          <a:blip r:embed="rId5"/>
          <a:stretch>
            <a:fillRect/>
          </a:stretch>
        </p:blipFill>
        <p:spPr>
          <a:xfrm>
            <a:off x="7039729" y="3251489"/>
            <a:ext cx="1956499" cy="1162372"/>
          </a:xfrm>
          <a:prstGeom prst="rect">
            <a:avLst/>
          </a:prstGeom>
        </p:spPr>
      </p:pic>
      <p:sp>
        <p:nvSpPr>
          <p:cNvPr id="18" name="TextBox 17"/>
          <p:cNvSpPr txBox="1"/>
          <p:nvPr/>
        </p:nvSpPr>
        <p:spPr>
          <a:xfrm>
            <a:off x="285832" y="3702904"/>
            <a:ext cx="683642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1A3B"/>
                </a:solidFill>
                <a:effectLst/>
                <a:uLnTx/>
                <a:uFillTx/>
                <a:latin typeface="Calibri"/>
                <a:ea typeface="+mn-ea"/>
                <a:cs typeface="+mn-cs"/>
                <a:sym typeface="Arial"/>
              </a:rPr>
              <a:t>650 </a:t>
            </a:r>
            <a:r>
              <a:rPr kumimoji="0" lang="en-US" sz="1600" b="0" i="0" u="none" strike="noStrike" kern="1200" cap="none" spc="0" normalizeH="0" baseline="0" noProof="0" dirty="0" err="1">
                <a:ln>
                  <a:noFill/>
                </a:ln>
                <a:solidFill>
                  <a:srgbClr val="001A3B"/>
                </a:solidFill>
                <a:effectLst/>
                <a:uLnTx/>
                <a:uFillTx/>
                <a:latin typeface="Calibri"/>
                <a:ea typeface="+mn-ea"/>
                <a:cs typeface="+mn-cs"/>
                <a:sym typeface="Arial"/>
              </a:rPr>
              <a:t>GByte</a:t>
            </a:r>
            <a:r>
              <a:rPr kumimoji="0" lang="en-US" sz="1600" b="0" i="0" u="none" strike="noStrike" kern="1200" cap="none" spc="0" normalizeH="0" baseline="0" noProof="0" dirty="0">
                <a:ln>
                  <a:noFill/>
                </a:ln>
                <a:solidFill>
                  <a:srgbClr val="001A3B"/>
                </a:solidFill>
                <a:effectLst/>
                <a:uLnTx/>
                <a:uFillTx/>
                <a:latin typeface="Calibri"/>
                <a:ea typeface="+mn-ea"/>
                <a:cs typeface="+mn-cs"/>
                <a:sym typeface="Arial"/>
              </a:rPr>
              <a:t>/day ingest; 400Gbps+ monitoring through </a:t>
            </a:r>
            <a:br>
              <a:rPr kumimoji="0" lang="en-US" sz="1600" b="0" i="0" u="none" strike="noStrike" kern="1200" cap="none" spc="0" normalizeH="0" baseline="0" noProof="0" dirty="0">
                <a:ln>
                  <a:noFill/>
                </a:ln>
                <a:solidFill>
                  <a:srgbClr val="001A3B"/>
                </a:solidFill>
                <a:effectLst/>
                <a:uLnTx/>
                <a:uFillTx/>
                <a:latin typeface="Calibri"/>
                <a:ea typeface="+mn-ea"/>
                <a:cs typeface="+mn-cs"/>
                <a:sym typeface="Arial"/>
              </a:rPr>
            </a:br>
            <a:r>
              <a:rPr kumimoji="0" lang="en-US" sz="1600" b="0" i="0" u="none" strike="noStrike" kern="1200" cap="none" spc="0" normalizeH="0" baseline="0" noProof="0" dirty="0">
                <a:ln>
                  <a:noFill/>
                </a:ln>
                <a:solidFill>
                  <a:srgbClr val="001A3B"/>
                </a:solidFill>
                <a:effectLst/>
                <a:uLnTx/>
                <a:uFillTx/>
                <a:latin typeface="Calibri"/>
                <a:ea typeface="+mn-ea"/>
                <a:cs typeface="+mn-cs"/>
                <a:sym typeface="Arial"/>
              </a:rPr>
              <a:t>optical taps and mirroring; MISP intel from CERN, SURF, and private intel sources</a:t>
            </a:r>
            <a:endParaRPr kumimoji="0" lang="en-GB" sz="1600" b="0" i="0" u="none" strike="noStrike" kern="1200" cap="none" spc="0" normalizeH="0" baseline="0" noProof="0" dirty="0">
              <a:ln>
                <a:noFill/>
              </a:ln>
              <a:solidFill>
                <a:srgbClr val="001A3B"/>
              </a:solidFill>
              <a:effectLst/>
              <a:uLnTx/>
              <a:uFillTx/>
              <a:latin typeface="Calibri"/>
              <a:ea typeface="+mn-ea"/>
              <a:cs typeface="+mn-cs"/>
              <a:sym typeface="Arial"/>
            </a:endParaRPr>
          </a:p>
        </p:txBody>
      </p:sp>
      <p:pic>
        <p:nvPicPr>
          <p:cNvPr id="7" name="Picture 6">
            <a:extLst>
              <a:ext uri="{FF2B5EF4-FFF2-40B4-BE49-F238E27FC236}">
                <a16:creationId xmlns:a16="http://schemas.microsoft.com/office/drawing/2014/main" id="{4915B61B-7AFA-6F35-C1FF-6BEC84CACD14}"/>
              </a:ext>
            </a:extLst>
          </p:cNvPr>
          <p:cNvPicPr>
            <a:picLocks noChangeAspect="1"/>
          </p:cNvPicPr>
          <p:nvPr/>
        </p:nvPicPr>
        <p:blipFill>
          <a:blip r:embed="rId6"/>
          <a:stretch>
            <a:fillRect/>
          </a:stretch>
        </p:blipFill>
        <p:spPr>
          <a:xfrm>
            <a:off x="3912433" y="2810293"/>
            <a:ext cx="2647074" cy="970194"/>
          </a:xfrm>
          <a:prstGeom prst="rect">
            <a:avLst/>
          </a:prstGeom>
          <a:ln>
            <a:solidFill>
              <a:schemeClr val="accent1"/>
            </a:solidFill>
          </a:ln>
        </p:spPr>
      </p:pic>
    </p:spTree>
    <p:extLst>
      <p:ext uri="{BB962C8B-B14F-4D97-AF65-F5344CB8AC3E}">
        <p14:creationId xmlns:p14="http://schemas.microsoft.com/office/powerpoint/2010/main" val="37737056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4" y="967797"/>
            <a:ext cx="5744889" cy="3290776"/>
          </a:xfrm>
        </p:spPr>
        <p:txBody>
          <a:bodyPr/>
          <a:lstStyle/>
          <a:p>
            <a:pPr>
              <a:lnSpc>
                <a:spcPct val="105000"/>
              </a:lnSpc>
              <a:spcAft>
                <a:spcPts val="300"/>
              </a:spcAft>
            </a:pPr>
            <a:r>
              <a:rPr lang="en-GB" sz="1600" dirty="0"/>
              <a:t>Organisations probably do ‘something reasonable’ for their own security ... but may not realise the </a:t>
            </a:r>
            <a:r>
              <a:rPr lang="en-GB" sz="1600" b="1" dirty="0"/>
              <a:t>implications for others</a:t>
            </a:r>
          </a:p>
          <a:p>
            <a:pPr>
              <a:lnSpc>
                <a:spcPct val="105000"/>
              </a:lnSpc>
              <a:spcAft>
                <a:spcPts val="300"/>
              </a:spcAft>
            </a:pPr>
            <a:br>
              <a:rPr lang="en-GB" sz="1600" dirty="0"/>
            </a:br>
            <a:r>
              <a:rPr lang="en-GB" sz="1600" b="1" dirty="0">
                <a:solidFill>
                  <a:schemeClr val="tx2"/>
                </a:solidFill>
              </a:rPr>
              <a:t>Sirtfi </a:t>
            </a:r>
            <a:r>
              <a:rPr lang="en-GB" sz="1600" dirty="0">
                <a:solidFill>
                  <a:schemeClr val="tx2"/>
                </a:solidFill>
              </a:rPr>
              <a:t>targets coordinated </a:t>
            </a:r>
            <a:r>
              <a:rPr lang="en-GB" sz="1600" b="1" dirty="0">
                <a:solidFill>
                  <a:schemeClr val="tx2"/>
                </a:solidFill>
              </a:rPr>
              <a:t>response in a federated context</a:t>
            </a:r>
            <a:r>
              <a:rPr lang="en-GB" sz="1600" dirty="0">
                <a:solidFill>
                  <a:schemeClr val="tx2"/>
                </a:solidFill>
              </a:rPr>
              <a:t>:</a:t>
            </a:r>
          </a:p>
          <a:p>
            <a:pPr marL="228600" indent="-228600">
              <a:lnSpc>
                <a:spcPct val="105000"/>
              </a:lnSpc>
              <a:spcAft>
                <a:spcPts val="300"/>
              </a:spcAft>
              <a:buFont typeface="+mj-lt"/>
              <a:buAutoNum type="arabicPeriod"/>
            </a:pPr>
            <a:r>
              <a:rPr lang="en-US" sz="1600" dirty="0">
                <a:solidFill>
                  <a:schemeClr val="tx2"/>
                </a:solidFill>
              </a:rPr>
              <a:t>Enable </a:t>
            </a:r>
            <a:r>
              <a:rPr lang="en-US" sz="1600" b="1" dirty="0">
                <a:solidFill>
                  <a:schemeClr val="tx2"/>
                </a:solidFill>
              </a:rPr>
              <a:t>communication</a:t>
            </a:r>
            <a:r>
              <a:rPr lang="en-US" sz="1600" dirty="0">
                <a:solidFill>
                  <a:schemeClr val="tx2"/>
                </a:solidFill>
              </a:rPr>
              <a:t> and coordination </a:t>
            </a:r>
            <a:br>
              <a:rPr lang="en-US" sz="1600" dirty="0">
                <a:solidFill>
                  <a:schemeClr val="tx2"/>
                </a:solidFill>
              </a:rPr>
            </a:br>
            <a:r>
              <a:rPr lang="en-US" sz="1600" dirty="0">
                <a:solidFill>
                  <a:schemeClr val="tx2"/>
                </a:solidFill>
              </a:rPr>
              <a:t>in managing federated security incidents</a:t>
            </a:r>
          </a:p>
          <a:p>
            <a:pPr marL="228600" indent="-228600">
              <a:lnSpc>
                <a:spcPct val="105000"/>
              </a:lnSpc>
              <a:spcAft>
                <a:spcPts val="300"/>
              </a:spcAft>
              <a:buFont typeface="+mj-lt"/>
              <a:buAutoNum type="arabicPeriod"/>
            </a:pPr>
            <a:r>
              <a:rPr lang="en-US" sz="1600" dirty="0">
                <a:solidFill>
                  <a:schemeClr val="tx2"/>
                </a:solidFill>
              </a:rPr>
              <a:t>Relevant </a:t>
            </a:r>
            <a:r>
              <a:rPr lang="en-US" sz="1600" b="1" dirty="0">
                <a:solidFill>
                  <a:schemeClr val="tx2"/>
                </a:solidFill>
              </a:rPr>
              <a:t>event data </a:t>
            </a:r>
            <a:r>
              <a:rPr lang="en-US" sz="1600" dirty="0">
                <a:solidFill>
                  <a:schemeClr val="tx2"/>
                </a:solidFill>
              </a:rPr>
              <a:t>is available to help </a:t>
            </a:r>
            <a:br>
              <a:rPr lang="en-US" sz="1600" dirty="0">
                <a:solidFill>
                  <a:schemeClr val="tx2"/>
                </a:solidFill>
              </a:rPr>
            </a:br>
            <a:r>
              <a:rPr lang="en-US" sz="1600" dirty="0">
                <a:solidFill>
                  <a:schemeClr val="tx2"/>
                </a:solidFill>
              </a:rPr>
              <a:t>collaborating incident responders</a:t>
            </a:r>
          </a:p>
          <a:p>
            <a:pPr marL="228600" indent="-228600">
              <a:lnSpc>
                <a:spcPct val="105000"/>
              </a:lnSpc>
              <a:spcAft>
                <a:spcPts val="300"/>
              </a:spcAft>
              <a:buFont typeface="+mj-lt"/>
              <a:buAutoNum type="arabicPeriod"/>
            </a:pPr>
            <a:r>
              <a:rPr lang="en-US" sz="1600" b="1" dirty="0">
                <a:solidFill>
                  <a:schemeClr val="tx2"/>
                </a:solidFill>
              </a:rPr>
              <a:t>Security protections are applied </a:t>
            </a:r>
            <a:r>
              <a:rPr lang="en-US" sz="1600" dirty="0">
                <a:solidFill>
                  <a:schemeClr val="tx2"/>
                </a:solidFill>
              </a:rPr>
              <a:t>to federated transactions</a:t>
            </a:r>
            <a:endParaRPr lang="en-GB" sz="1600" dirty="0">
              <a:solidFill>
                <a:schemeClr val="tx2"/>
              </a:solidFill>
            </a:endParaRPr>
          </a:p>
          <a:p>
            <a:pPr>
              <a:lnSpc>
                <a:spcPct val="105000"/>
              </a:lnSpc>
              <a:spcAft>
                <a:spcPts val="300"/>
              </a:spcAft>
            </a:pPr>
            <a:br>
              <a:rPr lang="en-GB" sz="1600" dirty="0"/>
            </a:br>
            <a:r>
              <a:rPr lang="en-GB" sz="1600" dirty="0"/>
              <a:t>Clarifies security incident response by an IdP or SP, and </a:t>
            </a:r>
            <a:r>
              <a:rPr lang="en-GB" sz="1600" b="1" dirty="0"/>
              <a:t>organisation can self-asserts</a:t>
            </a:r>
            <a:r>
              <a:rPr lang="en-GB" sz="1600" dirty="0"/>
              <a:t> in federation meta-data</a:t>
            </a:r>
          </a:p>
        </p:txBody>
      </p:sp>
      <p:sp>
        <p:nvSpPr>
          <p:cNvPr id="4" name="Text Placeholder 3"/>
          <p:cNvSpPr>
            <a:spLocks noGrp="1"/>
          </p:cNvSpPr>
          <p:nvPr>
            <p:ph type="body" sz="quarter" idx="15"/>
          </p:nvPr>
        </p:nvSpPr>
        <p:spPr/>
        <p:txBody>
          <a:bodyPr/>
          <a:lstStyle/>
          <a:p>
            <a:r>
              <a:rPr lang="en-GB" dirty="0"/>
              <a:t>‘Sirtfi’ – what makes federated security different?</a:t>
            </a:r>
          </a:p>
        </p:txBody>
      </p:sp>
      <p:sp>
        <p:nvSpPr>
          <p:cNvPr id="6" name="Text Placeholder 5"/>
          <p:cNvSpPr>
            <a:spLocks noGrp="1"/>
          </p:cNvSpPr>
          <p:nvPr>
            <p:ph type="body" sz="quarter" idx="16"/>
          </p:nvPr>
        </p:nvSpPr>
        <p:spPr/>
        <p:txBody>
          <a:bodyPr/>
          <a:lstStyle/>
          <a:p>
            <a:r>
              <a:rPr lang="en-GB" dirty="0"/>
              <a:t>https://refeds.org/sirtfi</a:t>
            </a:r>
          </a:p>
        </p:txBody>
      </p:sp>
      <p:sp>
        <p:nvSpPr>
          <p:cNvPr id="7" name="Footer Placeholder 6"/>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pic>
        <p:nvPicPr>
          <p:cNvPr id="8" name="Picture 7"/>
          <p:cNvPicPr>
            <a:picLocks noChangeAspect="1"/>
          </p:cNvPicPr>
          <p:nvPr/>
        </p:nvPicPr>
        <p:blipFill>
          <a:blip r:embed="rId2"/>
          <a:stretch>
            <a:fillRect/>
          </a:stretch>
        </p:blipFill>
        <p:spPr>
          <a:xfrm>
            <a:off x="6219497" y="1272952"/>
            <a:ext cx="2686378" cy="3084361"/>
          </a:xfrm>
          <a:prstGeom prst="rect">
            <a:avLst/>
          </a:prstGeom>
          <a:ln>
            <a:solidFill>
              <a:srgbClr val="6F2575"/>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447" y="148850"/>
            <a:ext cx="1216042" cy="972834"/>
          </a:xfrm>
          <a:prstGeom prst="rect">
            <a:avLst/>
          </a:prstGeom>
        </p:spPr>
      </p:pic>
      <p:pic>
        <p:nvPicPr>
          <p:cNvPr id="9" name="Picture 8"/>
          <p:cNvPicPr>
            <a:picLocks noChangeAspect="1"/>
          </p:cNvPicPr>
          <p:nvPr/>
        </p:nvPicPr>
        <p:blipFill>
          <a:blip r:embed="rId4"/>
          <a:stretch>
            <a:fillRect/>
          </a:stretch>
        </p:blipFill>
        <p:spPr>
          <a:xfrm>
            <a:off x="4321278" y="2371887"/>
            <a:ext cx="4734370" cy="629614"/>
          </a:xfrm>
          <a:prstGeom prst="rect">
            <a:avLst/>
          </a:prstGeom>
          <a:ln>
            <a:solidFill>
              <a:srgbClr val="6F2575"/>
            </a:solidFill>
          </a:ln>
        </p:spPr>
      </p:pic>
      <p:sp>
        <p:nvSpPr>
          <p:cNvPr id="11" name="TextBox 10"/>
          <p:cNvSpPr txBox="1"/>
          <p:nvPr/>
        </p:nvSpPr>
        <p:spPr>
          <a:xfrm>
            <a:off x="6287476" y="3556697"/>
            <a:ext cx="2775377" cy="1087477"/>
          </a:xfrm>
          <a:prstGeom prst="rect">
            <a:avLst/>
          </a:prstGeom>
          <a:solidFill>
            <a:srgbClr val="FFFFFF"/>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sym typeface="Arial"/>
              </a:rPr>
              <a:t>Operational Security</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Incident Response</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sym typeface="Arial"/>
              </a:rPr>
              <a:t>Traceability</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User Rules &amp; Conditions</a:t>
            </a:r>
          </a:p>
        </p:txBody>
      </p:sp>
      <p:sp>
        <p:nvSpPr>
          <p:cNvPr id="3" name="Slide Number Placeholder 2">
            <a:extLst>
              <a:ext uri="{FF2B5EF4-FFF2-40B4-BE49-F238E27FC236}">
                <a16:creationId xmlns:a16="http://schemas.microsoft.com/office/drawing/2014/main" id="{CAA8BCE5-4B17-AC5A-B196-E29354036816}"/>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52</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7857530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p:cNvSpPr>
            <a:spLocks noGrp="1"/>
          </p:cNvSpPr>
          <p:nvPr>
            <p:ph type="title"/>
          </p:nvPr>
        </p:nvSpPr>
        <p:spPr/>
        <p:txBody>
          <a:bodyPr>
            <a:normAutofit/>
          </a:bodyPr>
          <a:lstStyle/>
          <a:p>
            <a:r>
              <a:rPr lang="en-GB" sz="2400" dirty="0"/>
              <a:t>A federated community security challenge</a:t>
            </a:r>
          </a:p>
        </p:txBody>
      </p:sp>
      <p:sp>
        <p:nvSpPr>
          <p:cNvPr id="4" name="Footer Placeholder 3"/>
          <p:cNvSpPr>
            <a:spLocks noGrp="1"/>
          </p:cNvSpPr>
          <p:nvPr>
            <p:ph type="ftr"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C3D"/>
                </a:solidFill>
                <a:effectLst/>
                <a:uLnTx/>
                <a:uFillTx/>
                <a:latin typeface="Calibri"/>
                <a:ea typeface="+mn-ea"/>
                <a:sym typeface="Arial"/>
              </a:rPr>
              <a:t>ISGC 2026 EGI CSIRT Security Workshop</a:t>
            </a:r>
            <a:endParaRPr kumimoji="0" lang="nl-NL" sz="1000" b="0" i="0" u="none" strike="noStrike" kern="1200" cap="none" spc="0" normalizeH="0" baseline="0" noProof="0" dirty="0">
              <a:ln>
                <a:noFill/>
              </a:ln>
              <a:solidFill>
                <a:srgbClr val="001C3D"/>
              </a:solidFill>
              <a:effectLst/>
              <a:uLnTx/>
              <a:uFillTx/>
              <a:latin typeface="Calibri"/>
              <a:ea typeface="+mn-ea"/>
              <a:sym typeface="Arial"/>
            </a:endParaRPr>
          </a:p>
        </p:txBody>
      </p:sp>
      <p:grpSp>
        <p:nvGrpSpPr>
          <p:cNvPr id="21" name="Group 20"/>
          <p:cNvGrpSpPr/>
          <p:nvPr/>
        </p:nvGrpSpPr>
        <p:grpSpPr>
          <a:xfrm>
            <a:off x="126450" y="935016"/>
            <a:ext cx="8991833" cy="3799841"/>
            <a:chOff x="342635" y="1431213"/>
            <a:chExt cx="12162943" cy="5139915"/>
          </a:xfrm>
        </p:grpSpPr>
        <p:sp>
          <p:nvSpPr>
            <p:cNvPr id="8" name="Content Placeholder 5"/>
            <p:cNvSpPr txBox="1">
              <a:spLocks/>
            </p:cNvSpPr>
            <p:nvPr/>
          </p:nvSpPr>
          <p:spPr>
            <a:xfrm>
              <a:off x="633844" y="1431213"/>
              <a:ext cx="7356148" cy="1257596"/>
            </a:xfrm>
            <a:prstGeom prst="rect">
              <a:avLst/>
            </a:prstGeom>
          </p:spPr>
          <p:txBody>
            <a:bodyPr/>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2DB"/>
                  </a:solidFill>
                  <a:effectLst/>
                  <a:uLnTx/>
                  <a:uFillTx/>
                  <a:latin typeface="Calibri"/>
                  <a:ea typeface="+mn-ea"/>
                  <a:cs typeface="+mn-cs"/>
                  <a:sym typeface="Arial"/>
                </a:rPr>
                <a:t>Can we coordinate our collective R&amp;E response?</a:t>
              </a:r>
            </a:p>
            <a:p>
              <a:pPr marL="0" marR="0" lvl="0" indent="0" algn="l" defTabSz="309563"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dirty="0">
                <a:ln>
                  <a:noFill/>
                </a:ln>
                <a:solidFill>
                  <a:srgbClr val="00A2DB"/>
                </a:solidFill>
                <a:effectLst/>
                <a:uLnTx/>
                <a:uFillTx/>
                <a:latin typeface="Calibri"/>
                <a:ea typeface="+mn-ea"/>
                <a:cs typeface="+mn-cs"/>
                <a:sym typeface="Arial"/>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A2DB"/>
                  </a:solidFill>
                  <a:effectLst/>
                  <a:uLnTx/>
                  <a:uFillTx/>
                  <a:latin typeface="Calibri"/>
                  <a:ea typeface="+mn-ea"/>
                  <a:cs typeface="+mn-cs"/>
                  <a:sym typeface="Arial"/>
                </a:rPr>
                <a:t>‘challenges’ based on the </a:t>
              </a:r>
              <a:r>
                <a:rPr kumimoji="0" lang="en-US" sz="1600" b="1" i="1" u="none" strike="noStrike" kern="1200" cap="none" spc="0" normalizeH="0" baseline="0" noProof="0" dirty="0" err="1">
                  <a:ln>
                    <a:noFill/>
                  </a:ln>
                  <a:solidFill>
                    <a:srgbClr val="00A2DB"/>
                  </a:solidFill>
                  <a:effectLst/>
                  <a:uLnTx/>
                  <a:uFillTx/>
                  <a:latin typeface="Calibri"/>
                  <a:ea typeface="+mn-ea"/>
                  <a:cs typeface="+mn-cs"/>
                  <a:sym typeface="Arial"/>
                </a:rPr>
                <a:t>Sirtfi</a:t>
              </a:r>
              <a:r>
                <a:rPr kumimoji="0" lang="en-US" sz="1600" b="1" i="0" u="none" strike="noStrike" kern="1200" cap="none" spc="0" normalizeH="0" baseline="0" noProof="0" dirty="0">
                  <a:ln>
                    <a:noFill/>
                  </a:ln>
                  <a:solidFill>
                    <a:srgbClr val="00A2DB"/>
                  </a:solidFill>
                  <a:effectLst/>
                  <a:uLnTx/>
                  <a:uFillTx/>
                  <a:latin typeface="Calibri"/>
                  <a:ea typeface="+mn-ea"/>
                  <a:cs typeface="+mn-cs"/>
                  <a:sym typeface="Arial"/>
                </a:rPr>
                <a:t> contact model</a:t>
              </a:r>
              <a:endParaRPr kumimoji="0" lang="en-GB" sz="1600" b="1" i="0" u="none" strike="noStrike" kern="1200" cap="none" spc="0" normalizeH="0" baseline="0" noProof="0" dirty="0">
                <a:ln>
                  <a:noFill/>
                </a:ln>
                <a:solidFill>
                  <a:srgbClr val="00A2DB"/>
                </a:solidFill>
                <a:effectLst/>
                <a:uLnTx/>
                <a:uFillTx/>
                <a:latin typeface="Calibri"/>
                <a:ea typeface="+mn-ea"/>
                <a:cs typeface="+mn-cs"/>
                <a:sym typeface="Arial"/>
              </a:endParaRPr>
            </a:p>
          </p:txBody>
        </p:sp>
        <p:pic>
          <p:nvPicPr>
            <p:cNvPr id="9" name="Picture 8"/>
            <p:cNvPicPr>
              <a:picLocks noChangeAspect="1"/>
            </p:cNvPicPr>
            <p:nvPr/>
          </p:nvPicPr>
          <p:blipFill>
            <a:blip r:embed="rId3"/>
            <a:stretch>
              <a:fillRect/>
            </a:stretch>
          </p:blipFill>
          <p:spPr>
            <a:xfrm>
              <a:off x="342635" y="3283198"/>
              <a:ext cx="7195442" cy="2909711"/>
            </a:xfrm>
            <a:prstGeom prst="rect">
              <a:avLst/>
            </a:prstGeom>
            <a:effectLst>
              <a:glow rad="101600">
                <a:srgbClr val="0C3959">
                  <a:alpha val="60000"/>
                </a:srgbClr>
              </a:glow>
            </a:effectLst>
          </p:spPr>
        </p:pic>
        <p:pic>
          <p:nvPicPr>
            <p:cNvPr id="10" name="Picture 9"/>
            <p:cNvPicPr>
              <a:picLocks noChangeAspect="1"/>
            </p:cNvPicPr>
            <p:nvPr/>
          </p:nvPicPr>
          <p:blipFill>
            <a:blip r:embed="rId4"/>
            <a:stretch>
              <a:fillRect/>
            </a:stretch>
          </p:blipFill>
          <p:spPr>
            <a:xfrm>
              <a:off x="7991393" y="1766418"/>
              <a:ext cx="3941911" cy="1619171"/>
            </a:xfrm>
            <a:prstGeom prst="rect">
              <a:avLst/>
            </a:prstGeom>
            <a:effectLst>
              <a:glow rad="101600">
                <a:srgbClr val="0C3959">
                  <a:alpha val="60000"/>
                </a:srgbClr>
              </a:glow>
            </a:effectLst>
          </p:spPr>
        </p:pic>
        <p:pic>
          <p:nvPicPr>
            <p:cNvPr id="11" name="Picture 10"/>
            <p:cNvPicPr>
              <a:picLocks noChangeAspect="1"/>
            </p:cNvPicPr>
            <p:nvPr/>
          </p:nvPicPr>
          <p:blipFill>
            <a:blip r:embed="rId5"/>
            <a:stretch>
              <a:fillRect/>
            </a:stretch>
          </p:blipFill>
          <p:spPr>
            <a:xfrm>
              <a:off x="7991393" y="4110832"/>
              <a:ext cx="3941911" cy="1568968"/>
            </a:xfrm>
            <a:prstGeom prst="rect">
              <a:avLst/>
            </a:prstGeom>
            <a:effectLst>
              <a:glow rad="101600">
                <a:srgbClr val="0C3959">
                  <a:alpha val="60000"/>
                </a:srgbClr>
              </a:glow>
            </a:effectLst>
          </p:spPr>
        </p:pic>
        <p:sp>
          <p:nvSpPr>
            <p:cNvPr id="12" name="Down Arrow 11"/>
            <p:cNvSpPr/>
            <p:nvPr/>
          </p:nvSpPr>
          <p:spPr>
            <a:xfrm>
              <a:off x="9462887" y="3557110"/>
              <a:ext cx="998925" cy="382201"/>
            </a:xfrm>
            <a:prstGeom prst="downArrow">
              <a:avLst>
                <a:gd name="adj1" fmla="val 25527"/>
                <a:gd name="adj2" fmla="val 66083"/>
              </a:avLst>
            </a:prstGeom>
            <a:solidFill>
              <a:srgbClr val="0C3959"/>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sym typeface="Arial"/>
              </a:endParaRPr>
            </a:p>
          </p:txBody>
        </p:sp>
        <p:sp>
          <p:nvSpPr>
            <p:cNvPr id="13" name="TextBox 12"/>
            <p:cNvSpPr txBox="1"/>
            <p:nvPr/>
          </p:nvSpPr>
          <p:spPr>
            <a:xfrm>
              <a:off x="7688519" y="5921064"/>
              <a:ext cx="4714376" cy="35387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57A1E"/>
                  </a:solidFill>
                  <a:effectLst/>
                  <a:uLnTx/>
                  <a:uFillTx/>
                  <a:latin typeface="Calibri"/>
                  <a:ea typeface="+mn-ea"/>
                  <a:cs typeface="+mn-cs"/>
                  <a:sym typeface="Arial"/>
                </a:rPr>
                <a:t>parties involved in response challenge</a:t>
              </a:r>
              <a:endParaRPr kumimoji="0" lang="en-GB" sz="1100" b="1" i="0" u="none" strike="noStrike" kern="1200" cap="none" spc="0" normalizeH="0" baseline="0" noProof="0" dirty="0">
                <a:ln>
                  <a:noFill/>
                </a:ln>
                <a:solidFill>
                  <a:srgbClr val="F57A1E"/>
                </a:solidFill>
                <a:effectLst/>
                <a:uLnTx/>
                <a:uFillTx/>
                <a:latin typeface="Calibri"/>
                <a:ea typeface="+mn-ea"/>
                <a:cs typeface="+mn-cs"/>
                <a:sym typeface="Arial"/>
              </a:endParaRPr>
            </a:p>
          </p:txBody>
        </p:sp>
        <p:sp>
          <p:nvSpPr>
            <p:cNvPr id="14" name="TextBox 13"/>
            <p:cNvSpPr txBox="1"/>
            <p:nvPr/>
          </p:nvSpPr>
          <p:spPr>
            <a:xfrm>
              <a:off x="559830" y="6217257"/>
              <a:ext cx="11945748" cy="35387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C3959"/>
                  </a:solidFill>
                  <a:effectLst/>
                  <a:uLnTx/>
                  <a:uFillTx/>
                  <a:latin typeface="Calibri"/>
                  <a:ea typeface="+mn-ea"/>
                  <a:cs typeface="+mn-cs"/>
                  <a:sym typeface="Arial"/>
                </a:rPr>
                <a:t>Report-outs see </a:t>
              </a:r>
              <a:r>
                <a:rPr kumimoji="0" lang="en-GB" sz="1100" b="1" i="0" u="none" strike="noStrike" kern="1200" cap="none" spc="0" normalizeH="0" baseline="0" noProof="0" dirty="0">
                  <a:ln>
                    <a:noFill/>
                  </a:ln>
                  <a:solidFill>
                    <a:srgbClr val="0C3959"/>
                  </a:solidFill>
                  <a:effectLst/>
                  <a:uLnTx/>
                  <a:uFillTx/>
                  <a:latin typeface="Calibri"/>
                  <a:ea typeface="+mn-ea"/>
                  <a:cs typeface="+mn-cs"/>
                  <a:sym typeface="Arial"/>
                </a:rPr>
                <a:t>https://wiki.geant.org/display/AARC/Sirtfi+Communications+Challenges%2C+AARC2-TNA3.1</a:t>
              </a:r>
            </a:p>
          </p:txBody>
        </p:sp>
        <p:pic>
          <p:nvPicPr>
            <p:cNvPr id="15" name="Picture 14"/>
            <p:cNvPicPr>
              <a:picLocks noChangeAspect="1"/>
            </p:cNvPicPr>
            <p:nvPr/>
          </p:nvPicPr>
          <p:blipFill>
            <a:blip r:embed="rId6"/>
            <a:stretch>
              <a:fillRect/>
            </a:stretch>
          </p:blipFill>
          <p:spPr>
            <a:xfrm>
              <a:off x="2249657" y="3092823"/>
              <a:ext cx="636018" cy="430986"/>
            </a:xfrm>
            <a:prstGeom prst="rect">
              <a:avLst/>
            </a:prstGeom>
          </p:spPr>
        </p:pic>
        <p:pic>
          <p:nvPicPr>
            <p:cNvPr id="16" name="Picture 15"/>
            <p:cNvPicPr>
              <a:picLocks noChangeAspect="1"/>
            </p:cNvPicPr>
            <p:nvPr/>
          </p:nvPicPr>
          <p:blipFill>
            <a:blip r:embed="rId7"/>
            <a:stretch>
              <a:fillRect/>
            </a:stretch>
          </p:blipFill>
          <p:spPr>
            <a:xfrm>
              <a:off x="5090992" y="3092823"/>
              <a:ext cx="640078" cy="430986"/>
            </a:xfrm>
            <a:prstGeom prst="rect">
              <a:avLst/>
            </a:prstGeom>
          </p:spPr>
        </p:pic>
        <p:pic>
          <p:nvPicPr>
            <p:cNvPr id="17" name="Picture 16"/>
            <p:cNvPicPr>
              <a:picLocks noChangeAspect="1"/>
            </p:cNvPicPr>
            <p:nvPr/>
          </p:nvPicPr>
          <p:blipFill>
            <a:blip r:embed="rId8"/>
            <a:stretch>
              <a:fillRect/>
            </a:stretch>
          </p:blipFill>
          <p:spPr>
            <a:xfrm>
              <a:off x="6221356" y="4869648"/>
              <a:ext cx="776839" cy="430986"/>
            </a:xfrm>
            <a:prstGeom prst="rect">
              <a:avLst/>
            </a:prstGeom>
          </p:spPr>
        </p:pic>
        <p:pic>
          <p:nvPicPr>
            <p:cNvPr id="18" name="Picture 17"/>
            <p:cNvPicPr>
              <a:picLocks noChangeAspect="1"/>
            </p:cNvPicPr>
            <p:nvPr/>
          </p:nvPicPr>
          <p:blipFill>
            <a:blip r:embed="rId9"/>
            <a:stretch>
              <a:fillRect/>
            </a:stretch>
          </p:blipFill>
          <p:spPr>
            <a:xfrm>
              <a:off x="6221356" y="5360014"/>
              <a:ext cx="428459" cy="430986"/>
            </a:xfrm>
            <a:prstGeom prst="rect">
              <a:avLst/>
            </a:prstGeom>
          </p:spPr>
        </p:pic>
        <p:pic>
          <p:nvPicPr>
            <p:cNvPr id="19" name="Picture 18"/>
            <p:cNvPicPr>
              <a:picLocks noChangeAspect="1"/>
            </p:cNvPicPr>
            <p:nvPr/>
          </p:nvPicPr>
          <p:blipFill>
            <a:blip r:embed="rId7"/>
            <a:stretch>
              <a:fillRect/>
            </a:stretch>
          </p:blipFill>
          <p:spPr>
            <a:xfrm>
              <a:off x="1701052" y="5191907"/>
              <a:ext cx="640078" cy="430986"/>
            </a:xfrm>
            <a:prstGeom prst="rect">
              <a:avLst/>
            </a:prstGeom>
          </p:spPr>
        </p:pic>
        <p:pic>
          <p:nvPicPr>
            <p:cNvPr id="20" name="Picture 19"/>
            <p:cNvPicPr>
              <a:picLocks noChangeAspect="1"/>
            </p:cNvPicPr>
            <p:nvPr/>
          </p:nvPicPr>
          <p:blipFill>
            <a:blip r:embed="rId10"/>
            <a:stretch>
              <a:fillRect/>
            </a:stretch>
          </p:blipFill>
          <p:spPr>
            <a:xfrm>
              <a:off x="6751682" y="5329652"/>
              <a:ext cx="425181" cy="437328"/>
            </a:xfrm>
            <a:prstGeom prst="rect">
              <a:avLst/>
            </a:prstGeom>
          </p:spPr>
        </p:pic>
      </p:gr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3337" y="87756"/>
            <a:ext cx="971463" cy="777171"/>
          </a:xfrm>
          <a:prstGeom prst="rect">
            <a:avLst/>
          </a:prstGeom>
        </p:spPr>
      </p:pic>
      <p:sp>
        <p:nvSpPr>
          <p:cNvPr id="23" name="Rectangle 22"/>
          <p:cNvSpPr/>
          <p:nvPr/>
        </p:nvSpPr>
        <p:spPr>
          <a:xfrm>
            <a:off x="126450" y="1551216"/>
            <a:ext cx="5340139" cy="707886"/>
          </a:xfrm>
          <a:prstGeom prst="rect">
            <a:avLst/>
          </a:prstGeom>
          <a:ln>
            <a:solidFill>
              <a:srgbClr val="E3D88B"/>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57A1E"/>
                </a:solidFill>
                <a:effectLst/>
                <a:uLnTx/>
                <a:uFillTx/>
                <a:latin typeface="Calibri"/>
                <a:ea typeface="+mn-ea"/>
                <a:cs typeface="+mn-cs"/>
                <a:sym typeface="Arial"/>
              </a:rPr>
              <a:t>S</a:t>
            </a:r>
            <a:r>
              <a:rPr kumimoji="0" lang="en-US" sz="2000" b="1" i="0" u="none" strike="noStrike" kern="1200" cap="none" spc="0" normalizeH="0" baseline="0" noProof="0" dirty="0">
                <a:ln>
                  <a:noFill/>
                </a:ln>
                <a:solidFill>
                  <a:srgbClr val="0C3959"/>
                </a:solidFill>
                <a:effectLst/>
                <a:uLnTx/>
                <a:uFillTx/>
                <a:latin typeface="Calibri"/>
                <a:ea typeface="+mn-ea"/>
                <a:cs typeface="+mn-cs"/>
                <a:sym typeface="Arial"/>
              </a:rPr>
              <a:t>ecurity </a:t>
            </a:r>
            <a:r>
              <a:rPr kumimoji="0" lang="en-US" sz="2000" b="1" i="0" u="none" strike="noStrike" kern="1200" cap="none" spc="0" normalizeH="0" baseline="0" noProof="0" dirty="0">
                <a:ln>
                  <a:noFill/>
                </a:ln>
                <a:solidFill>
                  <a:srgbClr val="F57A1E"/>
                </a:solidFill>
                <a:effectLst/>
                <a:uLnTx/>
                <a:uFillTx/>
                <a:latin typeface="Calibri"/>
                <a:ea typeface="+mn-ea"/>
                <a:cs typeface="+mn-cs"/>
                <a:sym typeface="Arial"/>
              </a:rPr>
              <a:t>I</a:t>
            </a:r>
            <a:r>
              <a:rPr kumimoji="0" lang="en-US" sz="2000" b="1" i="0" u="none" strike="noStrike" kern="1200" cap="none" spc="0" normalizeH="0" baseline="0" noProof="0" dirty="0">
                <a:ln>
                  <a:noFill/>
                </a:ln>
                <a:solidFill>
                  <a:srgbClr val="0C3959"/>
                </a:solidFill>
                <a:effectLst/>
                <a:uLnTx/>
                <a:uFillTx/>
                <a:latin typeface="Calibri"/>
                <a:ea typeface="+mn-ea"/>
                <a:cs typeface="+mn-cs"/>
                <a:sym typeface="Arial"/>
              </a:rPr>
              <a:t>ncident </a:t>
            </a:r>
            <a:r>
              <a:rPr kumimoji="0" lang="en-US" sz="2000" b="1" i="0" u="none" strike="noStrike" kern="1200" cap="none" spc="0" normalizeH="0" baseline="0" noProof="0" dirty="0">
                <a:ln>
                  <a:noFill/>
                </a:ln>
                <a:solidFill>
                  <a:srgbClr val="F57A1E"/>
                </a:solidFill>
                <a:effectLst/>
                <a:uLnTx/>
                <a:uFillTx/>
                <a:latin typeface="Calibri"/>
                <a:ea typeface="+mn-ea"/>
                <a:cs typeface="+mn-cs"/>
                <a:sym typeface="Arial"/>
              </a:rPr>
              <a:t>R</a:t>
            </a:r>
            <a:r>
              <a:rPr kumimoji="0" lang="en-US" sz="2000" b="1" i="0" u="none" strike="noStrike" kern="1200" cap="none" spc="0" normalizeH="0" baseline="0" noProof="0" dirty="0">
                <a:ln>
                  <a:noFill/>
                </a:ln>
                <a:solidFill>
                  <a:srgbClr val="0C3959"/>
                </a:solidFill>
                <a:effectLst/>
                <a:uLnTx/>
                <a:uFillTx/>
                <a:latin typeface="Calibri"/>
                <a:ea typeface="+mn-ea"/>
                <a:cs typeface="+mn-cs"/>
                <a:sym typeface="Arial"/>
              </a:rPr>
              <a:t>esponse </a:t>
            </a:r>
            <a:r>
              <a:rPr kumimoji="0" lang="en-US" sz="2000" b="1" i="0" u="none" strike="noStrike" kern="1200" cap="none" spc="0" normalizeH="0" baseline="0" noProof="0" dirty="0">
                <a:ln>
                  <a:noFill/>
                </a:ln>
                <a:solidFill>
                  <a:srgbClr val="F57A1E"/>
                </a:solidFill>
                <a:effectLst/>
                <a:uLnTx/>
                <a:uFillTx/>
                <a:latin typeface="Calibri"/>
                <a:ea typeface="+mn-ea"/>
                <a:cs typeface="+mn-cs"/>
                <a:sym typeface="Arial"/>
              </a:rPr>
              <a:t>T</a:t>
            </a:r>
            <a:r>
              <a:rPr kumimoji="0" lang="en-US" sz="2000" b="1" i="0" u="none" strike="noStrike" kern="1200" cap="none" spc="0" normalizeH="0" baseline="0" noProof="0" dirty="0">
                <a:ln>
                  <a:noFill/>
                </a:ln>
                <a:solidFill>
                  <a:srgbClr val="0C3959"/>
                </a:solidFill>
                <a:effectLst/>
                <a:uLnTx/>
                <a:uFillTx/>
                <a:latin typeface="Calibri"/>
                <a:ea typeface="+mn-ea"/>
                <a:cs typeface="+mn-cs"/>
                <a:sym typeface="Arial"/>
              </a:rPr>
              <a:t>rust Framework for </a:t>
            </a:r>
            <a:br>
              <a:rPr kumimoji="0" lang="en-US" sz="2000" b="1" i="0" u="none" strike="noStrike" kern="1200" cap="none" spc="0" normalizeH="0" baseline="0" noProof="0" dirty="0">
                <a:ln>
                  <a:noFill/>
                </a:ln>
                <a:solidFill>
                  <a:srgbClr val="0C3959"/>
                </a:solidFill>
                <a:effectLst/>
                <a:uLnTx/>
                <a:uFillTx/>
                <a:latin typeface="Calibri"/>
                <a:ea typeface="+mn-ea"/>
                <a:cs typeface="+mn-cs"/>
                <a:sym typeface="Arial"/>
              </a:rPr>
            </a:br>
            <a:r>
              <a:rPr kumimoji="0" lang="en-US" sz="2000" b="1" i="0" u="none" strike="noStrike" kern="1200" cap="none" spc="0" normalizeH="0" baseline="0" noProof="0" dirty="0">
                <a:ln>
                  <a:noFill/>
                </a:ln>
                <a:solidFill>
                  <a:srgbClr val="F57A1E"/>
                </a:solidFill>
                <a:effectLst/>
                <a:uLnTx/>
                <a:uFillTx/>
                <a:latin typeface="Calibri"/>
                <a:ea typeface="+mn-ea"/>
                <a:cs typeface="+mn-cs"/>
                <a:sym typeface="Arial"/>
              </a:rPr>
              <a:t>F</a:t>
            </a:r>
            <a:r>
              <a:rPr kumimoji="0" lang="en-US" sz="2000" b="1" i="0" u="none" strike="noStrike" kern="1200" cap="none" spc="0" normalizeH="0" baseline="0" noProof="0" dirty="0">
                <a:ln>
                  <a:noFill/>
                </a:ln>
                <a:solidFill>
                  <a:srgbClr val="0C3959"/>
                </a:solidFill>
                <a:effectLst/>
                <a:uLnTx/>
                <a:uFillTx/>
                <a:latin typeface="Calibri"/>
                <a:ea typeface="+mn-ea"/>
                <a:cs typeface="+mn-cs"/>
                <a:sym typeface="Arial"/>
              </a:rPr>
              <a:t>ederated </a:t>
            </a:r>
            <a:r>
              <a:rPr kumimoji="0" lang="en-US" sz="2000" b="1" i="0" u="none" strike="noStrike" kern="1200" cap="none" spc="0" normalizeH="0" baseline="0" noProof="0" dirty="0">
                <a:ln>
                  <a:noFill/>
                </a:ln>
                <a:solidFill>
                  <a:srgbClr val="F57A1E"/>
                </a:solidFill>
                <a:effectLst/>
                <a:uLnTx/>
                <a:uFillTx/>
                <a:latin typeface="Calibri"/>
                <a:ea typeface="+mn-ea"/>
                <a:cs typeface="+mn-cs"/>
                <a:sym typeface="Arial"/>
              </a:rPr>
              <a:t>I</a:t>
            </a:r>
            <a:r>
              <a:rPr kumimoji="0" lang="en-US" sz="2000" b="1" i="0" u="none" strike="noStrike" kern="1200" cap="none" spc="0" normalizeH="0" baseline="0" noProof="0" dirty="0">
                <a:ln>
                  <a:noFill/>
                </a:ln>
                <a:solidFill>
                  <a:srgbClr val="0C3959"/>
                </a:solidFill>
                <a:effectLst/>
                <a:uLnTx/>
                <a:uFillTx/>
                <a:latin typeface="Calibri"/>
                <a:ea typeface="+mn-ea"/>
                <a:cs typeface="+mn-cs"/>
                <a:sym typeface="Arial"/>
              </a:rPr>
              <a:t>dentity</a:t>
            </a:r>
          </a:p>
        </p:txBody>
      </p:sp>
      <p:sp>
        <p:nvSpPr>
          <p:cNvPr id="3" name="Slide Number Placeholder 2">
            <a:extLst>
              <a:ext uri="{FF2B5EF4-FFF2-40B4-BE49-F238E27FC236}">
                <a16:creationId xmlns:a16="http://schemas.microsoft.com/office/drawing/2014/main" id="{A4C26138-8370-38C9-5252-8DABD1020FAD}"/>
              </a:ext>
            </a:extLst>
          </p:cNvPr>
          <p:cNvSpPr>
            <a:spLocks noGrp="1"/>
          </p:cNvSpPr>
          <p:nvPr>
            <p:ph type="sldNum" sz="quarter" idx="12"/>
          </p:nvPr>
        </p:nvSpPr>
        <p:spPr/>
        <p:txBody>
          <a:bodyPr/>
          <a:lstStyle/>
          <a:p>
            <a:pPr marL="0" marR="0" lvl="0" indent="0" algn="r" defTabSz="309563" rtl="0" eaLnBrk="1" fontAlgn="auto" latinLnBrk="0" hangingPunct="0">
              <a:lnSpc>
                <a:spcPct val="100000"/>
              </a:lnSpc>
              <a:spcBef>
                <a:spcPts val="0"/>
              </a:spcBef>
              <a:spcAft>
                <a:spcPts val="0"/>
              </a:spcAft>
              <a:buClrTx/>
              <a:buSzTx/>
              <a:buFontTx/>
              <a:buNone/>
              <a:tabLst/>
              <a:defRPr/>
            </a:pPr>
            <a:fld id="{6F576E6A-F32A-4612-884C-86870357C6B4}" type="slidenum">
              <a:rPr kumimoji="0" lang="en-GB" sz="1000" b="0" i="0" u="none" strike="noStrike" kern="0" cap="all" spc="0" normalizeH="0" baseline="0" noProof="0" smtClean="0">
                <a:ln>
                  <a:noFill/>
                </a:ln>
                <a:solidFill>
                  <a:srgbClr val="001C3D"/>
                </a:solidFill>
                <a:effectLst/>
                <a:uLnTx/>
                <a:uFillTx/>
                <a:latin typeface="Calibri"/>
                <a:ea typeface="+mn-ea"/>
                <a:sym typeface="Arial"/>
              </a:rPr>
              <a:pPr marL="0" marR="0" lvl="0" indent="0" algn="r" defTabSz="309563" rtl="0" eaLnBrk="1" fontAlgn="auto" latinLnBrk="0" hangingPunct="0">
                <a:lnSpc>
                  <a:spcPct val="100000"/>
                </a:lnSpc>
                <a:spcBef>
                  <a:spcPts val="0"/>
                </a:spcBef>
                <a:spcAft>
                  <a:spcPts val="0"/>
                </a:spcAft>
                <a:buClrTx/>
                <a:buSzTx/>
                <a:buFontTx/>
                <a:buNone/>
                <a:tabLst/>
                <a:defRPr/>
              </a:pPr>
              <a:t>53</a:t>
            </a:fld>
            <a:endParaRPr kumimoji="0" lang="en-GB" sz="1000" b="0" i="0" u="none" strike="noStrike" kern="0" cap="all" spc="0" normalizeH="0" baseline="0" noProof="0">
              <a:ln>
                <a:noFill/>
              </a:ln>
              <a:solidFill>
                <a:srgbClr val="001C3D"/>
              </a:solidFill>
              <a:effectLst/>
              <a:uLnTx/>
              <a:uFillTx/>
              <a:latin typeface="Calibri"/>
              <a:ea typeface="+mn-ea"/>
              <a:sym typeface="Arial"/>
            </a:endParaRPr>
          </a:p>
        </p:txBody>
      </p:sp>
      <p:pic>
        <p:nvPicPr>
          <p:cNvPr id="5" name="Google Shape;140;g3c66e51d994_11_0">
            <a:extLst>
              <a:ext uri="{FF2B5EF4-FFF2-40B4-BE49-F238E27FC236}">
                <a16:creationId xmlns:a16="http://schemas.microsoft.com/office/drawing/2014/main" id="{165742B8-2F7E-A0CC-AB68-88208B5E6196}"/>
              </a:ext>
            </a:extLst>
          </p:cNvPr>
          <p:cNvPicPr preferRelativeResize="0"/>
          <p:nvPr/>
        </p:nvPicPr>
        <p:blipFill rotWithShape="1">
          <a:blip r:embed="rId12">
            <a:alphaModFix/>
          </a:blip>
          <a:srcRect/>
          <a:stretch/>
        </p:blipFill>
        <p:spPr>
          <a:xfrm>
            <a:off x="7993612" y="107948"/>
            <a:ext cx="858513" cy="775682"/>
          </a:xfrm>
          <a:prstGeom prst="rect">
            <a:avLst/>
          </a:prstGeom>
          <a:noFill/>
          <a:ln>
            <a:noFill/>
          </a:ln>
        </p:spPr>
      </p:pic>
    </p:spTree>
    <p:extLst>
      <p:ext uri="{BB962C8B-B14F-4D97-AF65-F5344CB8AC3E}">
        <p14:creationId xmlns:p14="http://schemas.microsoft.com/office/powerpoint/2010/main" val="7624620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r>
              <a:rPr lang="en-US" sz="2400" dirty="0"/>
              <a:t>Response across </a:t>
            </a:r>
            <a:r>
              <a:rPr lang="en-US" sz="2400" dirty="0" err="1"/>
              <a:t>IdP</a:t>
            </a:r>
            <a:r>
              <a:rPr lang="en-US" sz="2400" dirty="0"/>
              <a:t>-SP Proxies: the limits of Sirtfi version 1</a:t>
            </a:r>
            <a:endParaRPr lang="en-GB" sz="2400" dirty="0"/>
          </a:p>
        </p:txBody>
      </p:sp>
      <p:grpSp>
        <p:nvGrpSpPr>
          <p:cNvPr id="7" name="Google Shape;930;g2e2953a4e95_0_530"/>
          <p:cNvGrpSpPr/>
          <p:nvPr/>
        </p:nvGrpSpPr>
        <p:grpSpPr>
          <a:xfrm>
            <a:off x="522879" y="940186"/>
            <a:ext cx="2419151" cy="2401642"/>
            <a:chOff x="4670842" y="2200087"/>
            <a:chExt cx="3941911" cy="3913381"/>
          </a:xfrm>
        </p:grpSpPr>
        <p:pic>
          <p:nvPicPr>
            <p:cNvPr id="8" name="Google Shape;931;g2e2953a4e95_0_530"/>
            <p:cNvPicPr preferRelativeResize="0"/>
            <p:nvPr/>
          </p:nvPicPr>
          <p:blipFill rotWithShape="1">
            <a:blip r:embed="rId2">
              <a:alphaModFix/>
            </a:blip>
            <a:srcRect/>
            <a:stretch/>
          </p:blipFill>
          <p:spPr>
            <a:xfrm>
              <a:off x="4670842" y="2200087"/>
              <a:ext cx="3941911" cy="1619171"/>
            </a:xfrm>
            <a:prstGeom prst="rect">
              <a:avLst/>
            </a:prstGeom>
            <a:noFill/>
            <a:ln>
              <a:noFill/>
            </a:ln>
          </p:spPr>
        </p:pic>
        <p:pic>
          <p:nvPicPr>
            <p:cNvPr id="9" name="Google Shape;932;g2e2953a4e95_0_530"/>
            <p:cNvPicPr preferRelativeResize="0"/>
            <p:nvPr/>
          </p:nvPicPr>
          <p:blipFill rotWithShape="1">
            <a:blip r:embed="rId3">
              <a:alphaModFix/>
            </a:blip>
            <a:srcRect/>
            <a:stretch/>
          </p:blipFill>
          <p:spPr>
            <a:xfrm>
              <a:off x="4670842" y="4544500"/>
              <a:ext cx="3941911" cy="1568968"/>
            </a:xfrm>
            <a:prstGeom prst="rect">
              <a:avLst/>
            </a:prstGeom>
            <a:noFill/>
            <a:ln>
              <a:noFill/>
            </a:ln>
          </p:spPr>
        </p:pic>
        <p:sp>
          <p:nvSpPr>
            <p:cNvPr id="10" name="Google Shape;933;g2e2953a4e95_0_530"/>
            <p:cNvSpPr/>
            <p:nvPr/>
          </p:nvSpPr>
          <p:spPr>
            <a:xfrm>
              <a:off x="6142335" y="3990778"/>
              <a:ext cx="999000" cy="382200"/>
            </a:xfrm>
            <a:prstGeom prst="downArrow">
              <a:avLst>
                <a:gd name="adj1" fmla="val 25527"/>
                <a:gd name="adj2" fmla="val 66083"/>
              </a:avLst>
            </a:prstGeom>
            <a:solidFill>
              <a:srgbClr val="0C3959"/>
            </a:solidFill>
            <a:ln w="12700" cap="flat" cmpd="sng">
              <a:solidFill>
                <a:srgbClr val="0C3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309563" rtl="0" eaLnBrk="1" fontAlgn="auto" latinLnBrk="0" hangingPunct="0">
                <a:lnSpc>
                  <a:spcPct val="100000"/>
                </a:lnSpc>
                <a:spcBef>
                  <a:spcPts val="0"/>
                </a:spcBef>
                <a:spcAft>
                  <a:spcPts val="0"/>
                </a:spcAft>
                <a:buClrTx/>
                <a:buSzTx/>
                <a:buFontTx/>
                <a:buNone/>
                <a:tabLst/>
                <a:defRPr/>
              </a:pPr>
              <a:endParaRPr kumimoji="0" sz="1600" b="0" i="0" u="none" strike="noStrike" kern="0" cap="all" spc="0" normalizeH="0" baseline="0" noProof="0">
                <a:ln>
                  <a:noFill/>
                </a:ln>
                <a:solidFill>
                  <a:srgbClr val="E6223C"/>
                </a:solidFill>
                <a:effectLst/>
                <a:uLnTx/>
                <a:uFillTx/>
                <a:latin typeface="Calibri"/>
                <a:ea typeface="Calibri"/>
                <a:cs typeface="Calibri"/>
                <a:sym typeface="Calibri"/>
              </a:endParaRPr>
            </a:p>
          </p:txBody>
        </p:sp>
      </p:grpSp>
      <p:pic>
        <p:nvPicPr>
          <p:cNvPr id="11" name="Google Shape;936;g2e2953a4e95_0_530"/>
          <p:cNvPicPr preferRelativeResize="0"/>
          <p:nvPr/>
        </p:nvPicPr>
        <p:blipFill rotWithShape="1">
          <a:blip r:embed="rId4">
            <a:alphaModFix/>
          </a:blip>
          <a:srcRect/>
          <a:stretch/>
        </p:blipFill>
        <p:spPr>
          <a:xfrm>
            <a:off x="4148806" y="1059550"/>
            <a:ext cx="4397977" cy="2735840"/>
          </a:xfrm>
          <a:prstGeom prst="rect">
            <a:avLst/>
          </a:prstGeom>
          <a:noFill/>
          <a:ln>
            <a:noFill/>
          </a:ln>
        </p:spPr>
      </p:pic>
      <p:sp>
        <p:nvSpPr>
          <p:cNvPr id="15" name="Google Shape;941;g2e2953a4e95_0_530"/>
          <p:cNvSpPr txBox="1"/>
          <p:nvPr/>
        </p:nvSpPr>
        <p:spPr>
          <a:xfrm>
            <a:off x="352484" y="2066804"/>
            <a:ext cx="1234381"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1" u="none" strike="noStrike" kern="0" cap="none" spc="0" normalizeH="0" baseline="0" noProof="0" dirty="0" err="1">
                <a:ln>
                  <a:noFill/>
                </a:ln>
                <a:solidFill>
                  <a:srgbClr val="003F5E"/>
                </a:solidFill>
                <a:effectLst/>
                <a:uLnTx/>
                <a:uFillTx/>
                <a:latin typeface="Calibri"/>
                <a:ea typeface="Calibri"/>
                <a:cs typeface="Calibri"/>
                <a:sym typeface="Calibri"/>
              </a:rPr>
              <a:t>Srtfi</a:t>
            </a:r>
            <a:r>
              <a:rPr kumimoji="0" lang="en-GB" sz="1600" b="1" i="1" u="none" strike="noStrike" kern="0" cap="none" spc="0" normalizeH="0" baseline="0" noProof="0" dirty="0">
                <a:ln>
                  <a:noFill/>
                </a:ln>
                <a:solidFill>
                  <a:srgbClr val="003F5E"/>
                </a:solidFill>
                <a:effectLst/>
                <a:uLnTx/>
                <a:uFillTx/>
                <a:latin typeface="Calibri"/>
                <a:ea typeface="Calibri"/>
                <a:cs typeface="Calibri"/>
                <a:sym typeface="Calibri"/>
              </a:rPr>
              <a:t> v1</a:t>
            </a:r>
            <a:endParaRPr kumimoji="0" sz="1600" b="1" i="1" u="none" strike="noStrike" kern="0" cap="none" spc="0" normalizeH="0" baseline="0" noProof="0" dirty="0">
              <a:ln>
                <a:noFill/>
              </a:ln>
              <a:solidFill>
                <a:srgbClr val="003F5E"/>
              </a:solidFill>
              <a:effectLst/>
              <a:uLnTx/>
              <a:uFillTx/>
              <a:latin typeface="Calibri"/>
              <a:ea typeface="Calibri"/>
              <a:cs typeface="Calibri"/>
              <a:sym typeface="Calibri"/>
            </a:endParaRPr>
          </a:p>
        </p:txBody>
      </p:sp>
      <p:sp>
        <p:nvSpPr>
          <p:cNvPr id="24" name="Google Shape;937;g2e2953a4e95_0_530"/>
          <p:cNvSpPr txBox="1"/>
          <p:nvPr/>
        </p:nvSpPr>
        <p:spPr>
          <a:xfrm>
            <a:off x="2768220" y="3944517"/>
            <a:ext cx="2442954"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1" u="none" strike="noStrike" kern="0" cap="none" spc="0" normalizeH="0" baseline="0" noProof="0" dirty="0">
                <a:ln>
                  <a:noFill/>
                </a:ln>
                <a:solidFill>
                  <a:srgbClr val="ED1556"/>
                </a:solidFill>
                <a:effectLst/>
                <a:uLnTx/>
                <a:uFillTx/>
                <a:latin typeface="Calibri"/>
                <a:ea typeface="Calibri"/>
                <a:cs typeface="Calibri"/>
                <a:sym typeface="Calibri"/>
              </a:rPr>
              <a:t>joint work with GN5 </a:t>
            </a:r>
            <a:r>
              <a:rPr kumimoji="0" lang="en-GB" sz="1600" b="0" i="1" u="none" strike="noStrike" kern="0" cap="none" spc="0" normalizeH="0" baseline="0" noProof="0" dirty="0" err="1">
                <a:ln>
                  <a:noFill/>
                </a:ln>
                <a:solidFill>
                  <a:srgbClr val="ED1556"/>
                </a:solidFill>
                <a:effectLst/>
                <a:uLnTx/>
                <a:uFillTx/>
                <a:latin typeface="Calibri"/>
                <a:ea typeface="Calibri"/>
                <a:cs typeface="Calibri"/>
                <a:sym typeface="Calibri"/>
              </a:rPr>
              <a:t>EnCo</a:t>
            </a:r>
            <a:r>
              <a:rPr kumimoji="0" lang="en-GB" sz="1600" b="0" i="1" u="none" strike="noStrike" kern="0" cap="none" spc="0" normalizeH="0" baseline="0" noProof="0" dirty="0">
                <a:ln>
                  <a:noFill/>
                </a:ln>
                <a:solidFill>
                  <a:srgbClr val="ED1556"/>
                </a:solidFill>
                <a:effectLst/>
                <a:uLnTx/>
                <a:uFillTx/>
                <a:latin typeface="Calibri"/>
                <a:ea typeface="Calibri"/>
                <a:cs typeface="Calibri"/>
                <a:sym typeface="Calibri"/>
              </a:rPr>
              <a:t> </a:t>
            </a:r>
            <a:br>
              <a:rPr kumimoji="0" lang="en-GB" sz="1600" b="0" i="1" u="none" strike="noStrike" kern="0" cap="none" spc="0" normalizeH="0" baseline="0" noProof="0" dirty="0">
                <a:ln>
                  <a:noFill/>
                </a:ln>
                <a:solidFill>
                  <a:srgbClr val="ED1556"/>
                </a:solidFill>
                <a:effectLst/>
                <a:uLnTx/>
                <a:uFillTx/>
                <a:latin typeface="Calibri"/>
                <a:ea typeface="Calibri"/>
                <a:cs typeface="Calibri"/>
                <a:sym typeface="Calibri"/>
              </a:rPr>
            </a:br>
            <a:r>
              <a:rPr kumimoji="0" lang="en-GB" sz="1600" b="0" i="1" u="none" strike="noStrike" kern="0" cap="none" spc="0" normalizeH="0" baseline="0" noProof="0" dirty="0">
                <a:ln>
                  <a:noFill/>
                </a:ln>
                <a:solidFill>
                  <a:srgbClr val="ED1556"/>
                </a:solidFill>
                <a:effectLst/>
                <a:uLnTx/>
                <a:uFillTx/>
                <a:latin typeface="Calibri"/>
                <a:ea typeface="Calibri"/>
                <a:cs typeface="Calibri"/>
                <a:sym typeface="Calibri"/>
              </a:rPr>
              <a:t>and eduGAIN CSIRT</a:t>
            </a:r>
            <a:endParaRPr kumimoji="0" sz="1600" b="0" i="1" u="none" strike="noStrike" kern="0" cap="none" spc="0" normalizeH="0" baseline="0" noProof="0" dirty="0">
              <a:ln>
                <a:noFill/>
              </a:ln>
              <a:solidFill>
                <a:srgbClr val="ED1556"/>
              </a:solidFill>
              <a:effectLst/>
              <a:uLnTx/>
              <a:uFillTx/>
              <a:latin typeface="Calibri"/>
              <a:ea typeface="Calibri"/>
              <a:cs typeface="Calibri"/>
              <a:sym typeface="Calibri"/>
            </a:endParaRPr>
          </a:p>
        </p:txBody>
      </p:sp>
      <p:pic>
        <p:nvPicPr>
          <p:cNvPr id="25" name="Google Shape;939;g2e2953a4e95_0_530"/>
          <p:cNvPicPr preferRelativeResize="0"/>
          <p:nvPr/>
        </p:nvPicPr>
        <p:blipFill rotWithShape="1">
          <a:blip r:embed="rId5">
            <a:alphaModFix/>
          </a:blip>
          <a:srcRect/>
          <a:stretch/>
        </p:blipFill>
        <p:spPr>
          <a:xfrm>
            <a:off x="995247" y="3956808"/>
            <a:ext cx="920995" cy="611804"/>
          </a:xfrm>
          <a:prstGeom prst="rect">
            <a:avLst/>
          </a:prstGeom>
          <a:noFill/>
          <a:ln>
            <a:noFill/>
          </a:ln>
        </p:spPr>
      </p:pic>
      <p:sp>
        <p:nvSpPr>
          <p:cNvPr id="26" name="Google Shape;940;g2e2953a4e95_0_530"/>
          <p:cNvSpPr txBox="1"/>
          <p:nvPr/>
        </p:nvSpPr>
        <p:spPr>
          <a:xfrm>
            <a:off x="750979" y="3985599"/>
            <a:ext cx="3258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ED1556"/>
                </a:solidFill>
                <a:effectLst/>
                <a:uLnTx/>
                <a:uFillTx/>
                <a:latin typeface="Calibri"/>
                <a:ea typeface="Calibri"/>
                <a:cs typeface="Calibri"/>
                <a:sym typeface="Calibri"/>
              </a:rPr>
              <a:t>|</a:t>
            </a:r>
            <a:endParaRPr kumimoji="0" sz="2000" b="0" i="0" u="none" strike="noStrike" kern="0" cap="none" spc="0" normalizeH="0" baseline="0" noProof="0">
              <a:ln>
                <a:noFill/>
              </a:ln>
              <a:solidFill>
                <a:srgbClr val="003F5E"/>
              </a:solidFill>
              <a:effectLst/>
              <a:uLnTx/>
              <a:uFillTx/>
              <a:latin typeface="Calibri"/>
              <a:ea typeface="Calibri"/>
              <a:cs typeface="Calibri"/>
              <a:sym typeface="Calibri"/>
            </a:endParaRPr>
          </a:p>
        </p:txBody>
      </p:sp>
      <p:grpSp>
        <p:nvGrpSpPr>
          <p:cNvPr id="27" name="Google Shape;942;g2e2953a4e95_0_530"/>
          <p:cNvGrpSpPr/>
          <p:nvPr/>
        </p:nvGrpSpPr>
        <p:grpSpPr>
          <a:xfrm>
            <a:off x="134296" y="3996494"/>
            <a:ext cx="2619528" cy="461700"/>
            <a:chOff x="457201" y="5855901"/>
            <a:chExt cx="2619528" cy="461700"/>
          </a:xfrm>
        </p:grpSpPr>
        <p:grpSp>
          <p:nvGrpSpPr>
            <p:cNvPr id="28" name="Google Shape;943;g2e2953a4e95_0_530"/>
            <p:cNvGrpSpPr/>
            <p:nvPr/>
          </p:nvGrpSpPr>
          <p:grpSpPr>
            <a:xfrm>
              <a:off x="540463" y="5855901"/>
              <a:ext cx="2536266" cy="461700"/>
              <a:chOff x="1537099" y="5618988"/>
              <a:chExt cx="2536266" cy="461700"/>
            </a:xfrm>
          </p:grpSpPr>
          <p:pic>
            <p:nvPicPr>
              <p:cNvPr id="30" name="Google Shape;944;g2e2953a4e95_0_530"/>
              <p:cNvPicPr preferRelativeResize="0"/>
              <p:nvPr/>
            </p:nvPicPr>
            <p:blipFill rotWithShape="1">
              <a:blip r:embed="rId6">
                <a:alphaModFix/>
              </a:blip>
              <a:srcRect/>
              <a:stretch/>
            </p:blipFill>
            <p:spPr>
              <a:xfrm>
                <a:off x="1537099" y="5726698"/>
                <a:ext cx="620592" cy="295024"/>
              </a:xfrm>
              <a:prstGeom prst="rect">
                <a:avLst/>
              </a:prstGeom>
              <a:noFill/>
              <a:ln>
                <a:noFill/>
              </a:ln>
            </p:spPr>
          </p:pic>
          <p:sp>
            <p:nvSpPr>
              <p:cNvPr id="31" name="Google Shape;945;g2e2953a4e95_0_530"/>
              <p:cNvSpPr txBox="1"/>
              <p:nvPr/>
            </p:nvSpPr>
            <p:spPr>
              <a:xfrm>
                <a:off x="3166765" y="5618988"/>
                <a:ext cx="9066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solidFill>
                      <a:srgbClr val="ED1556"/>
                    </a:solidFill>
                    <a:effectLst/>
                    <a:uLnTx/>
                    <a:uFillTx/>
                    <a:latin typeface="Calibri"/>
                    <a:ea typeface="Calibri"/>
                    <a:cs typeface="Calibri"/>
                    <a:sym typeface="Calibri"/>
                  </a:rPr>
                  <a:t>|</a:t>
                </a:r>
                <a:r>
                  <a:rPr kumimoji="0" lang="en-GB" sz="2000" b="0" i="0" u="none" strike="noStrike" kern="0" cap="none" spc="0" normalizeH="0" baseline="0" noProof="0">
                    <a:ln>
                      <a:noFill/>
                    </a:ln>
                    <a:solidFill>
                      <a:srgbClr val="003F5E"/>
                    </a:solidFill>
                    <a:effectLst/>
                    <a:uLnTx/>
                    <a:uFillTx/>
                    <a:latin typeface="Calibri"/>
                    <a:ea typeface="Calibri"/>
                    <a:cs typeface="Calibri"/>
                    <a:sym typeface="Calibri"/>
                  </a:rPr>
                  <a:t>CSIRT</a:t>
                </a:r>
                <a:endParaRPr kumimoji="0" sz="2000" b="0" i="0" u="none" strike="noStrike" kern="0" cap="none" spc="0" normalizeH="0" baseline="0" noProof="0">
                  <a:ln>
                    <a:noFill/>
                  </a:ln>
                  <a:solidFill>
                    <a:srgbClr val="003F5E"/>
                  </a:solidFill>
                  <a:effectLst/>
                  <a:uLnTx/>
                  <a:uFillTx/>
                  <a:latin typeface="Calibri"/>
                  <a:ea typeface="Calibri"/>
                  <a:cs typeface="Calibri"/>
                  <a:sym typeface="Calibri"/>
                </a:endParaRPr>
              </a:p>
            </p:txBody>
          </p:sp>
        </p:grpSp>
        <p:sp>
          <p:nvSpPr>
            <p:cNvPr id="29" name="Google Shape;946;g2e2953a4e95_0_530"/>
            <p:cNvSpPr/>
            <p:nvPr/>
          </p:nvSpPr>
          <p:spPr>
            <a:xfrm>
              <a:off x="457201" y="5889812"/>
              <a:ext cx="2577900" cy="417000"/>
            </a:xfrm>
            <a:prstGeom prst="rect">
              <a:avLst/>
            </a:prstGeom>
            <a:noFill/>
            <a:ln w="12700" cap="flat" cmpd="sng">
              <a:solidFill>
                <a:srgbClr val="ED155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32" name="Picture 31"/>
          <p:cNvPicPr>
            <a:picLocks noChangeAspect="1"/>
          </p:cNvPicPr>
          <p:nvPr/>
        </p:nvPicPr>
        <p:blipFill>
          <a:blip r:embed="rId7"/>
          <a:stretch>
            <a:fillRect/>
          </a:stretch>
        </p:blipFill>
        <p:spPr>
          <a:xfrm>
            <a:off x="5211174" y="4002395"/>
            <a:ext cx="510766" cy="451331"/>
          </a:xfrm>
          <a:prstGeom prst="rect">
            <a:avLst/>
          </a:prstGeom>
          <a:ln>
            <a:solidFill>
              <a:srgbClr val="6F2575"/>
            </a:solidFill>
          </a:ln>
          <a:effectLst>
            <a:outerShdw blurRad="50800" dist="38100" dir="2700000" algn="tl" rotWithShape="0">
              <a:prstClr val="black">
                <a:alpha val="40000"/>
              </a:prstClr>
            </a:outerShdw>
          </a:effectLst>
        </p:spPr>
      </p:pic>
      <p:sp>
        <p:nvSpPr>
          <p:cNvPr id="34" name="Freeform 33"/>
          <p:cNvSpPr/>
          <p:nvPr/>
        </p:nvSpPr>
        <p:spPr>
          <a:xfrm>
            <a:off x="3036317" y="2016520"/>
            <a:ext cx="1229710" cy="456923"/>
          </a:xfrm>
          <a:custGeom>
            <a:avLst/>
            <a:gdLst>
              <a:gd name="connsiteX0" fmla="*/ 0 w 1229710"/>
              <a:gd name="connsiteY0" fmla="*/ 279450 h 456923"/>
              <a:gd name="connsiteX1" fmla="*/ 338958 w 1229710"/>
              <a:gd name="connsiteY1" fmla="*/ 3553 h 456923"/>
              <a:gd name="connsiteX2" fmla="*/ 685800 w 1229710"/>
              <a:gd name="connsiteY2" fmla="*/ 452871 h 456923"/>
              <a:gd name="connsiteX3" fmla="*/ 938048 w 1229710"/>
              <a:gd name="connsiteY3" fmla="*/ 224271 h 456923"/>
              <a:gd name="connsiteX4" fmla="*/ 1229710 w 1229710"/>
              <a:gd name="connsiteY4" fmla="*/ 208505 h 456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710" h="456923">
                <a:moveTo>
                  <a:pt x="0" y="279450"/>
                </a:moveTo>
                <a:cubicBezTo>
                  <a:pt x="112329" y="127050"/>
                  <a:pt x="224658" y="-25350"/>
                  <a:pt x="338958" y="3553"/>
                </a:cubicBezTo>
                <a:cubicBezTo>
                  <a:pt x="453258" y="32456"/>
                  <a:pt x="585952" y="416085"/>
                  <a:pt x="685800" y="452871"/>
                </a:cubicBezTo>
                <a:cubicBezTo>
                  <a:pt x="785648" y="489657"/>
                  <a:pt x="847396" y="264999"/>
                  <a:pt x="938048" y="224271"/>
                </a:cubicBezTo>
                <a:cubicBezTo>
                  <a:pt x="1028700" y="183543"/>
                  <a:pt x="1129205" y="196024"/>
                  <a:pt x="1229710" y="208505"/>
                </a:cubicBezTo>
              </a:path>
            </a:pathLst>
          </a:custGeom>
          <a:noFill/>
          <a:ln w="12700" cap="flat">
            <a:solidFill>
              <a:srgbClr val="6F2575"/>
            </a:solidFill>
            <a:miter lim="4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lvl="0" indent="0" algn="l" defTabSz="914400" rtl="0" eaLnBrk="1" fontAlgn="auto" latinLnBrk="1"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a:cs typeface="Arial"/>
              <a:sym typeface="Arial"/>
            </a:endParaRPr>
          </a:p>
        </p:txBody>
      </p:sp>
      <p:sp>
        <p:nvSpPr>
          <p:cNvPr id="2" name="Slide Number Placeholder 1">
            <a:extLst>
              <a:ext uri="{FF2B5EF4-FFF2-40B4-BE49-F238E27FC236}">
                <a16:creationId xmlns:a16="http://schemas.microsoft.com/office/drawing/2014/main" id="{3723F96A-CFFB-FA4E-EEAE-CA0B9A1F866C}"/>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54</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2712234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The eduGAIN Security Handbook</a:t>
            </a:r>
          </a:p>
        </p:txBody>
      </p:sp>
      <p:sp>
        <p:nvSpPr>
          <p:cNvPr id="22" name="Text Placeholder 21"/>
          <p:cNvSpPr>
            <a:spLocks noGrp="1"/>
          </p:cNvSpPr>
          <p:nvPr>
            <p:ph type="body" sz="quarter" idx="14"/>
          </p:nvPr>
        </p:nvSpPr>
        <p:spPr/>
        <p:txBody>
          <a:bodyPr/>
          <a:lstStyle/>
          <a:p>
            <a:r>
              <a:rPr lang="en-GB" dirty="0"/>
              <a:t>https://edugain.org/edugain-security/references/ eduGAIN Security activities supported by the GN4-3 and GN5-1 Trust and Identity activities</a:t>
            </a:r>
          </a:p>
        </p:txBody>
      </p:sp>
      <p:sp>
        <p:nvSpPr>
          <p:cNvPr id="5" name="Footer Placeholder 4"/>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C3D"/>
                </a:solidFill>
                <a:effectLst/>
                <a:uLnTx/>
                <a:uFillTx/>
                <a:latin typeface="Calibri"/>
                <a:ea typeface="+mn-ea"/>
                <a:sym typeface="Arial"/>
              </a:rPr>
              <a:t>ISGC 2026 EGI CSIRT Security Workshop</a:t>
            </a:r>
            <a:endParaRPr kumimoji="0" lang="en-GB" sz="1000" b="0" i="0" u="none" strike="noStrike" kern="1200" cap="none" spc="0" normalizeH="0" baseline="0" noProof="0" dirty="0">
              <a:ln>
                <a:noFill/>
              </a:ln>
              <a:solidFill>
                <a:srgbClr val="001C3D"/>
              </a:solidFill>
              <a:effectLst/>
              <a:uLnTx/>
              <a:uFillTx/>
              <a:latin typeface="Calibri"/>
              <a:ea typeface="+mn-ea"/>
              <a:sym typeface="Arial"/>
            </a:endParaRPr>
          </a:p>
        </p:txBody>
      </p:sp>
      <p:pic>
        <p:nvPicPr>
          <p:cNvPr id="21" name="Picture 20"/>
          <p:cNvPicPr>
            <a:picLocks noChangeAspect="1"/>
          </p:cNvPicPr>
          <p:nvPr/>
        </p:nvPicPr>
        <p:blipFill>
          <a:blip r:embed="rId2"/>
          <a:stretch>
            <a:fillRect/>
          </a:stretch>
        </p:blipFill>
        <p:spPr>
          <a:xfrm>
            <a:off x="251108" y="977317"/>
            <a:ext cx="7118335" cy="3369467"/>
          </a:xfrm>
          <a:prstGeom prst="rect">
            <a:avLst/>
          </a:prstGeom>
        </p:spPr>
      </p:pic>
      <p:pic>
        <p:nvPicPr>
          <p:cNvPr id="6" name="Picture 5"/>
          <p:cNvPicPr>
            <a:picLocks noChangeAspect="1"/>
          </p:cNvPicPr>
          <p:nvPr/>
        </p:nvPicPr>
        <p:blipFill>
          <a:blip r:embed="rId3"/>
          <a:stretch>
            <a:fillRect/>
          </a:stretch>
        </p:blipFill>
        <p:spPr>
          <a:xfrm>
            <a:off x="5474183" y="508862"/>
            <a:ext cx="3479768" cy="3190171"/>
          </a:xfrm>
          <a:prstGeom prst="rect">
            <a:avLst/>
          </a:prstGeom>
          <a:ln>
            <a:solidFill>
              <a:schemeClr val="accent3"/>
            </a:solidFill>
          </a:ln>
        </p:spPr>
      </p:pic>
      <p:sp>
        <p:nvSpPr>
          <p:cNvPr id="2" name="Slide Number Placeholder 1">
            <a:extLst>
              <a:ext uri="{FF2B5EF4-FFF2-40B4-BE49-F238E27FC236}">
                <a16:creationId xmlns:a16="http://schemas.microsoft.com/office/drawing/2014/main" id="{C1814981-8BE2-CDDF-FAA9-ED8F4B61B3C9}"/>
              </a:ext>
            </a:extLst>
          </p:cNvPr>
          <p:cNvSpPr>
            <a:spLocks noGrp="1"/>
          </p:cNvSpPr>
          <p:nvPr>
            <p:ph type="sldNum" sz="quarter" idx="17"/>
          </p:nvPr>
        </p:nvSpPr>
        <p:spPr/>
        <p:txBody>
          <a:bodyPr/>
          <a:lstStyle/>
          <a:p>
            <a:pPr marL="0" marR="0" lvl="0" indent="0" algn="r" defTabSz="309563" rtl="0" eaLnBrk="1" fontAlgn="auto" latinLnBrk="0" hangingPunct="0">
              <a:lnSpc>
                <a:spcPct val="100000"/>
              </a:lnSpc>
              <a:spcBef>
                <a:spcPts val="0"/>
              </a:spcBef>
              <a:spcAft>
                <a:spcPts val="0"/>
              </a:spcAft>
              <a:buClrTx/>
              <a:buSzTx/>
              <a:buFontTx/>
              <a:buNone/>
              <a:tabLst/>
              <a:defRPr/>
            </a:pPr>
            <a:fld id="{09B7AD4A-C94A-7B42-9E17-606C7F366C4B}" type="slidenum">
              <a:rPr kumimoji="0" lang="nl-NL" sz="1000" b="0" i="0" u="none" strike="noStrike" kern="0" cap="all" spc="0" normalizeH="0" baseline="0" noProof="0" smtClean="0">
                <a:ln>
                  <a:noFill/>
                </a:ln>
                <a:solidFill>
                  <a:srgbClr val="001C3D"/>
                </a:solidFill>
                <a:effectLst/>
                <a:uLnTx/>
                <a:uFillTx/>
                <a:latin typeface="Calibri"/>
                <a:ea typeface="+mn-ea"/>
                <a:sym typeface="Arial"/>
              </a:rPr>
              <a:pPr marL="0" marR="0" lvl="0" indent="0" algn="r" defTabSz="309563" rtl="0" eaLnBrk="1" fontAlgn="auto" latinLnBrk="0" hangingPunct="0">
                <a:lnSpc>
                  <a:spcPct val="100000"/>
                </a:lnSpc>
                <a:spcBef>
                  <a:spcPts val="0"/>
                </a:spcBef>
                <a:spcAft>
                  <a:spcPts val="0"/>
                </a:spcAft>
                <a:buClrTx/>
                <a:buSzTx/>
                <a:buFontTx/>
                <a:buNone/>
                <a:tabLst/>
                <a:defRPr/>
              </a:pPr>
              <a:t>55</a:t>
            </a:fld>
            <a:endParaRPr kumimoji="0" lang="nl-NL" sz="1000" b="0" i="0" u="none" strike="noStrike" kern="0" cap="all" spc="0" normalizeH="0" baseline="0" noProof="0" dirty="0">
              <a:ln>
                <a:noFill/>
              </a:ln>
              <a:solidFill>
                <a:srgbClr val="001C3D"/>
              </a:solidFill>
              <a:effectLst/>
              <a:uLnTx/>
              <a:uFillTx/>
              <a:latin typeface="Calibri"/>
              <a:ea typeface="+mn-ea"/>
              <a:sym typeface="Arial"/>
            </a:endParaRPr>
          </a:p>
        </p:txBody>
      </p:sp>
    </p:spTree>
    <p:extLst>
      <p:ext uri="{BB962C8B-B14F-4D97-AF65-F5344CB8AC3E}">
        <p14:creationId xmlns:p14="http://schemas.microsoft.com/office/powerpoint/2010/main" val="16720962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A11F9F-E296-77A9-719E-AAA6D2689026}"/>
              </a:ext>
            </a:extLst>
          </p:cNvPr>
          <p:cNvSpPr>
            <a:spLocks noGrp="1"/>
          </p:cNvSpPr>
          <p:nvPr>
            <p:ph type="sldNum" sz="quarter" idx="2"/>
          </p:nvPr>
        </p:nvSpPr>
        <p:spPr>
          <a:xfrm>
            <a:off x="264319" y="4771189"/>
            <a:ext cx="176330" cy="173124"/>
          </a:xfrm>
        </p:spPr>
        <p:txBody>
          <a:bodyPr/>
          <a:lstStyle/>
          <a:p>
            <a:pPr lvl="0"/>
            <a:fld id="{6F576E6A-F32A-4612-884C-86870357C6B4}" type="slidenum">
              <a:rPr lang="en-GB" noProof="0" smtClean="0">
                <a:sym typeface="Arial"/>
              </a:rPr>
              <a:pPr lvl="0"/>
              <a:t>56</a:t>
            </a:fld>
            <a:endParaRPr lang="en-GB" noProof="0">
              <a:sym typeface="Arial"/>
            </a:endParaRPr>
          </a:p>
        </p:txBody>
      </p:sp>
      <p:sp>
        <p:nvSpPr>
          <p:cNvPr id="4" name="Footer Placeholder 3"/>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15" name="Text Placeholder 14">
            <a:extLst>
              <a:ext uri="{FF2B5EF4-FFF2-40B4-BE49-F238E27FC236}">
                <a16:creationId xmlns:a16="http://schemas.microsoft.com/office/drawing/2014/main" id="{46384D8F-6F4A-3085-E68A-423FA7A08359}"/>
              </a:ext>
            </a:extLst>
          </p:cNvPr>
          <p:cNvSpPr>
            <a:spLocks noGrp="1"/>
          </p:cNvSpPr>
          <p:nvPr>
            <p:ph type="body" sz="quarter" idx="15"/>
          </p:nvPr>
        </p:nvSpPr>
        <p:spPr>
          <a:xfrm>
            <a:off x="238125" y="238125"/>
            <a:ext cx="8667750" cy="400110"/>
          </a:xfrm>
        </p:spPr>
        <p:txBody>
          <a:bodyPr/>
          <a:lstStyle/>
          <a:p>
            <a:r>
              <a:rPr lang="en-GB" dirty="0">
                <a:solidFill>
                  <a:srgbClr val="FF0000"/>
                </a:solidFill>
              </a:rPr>
              <a:t>Sharing threat intel – working with our community</a:t>
            </a:r>
            <a:endParaRPr lang="en-GB" dirty="0"/>
          </a:p>
        </p:txBody>
      </p:sp>
      <p:sp>
        <p:nvSpPr>
          <p:cNvPr id="16" name="Text Placeholder 15">
            <a:extLst>
              <a:ext uri="{FF2B5EF4-FFF2-40B4-BE49-F238E27FC236}">
                <a16:creationId xmlns:a16="http://schemas.microsoft.com/office/drawing/2014/main" id="{A59F0017-B749-FC97-4C91-641F82BDD61F}"/>
              </a:ext>
            </a:extLst>
          </p:cNvPr>
          <p:cNvSpPr>
            <a:spLocks noGrp="1"/>
          </p:cNvSpPr>
          <p:nvPr>
            <p:ph type="body" sz="quarter" idx="16"/>
          </p:nvPr>
        </p:nvSpPr>
        <p:spPr/>
        <p:txBody>
          <a:bodyPr/>
          <a:lstStyle/>
          <a:p>
            <a:r>
              <a:rPr lang="en-US" dirty="0"/>
              <a:t>WLCG SOC WG, Research SOC (US), MISP by Circl.lu (https://www.circl.lu/services/misp-malware-information-sharing-platform/)</a:t>
            </a:r>
          </a:p>
        </p:txBody>
      </p:sp>
      <p:pic>
        <p:nvPicPr>
          <p:cNvPr id="6" name="Picture 5"/>
          <p:cNvPicPr>
            <a:picLocks noChangeAspect="1"/>
          </p:cNvPicPr>
          <p:nvPr/>
        </p:nvPicPr>
        <p:blipFill>
          <a:blip r:embed="rId3"/>
          <a:stretch>
            <a:fillRect/>
          </a:stretch>
        </p:blipFill>
        <p:spPr>
          <a:xfrm>
            <a:off x="99848" y="1002271"/>
            <a:ext cx="3896650" cy="2730699"/>
          </a:xfrm>
          <a:prstGeom prst="rect">
            <a:avLst/>
          </a:prstGeom>
          <a:ln>
            <a:solidFill>
              <a:srgbClr val="6F2575"/>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9232" y="1403978"/>
            <a:ext cx="6606539" cy="1998478"/>
          </a:xfrm>
          <a:prstGeom prst="rect">
            <a:avLst/>
          </a:prstGeom>
          <a:ln>
            <a:solidFill>
              <a:srgbClr val="6F2575"/>
            </a:solidFill>
          </a:ln>
          <a:effectLst>
            <a:glow rad="101600">
              <a:srgbClr val="6F2575">
                <a:alpha val="60000"/>
              </a:srgbClr>
            </a:glow>
          </a:effectLst>
        </p:spPr>
      </p:pic>
      <p:sp>
        <p:nvSpPr>
          <p:cNvPr id="2" name="TextBox 1"/>
          <p:cNvSpPr txBox="1"/>
          <p:nvPr/>
        </p:nvSpPr>
        <p:spPr>
          <a:xfrm>
            <a:off x="676165" y="3801428"/>
            <a:ext cx="3320333" cy="471924"/>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B3D"/>
                </a:solidFill>
                <a:effectLst/>
                <a:uLnTx/>
                <a:uFillTx/>
                <a:latin typeface="Calibri"/>
                <a:ea typeface="+mn-ea"/>
                <a:cs typeface="+mn-cs"/>
                <a:sym typeface="Arial"/>
              </a:rPr>
              <a:t>AARC I-051 Guide to federated incident response</a:t>
            </a:r>
            <a:br>
              <a:rPr kumimoji="0" lang="en-US" sz="1200" b="1" i="0" u="none" strike="noStrike" kern="1200" cap="none" spc="0" normalizeH="0" baseline="0" noProof="0" dirty="0">
                <a:ln>
                  <a:noFill/>
                </a:ln>
                <a:solidFill>
                  <a:srgbClr val="001B3D"/>
                </a:solidFill>
                <a:effectLst/>
                <a:uLnTx/>
                <a:uFillTx/>
                <a:latin typeface="Calibri"/>
                <a:ea typeface="+mn-ea"/>
                <a:cs typeface="+mn-cs"/>
                <a:sym typeface="Arial"/>
              </a:rPr>
            </a:br>
            <a:r>
              <a:rPr kumimoji="0" lang="en-US" sz="1200" b="1" i="0" u="none" strike="noStrike" kern="1200" cap="none" spc="0" normalizeH="0" baseline="0" noProof="0" dirty="0">
                <a:ln>
                  <a:noFill/>
                </a:ln>
                <a:solidFill>
                  <a:srgbClr val="001B3D"/>
                </a:solidFill>
                <a:effectLst/>
                <a:uLnTx/>
                <a:uFillTx/>
                <a:latin typeface="Calibri"/>
                <a:ea typeface="+mn-ea"/>
                <a:cs typeface="+mn-cs"/>
                <a:sym typeface="Arial"/>
              </a:rPr>
              <a:t>https://aarc-community.org/guidelines/aarc-i051/</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46" y="3808117"/>
            <a:ext cx="505272" cy="458546"/>
          </a:xfrm>
          <a:prstGeom prst="rect">
            <a:avLst/>
          </a:prstGeom>
          <a:solidFill>
            <a:srgbClr val="EAEAEA"/>
          </a:solidFill>
        </p:spPr>
      </p:pic>
    </p:spTree>
    <p:extLst>
      <p:ext uri="{BB962C8B-B14F-4D97-AF65-F5344CB8AC3E}">
        <p14:creationId xmlns:p14="http://schemas.microsoft.com/office/powerpoint/2010/main" val="29074931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single site sees only so much …</a:t>
            </a:r>
          </a:p>
        </p:txBody>
      </p:sp>
      <p:sp>
        <p:nvSpPr>
          <p:cNvPr id="21" name="Text Placeholder 20"/>
          <p:cNvSpPr>
            <a:spLocks noGrp="1"/>
          </p:cNvSpPr>
          <p:nvPr>
            <p:ph type="body" sz="quarter" idx="14"/>
          </p:nvPr>
        </p:nvSpPr>
        <p:spPr>
          <a:xfrm>
            <a:off x="360363" y="4494951"/>
            <a:ext cx="8683110" cy="176970"/>
          </a:xfrm>
        </p:spPr>
        <p:txBody>
          <a:bodyPr/>
          <a:lstStyle/>
          <a:p>
            <a:pPr algn="r"/>
            <a:r>
              <a:rPr lang="en-GB" sz="700" dirty="0" err="1">
                <a:sym typeface="Arial"/>
              </a:rPr>
              <a:t>NikhefSOC</a:t>
            </a:r>
            <a:r>
              <a:rPr lang="en-GB" sz="700" dirty="0">
                <a:sym typeface="Arial"/>
              </a:rPr>
              <a:t> setup: </a:t>
            </a:r>
            <a:r>
              <a:rPr lang="en-GB" sz="700" dirty="0" err="1">
                <a:sym typeface="Arial"/>
              </a:rPr>
              <a:t>Jouke</a:t>
            </a:r>
            <a:r>
              <a:rPr lang="en-GB" sz="700" dirty="0">
                <a:sym typeface="Arial"/>
              </a:rPr>
              <a:t> </a:t>
            </a:r>
            <a:r>
              <a:rPr lang="en-GB" sz="700" dirty="0" err="1">
                <a:sym typeface="Arial"/>
              </a:rPr>
              <a:t>Roorda</a:t>
            </a:r>
            <a:r>
              <a:rPr lang="en-GB" sz="700" dirty="0">
                <a:sym typeface="Arial"/>
              </a:rPr>
              <a:t>, Daniel </a:t>
            </a:r>
            <a:r>
              <a:rPr lang="en-GB" sz="700" dirty="0" err="1">
                <a:sym typeface="Arial"/>
              </a:rPr>
              <a:t>Geerts</a:t>
            </a:r>
            <a:r>
              <a:rPr lang="en-GB" sz="700" dirty="0">
                <a:sym typeface="Arial"/>
              </a:rPr>
              <a:t>, Sil Westerveld</a:t>
            </a:r>
            <a:br>
              <a:rPr lang="en-GB" sz="700" dirty="0">
                <a:sym typeface="Arial"/>
              </a:rPr>
            </a:br>
            <a:r>
              <a:rPr lang="en-GB" sz="700" dirty="0">
                <a:sym typeface="Arial"/>
              </a:rPr>
              <a:t>based on evolved WLCG SOC concepts</a:t>
            </a:r>
          </a:p>
        </p:txBody>
      </p:sp>
      <p:sp>
        <p:nvSpPr>
          <p:cNvPr id="4" name="Footer Placeholder 3"/>
          <p:cNvSpPr>
            <a:spLocks noGrp="1"/>
          </p:cNvSpPr>
          <p:nvPr>
            <p:ph type="ftr" sz="quarter" idx="16"/>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C3D"/>
                </a:solidFill>
                <a:effectLst/>
                <a:uLnTx/>
                <a:uFillTx/>
                <a:latin typeface="Calibri"/>
                <a:ea typeface="+mn-ea"/>
                <a:sym typeface="Arial"/>
              </a:rPr>
              <a:t>ISGC 2026 EGI CSIRT Security Workshop</a:t>
            </a:r>
            <a:endParaRPr kumimoji="0" lang="nl-NL" sz="1000" b="0" i="0" u="none" strike="noStrike" kern="1200" cap="none" spc="0" normalizeH="0" baseline="0" noProof="0" dirty="0">
              <a:ln>
                <a:noFill/>
              </a:ln>
              <a:solidFill>
                <a:srgbClr val="001C3D"/>
              </a:solidFill>
              <a:effectLst/>
              <a:uLnTx/>
              <a:uFillTx/>
              <a:latin typeface="Calibri"/>
              <a:ea typeface="+mn-ea"/>
              <a:sym typeface="Arial"/>
            </a:endParaRPr>
          </a:p>
        </p:txBody>
      </p:sp>
      <p:pic>
        <p:nvPicPr>
          <p:cNvPr id="8" name="Picture 7"/>
          <p:cNvPicPr>
            <a:picLocks noChangeAspect="1"/>
          </p:cNvPicPr>
          <p:nvPr/>
        </p:nvPicPr>
        <p:blipFill>
          <a:blip r:embed="rId3"/>
          <a:stretch>
            <a:fillRect/>
          </a:stretch>
        </p:blipFill>
        <p:spPr>
          <a:xfrm>
            <a:off x="193454" y="1073532"/>
            <a:ext cx="6151910" cy="3654850"/>
          </a:xfrm>
          <a:prstGeom prst="rect">
            <a:avLst/>
          </a:prstGeom>
        </p:spPr>
      </p:pic>
      <p:pic>
        <p:nvPicPr>
          <p:cNvPr id="11" name="Picture 10"/>
          <p:cNvPicPr>
            <a:picLocks noChangeAspect="1"/>
          </p:cNvPicPr>
          <p:nvPr/>
        </p:nvPicPr>
        <p:blipFill>
          <a:blip r:embed="rId4"/>
          <a:stretch>
            <a:fillRect/>
          </a:stretch>
        </p:blipFill>
        <p:spPr>
          <a:xfrm>
            <a:off x="2939710" y="2870713"/>
            <a:ext cx="6103763" cy="1580989"/>
          </a:xfrm>
          <a:prstGeom prst="rect">
            <a:avLst/>
          </a:prstGeom>
        </p:spPr>
      </p:pic>
      <p:sp>
        <p:nvSpPr>
          <p:cNvPr id="13" name="Rectangle 12"/>
          <p:cNvSpPr/>
          <p:nvPr/>
        </p:nvSpPr>
        <p:spPr>
          <a:xfrm>
            <a:off x="6525296" y="3794120"/>
            <a:ext cx="1549758" cy="257577"/>
          </a:xfrm>
          <a:prstGeom prst="rect">
            <a:avLst/>
          </a:prstGeom>
          <a:noFill/>
          <a:ln w="57150" cap="flat">
            <a:solidFill>
              <a:schemeClr val="accent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cxnSp>
        <p:nvCxnSpPr>
          <p:cNvPr id="15" name="Straight Connector 14"/>
          <p:cNvCxnSpPr/>
          <p:nvPr/>
        </p:nvCxnSpPr>
        <p:spPr>
          <a:xfrm flipH="1" flipV="1">
            <a:off x="5706074" y="2393152"/>
            <a:ext cx="819223" cy="1400968"/>
          </a:xfrm>
          <a:prstGeom prst="lin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cxnSp>
        <p:nvCxnSpPr>
          <p:cNvPr id="17" name="Straight Connector 16"/>
          <p:cNvCxnSpPr/>
          <p:nvPr/>
        </p:nvCxnSpPr>
        <p:spPr>
          <a:xfrm flipV="1">
            <a:off x="8075055" y="2377570"/>
            <a:ext cx="837408" cy="1411544"/>
          </a:xfrm>
          <a:prstGeom prst="line">
            <a:avLst/>
          </a:prstGeom>
          <a:noFill/>
          <a:ln w="25400" cap="flat">
            <a:solidFill>
              <a:schemeClr val="accent2"/>
            </a:solidFill>
            <a:prstDash val="solid"/>
            <a:miter lim="400000"/>
          </a:ln>
          <a:effectLst/>
          <a:sp3d/>
        </p:spPr>
        <p:style>
          <a:lnRef idx="0">
            <a:scrgbClr r="0" g="0" b="0"/>
          </a:lnRef>
          <a:fillRef idx="0">
            <a:scrgbClr r="0" g="0" b="0"/>
          </a:fillRef>
          <a:effectRef idx="0">
            <a:scrgbClr r="0" g="0" b="0"/>
          </a:effectRef>
          <a:fontRef idx="none"/>
        </p:style>
      </p:cxnSp>
      <p:grpSp>
        <p:nvGrpSpPr>
          <p:cNvPr id="25" name="Group 24"/>
          <p:cNvGrpSpPr/>
          <p:nvPr/>
        </p:nvGrpSpPr>
        <p:grpSpPr>
          <a:xfrm>
            <a:off x="5706074" y="1274251"/>
            <a:ext cx="3150449" cy="1095528"/>
            <a:chOff x="5706074" y="773880"/>
            <a:chExt cx="3150449" cy="1095528"/>
          </a:xfrm>
        </p:grpSpPr>
        <p:pic>
          <p:nvPicPr>
            <p:cNvPr id="12" name="Picture 11"/>
            <p:cNvPicPr>
              <a:picLocks noChangeAspect="1"/>
            </p:cNvPicPr>
            <p:nvPr/>
          </p:nvPicPr>
          <p:blipFill>
            <a:blip r:embed="rId5"/>
            <a:stretch>
              <a:fillRect/>
            </a:stretch>
          </p:blipFill>
          <p:spPr>
            <a:xfrm>
              <a:off x="5722361" y="773880"/>
              <a:ext cx="3134162" cy="1095528"/>
            </a:xfrm>
            <a:prstGeom prst="rect">
              <a:avLst/>
            </a:prstGeom>
            <a:effectLst>
              <a:glow rad="101600">
                <a:srgbClr val="E3D88B">
                  <a:alpha val="60000"/>
                </a:srgbClr>
              </a:glow>
            </a:effectLst>
          </p:spPr>
        </p:pic>
        <p:sp>
          <p:nvSpPr>
            <p:cNvPr id="19" name="Rectangle 18"/>
            <p:cNvSpPr/>
            <p:nvPr/>
          </p:nvSpPr>
          <p:spPr>
            <a:xfrm>
              <a:off x="5706074" y="1118179"/>
              <a:ext cx="1338670" cy="257577"/>
            </a:xfrm>
            <a:prstGeom prst="rect">
              <a:avLst/>
            </a:prstGeom>
            <a:noFill/>
            <a:ln w="5715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GB" sz="3200" b="0" i="0" u="none" strike="noStrike" kern="120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
        <p:nvSpPr>
          <p:cNvPr id="20" name="TextBox 19"/>
          <p:cNvSpPr txBox="1"/>
          <p:nvPr/>
        </p:nvSpPr>
        <p:spPr>
          <a:xfrm>
            <a:off x="5610387" y="141142"/>
            <a:ext cx="34169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1B3D"/>
                </a:solidFill>
                <a:effectLst/>
                <a:uLnTx/>
                <a:uFillTx/>
                <a:latin typeface="Calibri"/>
                <a:ea typeface="+mn-ea"/>
                <a:cs typeface="+mn-cs"/>
                <a:sym typeface="Arial"/>
              </a:rPr>
              <a:t>many ‘false warnings’ when industry-standard (e.g. standard Suricata) rules are used. You need R&amp;E specific ones!</a:t>
            </a:r>
          </a:p>
        </p:txBody>
      </p:sp>
      <p:sp>
        <p:nvSpPr>
          <p:cNvPr id="3" name="Slide Number Placeholder 2">
            <a:extLst>
              <a:ext uri="{FF2B5EF4-FFF2-40B4-BE49-F238E27FC236}">
                <a16:creationId xmlns:a16="http://schemas.microsoft.com/office/drawing/2014/main" id="{5C7D46D6-C5AE-3445-3F2F-6653E9178968}"/>
              </a:ext>
            </a:extLst>
          </p:cNvPr>
          <p:cNvSpPr>
            <a:spLocks noGrp="1"/>
          </p:cNvSpPr>
          <p:nvPr>
            <p:ph type="sldNum" sz="quarter" idx="17"/>
          </p:nvPr>
        </p:nvSpPr>
        <p:spPr/>
        <p:txBody>
          <a:bodyPr/>
          <a:lstStyle/>
          <a:p>
            <a:pPr marL="0" marR="0" lvl="0" indent="0" algn="r" defTabSz="309563" rtl="0" eaLnBrk="1" fontAlgn="auto" latinLnBrk="0" hangingPunct="0">
              <a:lnSpc>
                <a:spcPct val="100000"/>
              </a:lnSpc>
              <a:spcBef>
                <a:spcPts val="0"/>
              </a:spcBef>
              <a:spcAft>
                <a:spcPts val="0"/>
              </a:spcAft>
              <a:buClrTx/>
              <a:buSzTx/>
              <a:buFontTx/>
              <a:buNone/>
              <a:tabLst/>
              <a:defRPr/>
            </a:pPr>
            <a:fld id="{09B7AD4A-C94A-7B42-9E17-606C7F366C4B}" type="slidenum">
              <a:rPr kumimoji="0" lang="nl-NL" sz="1000" b="0" i="0" u="none" strike="noStrike" kern="0" cap="all" spc="0" normalizeH="0" baseline="0" noProof="0" smtClean="0">
                <a:ln>
                  <a:noFill/>
                </a:ln>
                <a:solidFill>
                  <a:srgbClr val="001C3D"/>
                </a:solidFill>
                <a:effectLst/>
                <a:uLnTx/>
                <a:uFillTx/>
                <a:latin typeface="Calibri"/>
                <a:ea typeface="+mn-ea"/>
                <a:sym typeface="Arial"/>
              </a:rPr>
              <a:pPr marL="0" marR="0" lvl="0" indent="0" algn="r" defTabSz="309563" rtl="0" eaLnBrk="1" fontAlgn="auto" latinLnBrk="0" hangingPunct="0">
                <a:lnSpc>
                  <a:spcPct val="100000"/>
                </a:lnSpc>
                <a:spcBef>
                  <a:spcPts val="0"/>
                </a:spcBef>
                <a:spcAft>
                  <a:spcPts val="0"/>
                </a:spcAft>
                <a:buClrTx/>
                <a:buSzTx/>
                <a:buFontTx/>
                <a:buNone/>
                <a:tabLst/>
                <a:defRPr/>
              </a:pPr>
              <a:t>57</a:t>
            </a:fld>
            <a:endParaRPr kumimoji="0" lang="nl-NL" sz="1000" b="0" i="0" u="none" strike="noStrike" kern="0" cap="all" spc="0" normalizeH="0" baseline="0" noProof="0" dirty="0">
              <a:ln>
                <a:noFill/>
              </a:ln>
              <a:solidFill>
                <a:srgbClr val="001C3D"/>
              </a:solidFill>
              <a:effectLst/>
              <a:uLnTx/>
              <a:uFillTx/>
              <a:latin typeface="Calibri"/>
              <a:ea typeface="+mn-ea"/>
              <a:sym typeface="Arial"/>
            </a:endParaRPr>
          </a:p>
        </p:txBody>
      </p:sp>
    </p:spTree>
    <p:extLst>
      <p:ext uri="{BB962C8B-B14F-4D97-AF65-F5344CB8AC3E}">
        <p14:creationId xmlns:p14="http://schemas.microsoft.com/office/powerpoint/2010/main" val="6119812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3A661-5EDA-6043-5E2F-F8B49F941A81}"/>
              </a:ext>
            </a:extLst>
          </p:cNvPr>
          <p:cNvSpPr>
            <a:spLocks noGrp="1"/>
          </p:cNvSpPr>
          <p:nvPr>
            <p:ph type="sldNum" sz="quarter" idx="2"/>
          </p:nvPr>
        </p:nvSpPr>
        <p:spPr/>
        <p:txBody>
          <a:bodyPr/>
          <a:lstStyle/>
          <a:p>
            <a:fld id="{86CB4B4D-7CA3-9044-876B-883B54F8677D}" type="slidenum">
              <a:rPr lang="en-GB" smtClean="0"/>
              <a:t>58</a:t>
            </a:fld>
            <a:endParaRPr lang="en-GB"/>
          </a:p>
        </p:txBody>
      </p:sp>
      <p:sp>
        <p:nvSpPr>
          <p:cNvPr id="3" name="Footer Placeholder 2">
            <a:extLst>
              <a:ext uri="{FF2B5EF4-FFF2-40B4-BE49-F238E27FC236}">
                <a16:creationId xmlns:a16="http://schemas.microsoft.com/office/drawing/2014/main" id="{FC86D6D2-B4DC-B0BE-0F76-098F4E7486DA}"/>
              </a:ext>
            </a:extLst>
          </p:cNvPr>
          <p:cNvSpPr>
            <a:spLocks noGrp="1"/>
          </p:cNvSpPr>
          <p:nvPr>
            <p:ph type="ftr" sz="quarter" idx="3"/>
          </p:nvPr>
        </p:nvSpPr>
        <p:spPr/>
        <p:txBody>
          <a:bodyPr/>
          <a:lstStyle/>
          <a:p>
            <a:r>
              <a:rPr lang="en-US"/>
              <a:t>ISGC 2026 EGI CSIRT Security Workshop</a:t>
            </a:r>
            <a:endParaRPr lang="nl-NL" dirty="0"/>
          </a:p>
        </p:txBody>
      </p:sp>
      <p:sp>
        <p:nvSpPr>
          <p:cNvPr id="4" name="Text Placeholder 3">
            <a:extLst>
              <a:ext uri="{FF2B5EF4-FFF2-40B4-BE49-F238E27FC236}">
                <a16:creationId xmlns:a16="http://schemas.microsoft.com/office/drawing/2014/main" id="{B9526015-C66D-931F-BAFE-881BE4C45BA9}"/>
              </a:ext>
            </a:extLst>
          </p:cNvPr>
          <p:cNvSpPr>
            <a:spLocks noGrp="1"/>
          </p:cNvSpPr>
          <p:nvPr>
            <p:ph type="body" sz="quarter" idx="15"/>
          </p:nvPr>
        </p:nvSpPr>
        <p:spPr>
          <a:xfrm>
            <a:off x="238125" y="238125"/>
            <a:ext cx="8667750" cy="400110"/>
          </a:xfrm>
        </p:spPr>
        <p:txBody>
          <a:bodyPr/>
          <a:lstStyle/>
          <a:p>
            <a:r>
              <a:rPr lang="en-GB" dirty="0"/>
              <a:t>And remember to engage users – also an intel source!</a:t>
            </a:r>
          </a:p>
        </p:txBody>
      </p:sp>
      <p:pic>
        <p:nvPicPr>
          <p:cNvPr id="6" name="Picture 5">
            <a:extLst>
              <a:ext uri="{FF2B5EF4-FFF2-40B4-BE49-F238E27FC236}">
                <a16:creationId xmlns:a16="http://schemas.microsoft.com/office/drawing/2014/main" id="{377816B8-B2AE-CA7D-2F1C-41476599221B}"/>
              </a:ext>
            </a:extLst>
          </p:cNvPr>
          <p:cNvPicPr>
            <a:picLocks noChangeAspect="1"/>
          </p:cNvPicPr>
          <p:nvPr/>
        </p:nvPicPr>
        <p:blipFill>
          <a:blip r:embed="rId2"/>
          <a:stretch>
            <a:fillRect/>
          </a:stretch>
        </p:blipFill>
        <p:spPr>
          <a:xfrm>
            <a:off x="264319" y="816751"/>
            <a:ext cx="6272751" cy="3612053"/>
          </a:xfrm>
          <a:prstGeom prst="rect">
            <a:avLst/>
          </a:prstGeom>
        </p:spPr>
      </p:pic>
      <p:pic>
        <p:nvPicPr>
          <p:cNvPr id="8" name="Picture 7">
            <a:extLst>
              <a:ext uri="{FF2B5EF4-FFF2-40B4-BE49-F238E27FC236}">
                <a16:creationId xmlns:a16="http://schemas.microsoft.com/office/drawing/2014/main" id="{D1F42092-4B11-86A8-CCE6-DB7B6E9B74AE}"/>
              </a:ext>
            </a:extLst>
          </p:cNvPr>
          <p:cNvPicPr>
            <a:picLocks noChangeAspect="1"/>
          </p:cNvPicPr>
          <p:nvPr/>
        </p:nvPicPr>
        <p:blipFill>
          <a:blip r:embed="rId3"/>
          <a:stretch>
            <a:fillRect/>
          </a:stretch>
        </p:blipFill>
        <p:spPr>
          <a:xfrm>
            <a:off x="4943475" y="1968189"/>
            <a:ext cx="4029565" cy="2549874"/>
          </a:xfrm>
          <a:prstGeom prst="rect">
            <a:avLst/>
          </a:prstGeom>
        </p:spPr>
      </p:pic>
    </p:spTree>
    <p:extLst>
      <p:ext uri="{BB962C8B-B14F-4D97-AF65-F5344CB8AC3E}">
        <p14:creationId xmlns:p14="http://schemas.microsoft.com/office/powerpoint/2010/main" val="417720853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341735" y="55987"/>
            <a:ext cx="8713197" cy="994172"/>
          </a:xfrm>
        </p:spPr>
        <p:txBody>
          <a:bodyPr>
            <a:normAutofit/>
          </a:bodyPr>
          <a:lstStyle/>
          <a:p>
            <a:r>
              <a:rPr lang="en-GB" sz="2400" dirty="0"/>
              <a:t>A question of </a:t>
            </a:r>
            <a:r>
              <a:rPr lang="en-GB" sz="2400" i="1" dirty="0"/>
              <a:t>when</a:t>
            </a:r>
            <a:r>
              <a:rPr lang="en-GB" sz="2400" dirty="0"/>
              <a:t>, not </a:t>
            </a:r>
            <a:r>
              <a:rPr lang="en-GB" sz="2400" i="1" dirty="0"/>
              <a:t>if </a:t>
            </a:r>
            <a:r>
              <a:rPr lang="en-GB" sz="2400" dirty="0"/>
              <a:t>– hence we run security challenges</a:t>
            </a:r>
          </a:p>
        </p:txBody>
      </p:sp>
      <p:sp>
        <p:nvSpPr>
          <p:cNvPr id="4" name="Footer Placeholder 3"/>
          <p:cNvSpPr>
            <a:spLocks noGrp="1"/>
          </p:cNvSpPr>
          <p:nvPr>
            <p:ph type="ftr" sz="quarter"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C3D"/>
                </a:solidFill>
                <a:effectLst/>
                <a:uLnTx/>
                <a:uFillTx/>
                <a:latin typeface="Calibri"/>
                <a:ea typeface="+mn-ea"/>
                <a:sym typeface="Arial"/>
              </a:rPr>
              <a:t>ISGC 2026 EGI CSIRT Security Workshop</a:t>
            </a:r>
            <a:endParaRPr kumimoji="0" lang="nl-NL" sz="1000" b="0" i="0" u="none" strike="noStrike" kern="1200" cap="none" spc="0" normalizeH="0" baseline="0" noProof="0" dirty="0">
              <a:ln>
                <a:noFill/>
              </a:ln>
              <a:solidFill>
                <a:srgbClr val="001C3D"/>
              </a:solidFill>
              <a:effectLst/>
              <a:uLnTx/>
              <a:uFillTx/>
              <a:latin typeface="Calibri"/>
              <a:ea typeface="+mn-ea"/>
              <a:sym typeface="Arial"/>
            </a:endParaRPr>
          </a:p>
        </p:txBody>
      </p:sp>
      <p:pic>
        <p:nvPicPr>
          <p:cNvPr id="7" name="Picture 6"/>
          <p:cNvPicPr>
            <a:picLocks noChangeAspect="1"/>
          </p:cNvPicPr>
          <p:nvPr/>
        </p:nvPicPr>
        <p:blipFill>
          <a:blip r:embed="rId3"/>
          <a:stretch>
            <a:fillRect/>
          </a:stretch>
        </p:blipFill>
        <p:spPr>
          <a:xfrm>
            <a:off x="5986945" y="3050573"/>
            <a:ext cx="3067987" cy="1761715"/>
          </a:xfrm>
          <a:prstGeom prst="rect">
            <a:avLst/>
          </a:prstGeom>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485" y="2471598"/>
            <a:ext cx="3887864" cy="220568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10" name="Picture 9"/>
          <p:cNvPicPr>
            <a:picLocks noChangeAspect="1"/>
          </p:cNvPicPr>
          <p:nvPr/>
        </p:nvPicPr>
        <p:blipFill>
          <a:blip r:embed="rId5"/>
          <a:stretch>
            <a:fillRect/>
          </a:stretch>
        </p:blipFill>
        <p:spPr>
          <a:xfrm>
            <a:off x="120925" y="989674"/>
            <a:ext cx="3184929" cy="2001788"/>
          </a:xfrm>
          <a:prstGeom prst="rect">
            <a:avLst/>
          </a:prstGeom>
        </p:spPr>
      </p:pic>
      <p:sp>
        <p:nvSpPr>
          <p:cNvPr id="12" name="Text Placeholder 1"/>
          <p:cNvSpPr txBox="1">
            <a:spLocks/>
          </p:cNvSpPr>
          <p:nvPr/>
        </p:nvSpPr>
        <p:spPr>
          <a:xfrm>
            <a:off x="4012353" y="989674"/>
            <a:ext cx="3070706" cy="2589701"/>
          </a:xfrm>
          <a:prstGeom prst="rect">
            <a:avLst/>
          </a:prstGeom>
          <a:solidFill>
            <a:schemeClr val="accent2">
              <a:lumMod val="20000"/>
              <a:lumOff val="80000"/>
            </a:schemeClr>
          </a:solidFill>
          <a:ln w="12700">
            <a:miter lim="400000"/>
          </a:ln>
          <a:extLst>
            <a:ext uri="{C572A759-6A51-4108-AA02-DFA0A04FC94B}">
              <ma14:wrappingTextBoxFlag xmlns:ma14="http://schemas.microsoft.com/office/mac/drawingml/2011/main" xmlns="" val="1"/>
            </a:ext>
          </a:extLst>
        </p:spPr>
        <p:txBody>
          <a:bodyPr lIns="91440" tIns="91440" rIns="91440" bIns="91440"/>
          <a:lst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Communication:</a:t>
            </a:r>
          </a:p>
          <a:p>
            <a:pPr marL="342900" marR="0" lvl="0" indent="-342900" algn="l" defTabSz="3095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Endpoints valid?</a:t>
            </a:r>
          </a:p>
          <a:p>
            <a:pPr marL="342900" marR="0" lvl="0" indent="-342900" algn="l" defTabSz="3095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Form/Content OK ?</a:t>
            </a:r>
          </a:p>
          <a:p>
            <a:pPr marL="0" marR="0" lvl="0" indent="0" algn="l" defTabSz="3095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Containment</a:t>
            </a:r>
          </a:p>
          <a:p>
            <a:pPr marL="342900" marR="0" lvl="0" indent="-342900" algn="l" defTabSz="3095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Ban ”malicious” users</a:t>
            </a:r>
          </a:p>
          <a:p>
            <a:pPr marL="342900" marR="0" lvl="0" indent="-342900" algn="l" defTabSz="3095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Find/Stop malicious processes</a:t>
            </a:r>
          </a:p>
          <a:p>
            <a:pPr marL="342900" marR="0" lvl="0" indent="-342900" algn="l" defTabSz="3095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Find submission IP</a:t>
            </a:r>
          </a:p>
          <a:p>
            <a:pPr marL="0" marR="0" lvl="0" indent="0" algn="l" defTabSz="309563"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Forensics</a:t>
            </a:r>
          </a:p>
          <a:p>
            <a:pPr marL="342900" marR="0" lvl="0" indent="-342900" algn="l" defTabSz="3095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Basic Forensics on binary</a:t>
            </a:r>
          </a:p>
          <a:p>
            <a:pPr marL="342900" marR="0" lvl="0" indent="-342900" algn="l" defTabSz="3095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B3D"/>
                </a:solidFill>
                <a:effectLst/>
                <a:uLnTx/>
                <a:uFillTx/>
                <a:latin typeface="Calibri"/>
                <a:ea typeface="+mn-ea"/>
                <a:cs typeface="+mn-cs"/>
                <a:sym typeface="Arial"/>
              </a:rPr>
              <a:t>Network traffic</a:t>
            </a:r>
          </a:p>
        </p:txBody>
      </p:sp>
      <p:pic>
        <p:nvPicPr>
          <p:cNvPr id="11" name="Picture 10"/>
          <p:cNvPicPr>
            <a:picLocks noChangeAspect="1"/>
          </p:cNvPicPr>
          <p:nvPr/>
        </p:nvPicPr>
        <p:blipFill>
          <a:blip r:embed="rId6"/>
          <a:stretch>
            <a:fillRect/>
          </a:stretch>
        </p:blipFill>
        <p:spPr>
          <a:xfrm>
            <a:off x="7281141" y="1060443"/>
            <a:ext cx="1773791" cy="2063789"/>
          </a:xfrm>
          <a:prstGeom prst="rect">
            <a:avLst/>
          </a:prstGeom>
        </p:spPr>
      </p:pic>
      <p:sp>
        <p:nvSpPr>
          <p:cNvPr id="2" name="Slide Number Placeholder 1">
            <a:extLst>
              <a:ext uri="{FF2B5EF4-FFF2-40B4-BE49-F238E27FC236}">
                <a16:creationId xmlns:a16="http://schemas.microsoft.com/office/drawing/2014/main" id="{8ADA5EF0-4028-9C11-0AC8-B6EBB0A23E8C}"/>
              </a:ext>
            </a:extLst>
          </p:cNvPr>
          <p:cNvSpPr>
            <a:spLocks noGrp="1"/>
          </p:cNvSpPr>
          <p:nvPr>
            <p:ph type="sldNum" sz="quarter" idx="12"/>
          </p:nvPr>
        </p:nvSpPr>
        <p:spPr/>
        <p:txBody>
          <a:bodyPr/>
          <a:lstStyle/>
          <a:p>
            <a:pPr marL="0" marR="0" lvl="0" indent="0" algn="r" defTabSz="309563" rtl="0" eaLnBrk="1" fontAlgn="auto" latinLnBrk="0" hangingPunct="0">
              <a:lnSpc>
                <a:spcPct val="100000"/>
              </a:lnSpc>
              <a:spcBef>
                <a:spcPts val="0"/>
              </a:spcBef>
              <a:spcAft>
                <a:spcPts val="0"/>
              </a:spcAft>
              <a:buClrTx/>
              <a:buSzTx/>
              <a:buFontTx/>
              <a:buNone/>
              <a:tabLst/>
              <a:defRPr/>
            </a:pPr>
            <a:fld id="{6F576E6A-F32A-4612-884C-86870357C6B4}" type="slidenum">
              <a:rPr kumimoji="0" lang="en-GB" sz="1000" b="0" i="0" u="none" strike="noStrike" kern="0" cap="all" spc="0" normalizeH="0" baseline="0" noProof="0" smtClean="0">
                <a:ln>
                  <a:noFill/>
                </a:ln>
                <a:solidFill>
                  <a:srgbClr val="001C3D"/>
                </a:solidFill>
                <a:effectLst/>
                <a:uLnTx/>
                <a:uFillTx/>
                <a:latin typeface="Calibri"/>
                <a:ea typeface="+mn-ea"/>
                <a:sym typeface="Arial"/>
              </a:rPr>
              <a:pPr marL="0" marR="0" lvl="0" indent="0" algn="r" defTabSz="309563" rtl="0" eaLnBrk="1" fontAlgn="auto" latinLnBrk="0" hangingPunct="0">
                <a:lnSpc>
                  <a:spcPct val="100000"/>
                </a:lnSpc>
                <a:spcBef>
                  <a:spcPts val="0"/>
                </a:spcBef>
                <a:spcAft>
                  <a:spcPts val="0"/>
                </a:spcAft>
                <a:buClrTx/>
                <a:buSzTx/>
                <a:buFontTx/>
                <a:buNone/>
                <a:tabLst/>
                <a:defRPr/>
              </a:pPr>
              <a:t>59</a:t>
            </a:fld>
            <a:endParaRPr kumimoji="0" lang="en-GB" sz="1000" b="0" i="0" u="none" strike="noStrike" kern="0" cap="all" spc="0" normalizeH="0" baseline="0" noProof="0">
              <a:ln>
                <a:noFill/>
              </a:ln>
              <a:solidFill>
                <a:srgbClr val="001C3D"/>
              </a:solidFill>
              <a:effectLst/>
              <a:uLnTx/>
              <a:uFillTx/>
              <a:latin typeface="Calibri"/>
              <a:ea typeface="+mn-ea"/>
              <a:sym typeface="Arial"/>
            </a:endParaRPr>
          </a:p>
        </p:txBody>
      </p:sp>
    </p:spTree>
    <p:extLst>
      <p:ext uri="{BB962C8B-B14F-4D97-AF65-F5344CB8AC3E}">
        <p14:creationId xmlns:p14="http://schemas.microsoft.com/office/powerpoint/2010/main" val="18643389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EECFF2-385A-8BA2-E273-70BFD8572F9D}"/>
              </a:ext>
            </a:extLst>
          </p:cNvPr>
          <p:cNvSpPr>
            <a:spLocks noGrp="1"/>
          </p:cNvSpPr>
          <p:nvPr>
            <p:ph type="sldNum" sz="quarter" idx="2"/>
          </p:nvPr>
        </p:nvSpPr>
        <p:spPr/>
        <p:txBody>
          <a:bodyPr/>
          <a:lstStyle/>
          <a:p>
            <a:fld id="{86CB4B4D-7CA3-9044-876B-883B54F8677D}" type="slidenum">
              <a:rPr lang="en-GB" smtClean="0"/>
              <a:t>6</a:t>
            </a:fld>
            <a:endParaRPr lang="en-GB"/>
          </a:p>
        </p:txBody>
      </p:sp>
      <p:sp>
        <p:nvSpPr>
          <p:cNvPr id="3" name="Text Placeholder 2">
            <a:extLst>
              <a:ext uri="{FF2B5EF4-FFF2-40B4-BE49-F238E27FC236}">
                <a16:creationId xmlns:a16="http://schemas.microsoft.com/office/drawing/2014/main" id="{33F54C80-B310-3C8A-B7A5-86E724B7C3A6}"/>
              </a:ext>
            </a:extLst>
          </p:cNvPr>
          <p:cNvSpPr>
            <a:spLocks noGrp="1"/>
          </p:cNvSpPr>
          <p:nvPr>
            <p:ph type="body" sz="quarter" idx="15"/>
          </p:nvPr>
        </p:nvSpPr>
        <p:spPr/>
        <p:txBody>
          <a:bodyPr/>
          <a:lstStyle/>
          <a:p>
            <a:r>
              <a:rPr lang="en-GB" dirty="0"/>
              <a:t>And not all risks are criminal, but still infrastructure risks</a:t>
            </a:r>
          </a:p>
        </p:txBody>
      </p:sp>
      <p:sp>
        <p:nvSpPr>
          <p:cNvPr id="4" name="Text Placeholder 3">
            <a:extLst>
              <a:ext uri="{FF2B5EF4-FFF2-40B4-BE49-F238E27FC236}">
                <a16:creationId xmlns:a16="http://schemas.microsoft.com/office/drawing/2014/main" id="{4E866ACC-AFC9-0EB0-925C-D86812482D06}"/>
              </a:ext>
            </a:extLst>
          </p:cNvPr>
          <p:cNvSpPr>
            <a:spLocks noGrp="1"/>
          </p:cNvSpPr>
          <p:nvPr>
            <p:ph type="body" sz="quarter" idx="16"/>
          </p:nvPr>
        </p:nvSpPr>
        <p:spPr/>
        <p:txBody>
          <a:bodyPr/>
          <a:lstStyle/>
          <a:p>
            <a:r>
              <a:rPr lang="en-GB" sz="900" cap="none" dirty="0">
                <a:solidFill>
                  <a:srgbClr val="918423"/>
                </a:solidFill>
              </a:rPr>
              <a:t>CHEP2018 [EPJ Web of Conferences 214, 09008 (2019)  https://doi.org/10.1051/epjconf/201921409008], </a:t>
            </a:r>
            <a:r>
              <a:rPr lang="en-US" sz="900" cap="none" dirty="0">
                <a:solidFill>
                  <a:srgbClr val="918423"/>
                </a:solidFill>
              </a:rPr>
              <a:t>imagery: HSE, https://www.hse.gov.uk/comah/buncefield/</a:t>
            </a:r>
          </a:p>
          <a:p>
            <a:endParaRPr kumimoji="0" lang="en-GB" sz="900" b="0" i="0" u="none" strike="noStrike" cap="none" spc="0" normalizeH="0" dirty="0">
              <a:ln>
                <a:noFill/>
              </a:ln>
              <a:solidFill>
                <a:srgbClr val="918423"/>
              </a:solidFill>
              <a:effectLst/>
              <a:uFillTx/>
              <a:sym typeface="Arial"/>
            </a:endParaRPr>
          </a:p>
        </p:txBody>
      </p:sp>
      <p:grpSp>
        <p:nvGrpSpPr>
          <p:cNvPr id="10" name="Group 9">
            <a:extLst>
              <a:ext uri="{FF2B5EF4-FFF2-40B4-BE49-F238E27FC236}">
                <a16:creationId xmlns:a16="http://schemas.microsoft.com/office/drawing/2014/main" id="{7580C0FB-653B-8D3F-2F2D-C500AC5FF51E}"/>
              </a:ext>
            </a:extLst>
          </p:cNvPr>
          <p:cNvGrpSpPr/>
          <p:nvPr/>
        </p:nvGrpSpPr>
        <p:grpSpPr>
          <a:xfrm>
            <a:off x="146073" y="752422"/>
            <a:ext cx="4822964" cy="2668023"/>
            <a:chOff x="146072" y="752422"/>
            <a:chExt cx="5372850" cy="2972215"/>
          </a:xfrm>
        </p:grpSpPr>
        <p:pic>
          <p:nvPicPr>
            <p:cNvPr id="5" name="Picture 4">
              <a:extLst>
                <a:ext uri="{FF2B5EF4-FFF2-40B4-BE49-F238E27FC236}">
                  <a16:creationId xmlns:a16="http://schemas.microsoft.com/office/drawing/2014/main" id="{971DAFED-BA5F-885F-5553-D4D7D102C11F}"/>
                </a:ext>
              </a:extLst>
            </p:cNvPr>
            <p:cNvPicPr>
              <a:picLocks noChangeAspect="1"/>
            </p:cNvPicPr>
            <p:nvPr/>
          </p:nvPicPr>
          <p:blipFill>
            <a:blip r:embed="rId2"/>
            <a:stretch>
              <a:fillRect/>
            </a:stretch>
          </p:blipFill>
          <p:spPr>
            <a:xfrm>
              <a:off x="146072" y="752422"/>
              <a:ext cx="5372850" cy="2972215"/>
            </a:xfrm>
            <a:prstGeom prst="rect">
              <a:avLst/>
            </a:prstGeom>
          </p:spPr>
        </p:pic>
        <p:sp>
          <p:nvSpPr>
            <p:cNvPr id="6" name="TextBox 5">
              <a:extLst>
                <a:ext uri="{FF2B5EF4-FFF2-40B4-BE49-F238E27FC236}">
                  <a16:creationId xmlns:a16="http://schemas.microsoft.com/office/drawing/2014/main" id="{4C43CA3B-D087-A3D6-F88C-B37C38907A67}"/>
                </a:ext>
              </a:extLst>
            </p:cNvPr>
            <p:cNvSpPr txBox="1"/>
            <p:nvPr/>
          </p:nvSpPr>
          <p:spPr>
            <a:xfrm>
              <a:off x="929837" y="839851"/>
              <a:ext cx="4217131" cy="585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1400" i="0" u="none" strike="noStrike" cap="none" spc="0" normalizeH="0" dirty="0">
                  <a:ln>
                    <a:noFill/>
                  </a:ln>
                  <a:solidFill>
                    <a:srgbClr val="6F2575"/>
                  </a:solidFill>
                  <a:effectLst/>
                  <a:uFillTx/>
                  <a:latin typeface="+mn-lt"/>
                  <a:ea typeface="+mn-ea"/>
                  <a:cs typeface="+mn-cs"/>
                  <a:sym typeface="Arial"/>
                </a:rPr>
                <a:t>A big thank-you to Luca and his team at CNAF </a:t>
              </a:r>
              <a:br>
                <a:rPr kumimoji="0" lang="en-GB" sz="1400" i="0" u="none" strike="noStrike" cap="none" spc="0" normalizeH="0" dirty="0">
                  <a:ln>
                    <a:noFill/>
                  </a:ln>
                  <a:solidFill>
                    <a:srgbClr val="6F2575"/>
                  </a:solidFill>
                  <a:effectLst/>
                  <a:uFillTx/>
                  <a:latin typeface="+mn-lt"/>
                  <a:ea typeface="+mn-ea"/>
                  <a:cs typeface="+mn-cs"/>
                  <a:sym typeface="Arial"/>
                </a:rPr>
              </a:br>
              <a:r>
                <a:rPr kumimoji="0" lang="en-GB" sz="1400" i="0" u="none" strike="noStrike" cap="none" spc="0" normalizeH="0" dirty="0">
                  <a:ln>
                    <a:noFill/>
                  </a:ln>
                  <a:solidFill>
                    <a:srgbClr val="6F2575"/>
                  </a:solidFill>
                  <a:effectLst/>
                  <a:uFillTx/>
                  <a:latin typeface="+mn-lt"/>
                  <a:ea typeface="+mn-ea"/>
                  <a:cs typeface="+mn-cs"/>
                  <a:sym typeface="Arial"/>
                </a:rPr>
                <a:t>for the talk and sharing lessons learnt</a:t>
              </a:r>
            </a:p>
          </p:txBody>
        </p:sp>
      </p:grpSp>
      <p:pic>
        <p:nvPicPr>
          <p:cNvPr id="7" name="Picture 6">
            <a:extLst>
              <a:ext uri="{FF2B5EF4-FFF2-40B4-BE49-F238E27FC236}">
                <a16:creationId xmlns:a16="http://schemas.microsoft.com/office/drawing/2014/main" id="{772700B8-2281-4824-B800-BFB5EAB2C8FA}"/>
              </a:ext>
            </a:extLst>
          </p:cNvPr>
          <p:cNvPicPr>
            <a:picLocks noChangeAspect="1"/>
          </p:cNvPicPr>
          <p:nvPr/>
        </p:nvPicPr>
        <p:blipFill>
          <a:blip r:embed="rId3"/>
          <a:stretch>
            <a:fillRect/>
          </a:stretch>
        </p:blipFill>
        <p:spPr>
          <a:xfrm>
            <a:off x="2496316" y="2833183"/>
            <a:ext cx="2080092" cy="1291698"/>
          </a:xfrm>
          <a:prstGeom prst="rect">
            <a:avLst/>
          </a:prstGeom>
        </p:spPr>
      </p:pic>
      <p:pic>
        <p:nvPicPr>
          <p:cNvPr id="8" name="Picture 7">
            <a:extLst>
              <a:ext uri="{FF2B5EF4-FFF2-40B4-BE49-F238E27FC236}">
                <a16:creationId xmlns:a16="http://schemas.microsoft.com/office/drawing/2014/main" id="{6E8D7A02-403A-0889-A5E4-F9F881C2E510}"/>
              </a:ext>
            </a:extLst>
          </p:cNvPr>
          <p:cNvPicPr>
            <a:picLocks noChangeAspect="1"/>
          </p:cNvPicPr>
          <p:nvPr/>
        </p:nvPicPr>
        <p:blipFill>
          <a:blip r:embed="rId4"/>
          <a:stretch>
            <a:fillRect/>
          </a:stretch>
        </p:blipFill>
        <p:spPr>
          <a:xfrm>
            <a:off x="4693892" y="642082"/>
            <a:ext cx="4446288" cy="2545932"/>
          </a:xfrm>
          <a:prstGeom prst="rect">
            <a:avLst/>
          </a:prstGeom>
        </p:spPr>
      </p:pic>
      <p:pic>
        <p:nvPicPr>
          <p:cNvPr id="12" name="Picture 11">
            <a:extLst>
              <a:ext uri="{FF2B5EF4-FFF2-40B4-BE49-F238E27FC236}">
                <a16:creationId xmlns:a16="http://schemas.microsoft.com/office/drawing/2014/main" id="{2D371DCA-E567-7F7B-8074-6BE7F515584F}"/>
              </a:ext>
            </a:extLst>
          </p:cNvPr>
          <p:cNvPicPr>
            <a:picLocks noChangeAspect="1"/>
          </p:cNvPicPr>
          <p:nvPr/>
        </p:nvPicPr>
        <p:blipFill>
          <a:blip r:embed="rId5"/>
          <a:stretch>
            <a:fillRect/>
          </a:stretch>
        </p:blipFill>
        <p:spPr>
          <a:xfrm>
            <a:off x="4811377" y="2763597"/>
            <a:ext cx="1450769" cy="815242"/>
          </a:xfrm>
          <a:prstGeom prst="rect">
            <a:avLst/>
          </a:prstGeom>
        </p:spPr>
      </p:pic>
      <p:sp>
        <p:nvSpPr>
          <p:cNvPr id="14" name="Footer Placeholder 13">
            <a:extLst>
              <a:ext uri="{FF2B5EF4-FFF2-40B4-BE49-F238E27FC236}">
                <a16:creationId xmlns:a16="http://schemas.microsoft.com/office/drawing/2014/main" id="{E6A22E74-2496-85DA-F590-8AF4603106C4}"/>
              </a:ext>
            </a:extLst>
          </p:cNvPr>
          <p:cNvSpPr>
            <a:spLocks noGrp="1"/>
          </p:cNvSpPr>
          <p:nvPr>
            <p:ph type="ftr" sz="quarter" idx="3"/>
          </p:nvPr>
        </p:nvSpPr>
        <p:spPr/>
        <p:txBody>
          <a:bodyPr/>
          <a:lstStyle/>
          <a:p>
            <a:r>
              <a:rPr lang="en-US" dirty="0"/>
              <a:t>ISGC 2026 EGI CSIRT Security Workshop</a:t>
            </a:r>
            <a:endParaRPr lang="nl-NL" dirty="0"/>
          </a:p>
        </p:txBody>
      </p:sp>
      <p:pic>
        <p:nvPicPr>
          <p:cNvPr id="9" name="Picture 8">
            <a:extLst>
              <a:ext uri="{FF2B5EF4-FFF2-40B4-BE49-F238E27FC236}">
                <a16:creationId xmlns:a16="http://schemas.microsoft.com/office/drawing/2014/main" id="{3CCF5C25-1837-713F-E101-976BDA087A17}"/>
              </a:ext>
            </a:extLst>
          </p:cNvPr>
          <p:cNvPicPr>
            <a:picLocks noChangeAspect="1"/>
          </p:cNvPicPr>
          <p:nvPr/>
        </p:nvPicPr>
        <p:blipFill>
          <a:blip r:embed="rId6"/>
          <a:stretch>
            <a:fillRect/>
          </a:stretch>
        </p:blipFill>
        <p:spPr>
          <a:xfrm>
            <a:off x="6135506" y="2310947"/>
            <a:ext cx="2885168" cy="1951613"/>
          </a:xfrm>
          <a:prstGeom prst="rect">
            <a:avLst/>
          </a:prstGeom>
        </p:spPr>
      </p:pic>
      <p:sp>
        <p:nvSpPr>
          <p:cNvPr id="13" name="TextBox 12">
            <a:extLst>
              <a:ext uri="{FF2B5EF4-FFF2-40B4-BE49-F238E27FC236}">
                <a16:creationId xmlns:a16="http://schemas.microsoft.com/office/drawing/2014/main" id="{77B7D502-2353-8289-7A24-09C0B7D03C64}"/>
              </a:ext>
            </a:extLst>
          </p:cNvPr>
          <p:cNvSpPr txBox="1"/>
          <p:nvPr/>
        </p:nvSpPr>
        <p:spPr>
          <a:xfrm>
            <a:off x="4987709" y="3821414"/>
            <a:ext cx="3430905" cy="44114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1" u="none" strike="noStrike" cap="none" spc="0" normalizeH="0" dirty="0">
                <a:ln>
                  <a:noFill/>
                </a:ln>
                <a:solidFill>
                  <a:srgbClr val="E3D88B"/>
                </a:solidFill>
                <a:effectLst/>
                <a:uFillTx/>
                <a:latin typeface="+mn-lt"/>
                <a:ea typeface="+mn-ea"/>
                <a:cs typeface="+mn-cs"/>
                <a:sym typeface="Arial"/>
              </a:rPr>
              <a:t>you may need some investment in BC/DR –  and Northgate Plc. indeed did &amp; managed to pay on time</a:t>
            </a:r>
          </a:p>
        </p:txBody>
      </p:sp>
    </p:spTree>
    <p:extLst>
      <p:ext uri="{BB962C8B-B14F-4D97-AF65-F5344CB8AC3E}">
        <p14:creationId xmlns:p14="http://schemas.microsoft.com/office/powerpoint/2010/main" val="2707379999"/>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 Placeholder 3"/>
          <p:cNvSpPr>
            <a:spLocks noGrp="1"/>
          </p:cNvSpPr>
          <p:nvPr>
            <p:ph type="body" sz="quarter" idx="15"/>
          </p:nvPr>
        </p:nvSpPr>
        <p:spPr/>
        <p:txBody>
          <a:bodyPr/>
          <a:lstStyle/>
          <a:p>
            <a:r>
              <a:rPr lang="en-GB" dirty="0"/>
              <a:t>Federation security table-top exercises</a:t>
            </a:r>
          </a:p>
        </p:txBody>
      </p:sp>
      <p:sp>
        <p:nvSpPr>
          <p:cNvPr id="8" name="Text Placeholder 7"/>
          <p:cNvSpPr>
            <a:spLocks noGrp="1"/>
          </p:cNvSpPr>
          <p:nvPr>
            <p:ph type="body" sz="quarter" idx="16"/>
          </p:nvPr>
        </p:nvSpPr>
        <p:spPr/>
        <p:txBody>
          <a:bodyPr/>
          <a:lstStyle/>
          <a:p>
            <a:r>
              <a:rPr lang="en-GB" dirty="0"/>
              <a:t>eduGAIN TTX – role play scenario from the ISGC Security Workshop 2024, 2025</a:t>
            </a:r>
          </a:p>
        </p:txBody>
      </p:sp>
      <p:sp>
        <p:nvSpPr>
          <p:cNvPr id="9" name="TextBox 8"/>
          <p:cNvSpPr txBox="1"/>
          <p:nvPr/>
        </p:nvSpPr>
        <p:spPr>
          <a:xfrm>
            <a:off x="238125" y="2872347"/>
            <a:ext cx="4427494"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sym typeface="Arial"/>
              </a:rPr>
              <a:t>What your role play brings you </a:t>
            </a:r>
            <a:r>
              <a:rPr kumimoji="0" lang="en-GB" sz="1600" b="0" i="0" u="none" strike="noStrike" kern="0" cap="none" spc="0" normalizeH="0" baseline="0" noProof="0" dirty="0">
                <a:ln>
                  <a:noFill/>
                </a:ln>
                <a:solidFill>
                  <a:srgbClr val="000000"/>
                </a:solidFill>
                <a:effectLst/>
                <a:uLnTx/>
                <a:uFillTx/>
                <a:latin typeface="Arial"/>
                <a:ea typeface="+mn-ea"/>
                <a:cs typeface="Arial"/>
                <a:sym typeface="Wingdings" panose="05000000000000000000" pitchFamily="2" charset="2"/>
              </a:rPr>
              <a:t></a:t>
            </a:r>
            <a:endParaRPr kumimoji="0" lang="en-GB" sz="16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sym typeface="Arial"/>
              </a:rPr>
              <a:t>real time pressure to contain incidents</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true gratitude for protecting your peers</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ea typeface="+mn-ea"/>
                <a:cs typeface="Arial"/>
                <a:sym typeface="Arial"/>
              </a:rPr>
              <a:t>collective recovery</a:t>
            </a:r>
          </a:p>
          <a:p>
            <a:pPr marL="285750" marR="0" lvl="0" indent="-285750" algn="l" defTabSz="8255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1600" b="0" i="0" u="none" strike="noStrike" kern="0" cap="none" spc="0" normalizeH="0" baseline="0" noProof="0" dirty="0">
                <a:ln>
                  <a:noFill/>
                </a:ln>
                <a:solidFill>
                  <a:srgbClr val="000000"/>
                </a:solidFill>
                <a:effectLst/>
                <a:uLnTx/>
                <a:uFillTx/>
                <a:latin typeface="Arial"/>
                <a:cs typeface="Arial"/>
                <a:sym typeface="Arial"/>
              </a:rPr>
              <a:t>exploring some gruelling conflicts of interest!</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240" y="638235"/>
            <a:ext cx="5506372" cy="3261781"/>
          </a:xfrm>
          <a:prstGeom prst="rect">
            <a:avLst/>
          </a:prstGeom>
          <a:ln>
            <a:noFill/>
          </a:ln>
        </p:spPr>
      </p:pic>
      <p:sp>
        <p:nvSpPr>
          <p:cNvPr id="2" name="Slide Number Placeholder 1">
            <a:extLst>
              <a:ext uri="{FF2B5EF4-FFF2-40B4-BE49-F238E27FC236}">
                <a16:creationId xmlns:a16="http://schemas.microsoft.com/office/drawing/2014/main" id="{6A4AEA2F-F14D-AE1F-823B-AC0E413BAF65}"/>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60</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8906FE4D-B60D-DAFD-0418-BE30F91FA1C4}"/>
              </a:ext>
            </a:extLst>
          </p:cNvPr>
          <p:cNvPicPr>
            <a:picLocks noChangeAspect="1"/>
          </p:cNvPicPr>
          <p:nvPr/>
        </p:nvPicPr>
        <p:blipFill>
          <a:blip r:embed="rId3"/>
          <a:stretch>
            <a:fillRect/>
          </a:stretch>
        </p:blipFill>
        <p:spPr>
          <a:xfrm>
            <a:off x="900853" y="785282"/>
            <a:ext cx="1503460" cy="2011431"/>
          </a:xfrm>
          <a:prstGeom prst="rect">
            <a:avLst/>
          </a:prstGeom>
          <a:ln>
            <a:solidFill>
              <a:schemeClr val="accent2"/>
            </a:solidFill>
          </a:ln>
        </p:spPr>
      </p:pic>
    </p:spTree>
    <p:extLst>
      <p:ext uri="{BB962C8B-B14F-4D97-AF65-F5344CB8AC3E}">
        <p14:creationId xmlns:p14="http://schemas.microsoft.com/office/powerpoint/2010/main" val="8150577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4" name="Text Placeholder 3"/>
          <p:cNvSpPr>
            <a:spLocks noGrp="1"/>
          </p:cNvSpPr>
          <p:nvPr>
            <p:ph type="body" sz="quarter" idx="15"/>
          </p:nvPr>
        </p:nvSpPr>
        <p:spPr>
          <a:xfrm>
            <a:off x="238125" y="238125"/>
            <a:ext cx="8667750" cy="400110"/>
          </a:xfrm>
        </p:spPr>
        <p:txBody>
          <a:bodyPr/>
          <a:lstStyle/>
          <a:p>
            <a:r>
              <a:rPr lang="en-GB" dirty="0"/>
              <a:t>‘Global’ cross-domain services and catalogues are coming</a:t>
            </a:r>
          </a:p>
        </p:txBody>
      </p:sp>
      <p:sp>
        <p:nvSpPr>
          <p:cNvPr id="5" name="Text Placeholder 4"/>
          <p:cNvSpPr>
            <a:spLocks noGrp="1"/>
          </p:cNvSpPr>
          <p:nvPr>
            <p:ph type="body" sz="quarter" idx="16"/>
          </p:nvPr>
        </p:nvSpPr>
        <p:spPr/>
        <p:txBody>
          <a:bodyPr/>
          <a:lstStyle/>
          <a:p>
            <a:r>
              <a:rPr lang="en-GB" dirty="0"/>
              <a:t>https://webcast.ec.europa.eu/eu-node-technical-launch-event-24-10-10</a:t>
            </a:r>
          </a:p>
        </p:txBody>
      </p:sp>
      <p:pic>
        <p:nvPicPr>
          <p:cNvPr id="6" name="Picture 5"/>
          <p:cNvPicPr>
            <a:picLocks noChangeAspect="1"/>
          </p:cNvPicPr>
          <p:nvPr/>
        </p:nvPicPr>
        <p:blipFill>
          <a:blip r:embed="rId2"/>
          <a:stretch>
            <a:fillRect/>
          </a:stretch>
        </p:blipFill>
        <p:spPr>
          <a:xfrm>
            <a:off x="264319" y="1082011"/>
            <a:ext cx="3939139" cy="2262671"/>
          </a:xfrm>
          <a:prstGeom prst="rect">
            <a:avLst/>
          </a:prstGeom>
          <a:ln>
            <a:solidFill>
              <a:srgbClr val="6F2575"/>
            </a:solidFill>
          </a:ln>
        </p:spPr>
      </p:pic>
      <p:pic>
        <p:nvPicPr>
          <p:cNvPr id="7" name="Picture 6"/>
          <p:cNvPicPr>
            <a:picLocks noChangeAspect="1"/>
          </p:cNvPicPr>
          <p:nvPr/>
        </p:nvPicPr>
        <p:blipFill>
          <a:blip r:embed="rId3"/>
          <a:stretch>
            <a:fillRect/>
          </a:stretch>
        </p:blipFill>
        <p:spPr>
          <a:xfrm>
            <a:off x="1786500" y="1614113"/>
            <a:ext cx="5258883" cy="2743200"/>
          </a:xfrm>
          <a:prstGeom prst="rect">
            <a:avLst/>
          </a:prstGeom>
          <a:ln>
            <a:solidFill>
              <a:srgbClr val="6F2575"/>
            </a:solidFill>
          </a:ln>
        </p:spPr>
      </p:pic>
      <p:pic>
        <p:nvPicPr>
          <p:cNvPr id="8" name="Picture 7"/>
          <p:cNvPicPr>
            <a:picLocks noChangeAspect="1"/>
          </p:cNvPicPr>
          <p:nvPr/>
        </p:nvPicPr>
        <p:blipFill>
          <a:blip r:embed="rId4"/>
          <a:stretch>
            <a:fillRect/>
          </a:stretch>
        </p:blipFill>
        <p:spPr>
          <a:xfrm>
            <a:off x="4572000" y="1015334"/>
            <a:ext cx="4453264" cy="2513939"/>
          </a:xfrm>
          <a:prstGeom prst="rect">
            <a:avLst/>
          </a:prstGeom>
          <a:ln>
            <a:solidFill>
              <a:srgbClr val="6F2575"/>
            </a:solidFill>
          </a:ln>
        </p:spPr>
      </p:pic>
      <p:sp>
        <p:nvSpPr>
          <p:cNvPr id="2" name="Slide Number Placeholder 1">
            <a:extLst>
              <a:ext uri="{FF2B5EF4-FFF2-40B4-BE49-F238E27FC236}">
                <a16:creationId xmlns:a16="http://schemas.microsoft.com/office/drawing/2014/main" id="{5894362A-F040-B26A-949D-A03D6E93B7EE}"/>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61</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9653307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AEA103E-E322-BC38-264C-DD2540652EB5}"/>
              </a:ext>
            </a:extLst>
          </p:cNvPr>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en-US" sz="1125" b="0" i="0" u="none" strike="noStrike" kern="0" cap="none" spc="0" normalizeH="0" baseline="0" noProof="0">
                <a:ln>
                  <a:noFill/>
                </a:ln>
                <a:solidFill>
                  <a:srgbClr val="FFFFFF"/>
                </a:solidFill>
                <a:effectLst/>
                <a:uLnTx/>
                <a:uFillTx/>
                <a:latin typeface="Arial"/>
                <a:cs typeface="Arial"/>
                <a:sym typeface="Arial"/>
              </a:rPr>
              <a:t>ISGC 2026 EGI CSIRT Security Workshop</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3" name="Text Placeholder 2">
            <a:extLst>
              <a:ext uri="{FF2B5EF4-FFF2-40B4-BE49-F238E27FC236}">
                <a16:creationId xmlns:a16="http://schemas.microsoft.com/office/drawing/2014/main" id="{61DCBF83-AD93-1752-4822-73AEBD940B6D}"/>
              </a:ext>
            </a:extLst>
          </p:cNvPr>
          <p:cNvSpPr>
            <a:spLocks noGrp="1"/>
          </p:cNvSpPr>
          <p:nvPr>
            <p:ph type="body" sz="quarter" idx="15"/>
          </p:nvPr>
        </p:nvSpPr>
        <p:spPr>
          <a:xfrm>
            <a:off x="238125" y="238125"/>
            <a:ext cx="8667750" cy="400110"/>
          </a:xfrm>
        </p:spPr>
        <p:txBody>
          <a:bodyPr/>
          <a:lstStyle/>
          <a:p>
            <a:r>
              <a:rPr lang="en-GB" dirty="0"/>
              <a:t>And security should be a </a:t>
            </a:r>
            <a:r>
              <a:rPr lang="en-GB" i="1" dirty="0"/>
              <a:t>mandatory</a:t>
            </a:r>
            <a:r>
              <a:rPr lang="en-GB" dirty="0"/>
              <a:t> corner stone</a:t>
            </a:r>
          </a:p>
        </p:txBody>
      </p:sp>
      <p:sp>
        <p:nvSpPr>
          <p:cNvPr id="6" name="Text Placeholder 5">
            <a:extLst>
              <a:ext uri="{FF2B5EF4-FFF2-40B4-BE49-F238E27FC236}">
                <a16:creationId xmlns:a16="http://schemas.microsoft.com/office/drawing/2014/main" id="{59A544C0-6314-4F94-3C67-F142C887BE40}"/>
              </a:ext>
            </a:extLst>
          </p:cNvPr>
          <p:cNvSpPr>
            <a:spLocks noGrp="1"/>
          </p:cNvSpPr>
          <p:nvPr>
            <p:ph type="body" sz="quarter" idx="16"/>
          </p:nvPr>
        </p:nvSpPr>
        <p:spPr/>
        <p:txBody>
          <a:bodyPr/>
          <a:lstStyle/>
          <a:p>
            <a:r>
              <a:rPr lang="en-US" dirty="0"/>
              <a:t>EOSC AAI Architecture 2025 - Implementation of the EOSC AAI Federation; </a:t>
            </a:r>
            <a:r>
              <a:rPr lang="en-GB" dirty="0"/>
              <a:t>https://doi.org/10.5281/zenodo.15388270</a:t>
            </a:r>
          </a:p>
        </p:txBody>
      </p:sp>
      <p:pic>
        <p:nvPicPr>
          <p:cNvPr id="8" name="Picture 7">
            <a:extLst>
              <a:ext uri="{FF2B5EF4-FFF2-40B4-BE49-F238E27FC236}">
                <a16:creationId xmlns:a16="http://schemas.microsoft.com/office/drawing/2014/main" id="{EA1626E2-3341-DDFF-82C8-6C9AE75E9FFA}"/>
              </a:ext>
            </a:extLst>
          </p:cNvPr>
          <p:cNvPicPr>
            <a:picLocks noChangeAspect="1"/>
          </p:cNvPicPr>
          <p:nvPr/>
        </p:nvPicPr>
        <p:blipFill>
          <a:blip r:embed="rId2"/>
          <a:stretch>
            <a:fillRect/>
          </a:stretch>
        </p:blipFill>
        <p:spPr>
          <a:xfrm>
            <a:off x="118946" y="1037757"/>
            <a:ext cx="6028860" cy="3067986"/>
          </a:xfrm>
          <a:prstGeom prst="rect">
            <a:avLst/>
          </a:prstGeom>
        </p:spPr>
      </p:pic>
      <p:pic>
        <p:nvPicPr>
          <p:cNvPr id="10" name="Picture 9">
            <a:extLst>
              <a:ext uri="{FF2B5EF4-FFF2-40B4-BE49-F238E27FC236}">
                <a16:creationId xmlns:a16="http://schemas.microsoft.com/office/drawing/2014/main" id="{1AA0B957-722B-C97C-9AD9-A14789731EB5}"/>
              </a:ext>
            </a:extLst>
          </p:cNvPr>
          <p:cNvPicPr>
            <a:picLocks noChangeAspect="1"/>
          </p:cNvPicPr>
          <p:nvPr/>
        </p:nvPicPr>
        <p:blipFill>
          <a:blip r:embed="rId3"/>
          <a:stretch>
            <a:fillRect/>
          </a:stretch>
        </p:blipFill>
        <p:spPr>
          <a:xfrm>
            <a:off x="6313357" y="829446"/>
            <a:ext cx="2529465" cy="3336655"/>
          </a:xfrm>
          <a:prstGeom prst="rect">
            <a:avLst/>
          </a:prstGeom>
          <a:ln>
            <a:solidFill>
              <a:schemeClr val="accent2"/>
            </a:solidFill>
          </a:ln>
        </p:spPr>
      </p:pic>
      <p:sp>
        <p:nvSpPr>
          <p:cNvPr id="2" name="Slide Number Placeholder 1">
            <a:extLst>
              <a:ext uri="{FF2B5EF4-FFF2-40B4-BE49-F238E27FC236}">
                <a16:creationId xmlns:a16="http://schemas.microsoft.com/office/drawing/2014/main" id="{F449A4CA-9F2F-0C35-C5ED-EE8E2BC1437A}"/>
              </a:ext>
            </a:extLst>
          </p:cNvPr>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62</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F87ED360-ED11-19F3-6204-C7AB322439F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941817" y="4357312"/>
            <a:ext cx="901005" cy="151268"/>
          </a:xfrm>
          <a:prstGeom prst="rect">
            <a:avLst/>
          </a:prstGeom>
        </p:spPr>
      </p:pic>
    </p:spTree>
    <p:extLst>
      <p:ext uri="{BB962C8B-B14F-4D97-AF65-F5344CB8AC3E}">
        <p14:creationId xmlns:p14="http://schemas.microsoft.com/office/powerpoint/2010/main" val="35968207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8F1F19-A3A2-FEAE-559B-BFC0233EB251}"/>
              </a:ext>
            </a:extLst>
          </p:cNvPr>
          <p:cNvSpPr>
            <a:spLocks noGrp="1"/>
          </p:cNvSpPr>
          <p:nvPr>
            <p:ph type="body" sz="half" idx="14"/>
          </p:nvPr>
        </p:nvSpPr>
        <p:spPr>
          <a:xfrm>
            <a:off x="4511419" y="967796"/>
            <a:ext cx="4396466" cy="3373033"/>
          </a:xfrm>
        </p:spPr>
        <p:txBody>
          <a:bodyPr/>
          <a:lstStyle/>
          <a:p>
            <a:r>
              <a:rPr lang="en-GB" b="1" dirty="0"/>
              <a:t>FSE CSLab</a:t>
            </a:r>
            <a:r>
              <a:rPr lang="en-GB" dirty="0"/>
              <a:t> – </a:t>
            </a:r>
            <a:br>
              <a:rPr lang="en-GB" dirty="0"/>
            </a:br>
            <a:r>
              <a:rPr lang="en-GB" i="1" dirty="0"/>
              <a:t>a computing sciences field lab at the </a:t>
            </a:r>
            <a:br>
              <a:rPr lang="en-GB" i="1" dirty="0"/>
            </a:br>
            <a:r>
              <a:rPr lang="en-GB" i="1" dirty="0"/>
              <a:t>UM Dept of Advanced Computing Sciences</a:t>
            </a:r>
          </a:p>
          <a:p>
            <a:endParaRPr lang="en-GB" dirty="0"/>
          </a:p>
          <a:p>
            <a:pPr marL="285750" indent="-285750">
              <a:spcAft>
                <a:spcPts val="300"/>
              </a:spcAft>
              <a:buFont typeface="Arial" panose="020B0604020202020204" pitchFamily="34" charset="0"/>
              <a:buChar char="•"/>
            </a:pPr>
            <a:r>
              <a:rPr lang="en-GB" sz="1600" dirty="0" err="1">
                <a:solidFill>
                  <a:schemeClr val="accent2"/>
                </a:solidFill>
              </a:rPr>
              <a:t>ScienceDMZ</a:t>
            </a:r>
            <a:r>
              <a:rPr lang="en-GB" sz="1600" dirty="0">
                <a:solidFill>
                  <a:schemeClr val="accent2"/>
                </a:solidFill>
              </a:rPr>
              <a:t> concept</a:t>
            </a:r>
          </a:p>
          <a:p>
            <a:pPr marL="285750" indent="-285750">
              <a:spcAft>
                <a:spcPts val="300"/>
              </a:spcAft>
              <a:buFont typeface="Arial" panose="020B0604020202020204" pitchFamily="34" charset="0"/>
              <a:buChar char="•"/>
            </a:pPr>
            <a:r>
              <a:rPr lang="en-GB" sz="1600" dirty="0">
                <a:solidFill>
                  <a:schemeClr val="accent2"/>
                </a:solidFill>
              </a:rPr>
              <a:t>Independent up-links separate concerns</a:t>
            </a:r>
          </a:p>
          <a:p>
            <a:pPr marL="285750" indent="-285750">
              <a:spcAft>
                <a:spcPts val="300"/>
              </a:spcAft>
              <a:buFont typeface="Arial" panose="020B0604020202020204" pitchFamily="34" charset="0"/>
              <a:buChar char="•"/>
            </a:pPr>
            <a:r>
              <a:rPr lang="en-GB" sz="1600" dirty="0">
                <a:solidFill>
                  <a:schemeClr val="accent2"/>
                </a:solidFill>
              </a:rPr>
              <a:t>Implementing security good practices: </a:t>
            </a:r>
            <a:br>
              <a:rPr lang="en-GB" sz="1600" dirty="0">
                <a:solidFill>
                  <a:schemeClr val="accent2"/>
                </a:solidFill>
              </a:rPr>
            </a:br>
            <a:r>
              <a:rPr lang="en-GB" sz="1600" dirty="0">
                <a:solidFill>
                  <a:schemeClr val="accent2"/>
                </a:solidFill>
              </a:rPr>
              <a:t>ITSRM risk assessment, </a:t>
            </a:r>
            <a:br>
              <a:rPr lang="en-GB" sz="1600" dirty="0">
                <a:solidFill>
                  <a:schemeClr val="accent2"/>
                </a:solidFill>
              </a:rPr>
            </a:br>
            <a:r>
              <a:rPr lang="en-GB" sz="1600" dirty="0">
                <a:solidFill>
                  <a:schemeClr val="accent2"/>
                </a:solidFill>
              </a:rPr>
              <a:t>WISE Baseline AUP, </a:t>
            </a:r>
            <a:br>
              <a:rPr lang="en-GB" sz="1600" dirty="0">
                <a:solidFill>
                  <a:schemeClr val="accent2"/>
                </a:solidFill>
              </a:rPr>
            </a:br>
            <a:r>
              <a:rPr lang="en-GB" sz="1600" dirty="0">
                <a:solidFill>
                  <a:schemeClr val="accent2"/>
                </a:solidFill>
              </a:rPr>
              <a:t>AARC Security Baseline, </a:t>
            </a:r>
            <a:br>
              <a:rPr lang="en-GB" sz="1600" dirty="0">
                <a:solidFill>
                  <a:schemeClr val="accent2"/>
                </a:solidFill>
              </a:rPr>
            </a:br>
            <a:r>
              <a:rPr lang="en-GB" sz="1600" dirty="0" err="1">
                <a:solidFill>
                  <a:schemeClr val="accent2"/>
                </a:solidFill>
              </a:rPr>
              <a:t>TrustedCI</a:t>
            </a:r>
            <a:r>
              <a:rPr lang="en-GB" sz="1600" dirty="0">
                <a:solidFill>
                  <a:schemeClr val="accent2"/>
                </a:solidFill>
              </a:rPr>
              <a:t> </a:t>
            </a:r>
            <a:r>
              <a:rPr lang="en-US" sz="1600" dirty="0">
                <a:solidFill>
                  <a:schemeClr val="accent2"/>
                </a:solidFill>
              </a:rPr>
              <a:t>Transformative Twelve and OT22</a:t>
            </a:r>
            <a:r>
              <a:rPr lang="en-GB" sz="1600" dirty="0">
                <a:solidFill>
                  <a:schemeClr val="accent2"/>
                </a:solidFill>
              </a:rPr>
              <a:t>, </a:t>
            </a:r>
            <a:r>
              <a:rPr lang="en-GB" sz="1600" dirty="0" err="1">
                <a:solidFill>
                  <a:schemeClr val="accent2"/>
                </a:solidFill>
              </a:rPr>
              <a:t>microsegmentation</a:t>
            </a:r>
            <a:r>
              <a:rPr lang="en-GB" sz="1600" dirty="0">
                <a:solidFill>
                  <a:schemeClr val="accent2"/>
                </a:solidFill>
              </a:rPr>
              <a:t>, central logging &amp; </a:t>
            </a:r>
            <a:r>
              <a:rPr lang="en-GB" sz="1600" dirty="0" err="1">
                <a:solidFill>
                  <a:schemeClr val="accent2"/>
                </a:solidFill>
              </a:rPr>
              <a:t>IdM</a:t>
            </a:r>
            <a:r>
              <a:rPr lang="en-GB" sz="1600" dirty="0">
                <a:solidFill>
                  <a:schemeClr val="accent2"/>
                </a:solidFill>
              </a:rPr>
              <a:t>, …</a:t>
            </a:r>
          </a:p>
          <a:p>
            <a:pPr>
              <a:spcAft>
                <a:spcPts val="300"/>
              </a:spcAft>
            </a:pPr>
            <a:r>
              <a:rPr lang="en-GB" sz="1600" dirty="0">
                <a:solidFill>
                  <a:schemeClr val="bg1"/>
                </a:solidFill>
              </a:rPr>
              <a:t>Now for a bunch of 1200+ unruly students </a:t>
            </a:r>
            <a:r>
              <a:rPr lang="en-GB" sz="1600" dirty="0">
                <a:solidFill>
                  <a:schemeClr val="bg1"/>
                </a:solidFill>
                <a:sym typeface="Wingdings" panose="05000000000000000000" pitchFamily="2" charset="2"/>
              </a:rPr>
              <a:t></a:t>
            </a:r>
            <a:endParaRPr lang="en-GB" sz="1600" dirty="0">
              <a:solidFill>
                <a:schemeClr val="bg1"/>
              </a:solidFill>
            </a:endParaRPr>
          </a:p>
        </p:txBody>
      </p:sp>
      <p:sp>
        <p:nvSpPr>
          <p:cNvPr id="3" name="Slide Number Placeholder 2">
            <a:extLst>
              <a:ext uri="{FF2B5EF4-FFF2-40B4-BE49-F238E27FC236}">
                <a16:creationId xmlns:a16="http://schemas.microsoft.com/office/drawing/2014/main" id="{EF1EAB4A-06AF-5400-057A-7D9B8CBAAC75}"/>
              </a:ext>
            </a:extLst>
          </p:cNvPr>
          <p:cNvSpPr>
            <a:spLocks noGrp="1"/>
          </p:cNvSpPr>
          <p:nvPr>
            <p:ph type="sldNum" sz="quarter" idx="2"/>
          </p:nvPr>
        </p:nvSpPr>
        <p:spPr/>
        <p:txBody>
          <a:bodyPr/>
          <a:lstStyle/>
          <a:p>
            <a:fld id="{86CB4B4D-7CA3-9044-876B-883B54F8677D}" type="slidenum">
              <a:rPr lang="en-GB" smtClean="0"/>
              <a:t>63</a:t>
            </a:fld>
            <a:endParaRPr lang="en-GB"/>
          </a:p>
        </p:txBody>
      </p:sp>
      <p:sp>
        <p:nvSpPr>
          <p:cNvPr id="4" name="Text Placeholder 3">
            <a:extLst>
              <a:ext uri="{FF2B5EF4-FFF2-40B4-BE49-F238E27FC236}">
                <a16:creationId xmlns:a16="http://schemas.microsoft.com/office/drawing/2014/main" id="{A60656E6-2DAE-F55C-C97E-70BC2A559173}"/>
              </a:ext>
            </a:extLst>
          </p:cNvPr>
          <p:cNvSpPr>
            <a:spLocks noGrp="1"/>
          </p:cNvSpPr>
          <p:nvPr>
            <p:ph type="body" sz="quarter" idx="15"/>
          </p:nvPr>
        </p:nvSpPr>
        <p:spPr/>
        <p:txBody>
          <a:bodyPr/>
          <a:lstStyle/>
          <a:p>
            <a:r>
              <a:rPr lang="en-GB" dirty="0"/>
              <a:t>At all scales: bringing it together for a smaller set-up</a:t>
            </a:r>
          </a:p>
        </p:txBody>
      </p:sp>
      <p:sp>
        <p:nvSpPr>
          <p:cNvPr id="5" name="Footer Placeholder 4">
            <a:extLst>
              <a:ext uri="{FF2B5EF4-FFF2-40B4-BE49-F238E27FC236}">
                <a16:creationId xmlns:a16="http://schemas.microsoft.com/office/drawing/2014/main" id="{201B2D0F-6583-B7BE-C3FD-F156CA90F648}"/>
              </a:ext>
            </a:extLst>
          </p:cNvPr>
          <p:cNvSpPr>
            <a:spLocks noGrp="1"/>
          </p:cNvSpPr>
          <p:nvPr>
            <p:ph type="ftr" sz="quarter" idx="3"/>
          </p:nvPr>
        </p:nvSpPr>
        <p:spPr/>
        <p:txBody>
          <a:bodyPr/>
          <a:lstStyle/>
          <a:p>
            <a:r>
              <a:rPr lang="en-US"/>
              <a:t>ISGC 2026 EGI CSIRT Security Workshop</a:t>
            </a:r>
            <a:endParaRPr lang="nl-NL" dirty="0"/>
          </a:p>
        </p:txBody>
      </p:sp>
      <p:pic>
        <p:nvPicPr>
          <p:cNvPr id="7" name="Picture 6">
            <a:extLst>
              <a:ext uri="{FF2B5EF4-FFF2-40B4-BE49-F238E27FC236}">
                <a16:creationId xmlns:a16="http://schemas.microsoft.com/office/drawing/2014/main" id="{0E39E695-D808-BD25-F847-897E2D9DFC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09" y="962570"/>
            <a:ext cx="4136724" cy="2876161"/>
          </a:xfrm>
          <a:prstGeom prst="rect">
            <a:avLst/>
          </a:prstGeom>
        </p:spPr>
      </p:pic>
      <p:grpSp>
        <p:nvGrpSpPr>
          <p:cNvPr id="8" name="Group 7">
            <a:extLst>
              <a:ext uri="{FF2B5EF4-FFF2-40B4-BE49-F238E27FC236}">
                <a16:creationId xmlns:a16="http://schemas.microsoft.com/office/drawing/2014/main" id="{C6B1A858-C441-9C47-F91C-B98AA67E349C}"/>
              </a:ext>
            </a:extLst>
          </p:cNvPr>
          <p:cNvGrpSpPr/>
          <p:nvPr/>
        </p:nvGrpSpPr>
        <p:grpSpPr>
          <a:xfrm>
            <a:off x="1270608" y="2639839"/>
            <a:ext cx="3086527" cy="1610646"/>
            <a:chOff x="90690" y="352223"/>
            <a:chExt cx="9023561" cy="4708774"/>
          </a:xfrm>
        </p:grpSpPr>
        <p:pic>
          <p:nvPicPr>
            <p:cNvPr id="9" name="Picture 8">
              <a:extLst>
                <a:ext uri="{FF2B5EF4-FFF2-40B4-BE49-F238E27FC236}">
                  <a16:creationId xmlns:a16="http://schemas.microsoft.com/office/drawing/2014/main" id="{126CC7B0-823C-A596-0916-1BBBFF301093}"/>
                </a:ext>
              </a:extLst>
            </p:cNvPr>
            <p:cNvPicPr>
              <a:picLocks noChangeAspect="1"/>
            </p:cNvPicPr>
            <p:nvPr/>
          </p:nvPicPr>
          <p:blipFill>
            <a:blip r:embed="rId3"/>
            <a:stretch>
              <a:fillRect/>
            </a:stretch>
          </p:blipFill>
          <p:spPr>
            <a:xfrm>
              <a:off x="4700698" y="2162226"/>
              <a:ext cx="3598792" cy="2850589"/>
            </a:xfrm>
            <a:prstGeom prst="rect">
              <a:avLst/>
            </a:prstGeom>
          </p:spPr>
        </p:pic>
        <p:pic>
          <p:nvPicPr>
            <p:cNvPr id="10" name="Picture 9">
              <a:extLst>
                <a:ext uri="{FF2B5EF4-FFF2-40B4-BE49-F238E27FC236}">
                  <a16:creationId xmlns:a16="http://schemas.microsoft.com/office/drawing/2014/main" id="{155D6274-EBAF-AADC-3292-509930C56714}"/>
                </a:ext>
              </a:extLst>
            </p:cNvPr>
            <p:cNvPicPr>
              <a:picLocks noChangeAspect="1"/>
            </p:cNvPicPr>
            <p:nvPr/>
          </p:nvPicPr>
          <p:blipFill>
            <a:blip r:embed="rId4"/>
            <a:stretch>
              <a:fillRect/>
            </a:stretch>
          </p:blipFill>
          <p:spPr>
            <a:xfrm>
              <a:off x="7237377" y="1815586"/>
              <a:ext cx="1644293" cy="2572633"/>
            </a:xfrm>
            <a:prstGeom prst="rect">
              <a:avLst/>
            </a:prstGeom>
          </p:spPr>
        </p:pic>
        <p:pic>
          <p:nvPicPr>
            <p:cNvPr id="11" name="Picture 10">
              <a:extLst>
                <a:ext uri="{FF2B5EF4-FFF2-40B4-BE49-F238E27FC236}">
                  <a16:creationId xmlns:a16="http://schemas.microsoft.com/office/drawing/2014/main" id="{1C185A7E-1BC9-6BDB-C539-67151A76E856}"/>
                </a:ext>
              </a:extLst>
            </p:cNvPr>
            <p:cNvPicPr>
              <a:picLocks noChangeAspect="1"/>
            </p:cNvPicPr>
            <p:nvPr/>
          </p:nvPicPr>
          <p:blipFill>
            <a:blip r:embed="rId5"/>
            <a:stretch>
              <a:fillRect/>
            </a:stretch>
          </p:blipFill>
          <p:spPr>
            <a:xfrm>
              <a:off x="7618617" y="352223"/>
              <a:ext cx="1495634" cy="1810003"/>
            </a:xfrm>
            <a:prstGeom prst="rect">
              <a:avLst/>
            </a:prstGeom>
          </p:spPr>
        </p:pic>
        <p:pic>
          <p:nvPicPr>
            <p:cNvPr id="12" name="Picture 11">
              <a:extLst>
                <a:ext uri="{FF2B5EF4-FFF2-40B4-BE49-F238E27FC236}">
                  <a16:creationId xmlns:a16="http://schemas.microsoft.com/office/drawing/2014/main" id="{A9388955-726F-8BD9-A950-66618A53A979}"/>
                </a:ext>
              </a:extLst>
            </p:cNvPr>
            <p:cNvPicPr>
              <a:picLocks noChangeAspect="1"/>
            </p:cNvPicPr>
            <p:nvPr/>
          </p:nvPicPr>
          <p:blipFill>
            <a:blip r:embed="rId6"/>
            <a:stretch>
              <a:fillRect/>
            </a:stretch>
          </p:blipFill>
          <p:spPr>
            <a:xfrm>
              <a:off x="4870156" y="524656"/>
              <a:ext cx="2892517" cy="1880697"/>
            </a:xfrm>
            <a:prstGeom prst="rect">
              <a:avLst/>
            </a:prstGeom>
          </p:spPr>
        </p:pic>
        <p:pic>
          <p:nvPicPr>
            <p:cNvPr id="13" name="Picture 12">
              <a:extLst>
                <a:ext uri="{FF2B5EF4-FFF2-40B4-BE49-F238E27FC236}">
                  <a16:creationId xmlns:a16="http://schemas.microsoft.com/office/drawing/2014/main" id="{F0820AAB-7359-E5D9-893C-940DC73201AC}"/>
                </a:ext>
              </a:extLst>
            </p:cNvPr>
            <p:cNvPicPr>
              <a:picLocks noChangeAspect="1"/>
            </p:cNvPicPr>
            <p:nvPr/>
          </p:nvPicPr>
          <p:blipFill>
            <a:blip r:embed="rId7"/>
            <a:stretch>
              <a:fillRect/>
            </a:stretch>
          </p:blipFill>
          <p:spPr>
            <a:xfrm>
              <a:off x="2132037" y="1815586"/>
              <a:ext cx="2653390" cy="3052086"/>
            </a:xfrm>
            <a:prstGeom prst="rect">
              <a:avLst/>
            </a:prstGeom>
          </p:spPr>
        </p:pic>
        <p:pic>
          <p:nvPicPr>
            <p:cNvPr id="14" name="Picture 13">
              <a:extLst>
                <a:ext uri="{FF2B5EF4-FFF2-40B4-BE49-F238E27FC236}">
                  <a16:creationId xmlns:a16="http://schemas.microsoft.com/office/drawing/2014/main" id="{D0A93820-15EF-673E-F730-6AE60E3D704C}"/>
                </a:ext>
              </a:extLst>
            </p:cNvPr>
            <p:cNvPicPr>
              <a:picLocks noChangeAspect="1"/>
            </p:cNvPicPr>
            <p:nvPr/>
          </p:nvPicPr>
          <p:blipFill>
            <a:blip r:embed="rId8"/>
            <a:stretch>
              <a:fillRect/>
            </a:stretch>
          </p:blipFill>
          <p:spPr>
            <a:xfrm>
              <a:off x="2905793" y="1742969"/>
              <a:ext cx="2167031" cy="1469912"/>
            </a:xfrm>
            <a:prstGeom prst="rect">
              <a:avLst/>
            </a:prstGeom>
          </p:spPr>
        </p:pic>
        <p:pic>
          <p:nvPicPr>
            <p:cNvPr id="15" name="Picture 14">
              <a:extLst>
                <a:ext uri="{FF2B5EF4-FFF2-40B4-BE49-F238E27FC236}">
                  <a16:creationId xmlns:a16="http://schemas.microsoft.com/office/drawing/2014/main" id="{94D4438B-0518-8455-E805-685C11ECD97E}"/>
                </a:ext>
              </a:extLst>
            </p:cNvPr>
            <p:cNvPicPr>
              <a:picLocks noChangeAspect="1"/>
            </p:cNvPicPr>
            <p:nvPr/>
          </p:nvPicPr>
          <p:blipFill>
            <a:blip r:embed="rId9"/>
            <a:stretch>
              <a:fillRect/>
            </a:stretch>
          </p:blipFill>
          <p:spPr>
            <a:xfrm>
              <a:off x="478000" y="1930670"/>
              <a:ext cx="2021578" cy="2808130"/>
            </a:xfrm>
            <a:prstGeom prst="rect">
              <a:avLst/>
            </a:prstGeom>
          </p:spPr>
        </p:pic>
        <p:pic>
          <p:nvPicPr>
            <p:cNvPr id="16" name="Picture 15">
              <a:extLst>
                <a:ext uri="{FF2B5EF4-FFF2-40B4-BE49-F238E27FC236}">
                  <a16:creationId xmlns:a16="http://schemas.microsoft.com/office/drawing/2014/main" id="{4A735B41-F9B6-8CA1-F4D6-6968680B8D99}"/>
                </a:ext>
              </a:extLst>
            </p:cNvPr>
            <p:cNvPicPr>
              <a:picLocks noChangeAspect="1"/>
            </p:cNvPicPr>
            <p:nvPr/>
          </p:nvPicPr>
          <p:blipFill>
            <a:blip r:embed="rId10"/>
            <a:stretch>
              <a:fillRect/>
            </a:stretch>
          </p:blipFill>
          <p:spPr>
            <a:xfrm>
              <a:off x="3018821" y="3836376"/>
              <a:ext cx="967028" cy="1224621"/>
            </a:xfrm>
            <a:prstGeom prst="rect">
              <a:avLst/>
            </a:prstGeom>
          </p:spPr>
        </p:pic>
        <p:pic>
          <p:nvPicPr>
            <p:cNvPr id="17" name="Picture 16">
              <a:extLst>
                <a:ext uri="{FF2B5EF4-FFF2-40B4-BE49-F238E27FC236}">
                  <a16:creationId xmlns:a16="http://schemas.microsoft.com/office/drawing/2014/main" id="{2F783EE1-CE5C-7EB4-BBC2-0269A0180FD5}"/>
                </a:ext>
              </a:extLst>
            </p:cNvPr>
            <p:cNvPicPr>
              <a:picLocks noChangeAspect="1"/>
            </p:cNvPicPr>
            <p:nvPr/>
          </p:nvPicPr>
          <p:blipFill>
            <a:blip r:embed="rId11"/>
            <a:stretch>
              <a:fillRect/>
            </a:stretch>
          </p:blipFill>
          <p:spPr>
            <a:xfrm>
              <a:off x="90690" y="2073402"/>
              <a:ext cx="1895926" cy="177647"/>
            </a:xfrm>
            <a:prstGeom prst="rect">
              <a:avLst/>
            </a:prstGeom>
          </p:spPr>
        </p:pic>
        <p:pic>
          <p:nvPicPr>
            <p:cNvPr id="18" name="Picture 17">
              <a:extLst>
                <a:ext uri="{FF2B5EF4-FFF2-40B4-BE49-F238E27FC236}">
                  <a16:creationId xmlns:a16="http://schemas.microsoft.com/office/drawing/2014/main" id="{01B3ABED-F58F-E11A-FEDC-7E2F6FAC7E2F}"/>
                </a:ext>
              </a:extLst>
            </p:cNvPr>
            <p:cNvPicPr>
              <a:picLocks noChangeAspect="1"/>
            </p:cNvPicPr>
            <p:nvPr/>
          </p:nvPicPr>
          <p:blipFill>
            <a:blip r:embed="rId11"/>
            <a:stretch>
              <a:fillRect/>
            </a:stretch>
          </p:blipFill>
          <p:spPr>
            <a:xfrm>
              <a:off x="90690" y="2251049"/>
              <a:ext cx="1895926" cy="177647"/>
            </a:xfrm>
            <a:prstGeom prst="rect">
              <a:avLst/>
            </a:prstGeom>
          </p:spPr>
        </p:pic>
        <p:pic>
          <p:nvPicPr>
            <p:cNvPr id="19" name="Picture 18">
              <a:extLst>
                <a:ext uri="{FF2B5EF4-FFF2-40B4-BE49-F238E27FC236}">
                  <a16:creationId xmlns:a16="http://schemas.microsoft.com/office/drawing/2014/main" id="{2CF65F28-8DE2-5304-BC08-FC7C3BD75C5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43983" y="4045310"/>
              <a:ext cx="1600242" cy="685818"/>
            </a:xfrm>
            <a:prstGeom prst="rect">
              <a:avLst/>
            </a:prstGeom>
          </p:spPr>
        </p:pic>
        <p:pic>
          <p:nvPicPr>
            <p:cNvPr id="20" name="Picture 19">
              <a:extLst>
                <a:ext uri="{FF2B5EF4-FFF2-40B4-BE49-F238E27FC236}">
                  <a16:creationId xmlns:a16="http://schemas.microsoft.com/office/drawing/2014/main" id="{A164BDE0-CB61-6CDE-ADA3-C0C9A67A21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00751" y="3100117"/>
              <a:ext cx="1643474" cy="1643474"/>
            </a:xfrm>
            <a:prstGeom prst="rect">
              <a:avLst/>
            </a:prstGeom>
          </p:spPr>
        </p:pic>
        <p:pic>
          <p:nvPicPr>
            <p:cNvPr id="21" name="Picture 20">
              <a:extLst>
                <a:ext uri="{FF2B5EF4-FFF2-40B4-BE49-F238E27FC236}">
                  <a16:creationId xmlns:a16="http://schemas.microsoft.com/office/drawing/2014/main" id="{5B632EE8-166F-D787-10DD-42538488D1B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05424" y="2836052"/>
              <a:ext cx="1643474" cy="1643474"/>
            </a:xfrm>
            <a:prstGeom prst="rect">
              <a:avLst/>
            </a:prstGeom>
          </p:spPr>
        </p:pic>
        <p:pic>
          <p:nvPicPr>
            <p:cNvPr id="22" name="Picture 21">
              <a:extLst>
                <a:ext uri="{FF2B5EF4-FFF2-40B4-BE49-F238E27FC236}">
                  <a16:creationId xmlns:a16="http://schemas.microsoft.com/office/drawing/2014/main" id="{B40FE5AB-0A75-A590-DCAA-845C3C8D5E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00751" y="2563791"/>
              <a:ext cx="1643474" cy="1643474"/>
            </a:xfrm>
            <a:prstGeom prst="rect">
              <a:avLst/>
            </a:prstGeom>
          </p:spPr>
        </p:pic>
        <p:pic>
          <p:nvPicPr>
            <p:cNvPr id="23" name="Picture 22">
              <a:extLst>
                <a:ext uri="{FF2B5EF4-FFF2-40B4-BE49-F238E27FC236}">
                  <a16:creationId xmlns:a16="http://schemas.microsoft.com/office/drawing/2014/main" id="{9A91CF7D-9C11-E4C2-ADF2-501483AA60C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05424" y="2298194"/>
              <a:ext cx="1643474" cy="1643474"/>
            </a:xfrm>
            <a:prstGeom prst="rect">
              <a:avLst/>
            </a:prstGeom>
          </p:spPr>
        </p:pic>
        <p:pic>
          <p:nvPicPr>
            <p:cNvPr id="24" name="Picture 23">
              <a:extLst>
                <a:ext uri="{FF2B5EF4-FFF2-40B4-BE49-F238E27FC236}">
                  <a16:creationId xmlns:a16="http://schemas.microsoft.com/office/drawing/2014/main" id="{604A628D-15AA-49F4-45E2-1A615E1409F8}"/>
                </a:ext>
              </a:extLst>
            </p:cNvPr>
            <p:cNvPicPr>
              <a:picLocks noChangeAspect="1"/>
            </p:cNvPicPr>
            <p:nvPr/>
          </p:nvPicPr>
          <p:blipFill>
            <a:blip r:embed="rId14"/>
            <a:stretch>
              <a:fillRect/>
            </a:stretch>
          </p:blipFill>
          <p:spPr>
            <a:xfrm>
              <a:off x="5795210" y="4542488"/>
              <a:ext cx="1610214" cy="160569"/>
            </a:xfrm>
            <a:prstGeom prst="rect">
              <a:avLst/>
            </a:prstGeom>
          </p:spPr>
        </p:pic>
        <p:pic>
          <p:nvPicPr>
            <p:cNvPr id="25" name="Picture 24">
              <a:extLst>
                <a:ext uri="{FF2B5EF4-FFF2-40B4-BE49-F238E27FC236}">
                  <a16:creationId xmlns:a16="http://schemas.microsoft.com/office/drawing/2014/main" id="{B8EFEB48-448C-50F3-69A7-8E0121209320}"/>
                </a:ext>
              </a:extLst>
            </p:cNvPr>
            <p:cNvPicPr>
              <a:picLocks noChangeAspect="1"/>
            </p:cNvPicPr>
            <p:nvPr/>
          </p:nvPicPr>
          <p:blipFill>
            <a:blip r:embed="rId14"/>
            <a:stretch>
              <a:fillRect/>
            </a:stretch>
          </p:blipFill>
          <p:spPr>
            <a:xfrm>
              <a:off x="5792874" y="4375415"/>
              <a:ext cx="1610214" cy="160569"/>
            </a:xfrm>
            <a:prstGeom prst="rect">
              <a:avLst/>
            </a:prstGeom>
          </p:spPr>
        </p:pic>
        <p:pic>
          <p:nvPicPr>
            <p:cNvPr id="26" name="Picture 25">
              <a:extLst>
                <a:ext uri="{FF2B5EF4-FFF2-40B4-BE49-F238E27FC236}">
                  <a16:creationId xmlns:a16="http://schemas.microsoft.com/office/drawing/2014/main" id="{03E1DD37-A691-1629-BEC5-99AA33701AD4}"/>
                </a:ext>
              </a:extLst>
            </p:cNvPr>
            <p:cNvPicPr>
              <a:picLocks noChangeAspect="1"/>
            </p:cNvPicPr>
            <p:nvPr/>
          </p:nvPicPr>
          <p:blipFill>
            <a:blip r:embed="rId14"/>
            <a:stretch>
              <a:fillRect/>
            </a:stretch>
          </p:blipFill>
          <p:spPr>
            <a:xfrm>
              <a:off x="5790537" y="4207265"/>
              <a:ext cx="1610214" cy="160569"/>
            </a:xfrm>
            <a:prstGeom prst="rect">
              <a:avLst/>
            </a:prstGeom>
          </p:spPr>
        </p:pic>
      </p:grpSp>
    </p:spTree>
    <p:extLst>
      <p:ext uri="{BB962C8B-B14F-4D97-AF65-F5344CB8AC3E}">
        <p14:creationId xmlns:p14="http://schemas.microsoft.com/office/powerpoint/2010/main" val="3333672083"/>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9B2607-5892-0B36-6F61-B5E7CDFADEB8}"/>
              </a:ext>
            </a:extLst>
          </p:cNvPr>
          <p:cNvSpPr>
            <a:spLocks noGrp="1"/>
          </p:cNvSpPr>
          <p:nvPr>
            <p:ph type="sldNum" sz="quarter" idx="2"/>
          </p:nvPr>
        </p:nvSpPr>
        <p:spPr/>
        <p:txBody>
          <a:bodyPr/>
          <a:lstStyle/>
          <a:p>
            <a:fld id="{86CB4B4D-7CA3-9044-876B-883B54F8677D}" type="slidenum">
              <a:rPr lang="en-GB" smtClean="0"/>
              <a:t>64</a:t>
            </a:fld>
            <a:endParaRPr lang="en-GB"/>
          </a:p>
        </p:txBody>
      </p:sp>
      <p:sp>
        <p:nvSpPr>
          <p:cNvPr id="4" name="Footer Placeholder 3">
            <a:extLst>
              <a:ext uri="{FF2B5EF4-FFF2-40B4-BE49-F238E27FC236}">
                <a16:creationId xmlns:a16="http://schemas.microsoft.com/office/drawing/2014/main" id="{E9440E0E-3178-B8DC-1602-55646994EC1D}"/>
              </a:ext>
            </a:extLst>
          </p:cNvPr>
          <p:cNvSpPr>
            <a:spLocks noGrp="1"/>
          </p:cNvSpPr>
          <p:nvPr>
            <p:ph type="ftr" sz="quarter" idx="3"/>
          </p:nvPr>
        </p:nvSpPr>
        <p:spPr/>
        <p:txBody>
          <a:bodyPr/>
          <a:lstStyle/>
          <a:p>
            <a:r>
              <a:rPr lang="en-US"/>
              <a:t>ISGC 2026 EGI CSIRT Security Workshop</a:t>
            </a:r>
            <a:endParaRPr lang="nl-NL" dirty="0"/>
          </a:p>
        </p:txBody>
      </p:sp>
      <p:sp>
        <p:nvSpPr>
          <p:cNvPr id="8" name="Text Placeholder 7">
            <a:extLst>
              <a:ext uri="{FF2B5EF4-FFF2-40B4-BE49-F238E27FC236}">
                <a16:creationId xmlns:a16="http://schemas.microsoft.com/office/drawing/2014/main" id="{6CC45C00-F632-E2B1-58F7-734C910A58CE}"/>
              </a:ext>
            </a:extLst>
          </p:cNvPr>
          <p:cNvSpPr>
            <a:spLocks noGrp="1"/>
          </p:cNvSpPr>
          <p:nvPr>
            <p:ph type="body" sz="quarter" idx="15"/>
          </p:nvPr>
        </p:nvSpPr>
        <p:spPr>
          <a:xfrm>
            <a:off x="238125" y="238125"/>
            <a:ext cx="8667750" cy="369332"/>
          </a:xfrm>
        </p:spPr>
        <p:txBody>
          <a:bodyPr/>
          <a:lstStyle/>
          <a:p>
            <a:r>
              <a:rPr lang="en-GB" sz="2400" dirty="0"/>
              <a:t>And next to services, there is always policy to allow action…</a:t>
            </a:r>
          </a:p>
        </p:txBody>
      </p:sp>
      <p:pic>
        <p:nvPicPr>
          <p:cNvPr id="7" name="Picture 6">
            <a:extLst>
              <a:ext uri="{FF2B5EF4-FFF2-40B4-BE49-F238E27FC236}">
                <a16:creationId xmlns:a16="http://schemas.microsoft.com/office/drawing/2014/main" id="{A0ADA037-5344-EF4A-7DB1-161041085755}"/>
              </a:ext>
            </a:extLst>
          </p:cNvPr>
          <p:cNvPicPr>
            <a:picLocks noChangeAspect="1"/>
          </p:cNvPicPr>
          <p:nvPr/>
        </p:nvPicPr>
        <p:blipFill>
          <a:blip r:embed="rId2"/>
          <a:stretch>
            <a:fillRect/>
          </a:stretch>
        </p:blipFill>
        <p:spPr>
          <a:xfrm>
            <a:off x="352484" y="802671"/>
            <a:ext cx="2234236" cy="3665676"/>
          </a:xfrm>
          <a:prstGeom prst="rect">
            <a:avLst/>
          </a:prstGeom>
          <a:ln>
            <a:solidFill>
              <a:schemeClr val="tx2"/>
            </a:solidFill>
          </a:ln>
        </p:spPr>
      </p:pic>
      <p:pic>
        <p:nvPicPr>
          <p:cNvPr id="10" name="Picture 9">
            <a:extLst>
              <a:ext uri="{FF2B5EF4-FFF2-40B4-BE49-F238E27FC236}">
                <a16:creationId xmlns:a16="http://schemas.microsoft.com/office/drawing/2014/main" id="{B48EEC49-5A05-2814-289F-BD548DD227ED}"/>
              </a:ext>
            </a:extLst>
          </p:cNvPr>
          <p:cNvPicPr>
            <a:picLocks noChangeAspect="1"/>
          </p:cNvPicPr>
          <p:nvPr/>
        </p:nvPicPr>
        <p:blipFill>
          <a:blip r:embed="rId3"/>
          <a:stretch>
            <a:fillRect/>
          </a:stretch>
        </p:blipFill>
        <p:spPr>
          <a:xfrm>
            <a:off x="1844268" y="931914"/>
            <a:ext cx="2442458" cy="3675407"/>
          </a:xfrm>
          <a:prstGeom prst="rect">
            <a:avLst/>
          </a:prstGeom>
          <a:ln>
            <a:solidFill>
              <a:schemeClr val="tx2"/>
            </a:solidFill>
          </a:ln>
        </p:spPr>
      </p:pic>
      <p:pic>
        <p:nvPicPr>
          <p:cNvPr id="12" name="Picture 11">
            <a:extLst>
              <a:ext uri="{FF2B5EF4-FFF2-40B4-BE49-F238E27FC236}">
                <a16:creationId xmlns:a16="http://schemas.microsoft.com/office/drawing/2014/main" id="{883CB736-842C-F973-0112-B8AD07D29254}"/>
              </a:ext>
            </a:extLst>
          </p:cNvPr>
          <p:cNvPicPr>
            <a:picLocks noChangeAspect="1"/>
          </p:cNvPicPr>
          <p:nvPr/>
        </p:nvPicPr>
        <p:blipFill>
          <a:blip r:embed="rId4"/>
          <a:stretch>
            <a:fillRect/>
          </a:stretch>
        </p:blipFill>
        <p:spPr>
          <a:xfrm>
            <a:off x="3620209" y="1054014"/>
            <a:ext cx="2442459" cy="3775160"/>
          </a:xfrm>
          <a:prstGeom prst="rect">
            <a:avLst/>
          </a:prstGeom>
          <a:ln>
            <a:solidFill>
              <a:schemeClr val="tx2"/>
            </a:solidFill>
          </a:ln>
        </p:spPr>
      </p:pic>
      <p:pic>
        <p:nvPicPr>
          <p:cNvPr id="14" name="Picture 13">
            <a:extLst>
              <a:ext uri="{FF2B5EF4-FFF2-40B4-BE49-F238E27FC236}">
                <a16:creationId xmlns:a16="http://schemas.microsoft.com/office/drawing/2014/main" id="{BA55446B-143C-D83D-53AC-98D4218FA7AF}"/>
              </a:ext>
            </a:extLst>
          </p:cNvPr>
          <p:cNvPicPr>
            <a:picLocks noChangeAspect="1"/>
          </p:cNvPicPr>
          <p:nvPr/>
        </p:nvPicPr>
        <p:blipFill>
          <a:blip r:embed="rId5"/>
          <a:stretch>
            <a:fillRect/>
          </a:stretch>
        </p:blipFill>
        <p:spPr>
          <a:xfrm>
            <a:off x="4533900" y="775010"/>
            <a:ext cx="4371975" cy="2385293"/>
          </a:xfrm>
          <a:prstGeom prst="rect">
            <a:avLst/>
          </a:prstGeom>
          <a:ln>
            <a:solidFill>
              <a:schemeClr val="tx2"/>
            </a:solidFill>
          </a:ln>
        </p:spPr>
      </p:pic>
      <p:pic>
        <p:nvPicPr>
          <p:cNvPr id="16" name="Picture 15">
            <a:extLst>
              <a:ext uri="{FF2B5EF4-FFF2-40B4-BE49-F238E27FC236}">
                <a16:creationId xmlns:a16="http://schemas.microsoft.com/office/drawing/2014/main" id="{0BA6B118-06D8-0C1E-E576-9D4090388B04}"/>
              </a:ext>
            </a:extLst>
          </p:cNvPr>
          <p:cNvPicPr>
            <a:picLocks noChangeAspect="1"/>
          </p:cNvPicPr>
          <p:nvPr/>
        </p:nvPicPr>
        <p:blipFill>
          <a:blip r:embed="rId6"/>
          <a:stretch>
            <a:fillRect/>
          </a:stretch>
        </p:blipFill>
        <p:spPr>
          <a:xfrm>
            <a:off x="4279820" y="2831716"/>
            <a:ext cx="4599861" cy="2019769"/>
          </a:xfrm>
          <a:prstGeom prst="rect">
            <a:avLst/>
          </a:prstGeom>
          <a:ln>
            <a:solidFill>
              <a:schemeClr val="tx2"/>
            </a:solidFill>
          </a:ln>
        </p:spPr>
      </p:pic>
    </p:spTree>
    <p:extLst>
      <p:ext uri="{BB962C8B-B14F-4D97-AF65-F5344CB8AC3E}">
        <p14:creationId xmlns:p14="http://schemas.microsoft.com/office/powerpoint/2010/main" val="206636257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65</a:t>
            </a:fld>
            <a:endParaRPr lang="en-GB"/>
          </a:p>
        </p:txBody>
      </p:sp>
      <p:sp>
        <p:nvSpPr>
          <p:cNvPr id="4" name="Footer Placeholder 3"/>
          <p:cNvSpPr>
            <a:spLocks noGrp="1"/>
          </p:cNvSpPr>
          <p:nvPr>
            <p:ph type="ftr" sz="quarter" idx="3"/>
          </p:nvPr>
        </p:nvSpPr>
        <p:spPr/>
        <p:txBody>
          <a:bodyPr/>
          <a:lstStyle/>
          <a:p>
            <a:r>
              <a:rPr lang="en-US"/>
              <a:t>ISGC 2026 EGI CSIRT Security Workshop</a:t>
            </a:r>
            <a:endParaRPr lang="nl-NL" dirty="0"/>
          </a:p>
        </p:txBody>
      </p:sp>
      <p:sp>
        <p:nvSpPr>
          <p:cNvPr id="5" name="Text Placeholder 4"/>
          <p:cNvSpPr>
            <a:spLocks noGrp="1"/>
          </p:cNvSpPr>
          <p:nvPr>
            <p:ph type="body" sz="quarter" idx="15"/>
          </p:nvPr>
        </p:nvSpPr>
        <p:spPr/>
        <p:txBody>
          <a:bodyPr/>
          <a:lstStyle/>
          <a:p>
            <a:r>
              <a:rPr lang="en-GB" dirty="0"/>
              <a:t>So what do </a:t>
            </a:r>
            <a:r>
              <a:rPr lang="en-GB" i="1" dirty="0"/>
              <a:t>you </a:t>
            </a:r>
            <a:r>
              <a:rPr lang="en-GB" dirty="0"/>
              <a:t>do??</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 y="1161724"/>
            <a:ext cx="3808214" cy="2557386"/>
          </a:xfrm>
          <a:prstGeom prst="rect">
            <a:avLst/>
          </a:prstGeom>
        </p:spPr>
      </p:pic>
      <p:pic>
        <p:nvPicPr>
          <p:cNvPr id="7" name="Picture 6"/>
          <p:cNvPicPr>
            <a:picLocks noChangeAspect="1"/>
          </p:cNvPicPr>
          <p:nvPr/>
        </p:nvPicPr>
        <p:blipFill>
          <a:blip r:embed="rId3"/>
          <a:stretch>
            <a:fillRect/>
          </a:stretch>
        </p:blipFill>
        <p:spPr>
          <a:xfrm>
            <a:off x="5721038" y="1161724"/>
            <a:ext cx="3126785" cy="2557386"/>
          </a:xfrm>
          <a:prstGeom prst="rect">
            <a:avLst/>
          </a:prstGeom>
        </p:spPr>
      </p:pic>
    </p:spTree>
    <p:extLst>
      <p:ext uri="{BB962C8B-B14F-4D97-AF65-F5344CB8AC3E}">
        <p14:creationId xmlns:p14="http://schemas.microsoft.com/office/powerpoint/2010/main" val="18256503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sp>
        <p:nvSpPr>
          <p:cNvPr id="8" name="TextBox 7"/>
          <p:cNvSpPr txBox="1"/>
          <p:nvPr/>
        </p:nvSpPr>
        <p:spPr>
          <a:xfrm>
            <a:off x="559206" y="-8110"/>
            <a:ext cx="3642344" cy="392415"/>
          </a:xfrm>
          <a:prstGeom prst="rect">
            <a:avLst/>
          </a:prstGeom>
          <a:noFill/>
        </p:spPr>
        <p:txBody>
          <a:bodyPr wrap="none" rtlCol="0">
            <a:spAutoFit/>
          </a:bodyPr>
          <a:lstStyle/>
          <a:p>
            <a:pPr algn="l"/>
            <a:r>
              <a:rPr lang="en-GB" sz="650" kern="1200" cap="none" dirty="0">
                <a:solidFill>
                  <a:srgbClr val="E3D88B"/>
                </a:solidFill>
                <a:effectLst/>
              </a:rPr>
              <a:t>This work has also been co-supported by projects that have received funding from </a:t>
            </a:r>
            <a:br>
              <a:rPr lang="en-GB" sz="650" kern="1200" cap="none" dirty="0">
                <a:solidFill>
                  <a:srgbClr val="E3D88B"/>
                </a:solidFill>
                <a:effectLst/>
              </a:rPr>
            </a:br>
            <a:r>
              <a:rPr lang="en-GB" sz="650" kern="1200" cap="none" dirty="0">
                <a:solidFill>
                  <a:srgbClr val="E3D88B"/>
                </a:solidFill>
                <a:effectLst/>
              </a:rPr>
              <a:t>the European Union’s Horizon research and innovation programmes under </a:t>
            </a:r>
            <a:br>
              <a:rPr lang="en-GB" sz="650" kern="1200" cap="none" dirty="0">
                <a:solidFill>
                  <a:srgbClr val="E3D88B"/>
                </a:solidFill>
                <a:effectLst/>
              </a:rPr>
            </a:br>
            <a:r>
              <a:rPr lang="en-GB" sz="650" kern="1200" cap="none" dirty="0">
                <a:solidFill>
                  <a:srgbClr val="E3D88B"/>
                </a:solidFill>
                <a:effectLst/>
              </a:rPr>
              <a:t>Grant Agreements GN5-1, GN5-2, EGI-ACE/EGI-Engage, EOSC Future, AARC/2, AARC TREE</a:t>
            </a:r>
            <a:endParaRPr lang="en-GB" sz="650" cap="none" dirty="0">
              <a:solidFill>
                <a:srgbClr val="E3D88B"/>
              </a:solidFill>
            </a:endParaRPr>
          </a:p>
        </p:txBody>
      </p:sp>
      <p:pic>
        <p:nvPicPr>
          <p:cNvPr id="2" name="Picture 1">
            <a:extLst>
              <a:ext uri="{FF2B5EF4-FFF2-40B4-BE49-F238E27FC236}">
                <a16:creationId xmlns:a16="http://schemas.microsoft.com/office/drawing/2014/main" id="{1BF1D8DB-C61D-DF7F-CB9A-E3008E7102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06" y="469761"/>
            <a:ext cx="552054" cy="283790"/>
          </a:xfrm>
          <a:prstGeom prst="rect">
            <a:avLst/>
          </a:prstGeom>
        </p:spPr>
      </p:pic>
      <p:sp>
        <p:nvSpPr>
          <p:cNvPr id="3" name="TextBox 2">
            <a:extLst>
              <a:ext uri="{FF2B5EF4-FFF2-40B4-BE49-F238E27FC236}">
                <a16:creationId xmlns:a16="http://schemas.microsoft.com/office/drawing/2014/main" id="{772A78D6-4AD7-71DB-DC02-62A0C22FDB77}"/>
              </a:ext>
            </a:extLst>
          </p:cNvPr>
          <p:cNvSpPr txBox="1"/>
          <p:nvPr/>
        </p:nvSpPr>
        <p:spPr>
          <a:xfrm>
            <a:off x="559206" y="439711"/>
            <a:ext cx="3418434" cy="292388"/>
          </a:xfrm>
          <a:prstGeom prst="rect">
            <a:avLst/>
          </a:prstGeom>
          <a:noFill/>
        </p:spPr>
        <p:txBody>
          <a:bodyPr wrap="square" rtlCol="0">
            <a:spAutoFit/>
          </a:bodyPr>
          <a:lstStyle/>
          <a:p>
            <a:pPr algn="l"/>
            <a:r>
              <a:rPr lang="en-GB" sz="650" kern="1200" cap="none" dirty="0">
                <a:solidFill>
                  <a:srgbClr val="E3D88B"/>
                </a:solidFill>
                <a:effectLst/>
              </a:rPr>
              <a:t>This work is supported by SURF under the Innovation Programme, part of the NWO and SURF Execution Plan Digital Infrastructures for Research and other sources</a:t>
            </a:r>
            <a:endParaRPr lang="en-GB" sz="650" cap="none" dirty="0">
              <a:solidFill>
                <a:srgbClr val="E3D88B"/>
              </a:solidFill>
            </a:endParaRPr>
          </a:p>
        </p:txBody>
      </p:sp>
    </p:spTree>
    <p:extLst>
      <p:ext uri="{BB962C8B-B14F-4D97-AF65-F5344CB8AC3E}">
        <p14:creationId xmlns:p14="http://schemas.microsoft.com/office/powerpoint/2010/main" val="36181701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a:xfrm>
            <a:off x="264319" y="4771189"/>
            <a:ext cx="176330" cy="173124"/>
          </a:xfrm>
        </p:spPr>
        <p:txBody>
          <a:bodyPr/>
          <a:lstStyle/>
          <a:p>
            <a:pPr lvl="0"/>
            <a:fld id="{86CB4B4D-7CA3-9044-876B-883B54F8677D}" type="slidenum">
              <a:rPr lang="en-GB" noProof="0" smtClean="0">
                <a:sym typeface="Arial"/>
              </a:rPr>
              <a:pPr lvl="0"/>
              <a:t>7</a:t>
            </a:fld>
            <a:endParaRPr lang="en-GB" noProof="0">
              <a:sym typeface="Arial"/>
            </a:endParaRPr>
          </a:p>
        </p:txBody>
      </p:sp>
      <p:sp>
        <p:nvSpPr>
          <p:cNvPr id="4" name="Footer Placeholder 3"/>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30" name="Text Placeholder 29"/>
          <p:cNvSpPr>
            <a:spLocks noGrp="1"/>
          </p:cNvSpPr>
          <p:nvPr>
            <p:ph type="body" sz="quarter" idx="15"/>
          </p:nvPr>
        </p:nvSpPr>
        <p:spPr>
          <a:xfrm>
            <a:off x="238125" y="238125"/>
            <a:ext cx="8667750" cy="400110"/>
          </a:xfrm>
        </p:spPr>
        <p:txBody>
          <a:bodyPr/>
          <a:lstStyle/>
          <a:p>
            <a:r>
              <a:rPr lang="en-US" dirty="0"/>
              <a:t>And while CDNs and Cloud may be part of a solution …</a:t>
            </a:r>
          </a:p>
        </p:txBody>
      </p:sp>
      <p:sp>
        <p:nvSpPr>
          <p:cNvPr id="2" name="Text Placeholder 1">
            <a:extLst>
              <a:ext uri="{FF2B5EF4-FFF2-40B4-BE49-F238E27FC236}">
                <a16:creationId xmlns:a16="http://schemas.microsoft.com/office/drawing/2014/main" id="{DF66E3F7-FA13-2F15-EF22-2A6F4F787DB0}"/>
              </a:ext>
            </a:extLst>
          </p:cNvPr>
          <p:cNvSpPr>
            <a:spLocks noGrp="1"/>
          </p:cNvSpPr>
          <p:nvPr>
            <p:ph type="body" sz="quarter" idx="16"/>
          </p:nvPr>
        </p:nvSpPr>
        <p:spPr>
          <a:xfrm>
            <a:off x="238125" y="4357313"/>
            <a:ext cx="8667750" cy="151268"/>
          </a:xfrm>
        </p:spPr>
        <p:txBody>
          <a:bodyPr/>
          <a:lstStyle/>
          <a:p>
            <a:r>
              <a:rPr lang="en-US" dirty="0"/>
              <a:t>map: RIPE NCC RIPE Atlas - 500 probes, distributed across Europe (https://atlas.ripe.net/measurements/50949024/)</a:t>
            </a:r>
          </a:p>
        </p:txBody>
      </p:sp>
      <p:pic>
        <p:nvPicPr>
          <p:cNvPr id="7" name="Picture 6"/>
          <p:cNvPicPr>
            <a:picLocks noChangeAspect="1"/>
          </p:cNvPicPr>
          <p:nvPr/>
        </p:nvPicPr>
        <p:blipFill>
          <a:blip r:embed="rId2"/>
          <a:stretch>
            <a:fillRect/>
          </a:stretch>
        </p:blipFill>
        <p:spPr>
          <a:xfrm>
            <a:off x="238125" y="676772"/>
            <a:ext cx="6777869" cy="3642004"/>
          </a:xfrm>
          <a:prstGeom prst="rect">
            <a:avLst/>
          </a:prstGeom>
        </p:spPr>
      </p:pic>
      <p:sp>
        <p:nvSpPr>
          <p:cNvPr id="12" name="TextBox 11">
            <a:extLst>
              <a:ext uri="{FF2B5EF4-FFF2-40B4-BE49-F238E27FC236}">
                <a16:creationId xmlns:a16="http://schemas.microsoft.com/office/drawing/2014/main" id="{4F5D5D04-3CCB-B05D-3163-2246F3F0BEDB}"/>
              </a:ext>
            </a:extLst>
          </p:cNvPr>
          <p:cNvSpPr txBox="1"/>
          <p:nvPr/>
        </p:nvSpPr>
        <p:spPr>
          <a:xfrm>
            <a:off x="7015994" y="3124521"/>
            <a:ext cx="2128006"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400" b="0" i="0" u="none" strike="noStrike" cap="none" spc="0" normalizeH="0" dirty="0">
                <a:ln>
                  <a:noFill/>
                </a:ln>
                <a:solidFill>
                  <a:srgbClr val="6F2575"/>
                </a:solidFill>
                <a:effectLst/>
                <a:uFillTx/>
                <a:latin typeface="+mn-lt"/>
                <a:ea typeface="+mn-ea"/>
                <a:cs typeface="+mn-cs"/>
                <a:sym typeface="Arial"/>
              </a:rPr>
              <a:t>RCauth.eu: </a:t>
            </a:r>
            <a:r>
              <a:rPr kumimoji="0" lang="en-GB" sz="1400" b="0" i="0" u="none" strike="noStrike" cap="none" spc="0" normalizeH="0" dirty="0" err="1">
                <a:ln>
                  <a:noFill/>
                </a:ln>
                <a:solidFill>
                  <a:srgbClr val="6F2575"/>
                </a:solidFill>
                <a:effectLst/>
                <a:uFillTx/>
                <a:latin typeface="+mn-lt"/>
                <a:ea typeface="+mn-ea"/>
                <a:cs typeface="+mn-cs"/>
                <a:sym typeface="Arial"/>
              </a:rPr>
              <a:t>anycasted</a:t>
            </a:r>
            <a:r>
              <a:rPr kumimoji="0" lang="en-GB" sz="1400" b="0" i="0" u="none" strike="noStrike" cap="none" spc="0" normalizeH="0" dirty="0">
                <a:ln>
                  <a:noFill/>
                </a:ln>
                <a:solidFill>
                  <a:srgbClr val="6F2575"/>
                </a:solidFill>
                <a:effectLst/>
                <a:uFillTx/>
                <a:latin typeface="+mn-lt"/>
                <a:ea typeface="+mn-ea"/>
                <a:cs typeface="+mn-cs"/>
                <a:sym typeface="Arial"/>
              </a:rPr>
              <a:t> identity token translation service distributed across  Nikhef, GRNET, and RAL</a:t>
            </a:r>
          </a:p>
        </p:txBody>
      </p:sp>
    </p:spTree>
    <p:extLst>
      <p:ext uri="{BB962C8B-B14F-4D97-AF65-F5344CB8AC3E}">
        <p14:creationId xmlns:p14="http://schemas.microsoft.com/office/powerpoint/2010/main" val="27955686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E69F3E-3A58-B73F-AE41-91771B8619A8}"/>
              </a:ext>
            </a:extLst>
          </p:cNvPr>
          <p:cNvSpPr>
            <a:spLocks noGrp="1"/>
          </p:cNvSpPr>
          <p:nvPr>
            <p:ph type="sldNum" sz="quarter" idx="2"/>
          </p:nvPr>
        </p:nvSpPr>
        <p:spPr>
          <a:xfrm>
            <a:off x="264319" y="4771189"/>
            <a:ext cx="176330" cy="173124"/>
          </a:xfrm>
        </p:spPr>
        <p:txBody>
          <a:bodyPr/>
          <a:lstStyle/>
          <a:p>
            <a:pPr lvl="0"/>
            <a:fld id="{09B7AD4A-C94A-7B42-9E17-606C7F366C4B}" type="slidenum">
              <a:rPr lang="nl-NL" noProof="0" smtClean="0">
                <a:sym typeface="Arial"/>
              </a:rPr>
              <a:pPr lvl="0"/>
              <a:t>8</a:t>
            </a:fld>
            <a:endParaRPr lang="nl-NL" noProof="0" dirty="0">
              <a:sym typeface="Arial"/>
            </a:endParaRPr>
          </a:p>
        </p:txBody>
      </p:sp>
      <p:sp>
        <p:nvSpPr>
          <p:cNvPr id="4" name="Footer Placeholder 3">
            <a:extLst>
              <a:ext uri="{FF2B5EF4-FFF2-40B4-BE49-F238E27FC236}">
                <a16:creationId xmlns:a16="http://schemas.microsoft.com/office/drawing/2014/main" id="{E313A002-86AE-688E-AB12-72D3E886F189}"/>
              </a:ext>
            </a:extLst>
          </p:cNvPr>
          <p:cNvSpPr>
            <a:spLocks noGrp="1"/>
          </p:cNvSpPr>
          <p:nvPr>
            <p:ph type="ftr" sz="quarter" idx="3"/>
          </p:nvPr>
        </p:nvSpPr>
        <p:spPr>
          <a:xfrm>
            <a:off x="995362" y="4607321"/>
            <a:ext cx="6582728" cy="500857"/>
          </a:xfrm>
        </p:spPr>
        <p:txBody>
          <a:bodyPr/>
          <a:lstStyle/>
          <a:p>
            <a:pPr lvl="0"/>
            <a:r>
              <a:rPr lang="en-US" noProof="0">
                <a:sym typeface="Arial"/>
              </a:rPr>
              <a:t>ISGC 2026 EGI CSIRT Security Workshop</a:t>
            </a:r>
            <a:endParaRPr lang="nl-NL" noProof="0" dirty="0">
              <a:sym typeface="Arial"/>
            </a:endParaRPr>
          </a:p>
        </p:txBody>
      </p:sp>
      <p:sp>
        <p:nvSpPr>
          <p:cNvPr id="6" name="Text Placeholder 5">
            <a:extLst>
              <a:ext uri="{FF2B5EF4-FFF2-40B4-BE49-F238E27FC236}">
                <a16:creationId xmlns:a16="http://schemas.microsoft.com/office/drawing/2014/main" id="{C1093142-5550-D8DD-8501-C32E054C2881}"/>
              </a:ext>
            </a:extLst>
          </p:cNvPr>
          <p:cNvSpPr>
            <a:spLocks noGrp="1"/>
          </p:cNvSpPr>
          <p:nvPr>
            <p:ph type="body" sz="quarter" idx="15"/>
          </p:nvPr>
        </p:nvSpPr>
        <p:spPr>
          <a:xfrm>
            <a:off x="238125" y="238125"/>
            <a:ext cx="8667750" cy="369332"/>
          </a:xfrm>
        </p:spPr>
        <p:txBody>
          <a:bodyPr/>
          <a:lstStyle/>
          <a:p>
            <a:r>
              <a:rPr lang="en-US" sz="2400" dirty="0"/>
              <a:t>But abstractions are leaky and dependencies unfathomable …</a:t>
            </a:r>
            <a:endParaRPr lang="en-GB" sz="2400" dirty="0"/>
          </a:p>
        </p:txBody>
      </p:sp>
      <p:sp>
        <p:nvSpPr>
          <p:cNvPr id="8" name="Text Placeholder 7">
            <a:extLst>
              <a:ext uri="{FF2B5EF4-FFF2-40B4-BE49-F238E27FC236}">
                <a16:creationId xmlns:a16="http://schemas.microsoft.com/office/drawing/2014/main" id="{C84456BD-E1C0-A556-9990-1FC5875604F0}"/>
              </a:ext>
            </a:extLst>
          </p:cNvPr>
          <p:cNvSpPr>
            <a:spLocks noGrp="1"/>
          </p:cNvSpPr>
          <p:nvPr>
            <p:ph type="body" sz="quarter" idx="16"/>
          </p:nvPr>
        </p:nvSpPr>
        <p:spPr>
          <a:xfrm>
            <a:off x="238125" y="4357313"/>
            <a:ext cx="8667750" cy="151268"/>
          </a:xfrm>
        </p:spPr>
        <p:txBody>
          <a:bodyPr/>
          <a:lstStyle/>
          <a:p>
            <a:r>
              <a:rPr lang="en-GB" dirty="0"/>
              <a:t>https://aws.amazon.com/message/101925/, https://azure.status.microsoft/en-us/status/history/, https://dirkjanm.io/obtaining-global-admin-in-every-entra-id-tenant-with-actor-tokens/</a:t>
            </a:r>
          </a:p>
        </p:txBody>
      </p:sp>
      <p:pic>
        <p:nvPicPr>
          <p:cNvPr id="7" name="Picture 6">
            <a:extLst>
              <a:ext uri="{FF2B5EF4-FFF2-40B4-BE49-F238E27FC236}">
                <a16:creationId xmlns:a16="http://schemas.microsoft.com/office/drawing/2014/main" id="{5B73005B-FED0-13E8-656E-E90FD758F8B0}"/>
              </a:ext>
            </a:extLst>
          </p:cNvPr>
          <p:cNvPicPr>
            <a:picLocks noChangeAspect="1"/>
          </p:cNvPicPr>
          <p:nvPr/>
        </p:nvPicPr>
        <p:blipFill>
          <a:blip r:embed="rId2"/>
          <a:stretch>
            <a:fillRect/>
          </a:stretch>
        </p:blipFill>
        <p:spPr>
          <a:xfrm>
            <a:off x="270249" y="977317"/>
            <a:ext cx="3155885" cy="3168117"/>
          </a:xfrm>
          <a:prstGeom prst="rect">
            <a:avLst/>
          </a:prstGeom>
          <a:ln>
            <a:solidFill>
              <a:schemeClr val="tx2"/>
            </a:solidFill>
          </a:ln>
        </p:spPr>
      </p:pic>
      <p:pic>
        <p:nvPicPr>
          <p:cNvPr id="9" name="Picture 8">
            <a:extLst>
              <a:ext uri="{FF2B5EF4-FFF2-40B4-BE49-F238E27FC236}">
                <a16:creationId xmlns:a16="http://schemas.microsoft.com/office/drawing/2014/main" id="{822FB266-FEC4-3017-F579-4F7467FB94E9}"/>
              </a:ext>
            </a:extLst>
          </p:cNvPr>
          <p:cNvPicPr>
            <a:picLocks noChangeAspect="1"/>
          </p:cNvPicPr>
          <p:nvPr/>
        </p:nvPicPr>
        <p:blipFill>
          <a:blip r:embed="rId3"/>
          <a:stretch>
            <a:fillRect/>
          </a:stretch>
        </p:blipFill>
        <p:spPr>
          <a:xfrm>
            <a:off x="3224775" y="1461939"/>
            <a:ext cx="3181934" cy="2879506"/>
          </a:xfrm>
          <a:prstGeom prst="rect">
            <a:avLst/>
          </a:prstGeom>
          <a:ln>
            <a:solidFill>
              <a:schemeClr val="tx2"/>
            </a:solidFill>
          </a:ln>
        </p:spPr>
      </p:pic>
      <p:pic>
        <p:nvPicPr>
          <p:cNvPr id="11" name="Picture 10">
            <a:extLst>
              <a:ext uri="{FF2B5EF4-FFF2-40B4-BE49-F238E27FC236}">
                <a16:creationId xmlns:a16="http://schemas.microsoft.com/office/drawing/2014/main" id="{356BAE42-6FBE-0061-4757-BC3B86A9E9E3}"/>
              </a:ext>
            </a:extLst>
          </p:cNvPr>
          <p:cNvPicPr>
            <a:picLocks noChangeAspect="1"/>
          </p:cNvPicPr>
          <p:nvPr/>
        </p:nvPicPr>
        <p:blipFill>
          <a:blip r:embed="rId4"/>
          <a:stretch>
            <a:fillRect/>
          </a:stretch>
        </p:blipFill>
        <p:spPr>
          <a:xfrm>
            <a:off x="4523399" y="877695"/>
            <a:ext cx="4292794" cy="1904906"/>
          </a:xfrm>
          <a:prstGeom prst="rect">
            <a:avLst/>
          </a:prstGeom>
          <a:ln>
            <a:solidFill>
              <a:schemeClr val="tx2"/>
            </a:solidFill>
          </a:ln>
        </p:spPr>
      </p:pic>
      <p:sp>
        <p:nvSpPr>
          <p:cNvPr id="12" name="TextBox 11">
            <a:extLst>
              <a:ext uri="{FF2B5EF4-FFF2-40B4-BE49-F238E27FC236}">
                <a16:creationId xmlns:a16="http://schemas.microsoft.com/office/drawing/2014/main" id="{57006F83-A28E-6836-011C-BD462A97C474}"/>
              </a:ext>
            </a:extLst>
          </p:cNvPr>
          <p:cNvSpPr txBox="1"/>
          <p:nvPr/>
        </p:nvSpPr>
        <p:spPr>
          <a:xfrm>
            <a:off x="6669797" y="3322553"/>
            <a:ext cx="191579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001C3D"/>
                </a:solidFill>
                <a:effectLst/>
                <a:uLnTx/>
                <a:uFillTx/>
                <a:latin typeface="Calibri"/>
                <a:ea typeface="+mn-ea"/>
                <a:cs typeface="+mn-cs"/>
                <a:sym typeface="Arial"/>
              </a:rPr>
              <a:t>One month worth of *</a:t>
            </a:r>
            <a:r>
              <a:rPr kumimoji="0" lang="en-GB" sz="1800" b="0" i="1" u="none" strike="noStrike" kern="1200" cap="none" spc="0" normalizeH="0" baseline="0" noProof="0" dirty="0" err="1">
                <a:ln>
                  <a:noFill/>
                </a:ln>
                <a:solidFill>
                  <a:srgbClr val="001C3D"/>
                </a:solidFill>
                <a:effectLst/>
                <a:uLnTx/>
                <a:uFillTx/>
                <a:latin typeface="Calibri"/>
                <a:ea typeface="+mn-ea"/>
                <a:cs typeface="+mn-cs"/>
                <a:sym typeface="Arial"/>
              </a:rPr>
              <a:t>aaS</a:t>
            </a:r>
            <a:r>
              <a:rPr kumimoji="0" lang="en-GB" sz="1800" b="0" i="1" u="none" strike="noStrike" kern="1200" cap="none" spc="0" normalizeH="0" baseline="0" noProof="0" dirty="0">
                <a:ln>
                  <a:noFill/>
                </a:ln>
                <a:solidFill>
                  <a:srgbClr val="001C3D"/>
                </a:solidFill>
                <a:effectLst/>
                <a:uLnTx/>
                <a:uFillTx/>
                <a:latin typeface="Calibri"/>
                <a:ea typeface="+mn-ea"/>
                <a:cs typeface="+mn-cs"/>
                <a:sym typeface="Arial"/>
              </a:rPr>
              <a:t> events</a:t>
            </a:r>
          </a:p>
        </p:txBody>
      </p:sp>
    </p:spTree>
    <p:extLst>
      <p:ext uri="{BB962C8B-B14F-4D97-AF65-F5344CB8AC3E}">
        <p14:creationId xmlns:p14="http://schemas.microsoft.com/office/powerpoint/2010/main" val="4636789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r>
              <a:rPr lang="en-US"/>
              <a:t>ISGC 2026 EGI CSIRT Security Workshop</a:t>
            </a:r>
            <a:endParaRPr lang="nl-NL" dirty="0"/>
          </a:p>
        </p:txBody>
      </p:sp>
      <p:sp>
        <p:nvSpPr>
          <p:cNvPr id="4" name="Text Placeholder 3"/>
          <p:cNvSpPr>
            <a:spLocks noGrp="1"/>
          </p:cNvSpPr>
          <p:nvPr>
            <p:ph type="body" sz="quarter" idx="15"/>
          </p:nvPr>
        </p:nvSpPr>
        <p:spPr>
          <a:xfrm>
            <a:off x="238125" y="238125"/>
            <a:ext cx="8667750" cy="403957"/>
          </a:xfrm>
        </p:spPr>
        <p:txBody>
          <a:bodyPr/>
          <a:lstStyle/>
          <a:p>
            <a:r>
              <a:rPr lang="en-GB" dirty="0"/>
              <a:t>Distributed research computing, collaborating for decades</a:t>
            </a:r>
          </a:p>
        </p:txBody>
      </p:sp>
      <p:sp>
        <p:nvSpPr>
          <p:cNvPr id="5" name="Text Placeholder 4"/>
          <p:cNvSpPr>
            <a:spLocks noGrp="1"/>
          </p:cNvSpPr>
          <p:nvPr>
            <p:ph type="body" sz="quarter" idx="16"/>
          </p:nvPr>
        </p:nvSpPr>
        <p:spPr/>
        <p:txBody>
          <a:bodyPr/>
          <a:lstStyle/>
          <a:p>
            <a:r>
              <a:rPr lang="en-GB" sz="700" dirty="0"/>
              <a:t>Earth background: Google Earth; Data and compute animation: STFC RAL for WLCG and EGI.eu; Data: https://home.cern/science/computing/grid ; </a:t>
            </a:r>
            <a:br>
              <a:rPr lang="en-GB" sz="700" dirty="0"/>
            </a:br>
            <a:r>
              <a:rPr lang="en-GB" sz="700" dirty="0"/>
              <a:t>LHC Computing Grid: wlcg.web.cern.ch, EGI: www.egi.eu; ACCESS CI: https://access-ci.org/, NL-T1 and FuSE: fuse-infra.nl, https://www.surf.nl/en/research-it</a:t>
            </a:r>
          </a:p>
          <a:p>
            <a:endParaRPr lang="en-GB" sz="700" dirty="0"/>
          </a:p>
        </p:txBody>
      </p:sp>
      <p:pic>
        <p:nvPicPr>
          <p:cNvPr id="7" name="Picture 6" descr="../../../../Desktop/Screen%20Shot%202016-04-14%20at%2016.0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5" y="740822"/>
            <a:ext cx="6382415" cy="3517751"/>
          </a:xfrm>
          <a:prstGeom prst="rect">
            <a:avLst/>
          </a:prstGeom>
          <a:noFill/>
          <a:ln>
            <a:noFill/>
          </a:ln>
        </p:spPr>
      </p:pic>
      <p:sp>
        <p:nvSpPr>
          <p:cNvPr id="10" name="TextBox 9"/>
          <p:cNvSpPr txBox="1"/>
          <p:nvPr/>
        </p:nvSpPr>
        <p:spPr>
          <a:xfrm>
            <a:off x="6677247" y="1205112"/>
            <a:ext cx="2466753" cy="2749471"/>
          </a:xfrm>
          <a:prstGeom prst="rect">
            <a:avLst/>
          </a:prstGeom>
          <a:noFill/>
          <a:ln w="12700" cap="flat">
            <a:noFill/>
            <a:miter lim="400000"/>
          </a:ln>
          <a:effectLst/>
          <a:sp3d/>
        </p:spPr>
        <p:txBody>
          <a:bodyPr rot="0" spcFirstLastPara="1" vertOverflow="overflow" horzOverflow="overflow" vert="horz" wrap="square" lIns="50800" tIns="50800" rIns="50800" bIns="50800" numCol="1" spcCol="38100" rtlCol="0" anchor="ctr">
            <a:spAutoFit/>
          </a:bodyPr>
          <a:lstStyle/>
          <a:p>
            <a:pPr marL="0" marR="0" lvl="0" indent="0" defTabSz="8255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3D88B"/>
                </a:solidFill>
                <a:effectLst/>
                <a:uLnTx/>
                <a:uFillTx/>
                <a:latin typeface="Calibri"/>
              </a:rPr>
              <a:t>Worldwide LHC </a:t>
            </a:r>
            <a:br>
              <a:rPr kumimoji="0" lang="en-US" sz="1600" b="0" i="0" u="none" strike="noStrike" kern="1200" cap="none" spc="0" normalizeH="0" baseline="0" noProof="0" dirty="0">
                <a:ln>
                  <a:noFill/>
                </a:ln>
                <a:solidFill>
                  <a:srgbClr val="E3D88B"/>
                </a:solidFill>
                <a:effectLst/>
                <a:uLnTx/>
                <a:uFillTx/>
                <a:latin typeface="Calibri"/>
              </a:rPr>
            </a:br>
            <a:r>
              <a:rPr kumimoji="0" lang="en-US" sz="1600" b="0" i="0" u="none" strike="noStrike" kern="1200" cap="none" spc="0" normalizeH="0" baseline="0" noProof="0" dirty="0">
                <a:ln>
                  <a:noFill/>
                </a:ln>
                <a:solidFill>
                  <a:srgbClr val="E3D88B"/>
                </a:solidFill>
                <a:effectLst/>
                <a:uLnTx/>
                <a:uFillTx/>
                <a:latin typeface="Calibri"/>
              </a:rPr>
              <a:t>Computing Grid (~</a:t>
            </a:r>
            <a:r>
              <a:rPr kumimoji="0" lang="en-US" sz="1600" b="0" i="0" u="none" strike="noStrike" kern="1200" cap="none" spc="0" normalizeH="0" noProof="0" dirty="0">
                <a:ln>
                  <a:noFill/>
                </a:ln>
                <a:solidFill>
                  <a:srgbClr val="E3D88B"/>
                </a:solidFill>
                <a:effectLst/>
                <a:uLnTx/>
                <a:uFillTx/>
                <a:latin typeface="Calibri"/>
              </a:rPr>
              <a:t> </a:t>
            </a:r>
            <a:r>
              <a:rPr kumimoji="0" lang="en-US" sz="1600" b="0" i="0" u="none" strike="noStrike" kern="1200" cap="none" spc="0" normalizeH="0" baseline="0" noProof="0" dirty="0">
                <a:ln>
                  <a:noFill/>
                </a:ln>
                <a:solidFill>
                  <a:srgbClr val="E3D88B"/>
                </a:solidFill>
                <a:effectLst/>
                <a:uLnTx/>
                <a:uFillTx/>
                <a:latin typeface="Calibri"/>
              </a:rPr>
              <a:t>2024)</a:t>
            </a:r>
          </a:p>
          <a:p>
            <a:pPr marL="0" marR="0" lvl="0" indent="0" defTabSz="8255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3D88B"/>
                </a:solidFill>
                <a:effectLst/>
                <a:uLnTx/>
                <a:uFillTx/>
                <a:latin typeface="Calibri"/>
              </a:rPr>
              <a:t>~ 1.4 million </a:t>
            </a:r>
            <a:r>
              <a:rPr kumimoji="0" lang="en-US" sz="1200" b="1" i="0" u="none" strike="noStrike" kern="1200" cap="none" spc="0" normalizeH="0" baseline="0" noProof="0" dirty="0">
                <a:ln>
                  <a:noFill/>
                </a:ln>
                <a:solidFill>
                  <a:srgbClr val="E3D88B"/>
                </a:solidFill>
                <a:effectLst/>
                <a:uLnTx/>
                <a:uFillTx/>
                <a:latin typeface="Calibri"/>
              </a:rPr>
              <a:t>CPU</a:t>
            </a:r>
            <a:r>
              <a:rPr kumimoji="0" lang="en-US" sz="1600" b="0" i="0" u="none" strike="noStrike" kern="1200" cap="none" spc="0" normalizeH="0" baseline="0" noProof="0" dirty="0">
                <a:ln>
                  <a:noFill/>
                </a:ln>
                <a:solidFill>
                  <a:srgbClr val="E3D88B"/>
                </a:solidFill>
                <a:effectLst/>
                <a:uLnTx/>
                <a:uFillTx/>
                <a:latin typeface="Calibri"/>
              </a:rPr>
              <a:t> cores</a:t>
            </a:r>
          </a:p>
          <a:p>
            <a:pPr marL="0" marR="0" lvl="0" indent="0" defTabSz="8255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3D88B"/>
                </a:solidFill>
                <a:effectLst/>
                <a:uLnTx/>
                <a:uFillTx/>
                <a:latin typeface="Calibri"/>
              </a:rPr>
              <a:t>~ 1500 Petabyte </a:t>
            </a:r>
            <a:br>
              <a:rPr kumimoji="0" lang="en-US" sz="1600" b="0" i="0" u="none" strike="noStrike" kern="1200" cap="none" spc="0" normalizeH="0" baseline="0" noProof="0" dirty="0">
                <a:ln>
                  <a:noFill/>
                </a:ln>
                <a:solidFill>
                  <a:srgbClr val="E3D88B"/>
                </a:solidFill>
                <a:effectLst/>
                <a:uLnTx/>
                <a:uFillTx/>
                <a:latin typeface="Calibri"/>
              </a:rPr>
            </a:br>
            <a:r>
              <a:rPr kumimoji="0" lang="en-US" sz="1600" b="0" i="0" u="none" strike="noStrike" kern="1200" cap="none" spc="0" normalizeH="0" baseline="0" noProof="0" dirty="0">
                <a:ln>
                  <a:noFill/>
                </a:ln>
                <a:solidFill>
                  <a:srgbClr val="E3D88B"/>
                </a:solidFill>
                <a:effectLst/>
                <a:uLnTx/>
                <a:uFillTx/>
                <a:latin typeface="Calibri"/>
              </a:rPr>
              <a:t>            disk + archival</a:t>
            </a:r>
          </a:p>
          <a:p>
            <a:pPr marL="0" marR="0" lvl="0" indent="0" defTabSz="82550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E3D88B"/>
              </a:solidFill>
              <a:effectLst/>
              <a:uLnTx/>
              <a:uFillTx/>
              <a:latin typeface="Calibri"/>
            </a:endParaRPr>
          </a:p>
          <a:p>
            <a:pPr marL="0" marR="0" lvl="0" indent="0" defTabSz="8255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3D88B"/>
                </a:solidFill>
                <a:effectLst/>
                <a:uLnTx/>
                <a:uFillTx/>
                <a:latin typeface="Calibri"/>
              </a:rPr>
              <a:t>170+ institutes</a:t>
            </a:r>
          </a:p>
          <a:p>
            <a:pPr marL="0" marR="0" lvl="0" indent="0" defTabSz="8255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3D88B"/>
                </a:solidFill>
                <a:effectLst/>
                <a:uLnTx/>
                <a:uFillTx/>
                <a:latin typeface="Calibri"/>
              </a:rPr>
              <a:t>  42+ countries</a:t>
            </a:r>
          </a:p>
          <a:p>
            <a:pPr marL="0" marR="0" lvl="0" indent="0" defTabSz="8255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3D88B"/>
                </a:solidFill>
                <a:effectLst/>
                <a:uLnTx/>
                <a:uFillTx/>
                <a:latin typeface="Calibri"/>
              </a:rPr>
              <a:t>  13   ‘Tier-1 sites’</a:t>
            </a:r>
          </a:p>
          <a:p>
            <a:pPr marL="0" marR="0" lvl="0" indent="0" defTabSz="8255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3D88B"/>
                </a:solidFill>
                <a:effectLst/>
                <a:uLnTx/>
                <a:uFillTx/>
                <a:latin typeface="Calibri"/>
              </a:rPr>
              <a:t>      </a:t>
            </a:r>
            <a:r>
              <a:rPr kumimoji="0" lang="en-US" sz="1600" i="0" u="none" strike="noStrike" kern="1200" cap="none" spc="0" normalizeH="0" baseline="0" noProof="0" dirty="0">
                <a:ln>
                  <a:noFill/>
                </a:ln>
                <a:solidFill>
                  <a:srgbClr val="E3D88B"/>
                </a:solidFill>
                <a:effectLst/>
                <a:uLnTx/>
                <a:uFillTx/>
                <a:latin typeface="Calibri"/>
              </a:rPr>
              <a:t> some multi-community</a:t>
            </a:r>
            <a:r>
              <a:rPr kumimoji="0" lang="en-US" sz="1600" i="0" u="none" strike="noStrike" kern="1200" cap="none" spc="0" normalizeH="0" noProof="0" dirty="0">
                <a:ln>
                  <a:noFill/>
                </a:ln>
                <a:solidFill>
                  <a:srgbClr val="E3D88B"/>
                </a:solidFill>
                <a:effectLst/>
                <a:uLnTx/>
                <a:uFillTx/>
                <a:latin typeface="Calibri"/>
              </a:rPr>
              <a:t>:</a:t>
            </a:r>
            <a:br>
              <a:rPr kumimoji="0" lang="en-US" sz="1600" i="0" u="none" strike="noStrike" kern="1200" cap="none" spc="0" normalizeH="0" noProof="0" dirty="0">
                <a:ln>
                  <a:noFill/>
                </a:ln>
                <a:solidFill>
                  <a:srgbClr val="E3D88B"/>
                </a:solidFill>
                <a:effectLst/>
                <a:uLnTx/>
                <a:uFillTx/>
                <a:latin typeface="Calibri"/>
              </a:rPr>
            </a:br>
            <a:r>
              <a:rPr kumimoji="0" lang="en-US" sz="1600" i="0" u="none" strike="noStrike" kern="1200" cap="none" spc="0" normalizeH="0" noProof="0" dirty="0">
                <a:ln>
                  <a:noFill/>
                </a:ln>
                <a:solidFill>
                  <a:srgbClr val="E3D88B"/>
                </a:solidFill>
                <a:effectLst/>
                <a:uLnTx/>
                <a:uFillTx/>
                <a:latin typeface="Calibri"/>
              </a:rPr>
              <a:t>       </a:t>
            </a:r>
            <a:r>
              <a:rPr kumimoji="0" lang="en-US" sz="1600" i="0" u="none" strike="noStrike" kern="1200" cap="none" spc="0" normalizeH="0" baseline="0" noProof="0" dirty="0">
                <a:ln>
                  <a:noFill/>
                </a:ln>
                <a:solidFill>
                  <a:srgbClr val="E3D88B"/>
                </a:solidFill>
                <a:effectLst/>
                <a:uLnTx/>
                <a:uFillTx/>
                <a:latin typeface="Calibri"/>
              </a:rPr>
              <a:t>NL-T1 @ SURF &amp; Nikhef</a:t>
            </a:r>
          </a:p>
        </p:txBody>
      </p:sp>
      <p:sp>
        <p:nvSpPr>
          <p:cNvPr id="2" name="TextBox 1">
            <a:extLst>
              <a:ext uri="{FF2B5EF4-FFF2-40B4-BE49-F238E27FC236}">
                <a16:creationId xmlns:a16="http://schemas.microsoft.com/office/drawing/2014/main" id="{4D1D3B5C-DAAD-B7F8-55DC-0CEE3EA22C87}"/>
              </a:ext>
            </a:extLst>
          </p:cNvPr>
          <p:cNvSpPr txBox="1"/>
          <p:nvPr/>
        </p:nvSpPr>
        <p:spPr>
          <a:xfrm>
            <a:off x="335280" y="3171096"/>
            <a:ext cx="6172200" cy="1087477"/>
          </a:xfrm>
          <a:prstGeom prst="rect">
            <a:avLst/>
          </a:prstGeom>
          <a:solidFill>
            <a:srgbClr val="003399">
              <a:alpha val="3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indent="0" algn="l" defTabSz="825500" rtl="0" fontAlgn="auto" latinLnBrk="0" hangingPunct="0">
              <a:lnSpc>
                <a:spcPct val="100000"/>
              </a:lnSpc>
              <a:spcBef>
                <a:spcPts val="0"/>
              </a:spcBef>
              <a:spcAft>
                <a:spcPts val="0"/>
              </a:spcAft>
              <a:buClrTx/>
              <a:buSzTx/>
              <a:buFontTx/>
              <a:buNone/>
              <a:tabLst/>
            </a:pPr>
            <a:r>
              <a:rPr lang="en-GB" sz="1600" cap="none" dirty="0">
                <a:solidFill>
                  <a:srgbClr val="E3D88B"/>
                </a:solidFill>
              </a:rPr>
              <a:t>Finding mechanisms to collaborate </a:t>
            </a:r>
            <a:br>
              <a:rPr lang="en-GB" sz="1600" cap="none" dirty="0">
                <a:solidFill>
                  <a:srgbClr val="E3D88B"/>
                </a:solidFill>
              </a:rPr>
            </a:br>
            <a:r>
              <a:rPr lang="en-GB" sz="1600" cap="none" dirty="0">
                <a:solidFill>
                  <a:srgbClr val="E3D88B"/>
                </a:solidFill>
              </a:rPr>
              <a:t>beyond the canonical ~150 people (“Dunbar’s number”)</a:t>
            </a:r>
            <a:endParaRPr kumimoji="0" lang="en-GB" sz="1600" u="none" strike="noStrike" cap="none" spc="0" normalizeH="0" dirty="0">
              <a:ln>
                <a:noFill/>
              </a:ln>
              <a:solidFill>
                <a:srgbClr val="E3D88B"/>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i="1" cap="none" dirty="0">
                <a:solidFill>
                  <a:srgbClr val="E3D88B"/>
                </a:solidFill>
              </a:rPr>
              <a:t>but what we built, may be unique for </a:t>
            </a:r>
            <a:br>
              <a:rPr lang="en-GB" sz="1600" i="1" cap="none" dirty="0">
                <a:solidFill>
                  <a:srgbClr val="E3D88B"/>
                </a:solidFill>
              </a:rPr>
            </a:br>
            <a:r>
              <a:rPr lang="en-GB" sz="1600" i="1" cap="none" dirty="0">
                <a:solidFill>
                  <a:srgbClr val="E3D88B"/>
                </a:solidFill>
              </a:rPr>
              <a:t>our  ‘high-trust’ research community … or an example for others</a:t>
            </a:r>
            <a:endParaRPr kumimoji="0" lang="en-GB" sz="1600" i="1" u="none" strike="noStrike" cap="none" spc="0" normalizeH="0" dirty="0">
              <a:ln>
                <a:noFill/>
              </a:ln>
              <a:solidFill>
                <a:srgbClr val="E3D88B"/>
              </a:solidFill>
              <a:effectLst/>
              <a:uFillTx/>
              <a:sym typeface="Arial"/>
            </a:endParaRPr>
          </a:p>
        </p:txBody>
      </p:sp>
      <p:sp>
        <p:nvSpPr>
          <p:cNvPr id="6" name="Slide Number Placeholder 5">
            <a:extLst>
              <a:ext uri="{FF2B5EF4-FFF2-40B4-BE49-F238E27FC236}">
                <a16:creationId xmlns:a16="http://schemas.microsoft.com/office/drawing/2014/main" id="{8755DC66-3D9D-B777-D96A-DB3E8F37B5F0}"/>
              </a:ext>
            </a:extLst>
          </p:cNvPr>
          <p:cNvSpPr>
            <a:spLocks noGrp="1"/>
          </p:cNvSpPr>
          <p:nvPr>
            <p:ph type="sldNum" sz="quarter" idx="2"/>
          </p:nvPr>
        </p:nvSpPr>
        <p:spPr/>
        <p:txBody>
          <a:bodyPr/>
          <a:lstStyle/>
          <a:p>
            <a:fld id="{86CB4B4D-7CA3-9044-876B-883B54F8677D}" type="slidenum">
              <a:rPr lang="en-GB" smtClean="0"/>
              <a:t>9</a:t>
            </a:fld>
            <a:endParaRPr lang="en-GB"/>
          </a:p>
        </p:txBody>
      </p:sp>
    </p:spTree>
    <p:extLst>
      <p:ext uri="{BB962C8B-B14F-4D97-AF65-F5344CB8AC3E}">
        <p14:creationId xmlns:p14="http://schemas.microsoft.com/office/powerpoint/2010/main" val="27319607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Nikhef-DG22-NikUM-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F3EA46B6-B1CC-423D-8D72-303E5087AE02}" vid="{59042822-A328-4C5D-AA20-9F5BEECD071B}"/>
    </a:ext>
  </a:extLst>
</a:theme>
</file>

<file path=ppt/theme/theme10.xml><?xml version="1.0" encoding="utf-8"?>
<a:theme xmlns:a="http://schemas.openxmlformats.org/drawingml/2006/main" name="3_Nikhef-DG22-NikUM-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F3EA46B6-B1CC-423D-8D72-303E5087AE02}" vid="{59042822-A328-4C5D-AA20-9F5BEECD071B}"/>
    </a:ext>
  </a:extLst>
</a:theme>
</file>

<file path=ppt/theme/theme1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ikhef-DG22-NikOnly-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F3EA46B6-B1CC-423D-8D72-303E5087AE02}" vid="{A204BAA0-0B4C-4777-9C9A-A1B2C4053E35}"/>
    </a:ext>
  </a:extLst>
</a:theme>
</file>

<file path=ppt/theme/theme3.xml><?xml version="1.0" encoding="utf-8"?>
<a:theme xmlns:a="http://schemas.openxmlformats.org/drawingml/2006/main" name="Nikhef-DG22-NikUM-Closures">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F3EA46B6-B1CC-423D-8D72-303E5087AE02}" vid="{787E897D-5A26-4200-840E-39D1B0C9D5E5}"/>
    </a:ext>
  </a:extLst>
</a:theme>
</file>

<file path=ppt/theme/theme4.xml><?xml version="1.0" encoding="utf-8"?>
<a:theme xmlns:a="http://schemas.openxmlformats.org/drawingml/2006/main" name="3_Maastricht University">
  <a:themeElements>
    <a:clrScheme name="Custom 1">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A2DB"/>
      </a:hlink>
      <a:folHlink>
        <a:srgbClr val="00A2D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FSE-DACS_presentation-template_August2022.pptx" id="{8CE9195C-9828-4CFC-A4AF-B53178DF4B90}" vid="{5D4453AD-8253-4B9D-9333-5EA10208903D}"/>
    </a:ext>
  </a:extLst>
</a:theme>
</file>

<file path=ppt/theme/theme5.xml><?xml version="1.0" encoding="utf-8"?>
<a:theme xmlns:a="http://schemas.openxmlformats.org/drawingml/2006/main" name="4_Maastricht University">
  <a:themeElements>
    <a:clrScheme name="UM">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M-FSE-DACS_presentation-template_August2022.pptx" id="{8CE9195C-9828-4CFC-A4AF-B53178DF4B90}" vid="{5D4453AD-8253-4B9D-9333-5EA10208903D}"/>
    </a:ext>
  </a:extLst>
</a:theme>
</file>

<file path=ppt/theme/theme6.xml><?xml version="1.0" encoding="utf-8"?>
<a:theme xmlns:a="http://schemas.openxmlformats.org/drawingml/2006/main" name="1_Nikhef-DG22-NikUM-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F3EA46B6-B1CC-423D-8D72-303E5087AE02}" vid="{59042822-A328-4C5D-AA20-9F5BEECD071B}"/>
    </a:ext>
  </a:extLst>
</a:theme>
</file>

<file path=ppt/theme/theme7.xml><?xml version="1.0" encoding="utf-8"?>
<a:theme xmlns:a="http://schemas.openxmlformats.org/drawingml/2006/main" name="GEANT Associatio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GEANT Associatio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Nikhef-DG22-NikUM-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F3EA46B6-B1CC-423D-8D72-303E5087AE02}" vid="{59042822-A328-4C5D-AA20-9F5BEECD071B}"/>
    </a:ext>
  </a:extLst>
</a:theme>
</file>

<file path=docProps/app.xml><?xml version="1.0" encoding="utf-8"?>
<Properties xmlns="http://schemas.openxmlformats.org/officeDocument/2006/extended-properties" xmlns:vt="http://schemas.openxmlformats.org/officeDocument/2006/docPropsVTypes">
  <Template>Nikhef_presentatie-template-lc-2018-DGUM-MF</Template>
  <TotalTime>4900</TotalTime>
  <Words>4866</Words>
  <Application>Microsoft Office PowerPoint</Application>
  <PresentationFormat>On-screen Show (16:9)</PresentationFormat>
  <Paragraphs>459</Paragraphs>
  <Slides>66</Slides>
  <Notes>17</Notes>
  <HiddenSlides>13</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66</vt:i4>
      </vt:variant>
    </vt:vector>
  </HeadingPairs>
  <TitlesOfParts>
    <vt:vector size="88" baseType="lpstr">
      <vt:lpstr>Akkurat Std</vt:lpstr>
      <vt:lpstr>Akkurat Std Mono</vt:lpstr>
      <vt:lpstr>Arial</vt:lpstr>
      <vt:lpstr>Bahnschrift SemiBold</vt:lpstr>
      <vt:lpstr>Calibri</vt:lpstr>
      <vt:lpstr>Courier</vt:lpstr>
      <vt:lpstr>Helvetica Neue</vt:lpstr>
      <vt:lpstr>Helvetica Neue Medium</vt:lpstr>
      <vt:lpstr>Lucida Grande</vt:lpstr>
      <vt:lpstr>Minion Pro</vt:lpstr>
      <vt:lpstr>Vladimir Script</vt:lpstr>
      <vt:lpstr>Wingdings</vt:lpstr>
      <vt:lpstr>Nikhef-DG22-NikUM-main</vt:lpstr>
      <vt:lpstr>Nikhef-DG22-NikOnly-main</vt:lpstr>
      <vt:lpstr>Nikhef-DG22-NikUM-Closures</vt:lpstr>
      <vt:lpstr>3_Maastricht University</vt:lpstr>
      <vt:lpstr>4_Maastricht University</vt:lpstr>
      <vt:lpstr>1_Nikhef-DG22-NikUM-main</vt:lpstr>
      <vt:lpstr>GEANT Association</vt:lpstr>
      <vt:lpstr>1_GEANT Association</vt:lpstr>
      <vt:lpstr>2_Nikhef-DG22-NikUM-main</vt:lpstr>
      <vt:lpstr>3_Nikhef-DG22-NikUM-main</vt:lpstr>
      <vt:lpstr>IT Security for complex infrastructures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Federated Access</vt:lpstr>
      <vt:lpstr>PowerPoint Presentation</vt:lpstr>
      <vt:lpstr>PowerPoint Presentation</vt:lpstr>
      <vt:lpstr>PowerPoint Presentation</vt:lpstr>
      <vt:lpstr>PowerPoint Presentation</vt:lpstr>
      <vt:lpstr>PowerPoint Presentation</vt:lpstr>
      <vt:lpstr>AARC Blueprint Architecture 2025: Functional Capabilities</vt:lpstr>
      <vt:lpstr>Now what have we built?!</vt:lpstr>
      <vt:lpstr>PowerPoint Presentation</vt:lpstr>
      <vt:lpstr>PowerPoint Presentation</vt:lpstr>
      <vt:lpstr>PowerPoint Presentation</vt:lpstr>
      <vt:lpstr>Developing the Trust framework, guidelines and best practice  for BPA proxies and interaction with research services</vt:lpstr>
      <vt:lpstr>Building a trust framework:  policy and procedural aspects of complex IT infrastructure</vt:lpstr>
      <vt:lpstr>More importantly:  AARC Guidelines series as a pathways to policy sustainability and impact</vt:lpstr>
      <vt:lpstr>Practices we already have, practices we need to harmonise</vt:lpstr>
      <vt:lpstr>Information Security: Security Operational Baseline</vt:lpstr>
      <vt:lpstr>The 12 points of AARC-G084</vt:lpstr>
      <vt:lpstr>FAQ and implementation guidance</vt:lpstr>
      <vt:lpstr>PowerPoint Presentation</vt:lpstr>
      <vt:lpstr>Bringing it together: the Policy Development Kit</vt:lpstr>
      <vt:lpstr>PowerPoint Presentation</vt:lpstr>
      <vt:lpstr>PowerPoint Presentation</vt:lpstr>
      <vt:lpstr>PowerPoint Presentation</vt:lpstr>
      <vt:lpstr>Example: an overlay network of containers …</vt:lpstr>
      <vt:lpstr>PowerPoint Presentation</vt:lpstr>
      <vt:lpstr>PowerPoint Presentation</vt:lpstr>
      <vt:lpstr>PowerPoint Presentation</vt:lpstr>
      <vt:lpstr>PowerPoint Presentation</vt:lpstr>
      <vt:lpstr>PowerPoint Presentation</vt:lpstr>
      <vt:lpstr>And some traffic is triggered by researchers scaling up  ‘accidentally’ from a laptop to a cluster without too much thought</vt:lpstr>
      <vt:lpstr>PowerPoint Presentation</vt:lpstr>
      <vt:lpstr>PowerPoint Presentation</vt:lpstr>
      <vt:lpstr>PowerPoint Presentation</vt:lpstr>
      <vt:lpstr>A federated community security challenge</vt:lpstr>
      <vt:lpstr>PowerPoint Presentation</vt:lpstr>
      <vt:lpstr>The eduGAIN Security Handbook</vt:lpstr>
      <vt:lpstr>PowerPoint Presentation</vt:lpstr>
      <vt:lpstr>A single site sees only so much …</vt:lpstr>
      <vt:lpstr>PowerPoint Presentation</vt:lpstr>
      <vt:lpstr>A question of when, not if – hence we run security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davidg</dc:creator>
  <cp:lastModifiedBy>davidg</cp:lastModifiedBy>
  <cp:revision>105</cp:revision>
  <dcterms:created xsi:type="dcterms:W3CDTF">2026-03-02T12:54:05Z</dcterms:created>
  <dcterms:modified xsi:type="dcterms:W3CDTF">2026-03-14T03:51:51Z</dcterms:modified>
</cp:coreProperties>
</file>