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8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8201F-1A73-4492-BF25-A91C82CADB2C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5E2C5-6477-4E64-9897-86E98B05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48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1412777"/>
            <a:ext cx="5400600" cy="2187674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5400600" cy="17526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47864" y="6324068"/>
            <a:ext cx="1152128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43058" y="3438220"/>
            <a:ext cx="65253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Home\davidg\EUGridPMA\IGTF\IGTF-logos\IGTF_logo_noacro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02" y="175548"/>
            <a:ext cx="2674938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090" y="3914391"/>
            <a:ext cx="2952750" cy="646112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4000" contrast="-70000"/>
          </a:blip>
          <a:srcRect/>
          <a:stretch>
            <a:fillRect/>
          </a:stretch>
        </p:blipFill>
        <p:spPr bwMode="auto">
          <a:xfrm>
            <a:off x="-24587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lIns="0" r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lIns="0" rIns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904" y="6356350"/>
            <a:ext cx="730424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080" y="1859288"/>
            <a:ext cx="1800200" cy="9505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5656" y="6356350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IGTF 2005 - 2014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6376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>
            <a:noAutofit/>
          </a:bodyPr>
          <a:lstStyle/>
          <a:p>
            <a:r>
              <a:rPr lang="en-GB" sz="4400" b="1" dirty="0" smtClean="0"/>
              <a:t>SHA-2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Migration status</a:t>
            </a:r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890046"/>
            <a:ext cx="313184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Nikhef, Amsterdam</a:t>
            </a:r>
          </a:p>
          <a:p>
            <a:pPr algn="r"/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supported the Dutch national e-Infrastructure </a:t>
            </a:r>
            <a:b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funded and coordinated by </a:t>
            </a:r>
            <a:r>
              <a:rPr lang="en-GB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SURFsara</a:t>
            </a: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b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EGI.eu, and by EGI-</a:t>
            </a:r>
            <a:r>
              <a:rPr lang="en-GB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InSPIRE</a:t>
            </a: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RI-261323, </a:t>
            </a:r>
          </a:p>
        </p:txBody>
      </p:sp>
      <p:pic>
        <p:nvPicPr>
          <p:cNvPr id="3074" name="Picture 2" descr="H:\Home\davidg\EUGridPMA\eugridpma-col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3523" y="2996952"/>
            <a:ext cx="1928317" cy="826998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090" y="4079032"/>
            <a:ext cx="2952750" cy="646112"/>
          </a:xfrm>
        </p:spPr>
        <p:txBody>
          <a:bodyPr>
            <a:normAutofit fontScale="92500" lnSpcReduction="20000"/>
          </a:bodyPr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endParaRPr lang="en-GB" dirty="0" smtClean="0"/>
          </a:p>
          <a:p>
            <a:pPr lvl="0"/>
            <a:r>
              <a:rPr lang="en-GB" dirty="0" smtClean="0"/>
              <a:t>Nikhef</a:t>
            </a:r>
            <a:endParaRPr lang="en-US" dirty="0"/>
          </a:p>
        </p:txBody>
      </p:sp>
      <p:pic>
        <p:nvPicPr>
          <p:cNvPr id="2050" name="Picture 2" descr="H:\Home\davidg\Template\Logos\NIKHEF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272" y="4721237"/>
            <a:ext cx="683568" cy="30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Readiness on the CA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 </a:t>
            </a:r>
            <a:r>
              <a:rPr lang="en-US" dirty="0"/>
              <a:t>few </a:t>
            </a:r>
            <a:r>
              <a:rPr lang="en-US" dirty="0" smtClean="0"/>
              <a:t>CAs can </a:t>
            </a:r>
            <a:r>
              <a:rPr lang="en-US" dirty="0"/>
              <a:t>do either SHA-2 OR SHA-1 but not both</a:t>
            </a:r>
          </a:p>
          <a:p>
            <a:pPr lvl="1">
              <a:defRPr/>
            </a:pPr>
            <a:r>
              <a:rPr lang="en-US" dirty="0"/>
              <a:t>so they need to wait for software to be SHA-2-ready </a:t>
            </a:r>
            <a:br>
              <a:rPr lang="en-US" dirty="0"/>
            </a:br>
            <a:r>
              <a:rPr lang="en-US" dirty="0"/>
              <a:t>and then change everything at once</a:t>
            </a:r>
          </a:p>
          <a:p>
            <a:pPr>
              <a:defRPr/>
            </a:pPr>
            <a:r>
              <a:rPr lang="en-US" dirty="0"/>
              <a:t>A select few can do SHA-2 but their time line is not driven solely by </a:t>
            </a:r>
            <a:r>
              <a:rPr lang="en-US" dirty="0" smtClean="0"/>
              <a:t>us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Time </a:t>
            </a:r>
            <a:r>
              <a:rPr lang="en-US" dirty="0"/>
              <a:t>line </a:t>
            </a:r>
            <a:r>
              <a:rPr lang="en-US" dirty="0" smtClean="0"/>
              <a:t>also driven </a:t>
            </a:r>
            <a:r>
              <a:rPr lang="en-US" dirty="0"/>
              <a:t>by the largest customer base</a:t>
            </a:r>
          </a:p>
          <a:p>
            <a:pPr lvl="1">
              <a:defRPr/>
            </a:pPr>
            <a:r>
              <a:rPr lang="en-US" dirty="0"/>
              <a:t>All </a:t>
            </a:r>
            <a:r>
              <a:rPr lang="en-US" i="1" dirty="0"/>
              <a:t>can </a:t>
            </a:r>
            <a:r>
              <a:rPr lang="en-US" dirty="0" smtClean="0"/>
              <a:t>do SHA-2</a:t>
            </a:r>
          </a:p>
          <a:p>
            <a:pPr lvl="1">
              <a:defRPr/>
            </a:pPr>
            <a:r>
              <a:rPr lang="en-GB" dirty="0" smtClean="0"/>
              <a:t>Anyway, MS policy requires SHA-2 TAs by mid-2016</a:t>
            </a:r>
            <a:endParaRPr lang="en-US" dirty="0"/>
          </a:p>
          <a:p>
            <a:pPr lvl="1">
              <a:defRPr/>
            </a:pPr>
            <a:r>
              <a:rPr lang="en-GB" dirty="0" smtClean="0"/>
              <a:t>TCS will do it in the next iteration</a:t>
            </a:r>
            <a:endParaRPr lang="en-US" dirty="0"/>
          </a:p>
          <a:p>
            <a:pPr>
              <a:defRPr/>
            </a:pPr>
            <a:r>
              <a:rPr lang="en-US" dirty="0"/>
              <a:t>Keep in mind hardware issues, e.g. the</a:t>
            </a:r>
            <a:br>
              <a:rPr lang="en-US" dirty="0"/>
            </a:br>
            <a:r>
              <a:rPr lang="en-US" dirty="0"/>
              <a:t>old </a:t>
            </a:r>
            <a:r>
              <a:rPr lang="en-US" dirty="0" err="1"/>
              <a:t>Alladin</a:t>
            </a:r>
            <a:r>
              <a:rPr lang="en-US" dirty="0"/>
              <a:t> </a:t>
            </a:r>
            <a:r>
              <a:rPr lang="en-US" dirty="0" err="1"/>
              <a:t>eTokens</a:t>
            </a:r>
            <a:r>
              <a:rPr lang="en-US" dirty="0"/>
              <a:t> (32k) do not support SHA-2</a:t>
            </a:r>
            <a:endParaRPr lang="en-GB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line (see IGTF web site)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b="1" dirty="0"/>
              <a:t>Now</a:t>
            </a:r>
          </a:p>
          <a:p>
            <a:pPr lvl="1"/>
            <a:r>
              <a:rPr lang="en-US" sz="1600" dirty="0"/>
              <a:t>CA certificates in the IGTF distribution and CRLs at official distribution points should use SHA-1</a:t>
            </a:r>
          </a:p>
          <a:p>
            <a:pPr lvl="1"/>
            <a:r>
              <a:rPr lang="en-US" sz="1600" dirty="0"/>
              <a:t>CAs should issue SHA-1 end entity certificates on request</a:t>
            </a:r>
          </a:p>
          <a:p>
            <a:pPr lvl="1"/>
            <a:r>
              <a:rPr lang="en-US" sz="1600" dirty="0"/>
              <a:t>CAs may issue SHA-2 (SHA-256 or SHA-512) end entity certificates on request.  CAs may publish SHA-2 (SHA-256 or SHA-512) CRLs at alternate distribution point URLs</a:t>
            </a:r>
          </a:p>
          <a:p>
            <a:r>
              <a:rPr lang="en-US" sz="2000" b="1" dirty="0"/>
              <a:t>1</a:t>
            </a:r>
            <a:r>
              <a:rPr lang="en-US" sz="2000" b="1" baseline="30000" dirty="0"/>
              <a:t>st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990000"/>
                </a:solidFill>
              </a:rPr>
              <a:t>DECEMBER</a:t>
            </a:r>
            <a:r>
              <a:rPr lang="en-US" sz="2000" b="1" dirty="0"/>
              <a:t> 2013</a:t>
            </a:r>
          </a:p>
          <a:p>
            <a:pPr lvl="1"/>
            <a:r>
              <a:rPr lang="en-US" sz="1600" dirty="0"/>
              <a:t>CAs should begin to phase out issuance of SHA-1 end entity certificates</a:t>
            </a:r>
          </a:p>
          <a:p>
            <a:pPr lvl="1"/>
            <a:r>
              <a:rPr lang="en-US" sz="1600" dirty="0"/>
              <a:t>CAs should issue SHA-2 (SHA-256 or SHA-512) end entity certificates by default</a:t>
            </a:r>
          </a:p>
          <a:p>
            <a:r>
              <a:rPr lang="en-US" sz="2000" b="1" dirty="0"/>
              <a:t>1</a:t>
            </a:r>
            <a:r>
              <a:rPr lang="en-US" sz="2000" b="1" baseline="30000" dirty="0"/>
              <a:t>st</a:t>
            </a:r>
            <a:r>
              <a:rPr lang="en-US" sz="2000" b="1" dirty="0"/>
              <a:t> April 2014</a:t>
            </a:r>
          </a:p>
          <a:p>
            <a:pPr lvl="1"/>
            <a:r>
              <a:rPr lang="en-US" sz="1600" dirty="0"/>
              <a:t>New CA certificates should use SHA-2 (SHA-512)</a:t>
            </a:r>
          </a:p>
          <a:p>
            <a:pPr lvl="1"/>
            <a:r>
              <a:rPr lang="en-US" sz="1600" dirty="0"/>
              <a:t>Existing intermediate CA certificates should be re-issued using SHA-2 (SHA-512)</a:t>
            </a:r>
          </a:p>
          <a:p>
            <a:pPr lvl="1"/>
            <a:r>
              <a:rPr lang="en-US" sz="1600" dirty="0"/>
              <a:t>Existing root CA certificates may continue to use SHA-1</a:t>
            </a:r>
          </a:p>
          <a:p>
            <a:r>
              <a:rPr lang="en-US" sz="2000" b="1" dirty="0"/>
              <a:t>1</a:t>
            </a:r>
            <a:r>
              <a:rPr lang="en-US" sz="2000" b="1" baseline="30000" dirty="0"/>
              <a:t>st</a:t>
            </a:r>
            <a:r>
              <a:rPr lang="en-US" sz="2000" b="1" dirty="0"/>
              <a:t> October 2014</a:t>
            </a:r>
          </a:p>
          <a:p>
            <a:pPr lvl="1"/>
            <a:r>
              <a:rPr lang="en-US" sz="1600" dirty="0"/>
              <a:t>CAs may begin to publish SHA-2 (SHA-256 or SHA-512) CRLs at their official distribution points. </a:t>
            </a:r>
          </a:p>
          <a:p>
            <a:r>
              <a:rPr lang="en-US" sz="2000" b="1" dirty="0"/>
              <a:t>1</a:t>
            </a:r>
            <a:r>
              <a:rPr lang="en-US" sz="2000" b="1" baseline="30000" dirty="0"/>
              <a:t>st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990000"/>
                </a:solidFill>
              </a:rPr>
              <a:t>February </a:t>
            </a:r>
            <a:r>
              <a:rPr lang="en-US" sz="2000" b="1" dirty="0"/>
              <a:t>2015 (‘sunset date’)</a:t>
            </a:r>
          </a:p>
          <a:p>
            <a:pPr lvl="1"/>
            <a:r>
              <a:rPr lang="en-US" sz="1600" dirty="0"/>
              <a:t>All issued SHA-1 end entity certificates should be expired or revoked. </a:t>
            </a:r>
          </a:p>
          <a:p>
            <a:r>
              <a:rPr lang="en-US" sz="1800" dirty="0"/>
              <a:t>In case of new SHA-1 vulnerabilities, the above schedule may be revised.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92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global trust fabric</a:t>
            </a:r>
            <a:br>
              <a:rPr lang="en-GB" dirty="0" smtClean="0"/>
            </a:br>
            <a:r>
              <a:rPr lang="en-GB" dirty="0" smtClean="0"/>
              <a:t>www.igtf.net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Interoperable Global Trust Federation</a:t>
            </a:r>
            <a:r>
              <a:rPr lang="en-GB" dirty="0"/>
              <a:t> </a:t>
            </a:r>
            <a:r>
              <a:rPr lang="en-GB" dirty="0" smtClean="0"/>
              <a:t>– AP EU TAG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TF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Ins="0" rtlCol="0" anchor="b">
        <a:spAutoFit/>
      </a:bodyPr>
      <a:lstStyle>
        <a:defPPr algn="r"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IGTF-template</Template>
  <TotalTime>1836</TotalTime>
  <Words>249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IGTF-template</vt:lpstr>
      <vt:lpstr>SHA-2</vt:lpstr>
      <vt:lpstr>Readiness on the CA side</vt:lpstr>
      <vt:lpstr>Time line (see IGTF web site)</vt:lpstr>
      <vt:lpstr>Building a global trust fabric www.igtf.net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IGTF</dc:title>
  <dc:creator>DavidG</dc:creator>
  <cp:lastModifiedBy>DavidG</cp:lastModifiedBy>
  <cp:revision>43</cp:revision>
  <dcterms:created xsi:type="dcterms:W3CDTF">2014-05-10T13:27:08Z</dcterms:created>
  <dcterms:modified xsi:type="dcterms:W3CDTF">2014-06-03T14:59:00Z</dcterms:modified>
</cp:coreProperties>
</file>