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 id="2147483674" r:id="rId2"/>
  </p:sldMasterIdLst>
  <p:notesMasterIdLst>
    <p:notesMasterId r:id="rId9"/>
  </p:notesMasterIdLst>
  <p:sldIdLst>
    <p:sldId id="256" r:id="rId3"/>
    <p:sldId id="262" r:id="rId4"/>
    <p:sldId id="259" r:id="rId5"/>
    <p:sldId id="263" r:id="rId6"/>
    <p:sldId id="264" r:id="rId7"/>
    <p:sldId id="257"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F2575"/>
    <a:srgbClr val="E3D88A"/>
    <a:srgbClr val="E4D889"/>
    <a:srgbClr val="06B2C4"/>
    <a:srgbClr val="E634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Arial"/>
          <a:ea typeface="Arial"/>
          <a:cs typeface="Arial"/>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Arial"/>
          <a:ea typeface="Arial"/>
          <a:cs typeface="Arial"/>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4A9BC294-FFE2-49D5-8D69-9E1BD2C41BD5}"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EAF4"/>
          </a:solidFill>
        </a:fill>
      </a:tcStyle>
    </a:wholeTbl>
    <a:band2H>
      <a:tcTxStyle/>
      <a:tcStyle>
        <a:tcBdr/>
        <a:fill>
          <a:solidFill>
            <a:srgbClr val="F1F5FA"/>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firstRow>
  </a:tblStyle>
  <a:tblStyle styleId="{CF821DB8-F4EB-4A41-A1BA-3FCAFE7338EE}" styleName="">
    <a:tblBg/>
    <a:wholeTbl>
      <a:tcTxStyle>
        <a:font>
          <a:latin typeface="Helvetica"/>
          <a:ea typeface="Helvetica"/>
          <a:cs typeface="Helvetic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a:ea typeface="Helvetica"/>
          <a:cs typeface="Helvetic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a:ea typeface="Helvetica"/>
          <a:cs typeface="Helvetic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a:ea typeface="Helvetica"/>
          <a:cs typeface="Helvetica"/>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a:ea typeface="Helvetica"/>
          <a:cs typeface="Helvetic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a:ea typeface="Helvetica"/>
          <a:cs typeface="Helvetic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a:ea typeface="Helvetica"/>
          <a:cs typeface="Helvetica"/>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4" autoAdjust="0"/>
    <p:restoredTop sz="94631"/>
  </p:normalViewPr>
  <p:slideViewPr>
    <p:cSldViewPr snapToGrid="0" snapToObjects="1">
      <p:cViewPr varScale="1">
        <p:scale>
          <a:sx n="43" d="100"/>
          <a:sy n="43" d="100"/>
        </p:scale>
        <p:origin x="104" y="428"/>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26823285"/>
      </p:ext>
    </p:extLst>
  </p:cSld>
  <p:clrMap bg1="lt1" tx1="dk1" bg2="lt2" tx2="dk2" accent1="accent1" accent2="accent2" accent3="accent3" accent4="accent4" accent5="accent5" accent6="accent6" hlink="hlink" folHlink="folHlink"/>
  <p:notesStyle>
    <a:lvl1pPr defTabSz="584200" latinLnBrk="0">
      <a:defRPr sz="4200">
        <a:latin typeface="Lucida Grande"/>
        <a:ea typeface="Lucida Grande"/>
        <a:cs typeface="Lucida Grande"/>
        <a:sym typeface="Lucida Grande"/>
      </a:defRPr>
    </a:lvl1pPr>
    <a:lvl2pPr indent="228600" defTabSz="584200" latinLnBrk="0">
      <a:defRPr sz="4200">
        <a:latin typeface="Lucida Grande"/>
        <a:ea typeface="Lucida Grande"/>
        <a:cs typeface="Lucida Grande"/>
        <a:sym typeface="Lucida Grande"/>
      </a:defRPr>
    </a:lvl2pPr>
    <a:lvl3pPr indent="457200" defTabSz="584200" latinLnBrk="0">
      <a:defRPr sz="4200">
        <a:latin typeface="Lucida Grande"/>
        <a:ea typeface="Lucida Grande"/>
        <a:cs typeface="Lucida Grande"/>
        <a:sym typeface="Lucida Grande"/>
      </a:defRPr>
    </a:lvl3pPr>
    <a:lvl4pPr indent="685800" defTabSz="584200" latinLnBrk="0">
      <a:defRPr sz="4200">
        <a:latin typeface="Lucida Grande"/>
        <a:ea typeface="Lucida Grande"/>
        <a:cs typeface="Lucida Grande"/>
        <a:sym typeface="Lucida Grande"/>
      </a:defRPr>
    </a:lvl4pPr>
    <a:lvl5pPr indent="914400" defTabSz="584200" latinLnBrk="0">
      <a:defRPr sz="4200">
        <a:latin typeface="Lucida Grande"/>
        <a:ea typeface="Lucida Grande"/>
        <a:cs typeface="Lucida Grande"/>
        <a:sym typeface="Lucida Grande"/>
      </a:defRPr>
    </a:lvl5pPr>
    <a:lvl6pPr indent="1143000" defTabSz="584200" latinLnBrk="0">
      <a:defRPr sz="4200">
        <a:latin typeface="Lucida Grande"/>
        <a:ea typeface="Lucida Grande"/>
        <a:cs typeface="Lucida Grande"/>
        <a:sym typeface="Lucida Grande"/>
      </a:defRPr>
    </a:lvl6pPr>
    <a:lvl7pPr indent="1371600" defTabSz="584200" latinLnBrk="0">
      <a:defRPr sz="4200">
        <a:latin typeface="Lucida Grande"/>
        <a:ea typeface="Lucida Grande"/>
        <a:cs typeface="Lucida Grande"/>
        <a:sym typeface="Lucida Grande"/>
      </a:defRPr>
    </a:lvl7pPr>
    <a:lvl8pPr indent="1600200" defTabSz="584200" latinLnBrk="0">
      <a:defRPr sz="4200">
        <a:latin typeface="Lucida Grande"/>
        <a:ea typeface="Lucida Grande"/>
        <a:cs typeface="Lucida Grande"/>
        <a:sym typeface="Lucida Grande"/>
      </a:defRPr>
    </a:lvl8pPr>
    <a:lvl9pPr indent="1828800" defTabSz="584200" latinLnBrk="0">
      <a:defRPr sz="4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w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9" y="2323225"/>
            <a:ext cx="16449516" cy="11081779"/>
          </a:xfrm>
          <a:prstGeom prst="rect">
            <a:avLst/>
          </a:prstGeom>
        </p:spPr>
      </p:pic>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Driehoek"/>
          <p:cNvSpPr/>
          <p:nvPr userDrawn="1"/>
        </p:nvSpPr>
        <p:spPr>
          <a:xfrm rot="10800000" flipH="1">
            <a:off x="-7910" y="1700767"/>
            <a:ext cx="24399820" cy="805219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101600" tIns="101600" rIns="101600" bIns="101600" anchor="ctr"/>
          <a:lstStyle/>
          <a:p>
            <a:pPr marL="40639" marR="40639" defTabSz="914400">
              <a:defRPr sz="3200" b="0" i="0">
                <a:uFill>
                  <a:solidFill>
                    <a:srgbClr val="000000"/>
                  </a:solidFill>
                </a:uFill>
                <a:latin typeface="Arial"/>
                <a:ea typeface="Arial"/>
                <a:cs typeface="Arial"/>
                <a:sym typeface="Arial"/>
              </a:defRPr>
            </a:pPr>
            <a:endParaRPr/>
          </a:p>
        </p:txBody>
      </p:sp>
      <p:sp>
        <p:nvSpPr>
          <p:cNvPr id="7" name="Rechthoek"/>
          <p:cNvSpPr/>
          <p:nvPr userDrawn="1"/>
        </p:nvSpPr>
        <p:spPr>
          <a:xfrm>
            <a:off x="-74194" y="-43058"/>
            <a:ext cx="24458193" cy="1757989"/>
          </a:xfrm>
          <a:prstGeom prst="rect">
            <a:avLst/>
          </a:prstGeom>
          <a:solidFill>
            <a:srgbClr val="702577"/>
          </a:solidFill>
          <a:ln w="12700">
            <a:miter lim="400000"/>
          </a:ln>
        </p:spPr>
        <p:txBody>
          <a:bodyPr lIns="101600" tIns="101600" rIns="101600" bIns="101600" anchor="ctr"/>
          <a:lstStyle/>
          <a:p>
            <a:pPr marL="40639" marR="40639" defTabSz="914400">
              <a:defRPr sz="3200" b="0" i="0">
                <a:uFill>
                  <a:solidFill>
                    <a:srgbClr val="000000"/>
                  </a:solidFill>
                </a:uFill>
                <a:latin typeface="Arial"/>
                <a:ea typeface="Arial"/>
                <a:cs typeface="Arial"/>
                <a:sym typeface="Arial"/>
              </a:defRPr>
            </a:pPr>
            <a:endParaRPr/>
          </a:p>
        </p:txBody>
      </p:sp>
      <p:sp>
        <p:nvSpPr>
          <p:cNvPr id="8" name="Dianummer"/>
          <p:cNvSpPr txBox="1">
            <a:spLocks/>
          </p:cNvSpPr>
          <p:nvPr userDrawn="1"/>
        </p:nvSpPr>
        <p:spPr>
          <a:xfrm>
            <a:off x="23628804" y="13102037"/>
            <a:ext cx="365237" cy="6127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kkurat Std" panose="02000503000000000000" pitchFamily="2" charset="0"/>
                <a:ea typeface="+mn-ea"/>
                <a:cs typeface="+mn-cs"/>
                <a:sym typeface="Candara"/>
              </a:defRPr>
            </a:lvl1pPr>
            <a:lvl2pPr marL="0" marR="0" indent="228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GB" smtClean="0"/>
              <a:pPr/>
              <a:t>‹#›</a:t>
            </a:fld>
            <a:endParaRPr lang="en-GB"/>
          </a:p>
        </p:txBody>
      </p:sp>
      <p:sp>
        <p:nvSpPr>
          <p:cNvPr id="9" name="Physics Data Processing…"/>
          <p:cNvSpPr txBox="1">
            <a:spLocks noGrp="1"/>
          </p:cNvSpPr>
          <p:nvPr>
            <p:ph type="title" hasCustomPrompt="1"/>
          </p:nvPr>
        </p:nvSpPr>
        <p:spPr>
          <a:xfrm>
            <a:off x="-2134" y="238888"/>
            <a:ext cx="24388267" cy="3725341"/>
          </a:xfrm>
          <a:prstGeom prst="rect">
            <a:avLst/>
          </a:prstGeom>
        </p:spPr>
        <p:txBody>
          <a:bodyPr/>
          <a:lstStyle>
            <a:lvl1pPr algn="ctr">
              <a:defRPr/>
            </a:lvl1pPr>
            <a:lvl2pPr algn="ctr">
              <a:defRPr sz="7200">
                <a:latin typeface="Akkurat Std"/>
                <a:ea typeface="Akkurat Std"/>
                <a:cs typeface="Akkurat Std"/>
                <a:sym typeface="Akkurat Std"/>
              </a:defRPr>
            </a:lvl2pPr>
          </a:lstStyle>
          <a:p>
            <a:r>
              <a:rPr lang="en-US" dirty="0" smtClean="0">
                <a:solidFill>
                  <a:schemeClr val="bg1"/>
                </a:solidFill>
              </a:rPr>
              <a:t>Main Title</a:t>
            </a:r>
            <a:endParaRPr dirty="0" smtClean="0">
              <a:solidFill>
                <a:schemeClr val="bg1"/>
              </a:solidFill>
            </a:endParaRPr>
          </a:p>
          <a:p>
            <a:pPr lvl="1"/>
            <a:r>
              <a:rPr lang="en-US" dirty="0" smtClean="0"/>
              <a:t>Subtitle text</a:t>
            </a:r>
            <a:endParaRPr dirty="0"/>
          </a:p>
        </p:txBody>
      </p:sp>
      <p:sp>
        <p:nvSpPr>
          <p:cNvPr id="11" name="Driehoek"/>
          <p:cNvSpPr/>
          <p:nvPr userDrawn="1"/>
        </p:nvSpPr>
        <p:spPr>
          <a:xfrm rot="5400000">
            <a:off x="828267" y="799988"/>
            <a:ext cx="3675353" cy="53266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101600" tIns="101600" rIns="101600" bIns="101600" anchor="ctr"/>
          <a:lstStyle/>
          <a:p>
            <a:pPr marL="40639" marR="40639" defTabSz="914400">
              <a:defRPr sz="3200" b="0" i="0">
                <a:uFill>
                  <a:solidFill>
                    <a:srgbClr val="000000"/>
                  </a:solidFill>
                </a:uFill>
                <a:latin typeface="Arial"/>
                <a:ea typeface="Arial"/>
                <a:cs typeface="Arial"/>
                <a:sym typeface="Arial"/>
              </a:defRPr>
            </a:pPr>
            <a:endParaRPr/>
          </a:p>
        </p:txBody>
      </p:sp>
      <p:sp>
        <p:nvSpPr>
          <p:cNvPr id="12" name="Driehoek"/>
          <p:cNvSpPr/>
          <p:nvPr userDrawn="1"/>
        </p:nvSpPr>
        <p:spPr>
          <a:xfrm>
            <a:off x="-7910" y="4414348"/>
            <a:ext cx="24399820" cy="805219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101600" tIns="101600" rIns="101600" bIns="101600" anchor="ctr"/>
          <a:lstStyle/>
          <a:p>
            <a:pPr marL="40639" marR="40639" defTabSz="914400">
              <a:defRPr sz="3200" b="0" i="0">
                <a:uFill>
                  <a:solidFill>
                    <a:srgbClr val="000000"/>
                  </a:solidFill>
                </a:uFill>
                <a:latin typeface="Arial"/>
                <a:ea typeface="Arial"/>
                <a:cs typeface="Arial"/>
                <a:sym typeface="Arial"/>
              </a:defRPr>
            </a:pPr>
            <a:endParaRPr/>
          </a:p>
        </p:txBody>
      </p:sp>
      <p:sp>
        <p:nvSpPr>
          <p:cNvPr id="6" name="Text Placeholder 5"/>
          <p:cNvSpPr>
            <a:spLocks noGrp="1"/>
          </p:cNvSpPr>
          <p:nvPr>
            <p:ph type="body" sz="quarter" idx="11"/>
          </p:nvPr>
        </p:nvSpPr>
        <p:spPr>
          <a:xfrm>
            <a:off x="13805941" y="8751650"/>
            <a:ext cx="9822863" cy="2463192"/>
          </a:xfrm>
          <a:prstGeom prst="rect">
            <a:avLst/>
          </a:prstGeom>
        </p:spPr>
        <p:txBody>
          <a:bodyPr/>
          <a:lstStyle>
            <a:lvl1pPr marL="40640" indent="0" algn="r">
              <a:buNone/>
              <a:defRPr sz="4400">
                <a:solidFill>
                  <a:schemeClr val="bg1"/>
                </a:solidFill>
                <a:latin typeface="Akkurat Std" panose="02000503000000000000" pitchFamily="2" charset="0"/>
              </a:defRPr>
            </a:lvl1pPr>
          </a:lstStyle>
          <a:p>
            <a:pPr lvl="0"/>
            <a:r>
              <a:rPr lang="en-US" smtClean="0"/>
              <a:t>Edit Master text styles</a:t>
            </a:r>
          </a:p>
        </p:txBody>
      </p:sp>
      <p:sp>
        <p:nvSpPr>
          <p:cNvPr id="10" name="Rechthoek"/>
          <p:cNvSpPr/>
          <p:nvPr userDrawn="1"/>
        </p:nvSpPr>
        <p:spPr>
          <a:xfrm>
            <a:off x="-2198" y="12466653"/>
            <a:ext cx="24386197" cy="1270001"/>
          </a:xfrm>
          <a:prstGeom prst="rect">
            <a:avLst/>
          </a:prstGeom>
          <a:solidFill>
            <a:srgbClr val="E6344C"/>
          </a:solidFill>
          <a:ln w="12700">
            <a:miter lim="400000"/>
          </a:ln>
        </p:spPr>
        <p:txBody>
          <a:bodyPr lIns="101600" tIns="101600" rIns="101600" bIns="101600" anchor="ctr"/>
          <a:lstStyle/>
          <a:p>
            <a:pPr marL="40639" marR="40639" defTabSz="914400">
              <a:defRPr sz="3200" b="0" i="0">
                <a:uFill>
                  <a:solidFill>
                    <a:srgbClr val="000000"/>
                  </a:solidFill>
                </a:uFill>
                <a:latin typeface="Arial"/>
                <a:ea typeface="Arial"/>
                <a:cs typeface="Arial"/>
                <a:sym typeface="Arial"/>
              </a:defRPr>
            </a:pPr>
            <a:endParaRPr/>
          </a:p>
        </p:txBody>
      </p:sp>
      <p:sp>
        <p:nvSpPr>
          <p:cNvPr id="17" name="2011-2016…"/>
          <p:cNvSpPr txBox="1"/>
          <p:nvPr userDrawn="1"/>
        </p:nvSpPr>
        <p:spPr>
          <a:xfrm>
            <a:off x="19700198" y="12065800"/>
            <a:ext cx="3930563" cy="1497846"/>
          </a:xfrm>
          <a:prstGeom prst="rect">
            <a:avLst/>
          </a:prstGeom>
          <a:ln w="12700">
            <a:miter lim="400000"/>
          </a:ln>
          <a:extLst>
            <a:ext uri="{C572A759-6A51-4108-AA02-DFA0A04FC94B}">
              <ma14:wrappingTextBoxFlag xmlns="" xmlns:ma14="http://schemas.microsoft.com/office/mac/drawingml/2011/main" val="1"/>
            </a:ext>
          </a:extLst>
        </p:spPr>
        <p:txBody>
          <a:bodyPr wrap="none" lIns="101600" tIns="101600" rIns="101600" bIns="101600" anchor="ctr">
            <a:spAutoFit/>
          </a:bodyPr>
          <a:lstStyle/>
          <a:p>
            <a:pPr algn="r">
              <a:defRPr sz="4800" b="0" i="0">
                <a:solidFill>
                  <a:srgbClr val="FFFFFF"/>
                </a:solidFill>
                <a:latin typeface="Akkurat Std"/>
                <a:ea typeface="Akkurat Std"/>
                <a:cs typeface="Akkurat Std"/>
                <a:sym typeface="Akkurat Std"/>
              </a:defRPr>
            </a:pPr>
            <a:r>
              <a:rPr lang="en-US" dirty="0" smtClean="0">
                <a:solidFill>
                  <a:srgbClr val="E3D88A"/>
                </a:solidFill>
              </a:rPr>
              <a:t>David </a:t>
            </a:r>
            <a:r>
              <a:rPr lang="en-US" dirty="0" err="1" smtClean="0">
                <a:solidFill>
                  <a:srgbClr val="E3D88A"/>
                </a:solidFill>
              </a:rPr>
              <a:t>Groep</a:t>
            </a:r>
            <a:endParaRPr lang="en-US" dirty="0" smtClean="0">
              <a:solidFill>
                <a:srgbClr val="E3D88A"/>
              </a:solidFill>
            </a:endParaRPr>
          </a:p>
          <a:p>
            <a:pPr algn="r">
              <a:defRPr sz="4800" b="0" i="0">
                <a:solidFill>
                  <a:srgbClr val="FFFFFF"/>
                </a:solidFill>
                <a:latin typeface="Akkurat Std"/>
                <a:ea typeface="Akkurat Std"/>
                <a:cs typeface="Akkurat Std"/>
                <a:sym typeface="Akkurat Std"/>
              </a:defRPr>
            </a:pPr>
            <a:r>
              <a:rPr lang="en-US" sz="3600" dirty="0" smtClean="0">
                <a:solidFill>
                  <a:srgbClr val="6F2575"/>
                </a:solidFill>
              </a:rPr>
              <a:t>davidg@nikhef.nl</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9193" y="10203083"/>
            <a:ext cx="4383766" cy="1701872"/>
          </a:xfrm>
          <a:prstGeom prst="rect">
            <a:avLst/>
          </a:prstGeom>
        </p:spPr>
      </p:pic>
    </p:spTree>
    <p:extLst>
      <p:ext uri="{BB962C8B-B14F-4D97-AF65-F5344CB8AC3E}">
        <p14:creationId xmlns:p14="http://schemas.microsoft.com/office/powerpoint/2010/main" val="3995038943"/>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ik2018-Standard-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38317156"/>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Content Placeholder 4"/>
          <p:cNvSpPr>
            <a:spLocks noGrp="1"/>
          </p:cNvSpPr>
          <p:nvPr>
            <p:ph sz="quarter" idx="11"/>
          </p:nvPr>
        </p:nvSpPr>
        <p:spPr>
          <a:xfrm>
            <a:off x="927100" y="2552700"/>
            <a:ext cx="22545675" cy="10548938"/>
          </a:xfrm>
          <a:prstGeom prst="rect">
            <a:avLst/>
          </a:prstGeom>
        </p:spPr>
        <p:txBody>
          <a:bodyPr/>
          <a:lstStyle>
            <a:lvl1pPr>
              <a:defRPr sz="6000">
                <a:solidFill>
                  <a:schemeClr val="tx1"/>
                </a:solidFill>
                <a:latin typeface="Akkurat Std" panose="02000503000000000000" pitchFamily="2" charset="0"/>
              </a:defRPr>
            </a:lvl1pPr>
            <a:lvl2pPr>
              <a:defRPr sz="6000">
                <a:solidFill>
                  <a:schemeClr val="tx1"/>
                </a:solidFill>
                <a:latin typeface="Akkurat Std" panose="02000503000000000000" pitchFamily="2" charset="0"/>
              </a:defRPr>
            </a:lvl2pPr>
            <a:lvl3pPr>
              <a:defRPr sz="6000">
                <a:solidFill>
                  <a:schemeClr val="tx1"/>
                </a:solidFill>
                <a:latin typeface="Akkurat Std" panose="02000503000000000000" pitchFamily="2" charset="0"/>
              </a:defRPr>
            </a:lvl3pPr>
            <a:lvl4pPr>
              <a:defRPr sz="6000">
                <a:solidFill>
                  <a:schemeClr val="tx1"/>
                </a:solidFill>
                <a:latin typeface="Akkurat Std" panose="02000503000000000000" pitchFamily="2" charset="0"/>
              </a:defRPr>
            </a:lvl4pPr>
            <a:lvl5pPr>
              <a:defRPr sz="6000">
                <a:solidFill>
                  <a:schemeClr val="tx1"/>
                </a:solidFill>
                <a:latin typeface="Akkurat Std" panose="02000503000000000000" pitchFamily="2"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561876443"/>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ik2018-Final-closin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18" y="1338298"/>
            <a:ext cx="16375114" cy="12200318"/>
          </a:xfrm>
          <a:prstGeom prst="rect">
            <a:avLst/>
          </a:prstGeom>
        </p:spPr>
      </p:pic>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Driehoek"/>
          <p:cNvSpPr/>
          <p:nvPr userDrawn="1"/>
        </p:nvSpPr>
        <p:spPr>
          <a:xfrm rot="10800000" flipH="1">
            <a:off x="-7910" y="1700767"/>
            <a:ext cx="24399820" cy="805219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101600" tIns="101600" rIns="101600" bIns="101600" anchor="ctr"/>
          <a:lstStyle/>
          <a:p>
            <a:pPr marL="40639" marR="40639" defTabSz="914400">
              <a:defRPr sz="3200" b="0" i="0">
                <a:uFill>
                  <a:solidFill>
                    <a:srgbClr val="000000"/>
                  </a:solidFill>
                </a:uFill>
                <a:latin typeface="Arial"/>
                <a:ea typeface="Arial"/>
                <a:cs typeface="Arial"/>
                <a:sym typeface="Arial"/>
              </a:defRPr>
            </a:pPr>
            <a:endParaRPr/>
          </a:p>
        </p:txBody>
      </p:sp>
      <p:sp>
        <p:nvSpPr>
          <p:cNvPr id="6" name="Rechthoek"/>
          <p:cNvSpPr/>
          <p:nvPr userDrawn="1"/>
        </p:nvSpPr>
        <p:spPr>
          <a:xfrm>
            <a:off x="0" y="-37622"/>
            <a:ext cx="24391910" cy="1752554"/>
          </a:xfrm>
          <a:prstGeom prst="rect">
            <a:avLst/>
          </a:prstGeom>
          <a:solidFill>
            <a:srgbClr val="702577"/>
          </a:solidFill>
          <a:ln w="12700">
            <a:miter lim="400000"/>
          </a:ln>
        </p:spPr>
        <p:txBody>
          <a:bodyPr lIns="101600" tIns="101600" rIns="101600" bIns="101600" anchor="ctr"/>
          <a:lstStyle/>
          <a:p>
            <a:pPr marL="40639" marR="40639" defTabSz="914400">
              <a:defRPr sz="3200" b="0" i="0">
                <a:uFill>
                  <a:solidFill>
                    <a:srgbClr val="000000"/>
                  </a:solidFill>
                </a:uFill>
                <a:latin typeface="Arial"/>
                <a:ea typeface="Arial"/>
                <a:cs typeface="Arial"/>
                <a:sym typeface="Arial"/>
              </a:defRPr>
            </a:pPr>
            <a:endParaRPr/>
          </a:p>
        </p:txBody>
      </p:sp>
      <p:sp>
        <p:nvSpPr>
          <p:cNvPr id="8" name="Rechthoek"/>
          <p:cNvSpPr/>
          <p:nvPr userDrawn="1"/>
        </p:nvSpPr>
        <p:spPr>
          <a:xfrm>
            <a:off x="-10108" y="12466653"/>
            <a:ext cx="24394108" cy="1270001"/>
          </a:xfrm>
          <a:prstGeom prst="rect">
            <a:avLst/>
          </a:prstGeom>
          <a:solidFill>
            <a:srgbClr val="E6344C"/>
          </a:solidFill>
          <a:ln w="12700">
            <a:miter lim="400000"/>
          </a:ln>
        </p:spPr>
        <p:txBody>
          <a:bodyPr lIns="101600" tIns="101600" rIns="101600" bIns="101600" anchor="ctr"/>
          <a:lstStyle/>
          <a:p>
            <a:pPr marL="40639" marR="40639" defTabSz="914400">
              <a:defRPr sz="3200" b="0" i="0">
                <a:uFill>
                  <a:solidFill>
                    <a:srgbClr val="000000"/>
                  </a:solidFill>
                </a:uFill>
                <a:latin typeface="Arial"/>
                <a:ea typeface="Arial"/>
                <a:cs typeface="Arial"/>
                <a:sym typeface="Arial"/>
              </a:defRPr>
            </a:pPr>
            <a:endParaRPr/>
          </a:p>
        </p:txBody>
      </p:sp>
      <p:sp>
        <p:nvSpPr>
          <p:cNvPr id="9" name="Driehoek"/>
          <p:cNvSpPr/>
          <p:nvPr userDrawn="1"/>
        </p:nvSpPr>
        <p:spPr>
          <a:xfrm rot="5400000">
            <a:off x="828267" y="799988"/>
            <a:ext cx="3675353" cy="53266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101600" tIns="101600" rIns="101600" bIns="101600" anchor="ctr"/>
          <a:lstStyle/>
          <a:p>
            <a:pPr marL="40639" marR="40639" defTabSz="914400">
              <a:defRPr sz="3200" b="0" i="0">
                <a:uFill>
                  <a:solidFill>
                    <a:srgbClr val="000000"/>
                  </a:solidFill>
                </a:uFill>
                <a:latin typeface="Arial"/>
                <a:ea typeface="Arial"/>
                <a:cs typeface="Arial"/>
                <a:sym typeface="Arial"/>
              </a:defRPr>
            </a:pPr>
            <a:endParaRPr/>
          </a:p>
        </p:txBody>
      </p:sp>
      <p:sp>
        <p:nvSpPr>
          <p:cNvPr id="10" name="Driehoek"/>
          <p:cNvSpPr/>
          <p:nvPr userDrawn="1"/>
        </p:nvSpPr>
        <p:spPr>
          <a:xfrm>
            <a:off x="-7910" y="4414348"/>
            <a:ext cx="24399820" cy="805219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101600" tIns="101600" rIns="101600" bIns="101600" anchor="ctr"/>
          <a:lstStyle/>
          <a:p>
            <a:pPr marL="40639" marR="40639" defTabSz="914400">
              <a:defRPr sz="3200" b="0" i="0">
                <a:uFill>
                  <a:solidFill>
                    <a:srgbClr val="000000"/>
                  </a:solidFill>
                </a:uFill>
                <a:latin typeface="Arial"/>
                <a:ea typeface="Arial"/>
                <a:cs typeface="Arial"/>
                <a:sym typeface="Arial"/>
              </a:defRPr>
            </a:pPr>
            <a:endParaRPr/>
          </a:p>
        </p:txBody>
      </p:sp>
      <p:grpSp>
        <p:nvGrpSpPr>
          <p:cNvPr id="11" name="Group 10"/>
          <p:cNvGrpSpPr/>
          <p:nvPr userDrawn="1"/>
        </p:nvGrpSpPr>
        <p:grpSpPr>
          <a:xfrm>
            <a:off x="13818064" y="10112864"/>
            <a:ext cx="10172657" cy="2605842"/>
            <a:chOff x="13583285" y="10112864"/>
            <a:chExt cx="10172657" cy="2605842"/>
          </a:xfrm>
        </p:grpSpPr>
        <p:sp>
          <p:nvSpPr>
            <p:cNvPr id="12" name="2011-2016…"/>
            <p:cNvSpPr txBox="1"/>
            <p:nvPr/>
          </p:nvSpPr>
          <p:spPr>
            <a:xfrm>
              <a:off x="13583285" y="10112864"/>
              <a:ext cx="10172657" cy="2605842"/>
            </a:xfrm>
            <a:prstGeom prst="rect">
              <a:avLst/>
            </a:prstGeom>
            <a:ln w="12700">
              <a:miter lim="400000"/>
            </a:ln>
            <a:extLst>
              <a:ext uri="{C572A759-6A51-4108-AA02-DFA0A04FC94B}">
                <ma14:wrappingTextBoxFlag xmlns="" xmlns:ma14="http://schemas.microsoft.com/office/mac/drawingml/2011/main" val="1"/>
              </a:ext>
            </a:extLst>
          </p:spPr>
          <p:txBody>
            <a:bodyPr wrap="none" lIns="101600" tIns="101600" rIns="101600" bIns="101600" anchor="ctr">
              <a:spAutoFit/>
            </a:bodyPr>
            <a:lstStyle/>
            <a:p>
              <a:pPr algn="r">
                <a:defRPr sz="4800" b="0" i="0">
                  <a:solidFill>
                    <a:srgbClr val="FFFFFF"/>
                  </a:solidFill>
                  <a:latin typeface="Akkurat Std"/>
                  <a:ea typeface="Akkurat Std"/>
                  <a:cs typeface="Akkurat Std"/>
                  <a:sym typeface="Akkurat Std"/>
                </a:defRPr>
              </a:pPr>
              <a:r>
                <a:rPr lang="en-US" dirty="0" smtClean="0">
                  <a:solidFill>
                    <a:schemeClr val="bg1"/>
                  </a:solidFill>
                </a:rPr>
                <a:t>David </a:t>
              </a:r>
              <a:r>
                <a:rPr lang="en-US" dirty="0" err="1" smtClean="0">
                  <a:solidFill>
                    <a:schemeClr val="bg1"/>
                  </a:solidFill>
                </a:rPr>
                <a:t>Groep</a:t>
              </a:r>
              <a:endParaRPr lang="en-US" dirty="0" smtClean="0">
                <a:solidFill>
                  <a:schemeClr val="bg1"/>
                </a:solidFill>
              </a:endParaRPr>
            </a:p>
            <a:p>
              <a:pPr algn="r">
                <a:defRPr sz="4800" b="0" i="0">
                  <a:solidFill>
                    <a:srgbClr val="FFFFFF"/>
                  </a:solidFill>
                  <a:latin typeface="Akkurat Std"/>
                  <a:ea typeface="Akkurat Std"/>
                  <a:cs typeface="Akkurat Std"/>
                  <a:sym typeface="Akkurat Std"/>
                </a:defRPr>
              </a:pPr>
              <a:r>
                <a:rPr lang="en-US" sz="3600" dirty="0" smtClean="0">
                  <a:solidFill>
                    <a:srgbClr val="6F2575"/>
                  </a:solidFill>
                </a:rPr>
                <a:t>davidg@nikhef.nl</a:t>
              </a:r>
            </a:p>
            <a:p>
              <a:pPr algn="r">
                <a:defRPr sz="4800" b="0" i="0">
                  <a:solidFill>
                    <a:srgbClr val="FFFFFF"/>
                  </a:solidFill>
                  <a:latin typeface="Akkurat Std"/>
                  <a:ea typeface="Akkurat Std"/>
                  <a:cs typeface="Akkurat Std"/>
                  <a:sym typeface="Akkurat Std"/>
                </a:defRPr>
              </a:pPr>
              <a:r>
                <a:rPr lang="en-GB" sz="3600" dirty="0">
                  <a:solidFill>
                    <a:srgbClr val="6F2575"/>
                  </a:solidFill>
                </a:rPr>
                <a:t>https://www.nikhef.nl/~davidg/presentations</a:t>
              </a:r>
              <a:r>
                <a:rPr lang="en-GB" sz="3600" dirty="0" smtClean="0">
                  <a:solidFill>
                    <a:srgbClr val="6F2575"/>
                  </a:solidFill>
                </a:rPr>
                <a:t>/</a:t>
              </a:r>
            </a:p>
            <a:p>
              <a:pPr algn="r">
                <a:defRPr sz="4800" b="0" i="0">
                  <a:solidFill>
                    <a:srgbClr val="FFFFFF"/>
                  </a:solidFill>
                  <a:latin typeface="Akkurat Std"/>
                  <a:ea typeface="Akkurat Std"/>
                  <a:cs typeface="Akkurat Std"/>
                  <a:sym typeface="Akkurat Std"/>
                </a:defRPr>
              </a:pPr>
              <a:r>
                <a:rPr lang="en-US" sz="3600" dirty="0">
                  <a:solidFill>
                    <a:srgbClr val="6F2575"/>
                  </a:solidFill>
                </a:rPr>
                <a:t>https://orcid.org/0000-0003-1026-6606</a:t>
              </a:r>
              <a:endParaRPr sz="3600" dirty="0">
                <a:solidFill>
                  <a:srgbClr val="6F2575"/>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9739" y="12085358"/>
              <a:ext cx="529431" cy="529431"/>
            </a:xfrm>
            <a:prstGeom prst="rect">
              <a:avLst/>
            </a:prstGeom>
          </p:spPr>
        </p:pic>
      </p:gr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17947" y="10572949"/>
            <a:ext cx="4891793" cy="1917300"/>
          </a:xfrm>
          <a:prstGeom prst="rect">
            <a:avLst/>
          </a:prstGeom>
        </p:spPr>
      </p:pic>
      <p:sp>
        <p:nvSpPr>
          <p:cNvPr id="18" name="Title 17"/>
          <p:cNvSpPr>
            <a:spLocks noGrp="1"/>
          </p:cNvSpPr>
          <p:nvPr>
            <p:ph type="title"/>
          </p:nvPr>
        </p:nvSpPr>
        <p:spPr>
          <a:xfrm>
            <a:off x="4720150" y="869870"/>
            <a:ext cx="19091273" cy="1552918"/>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4121614737"/>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Media Placeholder 4"/>
          <p:cNvSpPr>
            <a:spLocks noGrp="1"/>
          </p:cNvSpPr>
          <p:nvPr>
            <p:ph type="media" sz="quarter" idx="11"/>
          </p:nvPr>
        </p:nvSpPr>
        <p:spPr>
          <a:xfrm>
            <a:off x="0" y="1879600"/>
            <a:ext cx="24384000" cy="11828463"/>
          </a:xfrm>
          <a:prstGeom prst="rect">
            <a:avLst/>
          </a:prstGeom>
          <a:solidFill>
            <a:schemeClr val="tx1"/>
          </a:solidFill>
        </p:spPr>
        <p:txBody>
          <a:bodyPr/>
          <a:lstStyle/>
          <a:p>
            <a:r>
              <a:rPr lang="en-US" smtClean="0"/>
              <a:t>Click icon to add media</a:t>
            </a:r>
            <a:endParaRPr lang="en-GB"/>
          </a:p>
        </p:txBody>
      </p:sp>
    </p:spTree>
    <p:extLst>
      <p:ext uri="{BB962C8B-B14F-4D97-AF65-F5344CB8AC3E}">
        <p14:creationId xmlns:p14="http://schemas.microsoft.com/office/powerpoint/2010/main" val="149896677"/>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ianummer 2"/>
          <p:cNvSpPr>
            <a:spLocks noGrp="1"/>
          </p:cNvSpPr>
          <p:nvPr>
            <p:ph type="sldNum" sz="quarter" idx="10"/>
          </p:nvPr>
        </p:nvSpPr>
        <p:spPr/>
        <p:txBody>
          <a:bodyPr/>
          <a:lstStyle/>
          <a:p>
            <a:fld id="{86CB4B4D-7CA3-9044-876B-883B54F8677D}" type="slidenum">
              <a:rPr lang="tr-TR" smtClean="0"/>
              <a:t>‹#›</a:t>
            </a:fld>
            <a:endParaRPr lang="tr-TR"/>
          </a:p>
        </p:txBody>
      </p:sp>
    </p:spTree>
    <p:extLst>
      <p:ext uri="{BB962C8B-B14F-4D97-AF65-F5344CB8AC3E}">
        <p14:creationId xmlns:p14="http://schemas.microsoft.com/office/powerpoint/2010/main" val="269015709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ffice-thema">
    <p:spTree>
      <p:nvGrpSpPr>
        <p:cNvPr id="1" name=""/>
        <p:cNvGrpSpPr/>
        <p:nvPr/>
      </p:nvGrpSpPr>
      <p:grpSpPr>
        <a:xfrm>
          <a:off x="0" y="0"/>
          <a:ext cx="0" cy="0"/>
          <a:chOff x="0" y="0"/>
          <a:chExt cx="0" cy="0"/>
        </a:xfrm>
      </p:grpSpPr>
      <p:sp>
        <p:nvSpPr>
          <p:cNvPr id="13"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4" name="Title Text"/>
          <p:cNvSpPr txBox="1">
            <a:spLocks noGrp="1"/>
          </p:cNvSpPr>
          <p:nvPr>
            <p:ph type="title"/>
          </p:nvPr>
        </p:nvSpPr>
        <p:spPr>
          <a:prstGeom prst="rect">
            <a:avLst/>
          </a:prstGeom>
        </p:spPr>
        <p:txBody>
          <a:bodyPr anchor="ctr" anchorCtr="0"/>
          <a:lstStyle/>
          <a:p>
            <a:r>
              <a:rPr dirty="0"/>
              <a:t>Title Text</a:t>
            </a:r>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hthoek"/>
          <p:cNvSpPr/>
          <p:nvPr/>
        </p:nvSpPr>
        <p:spPr>
          <a:xfrm>
            <a:off x="0" y="-17508"/>
            <a:ext cx="24405659" cy="1878965"/>
          </a:xfrm>
          <a:prstGeom prst="rect">
            <a:avLst/>
          </a:prstGeom>
          <a:solidFill>
            <a:srgbClr val="6F2575"/>
          </a:solidFill>
          <a:ln w="12700">
            <a:miter lim="400000"/>
          </a:ln>
        </p:spPr>
        <p:txBody>
          <a:bodyPr lIns="101600" tIns="101600" rIns="101600" bIns="101600" anchor="ctr"/>
          <a:lstStyle/>
          <a:p>
            <a:pPr marL="40639" marR="40639" defTabSz="914400">
              <a:defRPr sz="3200" b="0" i="0">
                <a:uFill>
                  <a:solidFill>
                    <a:srgbClr val="000000"/>
                  </a:solidFill>
                </a:uFill>
                <a:latin typeface="Arial"/>
                <a:ea typeface="Arial"/>
                <a:cs typeface="Arial"/>
                <a:sym typeface="Arial"/>
              </a:defRPr>
            </a:pPr>
            <a:endParaRPr/>
          </a:p>
        </p:txBody>
      </p:sp>
      <p:sp>
        <p:nvSpPr>
          <p:cNvPr id="4" name="Dianummer"/>
          <p:cNvSpPr txBox="1">
            <a:spLocks noGrp="1"/>
          </p:cNvSpPr>
          <p:nvPr>
            <p:ph type="sldNum" sz="quarter" idx="2"/>
          </p:nvPr>
        </p:nvSpPr>
        <p:spPr>
          <a:xfrm>
            <a:off x="23473190" y="13102037"/>
            <a:ext cx="676466" cy="605934"/>
          </a:xfrm>
          <a:prstGeom prst="rect">
            <a:avLst/>
          </a:prstGeom>
          <a:ln w="12700">
            <a:miter lim="400000"/>
          </a:ln>
        </p:spPr>
        <p:txBody>
          <a:bodyPr wrap="none" lIns="71437" tIns="71437" rIns="71437" bIns="71437">
            <a:spAutoFit/>
          </a:bodyPr>
          <a:lstStyle>
            <a:lvl1pPr algn="ctr" defTabSz="825500">
              <a:defRPr sz="3000" b="0" i="0">
                <a:uFill>
                  <a:solidFill>
                    <a:srgbClr val="000000"/>
                  </a:solidFill>
                </a:uFill>
                <a:latin typeface="Akkurat Std" panose="02000503000000000000" pitchFamily="2" charset="0"/>
                <a:ea typeface="+mn-ea"/>
                <a:cs typeface="+mn-cs"/>
                <a:sym typeface="Candara"/>
              </a:defRPr>
            </a:lvl1pPr>
          </a:lstStyle>
          <a:p>
            <a:fld id="{86CB4B4D-7CA3-9044-876B-883B54F8677D}" type="slidenum">
              <a:rPr lang="en-GB" smtClean="0"/>
              <a:pPr/>
              <a:t>‹#›</a:t>
            </a:fld>
            <a:endParaRPr lang="en-GB" dirty="0"/>
          </a:p>
        </p:txBody>
      </p:sp>
      <p:sp>
        <p:nvSpPr>
          <p:cNvPr id="5" name="Title Text"/>
          <p:cNvSpPr txBox="1">
            <a:spLocks noGrp="1"/>
          </p:cNvSpPr>
          <p:nvPr>
            <p:ph type="title"/>
          </p:nvPr>
        </p:nvSpPr>
        <p:spPr>
          <a:xfrm>
            <a:off x="5058383" y="145515"/>
            <a:ext cx="19091273" cy="155291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chorCtr="0"/>
          <a:lstStyle/>
          <a:p>
            <a:r>
              <a:rPr dirty="0"/>
              <a:t>Title Text</a:t>
            </a:r>
          </a:p>
        </p:txBody>
      </p:sp>
      <p:sp>
        <p:nvSpPr>
          <p:cNvPr id="14" name="Tekstvak 13"/>
          <p:cNvSpPr txBox="1"/>
          <p:nvPr userDrawn="1"/>
        </p:nvSpPr>
        <p:spPr>
          <a:xfrm>
            <a:off x="428059" y="12903428"/>
            <a:ext cx="7789333" cy="632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780" b="1" i="0" u="none" strike="noStrike" cap="none" spc="0" normalizeH="0" baseline="0" dirty="0" smtClean="0">
                <a:ln>
                  <a:noFill/>
                </a:ln>
                <a:solidFill>
                  <a:schemeClr val="bg1"/>
                </a:solidFill>
                <a:effectLst/>
                <a:uFillTx/>
                <a:latin typeface="Akkurat Std" charset="0"/>
                <a:ea typeface="Helvetica Neue"/>
                <a:cs typeface="Helvetica Neue"/>
                <a:sym typeface="Helvetica Neue"/>
              </a:rPr>
              <a:t>Event</a:t>
            </a:r>
            <a:endParaRPr kumimoji="0" lang="nl-NL" sz="2780" b="1" i="0" u="none" strike="noStrike" cap="none" spc="0" normalizeH="0" baseline="0" dirty="0">
              <a:ln>
                <a:noFill/>
              </a:ln>
              <a:solidFill>
                <a:schemeClr val="bg1"/>
              </a:solidFill>
              <a:effectLst/>
              <a:uFillTx/>
              <a:latin typeface="Akkurat Std" charset="0"/>
              <a:ea typeface="Helvetica Neue"/>
              <a:cs typeface="Helvetica Neue"/>
              <a:sym typeface="Helvetica Neue"/>
            </a:endParaRPr>
          </a:p>
        </p:txBody>
      </p:sp>
      <p:sp>
        <p:nvSpPr>
          <p:cNvPr id="7" name="Freeform 6"/>
          <p:cNvSpPr/>
          <p:nvPr userDrawn="1"/>
        </p:nvSpPr>
        <p:spPr>
          <a:xfrm>
            <a:off x="-10584" y="-19695"/>
            <a:ext cx="4393847" cy="1883269"/>
          </a:xfrm>
          <a:custGeom>
            <a:avLst/>
            <a:gdLst>
              <a:gd name="connsiteX0" fmla="*/ 4143983 w 4202349"/>
              <a:gd name="connsiteY0" fmla="*/ 0 h 1926077"/>
              <a:gd name="connsiteX1" fmla="*/ 3171217 w 4202349"/>
              <a:gd name="connsiteY1" fmla="*/ 1926077 h 1926077"/>
              <a:gd name="connsiteX2" fmla="*/ 0 w 4202349"/>
              <a:gd name="connsiteY2" fmla="*/ 1926077 h 1926077"/>
              <a:gd name="connsiteX3" fmla="*/ 0 w 4202349"/>
              <a:gd name="connsiteY3" fmla="*/ 19456 h 1926077"/>
              <a:gd name="connsiteX4" fmla="*/ 4202349 w 4202349"/>
              <a:gd name="connsiteY4" fmla="*/ 19456 h 1926077"/>
              <a:gd name="connsiteX5" fmla="*/ 4202349 w 4202349"/>
              <a:gd name="connsiteY5" fmla="*/ 58366 h 1926077"/>
              <a:gd name="connsiteX0" fmla="*/ 4143983 w 4202349"/>
              <a:gd name="connsiteY0" fmla="*/ 0 h 1926077"/>
              <a:gd name="connsiteX1" fmla="*/ 3171217 w 4202349"/>
              <a:gd name="connsiteY1" fmla="*/ 1926077 h 1926077"/>
              <a:gd name="connsiteX2" fmla="*/ 0 w 4202349"/>
              <a:gd name="connsiteY2" fmla="*/ 1926077 h 1926077"/>
              <a:gd name="connsiteX3" fmla="*/ 0 w 4202349"/>
              <a:gd name="connsiteY3" fmla="*/ 19456 h 1926077"/>
              <a:gd name="connsiteX4" fmla="*/ 4202349 w 4202349"/>
              <a:gd name="connsiteY4" fmla="*/ 19456 h 1926077"/>
              <a:gd name="connsiteX0" fmla="*/ 4143983 w 4143983"/>
              <a:gd name="connsiteY0" fmla="*/ 0 h 1926077"/>
              <a:gd name="connsiteX1" fmla="*/ 3171217 w 4143983"/>
              <a:gd name="connsiteY1" fmla="*/ 1926077 h 1926077"/>
              <a:gd name="connsiteX2" fmla="*/ 0 w 4143983"/>
              <a:gd name="connsiteY2" fmla="*/ 1926077 h 1926077"/>
              <a:gd name="connsiteX3" fmla="*/ 0 w 4143983"/>
              <a:gd name="connsiteY3" fmla="*/ 19456 h 1926077"/>
              <a:gd name="connsiteX0" fmla="*/ 4143983 w 4143983"/>
              <a:gd name="connsiteY0" fmla="*/ 0 h 1926077"/>
              <a:gd name="connsiteX1" fmla="*/ 3171217 w 4143983"/>
              <a:gd name="connsiteY1" fmla="*/ 1926077 h 1926077"/>
              <a:gd name="connsiteX2" fmla="*/ 0 w 4143983"/>
              <a:gd name="connsiteY2" fmla="*/ 1926077 h 1926077"/>
              <a:gd name="connsiteX3" fmla="*/ 14408 w 4143983"/>
              <a:gd name="connsiteY3" fmla="*/ 40285 h 1926077"/>
              <a:gd name="connsiteX0" fmla="*/ 4143983 w 4143983"/>
              <a:gd name="connsiteY0" fmla="*/ 0 h 1926077"/>
              <a:gd name="connsiteX1" fmla="*/ 3171217 w 4143983"/>
              <a:gd name="connsiteY1" fmla="*/ 1926077 h 1926077"/>
              <a:gd name="connsiteX2" fmla="*/ 0 w 4143983"/>
              <a:gd name="connsiteY2" fmla="*/ 1926077 h 1926077"/>
              <a:gd name="connsiteX3" fmla="*/ 489874 w 4143983"/>
              <a:gd name="connsiteY3" fmla="*/ 534986 h 1926077"/>
              <a:gd name="connsiteX0" fmla="*/ 4143983 w 4143983"/>
              <a:gd name="connsiteY0" fmla="*/ 0 h 1926077"/>
              <a:gd name="connsiteX1" fmla="*/ 3171217 w 4143983"/>
              <a:gd name="connsiteY1" fmla="*/ 1926077 h 1926077"/>
              <a:gd name="connsiteX2" fmla="*/ 0 w 4143983"/>
              <a:gd name="connsiteY2" fmla="*/ 1926077 h 1926077"/>
              <a:gd name="connsiteX3" fmla="*/ 0 w 4143983"/>
              <a:gd name="connsiteY3" fmla="*/ 19456 h 1926077"/>
              <a:gd name="connsiteX0" fmla="*/ 4147985 w 4147985"/>
              <a:gd name="connsiteY0" fmla="*/ 2242 h 1928319"/>
              <a:gd name="connsiteX1" fmla="*/ 3175219 w 4147985"/>
              <a:gd name="connsiteY1" fmla="*/ 1928319 h 1928319"/>
              <a:gd name="connsiteX2" fmla="*/ 4002 w 4147985"/>
              <a:gd name="connsiteY2" fmla="*/ 1928319 h 1928319"/>
              <a:gd name="connsiteX3" fmla="*/ 0 w 4147985"/>
              <a:gd name="connsiteY3" fmla="*/ 0 h 1928319"/>
              <a:gd name="connsiteX0" fmla="*/ 4153988 w 4153988"/>
              <a:gd name="connsiteY0" fmla="*/ 2242 h 1930489"/>
              <a:gd name="connsiteX1" fmla="*/ 3181222 w 4153988"/>
              <a:gd name="connsiteY1" fmla="*/ 1928319 h 1930489"/>
              <a:gd name="connsiteX2" fmla="*/ 0 w 4153988"/>
              <a:gd name="connsiteY2" fmla="*/ 1930489 h 1930489"/>
              <a:gd name="connsiteX3" fmla="*/ 6003 w 4153988"/>
              <a:gd name="connsiteY3" fmla="*/ 0 h 1930489"/>
            </a:gdLst>
            <a:ahLst/>
            <a:cxnLst>
              <a:cxn ang="0">
                <a:pos x="connsiteX0" y="connsiteY0"/>
              </a:cxn>
              <a:cxn ang="0">
                <a:pos x="connsiteX1" y="connsiteY1"/>
              </a:cxn>
              <a:cxn ang="0">
                <a:pos x="connsiteX2" y="connsiteY2"/>
              </a:cxn>
              <a:cxn ang="0">
                <a:pos x="connsiteX3" y="connsiteY3"/>
              </a:cxn>
            </a:cxnLst>
            <a:rect l="l" t="t" r="r" b="b"/>
            <a:pathLst>
              <a:path w="4153988" h="1930489">
                <a:moveTo>
                  <a:pt x="4153988" y="2242"/>
                </a:moveTo>
                <a:lnTo>
                  <a:pt x="3181222" y="1928319"/>
                </a:lnTo>
                <a:lnTo>
                  <a:pt x="0" y="1930489"/>
                </a:lnTo>
                <a:lnTo>
                  <a:pt x="6003" y="0"/>
                </a:lnTo>
              </a:path>
            </a:pathLst>
          </a:custGeom>
          <a:solidFill>
            <a:srgbClr val="E3D88A"/>
          </a:solidFill>
          <a:ln>
            <a:noFill/>
          </a:ln>
        </p:spPr>
        <p:style>
          <a:lnRef idx="1">
            <a:schemeClr val="accent6"/>
          </a:lnRef>
          <a:fillRef idx="0">
            <a:schemeClr val="accent6"/>
          </a:fillRef>
          <a:effectRef idx="0">
            <a:schemeClr val="accent6"/>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pic>
        <p:nvPicPr>
          <p:cNvPr id="15" name="Pictur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28059" y="323315"/>
            <a:ext cx="3027357" cy="1175285"/>
          </a:xfrm>
          <a:prstGeom prst="rect">
            <a:avLst/>
          </a:prstGeom>
        </p:spPr>
      </p:pic>
    </p:spTree>
    <p:extLst>
      <p:ext uri="{BB962C8B-B14F-4D97-AF65-F5344CB8AC3E}">
        <p14:creationId xmlns:p14="http://schemas.microsoft.com/office/powerpoint/2010/main" val="2875161360"/>
      </p:ext>
    </p:extLst>
  </p:cSld>
  <p:clrMap bg1="lt1" tx1="dk1" bg2="lt2" tx2="dk2" accent1="accent1" accent2="accent2" accent3="accent3" accent4="accent4" accent5="accent5" accent6="accent6" hlink="hlink" folHlink="folHlink"/>
  <p:sldLayoutIdLst>
    <p:sldLayoutId id="2147483685" r:id="rId1"/>
    <p:sldLayoutId id="2147483684" r:id="rId2"/>
    <p:sldLayoutId id="2147483682" r:id="rId3"/>
    <p:sldLayoutId id="2147483686" r:id="rId4"/>
    <p:sldLayoutId id="2147483683" r:id="rId5"/>
    <p:sldLayoutId id="2147483687" r:id="rId6"/>
  </p:sldLayoutIdLst>
  <p:transition spd="med"/>
  <p:timing>
    <p:tnLst>
      <p:par>
        <p:cTn id="1" dur="indefinite" restart="never" nodeType="tmRoot"/>
      </p:par>
    </p:tnLst>
  </p:timing>
  <p:hf hdr="0" dt="0"/>
  <p:txStyles>
    <p:titleStyle>
      <a:lvl1pPr marL="57799" marR="57799" indent="0" algn="l" defTabSz="1295400" eaLnBrk="1" latinLnBrk="0" hangingPunct="1">
        <a:lnSpc>
          <a:spcPct val="100000"/>
        </a:lnSpc>
        <a:spcBef>
          <a:spcPts val="0"/>
        </a:spcBef>
        <a:spcAft>
          <a:spcPts val="0"/>
        </a:spcAft>
        <a:buClrTx/>
        <a:buSzTx/>
        <a:buFontTx/>
        <a:buNone/>
        <a:tabLst/>
        <a:defRPr sz="8900" b="0" i="0" u="none" strike="noStrike" cap="none" spc="0" baseline="0">
          <a:ln>
            <a:noFill/>
          </a:ln>
          <a:solidFill>
            <a:schemeClr val="bg1"/>
          </a:solidFill>
          <a:uFill>
            <a:solidFill>
              <a:srgbClr val="000000"/>
            </a:solidFill>
          </a:uFill>
          <a:latin typeface="Akkurat Std" panose="02000503000000000000" pitchFamily="2" charset="0"/>
          <a:ea typeface="Akkurat Std" panose="02000503000000000000" pitchFamily="2" charset="0"/>
          <a:cs typeface="Akkurat Std" panose="02000503000000000000" pitchFamily="2" charset="0"/>
          <a:sym typeface="Akkurat Std Mono"/>
        </a:defRPr>
      </a:lvl1pPr>
      <a:lvl2pPr marL="57799" marR="57799" indent="228600" algn="l" defTabSz="1295400" eaLnBrk="1" latinLnBrk="0" hangingPunct="1">
        <a:lnSpc>
          <a:spcPct val="100000"/>
        </a:lnSpc>
        <a:spcBef>
          <a:spcPts val="0"/>
        </a:spcBef>
        <a:spcAft>
          <a:spcPts val="0"/>
        </a:spcAft>
        <a:buClrTx/>
        <a:buSzTx/>
        <a:buFontTx/>
        <a:buNone/>
        <a:tabLst/>
        <a:defRPr sz="8900"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2pPr>
      <a:lvl3pPr marL="57799" marR="57799" indent="457200" algn="l" defTabSz="1295400" eaLnBrk="1" latinLnBrk="0" hangingPunct="1">
        <a:lnSpc>
          <a:spcPct val="100000"/>
        </a:lnSpc>
        <a:spcBef>
          <a:spcPts val="0"/>
        </a:spcBef>
        <a:spcAft>
          <a:spcPts val="0"/>
        </a:spcAft>
        <a:buClrTx/>
        <a:buSzTx/>
        <a:buFontTx/>
        <a:buNone/>
        <a:tabLst/>
        <a:defRPr sz="8900"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3pPr>
      <a:lvl4pPr marL="57799" marR="57799" indent="685800" algn="l" defTabSz="1295400" eaLnBrk="1" latinLnBrk="0" hangingPunct="1">
        <a:lnSpc>
          <a:spcPct val="100000"/>
        </a:lnSpc>
        <a:spcBef>
          <a:spcPts val="0"/>
        </a:spcBef>
        <a:spcAft>
          <a:spcPts val="0"/>
        </a:spcAft>
        <a:buClrTx/>
        <a:buSzTx/>
        <a:buFontTx/>
        <a:buNone/>
        <a:tabLst/>
        <a:defRPr sz="8900"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4pPr>
      <a:lvl5pPr marL="57799" marR="57799" indent="914400" algn="l" defTabSz="1295400" eaLnBrk="1" latinLnBrk="0" hangingPunct="1">
        <a:lnSpc>
          <a:spcPct val="100000"/>
        </a:lnSpc>
        <a:spcBef>
          <a:spcPts val="0"/>
        </a:spcBef>
        <a:spcAft>
          <a:spcPts val="0"/>
        </a:spcAft>
        <a:buClrTx/>
        <a:buSzTx/>
        <a:buFontTx/>
        <a:buNone/>
        <a:tabLst/>
        <a:defRPr sz="8900"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5pPr>
      <a:lvl6pPr marL="57799" marR="57799" indent="1143000" algn="l" defTabSz="1295400" eaLnBrk="1" latinLnBrk="0" hangingPunct="1">
        <a:lnSpc>
          <a:spcPct val="100000"/>
        </a:lnSpc>
        <a:spcBef>
          <a:spcPts val="0"/>
        </a:spcBef>
        <a:spcAft>
          <a:spcPts val="0"/>
        </a:spcAft>
        <a:buClrTx/>
        <a:buSzTx/>
        <a:buFontTx/>
        <a:buNone/>
        <a:tabLst/>
        <a:defRPr sz="8900"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6pPr>
      <a:lvl7pPr marL="57799" marR="57799" indent="1371600" algn="l" defTabSz="1295400" eaLnBrk="1" latinLnBrk="0" hangingPunct="1">
        <a:lnSpc>
          <a:spcPct val="100000"/>
        </a:lnSpc>
        <a:spcBef>
          <a:spcPts val="0"/>
        </a:spcBef>
        <a:spcAft>
          <a:spcPts val="0"/>
        </a:spcAft>
        <a:buClrTx/>
        <a:buSzTx/>
        <a:buFontTx/>
        <a:buNone/>
        <a:tabLst/>
        <a:defRPr sz="8900"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7pPr>
      <a:lvl8pPr marL="57799" marR="57799" indent="1600200" algn="l" defTabSz="1295400" eaLnBrk="1" latinLnBrk="0" hangingPunct="1">
        <a:lnSpc>
          <a:spcPct val="100000"/>
        </a:lnSpc>
        <a:spcBef>
          <a:spcPts val="0"/>
        </a:spcBef>
        <a:spcAft>
          <a:spcPts val="0"/>
        </a:spcAft>
        <a:buClrTx/>
        <a:buSzTx/>
        <a:buFontTx/>
        <a:buNone/>
        <a:tabLst/>
        <a:defRPr sz="8900"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8pPr>
      <a:lvl9pPr marL="57799" marR="57799" indent="1828800" algn="l" defTabSz="1295400" eaLnBrk="1" latinLnBrk="0" hangingPunct="1">
        <a:lnSpc>
          <a:spcPct val="100000"/>
        </a:lnSpc>
        <a:spcBef>
          <a:spcPts val="0"/>
        </a:spcBef>
        <a:spcAft>
          <a:spcPts val="0"/>
        </a:spcAft>
        <a:buClrTx/>
        <a:buSzTx/>
        <a:buFontTx/>
        <a:buNone/>
        <a:tabLst/>
        <a:defRPr sz="8900"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9pPr>
    </p:titleStyle>
    <p:bodyStyle>
      <a:lvl1pPr marL="627179" marR="57799" indent="-586539" algn="l" defTabSz="1295400" eaLnBrk="1" latinLnBrk="0" hangingPunct="1">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1pPr>
      <a:lvl2pPr marL="1044126" marR="57799" indent="-546286" algn="l" defTabSz="1295400" eaLnBrk="1" latinLnBrk="0" hangingPunct="1">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2pPr>
      <a:lvl3pPr marL="1485718" marR="57799" indent="-530678" algn="l" defTabSz="1295400" eaLnBrk="1" latinLnBrk="0" hangingPunct="1">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3pPr>
      <a:lvl4pPr marL="2031364" marR="57799" indent="-619125" algn="l" defTabSz="1295400" eaLnBrk="1" latinLnBrk="0" hangingPunct="1">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4pPr>
      <a:lvl5pPr marL="2488564" marR="57799" indent="-619125" algn="l" defTabSz="1295400" eaLnBrk="1" latinLnBrk="0" hangingPunct="1">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5pPr>
      <a:lvl6pPr marL="2488564" marR="57799" indent="-619125" algn="l" defTabSz="1295400" eaLnBrk="1" latinLnBrk="0" hangingPunct="1">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6pPr>
      <a:lvl7pPr marL="2488564" marR="57799" indent="-619125" algn="l" defTabSz="1295400" eaLnBrk="1" latinLnBrk="0" hangingPunct="1">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7pPr>
      <a:lvl8pPr marL="2488564" marR="57799" indent="-619125" algn="l" defTabSz="1295400" eaLnBrk="1" latinLnBrk="0" hangingPunct="1">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8pPr>
      <a:lvl9pPr marL="2488564" marR="57799" indent="-619125" algn="l" defTabSz="1295400" eaLnBrk="1" latinLnBrk="0" hangingPunct="1">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9pPr>
    </p:bodyStyle>
    <p:otherStyle>
      <a:lvl1pPr marL="0" marR="0" indent="0" algn="ctr" defTabSz="825500" eaLnBrk="1" latinLnBrk="0" hangingPunct="1">
        <a:lnSpc>
          <a:spcPct val="100000"/>
        </a:lnSpc>
        <a:spcBef>
          <a:spcPts val="0"/>
        </a:spcBef>
        <a:spcAft>
          <a:spcPts val="0"/>
        </a:spcAft>
        <a:buClrTx/>
        <a:buSzTx/>
        <a:buFontTx/>
        <a:buNone/>
        <a:tabLst/>
        <a:defRPr sz="3000" b="0" i="0" u="none" strike="noStrike" cap="none" spc="0" baseline="0">
          <a:ln>
            <a:noFill/>
          </a:ln>
          <a:solidFill>
            <a:schemeClr val="tx1"/>
          </a:solidFill>
          <a:uFill>
            <a:solidFill>
              <a:srgbClr val="000000"/>
            </a:solidFill>
          </a:uFill>
          <a:latin typeface="+mn-lt"/>
          <a:ea typeface="+mn-ea"/>
          <a:cs typeface="+mn-cs"/>
          <a:sym typeface="Candara"/>
        </a:defRPr>
      </a:lvl1pPr>
      <a:lvl2pPr marL="0" marR="0" indent="228600" algn="ctr" defTabSz="825500" eaLnBrk="1" latinLnBrk="0" hangingPunct="1">
        <a:lnSpc>
          <a:spcPct val="100000"/>
        </a:lnSpc>
        <a:spcBef>
          <a:spcPts val="0"/>
        </a:spcBef>
        <a:spcAft>
          <a:spcPts val="0"/>
        </a:spcAft>
        <a:buClrTx/>
        <a:buSzTx/>
        <a:buFontTx/>
        <a:buNone/>
        <a:tabLst/>
        <a:defRPr sz="3000" b="0" i="0" u="none" strike="noStrike" cap="none" spc="0" baseline="0">
          <a:ln>
            <a:noFill/>
          </a:ln>
          <a:solidFill>
            <a:schemeClr val="tx1"/>
          </a:solidFill>
          <a:uFill>
            <a:solidFill>
              <a:srgbClr val="000000"/>
            </a:solidFill>
          </a:uFill>
          <a:latin typeface="+mn-lt"/>
          <a:ea typeface="+mn-ea"/>
          <a:cs typeface="+mn-cs"/>
          <a:sym typeface="Candara"/>
        </a:defRPr>
      </a:lvl2pPr>
      <a:lvl3pPr marL="0" marR="0" indent="457200" algn="ctr" defTabSz="825500" eaLnBrk="1" latinLnBrk="0" hangingPunct="1">
        <a:lnSpc>
          <a:spcPct val="100000"/>
        </a:lnSpc>
        <a:spcBef>
          <a:spcPts val="0"/>
        </a:spcBef>
        <a:spcAft>
          <a:spcPts val="0"/>
        </a:spcAft>
        <a:buClrTx/>
        <a:buSzTx/>
        <a:buFontTx/>
        <a:buNone/>
        <a:tabLst/>
        <a:defRPr sz="3000" b="0" i="0" u="none" strike="noStrike" cap="none" spc="0" baseline="0">
          <a:ln>
            <a:noFill/>
          </a:ln>
          <a:solidFill>
            <a:schemeClr val="tx1"/>
          </a:solidFill>
          <a:uFill>
            <a:solidFill>
              <a:srgbClr val="000000"/>
            </a:solidFill>
          </a:uFill>
          <a:latin typeface="+mn-lt"/>
          <a:ea typeface="+mn-ea"/>
          <a:cs typeface="+mn-cs"/>
          <a:sym typeface="Candara"/>
        </a:defRPr>
      </a:lvl3pPr>
      <a:lvl4pPr marL="0" marR="0" indent="685800" algn="ctr" defTabSz="825500" eaLnBrk="1" latinLnBrk="0" hangingPunct="1">
        <a:lnSpc>
          <a:spcPct val="100000"/>
        </a:lnSpc>
        <a:spcBef>
          <a:spcPts val="0"/>
        </a:spcBef>
        <a:spcAft>
          <a:spcPts val="0"/>
        </a:spcAft>
        <a:buClrTx/>
        <a:buSzTx/>
        <a:buFontTx/>
        <a:buNone/>
        <a:tabLst/>
        <a:defRPr sz="3000" b="0" i="0" u="none" strike="noStrike" cap="none" spc="0" baseline="0">
          <a:ln>
            <a:noFill/>
          </a:ln>
          <a:solidFill>
            <a:schemeClr val="tx1"/>
          </a:solidFill>
          <a:uFill>
            <a:solidFill>
              <a:srgbClr val="000000"/>
            </a:solidFill>
          </a:uFill>
          <a:latin typeface="+mn-lt"/>
          <a:ea typeface="+mn-ea"/>
          <a:cs typeface="+mn-cs"/>
          <a:sym typeface="Candara"/>
        </a:defRPr>
      </a:lvl4pPr>
      <a:lvl5pPr marL="0" marR="0" indent="914400" algn="ctr" defTabSz="825500" eaLnBrk="1" latinLnBrk="0" hangingPunct="1">
        <a:lnSpc>
          <a:spcPct val="100000"/>
        </a:lnSpc>
        <a:spcBef>
          <a:spcPts val="0"/>
        </a:spcBef>
        <a:spcAft>
          <a:spcPts val="0"/>
        </a:spcAft>
        <a:buClrTx/>
        <a:buSzTx/>
        <a:buFontTx/>
        <a:buNone/>
        <a:tabLst/>
        <a:defRPr sz="3000" b="0" i="0" u="none" strike="noStrike" cap="none" spc="0" baseline="0">
          <a:ln>
            <a:noFill/>
          </a:ln>
          <a:solidFill>
            <a:schemeClr val="tx1"/>
          </a:solidFill>
          <a:uFill>
            <a:solidFill>
              <a:srgbClr val="000000"/>
            </a:solidFill>
          </a:uFill>
          <a:latin typeface="+mn-lt"/>
          <a:ea typeface="+mn-ea"/>
          <a:cs typeface="+mn-cs"/>
          <a:sym typeface="Candara"/>
        </a:defRPr>
      </a:lvl5pPr>
      <a:lvl6pPr marL="0" marR="0" indent="1143000" algn="ctr" defTabSz="825500" eaLnBrk="1" latinLnBrk="0" hangingPunct="1">
        <a:lnSpc>
          <a:spcPct val="100000"/>
        </a:lnSpc>
        <a:spcBef>
          <a:spcPts val="0"/>
        </a:spcBef>
        <a:spcAft>
          <a:spcPts val="0"/>
        </a:spcAft>
        <a:buClrTx/>
        <a:buSzTx/>
        <a:buFontTx/>
        <a:buNone/>
        <a:tabLst/>
        <a:defRPr sz="3000" b="0" i="0" u="none" strike="noStrike" cap="none" spc="0" baseline="0">
          <a:ln>
            <a:noFill/>
          </a:ln>
          <a:solidFill>
            <a:schemeClr val="tx1"/>
          </a:solidFill>
          <a:uFill>
            <a:solidFill>
              <a:srgbClr val="000000"/>
            </a:solidFill>
          </a:uFill>
          <a:latin typeface="+mn-lt"/>
          <a:ea typeface="+mn-ea"/>
          <a:cs typeface="+mn-cs"/>
          <a:sym typeface="Candara"/>
        </a:defRPr>
      </a:lvl6pPr>
      <a:lvl7pPr marL="0" marR="0" indent="1371600" algn="ctr" defTabSz="825500" eaLnBrk="1" latinLnBrk="0" hangingPunct="1">
        <a:lnSpc>
          <a:spcPct val="100000"/>
        </a:lnSpc>
        <a:spcBef>
          <a:spcPts val="0"/>
        </a:spcBef>
        <a:spcAft>
          <a:spcPts val="0"/>
        </a:spcAft>
        <a:buClrTx/>
        <a:buSzTx/>
        <a:buFontTx/>
        <a:buNone/>
        <a:tabLst/>
        <a:defRPr sz="3000" b="0" i="0" u="none" strike="noStrike" cap="none" spc="0" baseline="0">
          <a:ln>
            <a:noFill/>
          </a:ln>
          <a:solidFill>
            <a:schemeClr val="tx1"/>
          </a:solidFill>
          <a:uFill>
            <a:solidFill>
              <a:srgbClr val="000000"/>
            </a:solidFill>
          </a:uFill>
          <a:latin typeface="+mn-lt"/>
          <a:ea typeface="+mn-ea"/>
          <a:cs typeface="+mn-cs"/>
          <a:sym typeface="Candara"/>
        </a:defRPr>
      </a:lvl7pPr>
      <a:lvl8pPr marL="0" marR="0" indent="1600200" algn="ctr" defTabSz="825500" eaLnBrk="1" latinLnBrk="0" hangingPunct="1">
        <a:lnSpc>
          <a:spcPct val="100000"/>
        </a:lnSpc>
        <a:spcBef>
          <a:spcPts val="0"/>
        </a:spcBef>
        <a:spcAft>
          <a:spcPts val="0"/>
        </a:spcAft>
        <a:buClrTx/>
        <a:buSzTx/>
        <a:buFontTx/>
        <a:buNone/>
        <a:tabLst/>
        <a:defRPr sz="3000" b="0" i="0" u="none" strike="noStrike" cap="none" spc="0" baseline="0">
          <a:ln>
            <a:noFill/>
          </a:ln>
          <a:solidFill>
            <a:schemeClr val="tx1"/>
          </a:solidFill>
          <a:uFill>
            <a:solidFill>
              <a:srgbClr val="000000"/>
            </a:solidFill>
          </a:uFill>
          <a:latin typeface="+mn-lt"/>
          <a:ea typeface="+mn-ea"/>
          <a:cs typeface="+mn-cs"/>
          <a:sym typeface="Candara"/>
        </a:defRPr>
      </a:lvl8pPr>
      <a:lvl9pPr marL="0" marR="0" indent="1828800" algn="ctr" defTabSz="825500" eaLnBrk="1" latinLnBrk="0" hangingPunct="1">
        <a:lnSpc>
          <a:spcPct val="100000"/>
        </a:lnSpc>
        <a:spcBef>
          <a:spcPts val="0"/>
        </a:spcBef>
        <a:spcAft>
          <a:spcPts val="0"/>
        </a:spcAft>
        <a:buClrTx/>
        <a:buSzTx/>
        <a:buFontTx/>
        <a:buNone/>
        <a:tabLst/>
        <a:defRPr sz="3000" b="0" i="0" u="none" strike="noStrike" cap="none" spc="0" baseline="0">
          <a:ln>
            <a:noFill/>
          </a:ln>
          <a:solidFill>
            <a:schemeClr val="tx1"/>
          </a:solidFill>
          <a:uFill>
            <a:solidFill>
              <a:srgbClr val="000000"/>
            </a:solidFill>
          </a:uFill>
          <a:latin typeface="+mn-lt"/>
          <a:ea typeface="+mn-ea"/>
          <a:cs typeface="+mn-cs"/>
          <a:sym typeface="Candar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CDEE0"/>
        </a:solidFill>
        <a:effectLst/>
      </p:bgPr>
    </p:bg>
    <p:spTree>
      <p:nvGrpSpPr>
        <p:cNvPr id="1" name=""/>
        <p:cNvGrpSpPr/>
        <p:nvPr/>
      </p:nvGrpSpPr>
      <p:grpSpPr>
        <a:xfrm>
          <a:off x="0" y="0"/>
          <a:ext cx="0" cy="0"/>
          <a:chOff x="0" y="0"/>
          <a:chExt cx="0" cy="0"/>
        </a:xfrm>
      </p:grpSpPr>
      <p:sp>
        <p:nvSpPr>
          <p:cNvPr id="3" name="Rechthoek"/>
          <p:cNvSpPr/>
          <p:nvPr/>
        </p:nvSpPr>
        <p:spPr>
          <a:xfrm>
            <a:off x="0" y="-17508"/>
            <a:ext cx="24405659" cy="1878965"/>
          </a:xfrm>
          <a:prstGeom prst="rect">
            <a:avLst/>
          </a:prstGeom>
          <a:solidFill>
            <a:srgbClr val="6F2575"/>
          </a:solidFill>
          <a:ln w="12700">
            <a:miter lim="400000"/>
          </a:ln>
        </p:spPr>
        <p:txBody>
          <a:bodyPr lIns="101600" tIns="101600" rIns="101600" bIns="101600" anchor="ctr"/>
          <a:lstStyle/>
          <a:p>
            <a:pPr marL="40639" marR="40639" defTabSz="914400">
              <a:defRPr sz="3200" b="0" i="0">
                <a:uFill>
                  <a:solidFill>
                    <a:srgbClr val="000000"/>
                  </a:solidFill>
                </a:uFill>
                <a:latin typeface="Arial"/>
                <a:ea typeface="Arial"/>
                <a:cs typeface="Arial"/>
                <a:sym typeface="Arial"/>
              </a:defRPr>
            </a:pPr>
            <a:endParaRPr/>
          </a:p>
        </p:txBody>
      </p:sp>
      <p:sp>
        <p:nvSpPr>
          <p:cNvPr id="4" name="Dianummer"/>
          <p:cNvSpPr txBox="1">
            <a:spLocks noGrp="1"/>
          </p:cNvSpPr>
          <p:nvPr>
            <p:ph type="sldNum" sz="quarter" idx="2"/>
          </p:nvPr>
        </p:nvSpPr>
        <p:spPr>
          <a:xfrm>
            <a:off x="23562389" y="13102037"/>
            <a:ext cx="498067" cy="612776"/>
          </a:xfrm>
          <a:prstGeom prst="rect">
            <a:avLst/>
          </a:prstGeom>
          <a:ln w="12700">
            <a:miter lim="400000"/>
          </a:ln>
        </p:spPr>
        <p:txBody>
          <a:bodyPr wrap="none" lIns="71437" tIns="71437" rIns="71437" bIns="71437">
            <a:spAutoFit/>
          </a:bodyPr>
          <a:lstStyle>
            <a:lvl1pPr algn="ctr" defTabSz="825500">
              <a:defRPr sz="3000" b="0" i="0">
                <a:uFill>
                  <a:solidFill>
                    <a:srgbClr val="000000"/>
                  </a:solidFill>
                </a:uFill>
                <a:latin typeface="+mn-lt"/>
                <a:ea typeface="+mn-ea"/>
                <a:cs typeface="+mn-cs"/>
                <a:sym typeface="Candara"/>
              </a:defRPr>
            </a:lvl1pPr>
          </a:lstStyle>
          <a:p>
            <a:fld id="{86CB4B4D-7CA3-9044-876B-883B54F8677D}" type="slidenum">
              <a:t>‹#›</a:t>
            </a:fld>
            <a:endParaRPr/>
          </a:p>
        </p:txBody>
      </p:sp>
      <p:sp>
        <p:nvSpPr>
          <p:cNvPr id="5" name="Title Text"/>
          <p:cNvSpPr txBox="1">
            <a:spLocks noGrp="1"/>
          </p:cNvSpPr>
          <p:nvPr>
            <p:ph type="title"/>
          </p:nvPr>
        </p:nvSpPr>
        <p:spPr>
          <a:xfrm>
            <a:off x="428059" y="145515"/>
            <a:ext cx="24384000" cy="155291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chorCtr="0"/>
          <a:lstStyle/>
          <a:p>
            <a:r>
              <a:rPr dirty="0"/>
              <a:t>Title Text</a:t>
            </a:r>
          </a:p>
        </p:txBody>
      </p:sp>
      <p:pic>
        <p:nvPicPr>
          <p:cNvPr id="9" name="Afbeelding 8"/>
          <p:cNvPicPr>
            <a:picLocks noChangeAspect="1"/>
          </p:cNvPicPr>
          <p:nvPr userDrawn="1"/>
        </p:nvPicPr>
        <p:blipFill>
          <a:blip r:embed="rId3"/>
          <a:stretch>
            <a:fillRect/>
          </a:stretch>
        </p:blipFill>
        <p:spPr>
          <a:xfrm>
            <a:off x="0" y="12736284"/>
            <a:ext cx="24384000" cy="1009975"/>
          </a:xfrm>
          <a:prstGeom prst="rect">
            <a:avLst/>
          </a:prstGeom>
        </p:spPr>
      </p:pic>
      <p:pic>
        <p:nvPicPr>
          <p:cNvPr id="12" name="Afbeelding 11"/>
          <p:cNvPicPr>
            <a:picLocks noChangeAspect="1"/>
          </p:cNvPicPr>
          <p:nvPr userDrawn="1"/>
        </p:nvPicPr>
        <p:blipFill>
          <a:blip r:embed="rId4"/>
          <a:stretch>
            <a:fillRect/>
          </a:stretch>
        </p:blipFill>
        <p:spPr>
          <a:xfrm flipH="1" flipV="1">
            <a:off x="18512859" y="15149"/>
            <a:ext cx="5892800" cy="3695700"/>
          </a:xfrm>
          <a:prstGeom prst="rect">
            <a:avLst/>
          </a:prstGeom>
        </p:spPr>
      </p:pic>
      <p:sp>
        <p:nvSpPr>
          <p:cNvPr id="14" name="Tekstvak 13"/>
          <p:cNvSpPr txBox="1"/>
          <p:nvPr userDrawn="1"/>
        </p:nvSpPr>
        <p:spPr>
          <a:xfrm>
            <a:off x="428059" y="12903428"/>
            <a:ext cx="7789333" cy="632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780" b="1" i="0" u="none" strike="noStrike" cap="none" spc="0" normalizeH="0" baseline="0" dirty="0" smtClean="0">
                <a:ln>
                  <a:noFill/>
                </a:ln>
                <a:solidFill>
                  <a:schemeClr val="bg1"/>
                </a:solidFill>
                <a:effectLst/>
                <a:uFillTx/>
                <a:latin typeface="Akkurat Std" charset="0"/>
                <a:ea typeface="Helvetica Neue"/>
                <a:cs typeface="Helvetica Neue"/>
                <a:sym typeface="Helvetica Neue"/>
              </a:rPr>
              <a:t>Event</a:t>
            </a:r>
            <a:endParaRPr kumimoji="0" lang="nl-NL" sz="2780" b="1" i="0" u="none" strike="noStrike" cap="none" spc="0" normalizeH="0" baseline="0" dirty="0">
              <a:ln>
                <a:noFill/>
              </a:ln>
              <a:solidFill>
                <a:schemeClr val="bg1"/>
              </a:solidFill>
              <a:effectLst/>
              <a:uFillTx/>
              <a:latin typeface="Akkurat Std" charset="0"/>
              <a:ea typeface="Helvetica Neue"/>
              <a:cs typeface="Helvetica Neue"/>
              <a:sym typeface="Helvetica Neue"/>
            </a:endParaRPr>
          </a:p>
        </p:txBody>
      </p:sp>
    </p:spTree>
    <p:extLst>
      <p:ext uri="{BB962C8B-B14F-4D97-AF65-F5344CB8AC3E}">
        <p14:creationId xmlns:p14="http://schemas.microsoft.com/office/powerpoint/2010/main" val="1660697917"/>
      </p:ext>
    </p:extLst>
  </p:cSld>
  <p:clrMap bg1="lt1" tx1="dk1" bg2="lt2" tx2="dk2" accent1="accent1" accent2="accent2" accent3="accent3" accent4="accent4" accent5="accent5" accent6="accent6" hlink="hlink" folHlink="folHlink"/>
  <p:sldLayoutIdLst>
    <p:sldLayoutId id="2147483675" r:id="rId1"/>
  </p:sldLayoutIdLst>
  <p:transition spd="med"/>
  <p:timing>
    <p:tnLst>
      <p:par>
        <p:cTn id="1" dur="indefinite" restart="never" nodeType="tmRoot"/>
      </p:par>
    </p:tnLst>
  </p:timing>
  <p:hf hdr="0" dt="0"/>
  <p:txStyles>
    <p:titleStyle>
      <a:lvl1pPr marL="57799" marR="57799" indent="0" algn="l" defTabSz="1295400" latinLnBrk="0">
        <a:lnSpc>
          <a:spcPct val="100000"/>
        </a:lnSpc>
        <a:spcBef>
          <a:spcPts val="0"/>
        </a:spcBef>
        <a:spcAft>
          <a:spcPts val="0"/>
        </a:spcAft>
        <a:buClrTx/>
        <a:buSzTx/>
        <a:buFontTx/>
        <a:buNone/>
        <a:tabLst/>
        <a:defRPr sz="8900" b="0" i="0" u="none" strike="noStrike" cap="none" spc="0" baseline="0">
          <a:ln>
            <a:noFill/>
          </a:ln>
          <a:solidFill>
            <a:schemeClr val="bg1"/>
          </a:solidFill>
          <a:uFill>
            <a:solidFill>
              <a:srgbClr val="000000"/>
            </a:solidFill>
          </a:uFill>
          <a:latin typeface="Akkurat Std Mono"/>
          <a:ea typeface="Akkurat Std Mono"/>
          <a:cs typeface="Akkurat Std Mono"/>
          <a:sym typeface="Akkurat Std Mono"/>
        </a:defRPr>
      </a:lvl1pPr>
      <a:lvl2pPr marL="57799" marR="57799" indent="228600" algn="l" defTabSz="1295400" latinLnBrk="0">
        <a:lnSpc>
          <a:spcPct val="100000"/>
        </a:lnSpc>
        <a:spcBef>
          <a:spcPts val="0"/>
        </a:spcBef>
        <a:spcAft>
          <a:spcPts val="0"/>
        </a:spcAft>
        <a:buClrTx/>
        <a:buSzTx/>
        <a:buFontTx/>
        <a:buNone/>
        <a:tabLst/>
        <a:defRPr sz="8900"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2pPr>
      <a:lvl3pPr marL="57799" marR="57799" indent="457200" algn="l" defTabSz="1295400" latinLnBrk="0">
        <a:lnSpc>
          <a:spcPct val="100000"/>
        </a:lnSpc>
        <a:spcBef>
          <a:spcPts val="0"/>
        </a:spcBef>
        <a:spcAft>
          <a:spcPts val="0"/>
        </a:spcAft>
        <a:buClrTx/>
        <a:buSzTx/>
        <a:buFontTx/>
        <a:buNone/>
        <a:tabLst/>
        <a:defRPr sz="8900"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3pPr>
      <a:lvl4pPr marL="57799" marR="57799" indent="685800" algn="l" defTabSz="1295400" latinLnBrk="0">
        <a:lnSpc>
          <a:spcPct val="100000"/>
        </a:lnSpc>
        <a:spcBef>
          <a:spcPts val="0"/>
        </a:spcBef>
        <a:spcAft>
          <a:spcPts val="0"/>
        </a:spcAft>
        <a:buClrTx/>
        <a:buSzTx/>
        <a:buFontTx/>
        <a:buNone/>
        <a:tabLst/>
        <a:defRPr sz="8900"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4pPr>
      <a:lvl5pPr marL="57799" marR="57799" indent="914400" algn="l" defTabSz="1295400" latinLnBrk="0">
        <a:lnSpc>
          <a:spcPct val="100000"/>
        </a:lnSpc>
        <a:spcBef>
          <a:spcPts val="0"/>
        </a:spcBef>
        <a:spcAft>
          <a:spcPts val="0"/>
        </a:spcAft>
        <a:buClrTx/>
        <a:buSzTx/>
        <a:buFontTx/>
        <a:buNone/>
        <a:tabLst/>
        <a:defRPr sz="8900"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5pPr>
      <a:lvl6pPr marL="57799" marR="57799" indent="1143000" algn="l" defTabSz="1295400" latinLnBrk="0">
        <a:lnSpc>
          <a:spcPct val="100000"/>
        </a:lnSpc>
        <a:spcBef>
          <a:spcPts val="0"/>
        </a:spcBef>
        <a:spcAft>
          <a:spcPts val="0"/>
        </a:spcAft>
        <a:buClrTx/>
        <a:buSzTx/>
        <a:buFontTx/>
        <a:buNone/>
        <a:tabLst/>
        <a:defRPr sz="8900"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6pPr>
      <a:lvl7pPr marL="57799" marR="57799" indent="1371600" algn="l" defTabSz="1295400" latinLnBrk="0">
        <a:lnSpc>
          <a:spcPct val="100000"/>
        </a:lnSpc>
        <a:spcBef>
          <a:spcPts val="0"/>
        </a:spcBef>
        <a:spcAft>
          <a:spcPts val="0"/>
        </a:spcAft>
        <a:buClrTx/>
        <a:buSzTx/>
        <a:buFontTx/>
        <a:buNone/>
        <a:tabLst/>
        <a:defRPr sz="8900"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7pPr>
      <a:lvl8pPr marL="57799" marR="57799" indent="1600200" algn="l" defTabSz="1295400" latinLnBrk="0">
        <a:lnSpc>
          <a:spcPct val="100000"/>
        </a:lnSpc>
        <a:spcBef>
          <a:spcPts val="0"/>
        </a:spcBef>
        <a:spcAft>
          <a:spcPts val="0"/>
        </a:spcAft>
        <a:buClrTx/>
        <a:buSzTx/>
        <a:buFontTx/>
        <a:buNone/>
        <a:tabLst/>
        <a:defRPr sz="8900"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8pPr>
      <a:lvl9pPr marL="57799" marR="57799" indent="1828800" algn="l" defTabSz="1295400" latinLnBrk="0">
        <a:lnSpc>
          <a:spcPct val="100000"/>
        </a:lnSpc>
        <a:spcBef>
          <a:spcPts val="0"/>
        </a:spcBef>
        <a:spcAft>
          <a:spcPts val="0"/>
        </a:spcAft>
        <a:buClrTx/>
        <a:buSzTx/>
        <a:buFontTx/>
        <a:buNone/>
        <a:tabLst/>
        <a:defRPr sz="8900"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9pPr>
    </p:titleStyle>
    <p:bodyStyle>
      <a:lvl1pPr marL="627179" marR="57799" indent="-586539" algn="l" defTabSz="1295400" latinLnBrk="0">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1pPr>
      <a:lvl2pPr marL="1044126" marR="57799" indent="-546286" algn="l" defTabSz="1295400" latinLnBrk="0">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2pPr>
      <a:lvl3pPr marL="1485718" marR="57799" indent="-530678" algn="l" defTabSz="1295400" latinLnBrk="0">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3pPr>
      <a:lvl4pPr marL="2031364" marR="57799" indent="-619125" algn="l" defTabSz="1295400" latinLnBrk="0">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4pPr>
      <a:lvl5pPr marL="2488564" marR="57799" indent="-619125" algn="l" defTabSz="1295400" latinLnBrk="0">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5pPr>
      <a:lvl6pPr marL="2488564" marR="57799" indent="-619125" algn="l" defTabSz="1295400" latinLnBrk="0">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6pPr>
      <a:lvl7pPr marL="2488564" marR="57799" indent="-619125" algn="l" defTabSz="1295400" latinLnBrk="0">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7pPr>
      <a:lvl8pPr marL="2488564" marR="57799" indent="-619125" algn="l" defTabSz="1295400" latinLnBrk="0">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8pPr>
      <a:lvl9pPr marL="2488564" marR="57799" indent="-619125" algn="l" defTabSz="1295400" latinLnBrk="0">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9pPr>
    </p:bodyStyle>
    <p:otherStyle>
      <a:lvl1pPr marL="0" marR="0" indent="0" algn="ctr" defTabSz="825500" latinLnBrk="0">
        <a:lnSpc>
          <a:spcPct val="100000"/>
        </a:lnSpc>
        <a:spcBef>
          <a:spcPts val="0"/>
        </a:spcBef>
        <a:spcAft>
          <a:spcPts val="0"/>
        </a:spcAft>
        <a:buClrTx/>
        <a:buSzTx/>
        <a:buFontTx/>
        <a:buNone/>
        <a:tabLst/>
        <a:defRPr sz="3000" b="0" i="0" u="none" strike="noStrike" cap="none" spc="0" baseline="0">
          <a:ln>
            <a:noFill/>
          </a:ln>
          <a:solidFill>
            <a:schemeClr val="tx1"/>
          </a:solidFill>
          <a:uFill>
            <a:solidFill>
              <a:srgbClr val="000000"/>
            </a:solidFill>
          </a:uFill>
          <a:latin typeface="+mn-lt"/>
          <a:ea typeface="+mn-ea"/>
          <a:cs typeface="+mn-cs"/>
          <a:sym typeface="Candara"/>
        </a:defRPr>
      </a:lvl1pPr>
      <a:lvl2pPr marL="0" marR="0" indent="228600" algn="ctr" defTabSz="825500" latinLnBrk="0">
        <a:lnSpc>
          <a:spcPct val="100000"/>
        </a:lnSpc>
        <a:spcBef>
          <a:spcPts val="0"/>
        </a:spcBef>
        <a:spcAft>
          <a:spcPts val="0"/>
        </a:spcAft>
        <a:buClrTx/>
        <a:buSzTx/>
        <a:buFontTx/>
        <a:buNone/>
        <a:tabLst/>
        <a:defRPr sz="3000" b="0" i="0" u="none" strike="noStrike" cap="none" spc="0" baseline="0">
          <a:ln>
            <a:noFill/>
          </a:ln>
          <a:solidFill>
            <a:schemeClr val="tx1"/>
          </a:solidFill>
          <a:uFill>
            <a:solidFill>
              <a:srgbClr val="000000"/>
            </a:solidFill>
          </a:uFill>
          <a:latin typeface="+mn-lt"/>
          <a:ea typeface="+mn-ea"/>
          <a:cs typeface="+mn-cs"/>
          <a:sym typeface="Candara"/>
        </a:defRPr>
      </a:lvl2pPr>
      <a:lvl3pPr marL="0" marR="0" indent="457200" algn="ctr" defTabSz="825500" latinLnBrk="0">
        <a:lnSpc>
          <a:spcPct val="100000"/>
        </a:lnSpc>
        <a:spcBef>
          <a:spcPts val="0"/>
        </a:spcBef>
        <a:spcAft>
          <a:spcPts val="0"/>
        </a:spcAft>
        <a:buClrTx/>
        <a:buSzTx/>
        <a:buFontTx/>
        <a:buNone/>
        <a:tabLst/>
        <a:defRPr sz="3000" b="0" i="0" u="none" strike="noStrike" cap="none" spc="0" baseline="0">
          <a:ln>
            <a:noFill/>
          </a:ln>
          <a:solidFill>
            <a:schemeClr val="tx1"/>
          </a:solidFill>
          <a:uFill>
            <a:solidFill>
              <a:srgbClr val="000000"/>
            </a:solidFill>
          </a:uFill>
          <a:latin typeface="+mn-lt"/>
          <a:ea typeface="+mn-ea"/>
          <a:cs typeface="+mn-cs"/>
          <a:sym typeface="Candara"/>
        </a:defRPr>
      </a:lvl3pPr>
      <a:lvl4pPr marL="0" marR="0" indent="685800" algn="ctr" defTabSz="825500" latinLnBrk="0">
        <a:lnSpc>
          <a:spcPct val="100000"/>
        </a:lnSpc>
        <a:spcBef>
          <a:spcPts val="0"/>
        </a:spcBef>
        <a:spcAft>
          <a:spcPts val="0"/>
        </a:spcAft>
        <a:buClrTx/>
        <a:buSzTx/>
        <a:buFontTx/>
        <a:buNone/>
        <a:tabLst/>
        <a:defRPr sz="3000" b="0" i="0" u="none" strike="noStrike" cap="none" spc="0" baseline="0">
          <a:ln>
            <a:noFill/>
          </a:ln>
          <a:solidFill>
            <a:schemeClr val="tx1"/>
          </a:solidFill>
          <a:uFill>
            <a:solidFill>
              <a:srgbClr val="000000"/>
            </a:solidFill>
          </a:uFill>
          <a:latin typeface="+mn-lt"/>
          <a:ea typeface="+mn-ea"/>
          <a:cs typeface="+mn-cs"/>
          <a:sym typeface="Candara"/>
        </a:defRPr>
      </a:lvl4pPr>
      <a:lvl5pPr marL="0" marR="0" indent="914400" algn="ctr" defTabSz="825500" latinLnBrk="0">
        <a:lnSpc>
          <a:spcPct val="100000"/>
        </a:lnSpc>
        <a:spcBef>
          <a:spcPts val="0"/>
        </a:spcBef>
        <a:spcAft>
          <a:spcPts val="0"/>
        </a:spcAft>
        <a:buClrTx/>
        <a:buSzTx/>
        <a:buFontTx/>
        <a:buNone/>
        <a:tabLst/>
        <a:defRPr sz="3000" b="0" i="0" u="none" strike="noStrike" cap="none" spc="0" baseline="0">
          <a:ln>
            <a:noFill/>
          </a:ln>
          <a:solidFill>
            <a:schemeClr val="tx1"/>
          </a:solidFill>
          <a:uFill>
            <a:solidFill>
              <a:srgbClr val="000000"/>
            </a:solidFill>
          </a:uFill>
          <a:latin typeface="+mn-lt"/>
          <a:ea typeface="+mn-ea"/>
          <a:cs typeface="+mn-cs"/>
          <a:sym typeface="Candara"/>
        </a:defRPr>
      </a:lvl5pPr>
      <a:lvl6pPr marL="0" marR="0" indent="1143000" algn="ctr" defTabSz="825500" latinLnBrk="0">
        <a:lnSpc>
          <a:spcPct val="100000"/>
        </a:lnSpc>
        <a:spcBef>
          <a:spcPts val="0"/>
        </a:spcBef>
        <a:spcAft>
          <a:spcPts val="0"/>
        </a:spcAft>
        <a:buClrTx/>
        <a:buSzTx/>
        <a:buFontTx/>
        <a:buNone/>
        <a:tabLst/>
        <a:defRPr sz="3000" b="0" i="0" u="none" strike="noStrike" cap="none" spc="0" baseline="0">
          <a:ln>
            <a:noFill/>
          </a:ln>
          <a:solidFill>
            <a:schemeClr val="tx1"/>
          </a:solidFill>
          <a:uFill>
            <a:solidFill>
              <a:srgbClr val="000000"/>
            </a:solidFill>
          </a:uFill>
          <a:latin typeface="+mn-lt"/>
          <a:ea typeface="+mn-ea"/>
          <a:cs typeface="+mn-cs"/>
          <a:sym typeface="Candara"/>
        </a:defRPr>
      </a:lvl6pPr>
      <a:lvl7pPr marL="0" marR="0" indent="1371600" algn="ctr" defTabSz="825500" latinLnBrk="0">
        <a:lnSpc>
          <a:spcPct val="100000"/>
        </a:lnSpc>
        <a:spcBef>
          <a:spcPts val="0"/>
        </a:spcBef>
        <a:spcAft>
          <a:spcPts val="0"/>
        </a:spcAft>
        <a:buClrTx/>
        <a:buSzTx/>
        <a:buFontTx/>
        <a:buNone/>
        <a:tabLst/>
        <a:defRPr sz="3000" b="0" i="0" u="none" strike="noStrike" cap="none" spc="0" baseline="0">
          <a:ln>
            <a:noFill/>
          </a:ln>
          <a:solidFill>
            <a:schemeClr val="tx1"/>
          </a:solidFill>
          <a:uFill>
            <a:solidFill>
              <a:srgbClr val="000000"/>
            </a:solidFill>
          </a:uFill>
          <a:latin typeface="+mn-lt"/>
          <a:ea typeface="+mn-ea"/>
          <a:cs typeface="+mn-cs"/>
          <a:sym typeface="Candara"/>
        </a:defRPr>
      </a:lvl7pPr>
      <a:lvl8pPr marL="0" marR="0" indent="1600200" algn="ctr" defTabSz="825500" latinLnBrk="0">
        <a:lnSpc>
          <a:spcPct val="100000"/>
        </a:lnSpc>
        <a:spcBef>
          <a:spcPts val="0"/>
        </a:spcBef>
        <a:spcAft>
          <a:spcPts val="0"/>
        </a:spcAft>
        <a:buClrTx/>
        <a:buSzTx/>
        <a:buFontTx/>
        <a:buNone/>
        <a:tabLst/>
        <a:defRPr sz="3000" b="0" i="0" u="none" strike="noStrike" cap="none" spc="0" baseline="0">
          <a:ln>
            <a:noFill/>
          </a:ln>
          <a:solidFill>
            <a:schemeClr val="tx1"/>
          </a:solidFill>
          <a:uFill>
            <a:solidFill>
              <a:srgbClr val="000000"/>
            </a:solidFill>
          </a:uFill>
          <a:latin typeface="+mn-lt"/>
          <a:ea typeface="+mn-ea"/>
          <a:cs typeface="+mn-cs"/>
          <a:sym typeface="Candara"/>
        </a:defRPr>
      </a:lvl8pPr>
      <a:lvl9pPr marL="0" marR="0" indent="1828800" algn="ctr" defTabSz="825500" latinLnBrk="0">
        <a:lnSpc>
          <a:spcPct val="100000"/>
        </a:lnSpc>
        <a:spcBef>
          <a:spcPts val="0"/>
        </a:spcBef>
        <a:spcAft>
          <a:spcPts val="0"/>
        </a:spcAft>
        <a:buClrTx/>
        <a:buSzTx/>
        <a:buFontTx/>
        <a:buNone/>
        <a:tabLst/>
        <a:defRPr sz="3000" b="0" i="0" u="none" strike="noStrike" cap="none" spc="0" baseline="0">
          <a:ln>
            <a:noFill/>
          </a:ln>
          <a:solidFill>
            <a:schemeClr val="tx1"/>
          </a:solidFill>
          <a:uFill>
            <a:solidFill>
              <a:srgbClr val="000000"/>
            </a:solidFill>
          </a:uFill>
          <a:latin typeface="+mn-lt"/>
          <a:ea typeface="+mn-ea"/>
          <a:cs typeface="+mn-cs"/>
          <a:sym typeface="Candar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wmf"/><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tiff"/><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emf"/><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Trusty Research Infrastructure?</a:t>
            </a:r>
            <a:endParaRPr lang="en-GB" dirty="0"/>
          </a:p>
        </p:txBody>
      </p:sp>
      <p:sp>
        <p:nvSpPr>
          <p:cNvPr id="3" name="Text Placeholder 2"/>
          <p:cNvSpPr>
            <a:spLocks noGrp="1"/>
          </p:cNvSpPr>
          <p:nvPr>
            <p:ph type="body" sz="quarter" idx="11"/>
          </p:nvPr>
        </p:nvSpPr>
        <p:spPr/>
        <p:txBody>
          <a:bodyPr/>
          <a:lstStyle/>
          <a:p>
            <a:r>
              <a:rPr lang="en-GB" b="1" dirty="0"/>
              <a:t>Digital Marketplaces Using </a:t>
            </a:r>
            <a:r>
              <a:rPr lang="en-GB" b="1" dirty="0" smtClean="0"/>
              <a:t/>
            </a:r>
            <a:br>
              <a:rPr lang="en-GB" b="1" dirty="0" smtClean="0"/>
            </a:br>
            <a:r>
              <a:rPr lang="en-GB" b="1" dirty="0" smtClean="0"/>
              <a:t>Novel </a:t>
            </a:r>
            <a:r>
              <a:rPr lang="en-GB" b="1" dirty="0"/>
              <a:t>Infrastructure Models</a:t>
            </a:r>
          </a:p>
          <a:p>
            <a:r>
              <a:rPr lang="en-US" dirty="0" smtClean="0"/>
              <a:t>I2GS2018 Panel Session</a:t>
            </a:r>
            <a:endParaRPr lang="en-GB" dirty="0"/>
          </a:p>
        </p:txBody>
      </p:sp>
    </p:spTree>
    <p:extLst>
      <p:ext uri="{BB962C8B-B14F-4D97-AF65-F5344CB8AC3E}">
        <p14:creationId xmlns:p14="http://schemas.microsoft.com/office/powerpoint/2010/main" val="287754492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for (a </a:t>
            </a:r>
            <a:r>
              <a:rPr lang="en-US" i="1" dirty="0" smtClean="0"/>
              <a:t>lot</a:t>
            </a:r>
            <a:r>
              <a:rPr lang="en-US" dirty="0" smtClean="0"/>
              <a:t> of) Research Data</a:t>
            </a:r>
            <a:endParaRPr lang="en-GB" dirty="0"/>
          </a:p>
        </p:txBody>
      </p:sp>
      <p:sp>
        <p:nvSpPr>
          <p:cNvPr id="3" name="Slide Number Placeholder 2"/>
          <p:cNvSpPr>
            <a:spLocks noGrp="1"/>
          </p:cNvSpPr>
          <p:nvPr>
            <p:ph type="sldNum" sz="quarter" idx="10"/>
          </p:nvPr>
        </p:nvSpPr>
        <p:spPr/>
        <p:txBody>
          <a:bodyPr/>
          <a:lstStyle/>
          <a:p>
            <a:fld id="{86CB4B4D-7CA3-9044-876B-883B54F8677D}" type="slidenum">
              <a:rPr lang="tr-TR" smtClean="0"/>
              <a:t>2</a:t>
            </a:fld>
            <a:endParaRPr lang="tr-TR"/>
          </a:p>
        </p:txBody>
      </p:sp>
      <p:pic>
        <p:nvPicPr>
          <p:cNvPr id="4" name="Picture 7"/>
          <p:cNvPicPr>
            <a:picLocks noChangeAspect="1" noChangeArrowheads="1"/>
          </p:cNvPicPr>
          <p:nvPr/>
        </p:nvPicPr>
        <p:blipFill>
          <a:blip r:embed="rId2" cstate="print"/>
          <a:srcRect/>
          <a:stretch>
            <a:fillRect/>
          </a:stretch>
        </p:blipFill>
        <p:spPr bwMode="auto">
          <a:xfrm>
            <a:off x="0" y="1865040"/>
            <a:ext cx="16287750" cy="11879798"/>
          </a:xfrm>
          <a:prstGeom prst="rect">
            <a:avLst/>
          </a:prstGeom>
          <a:noFill/>
          <a:ln w="9525">
            <a:noFill/>
            <a:miter lim="800000"/>
            <a:headEnd/>
            <a:tailEnd/>
          </a:ln>
        </p:spPr>
      </p:pic>
      <p:pic>
        <p:nvPicPr>
          <p:cNvPr id="5" name="Immagine 34">
            <a:extLst>
              <a:ext uri="{FF2B5EF4-FFF2-40B4-BE49-F238E27FC236}">
                <a16:creationId xmlns:a16="http://schemas.microsoft.com/office/drawing/2014/main" id="{2C34C010-9376-654D-A867-B52581D105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3504" y="2438975"/>
            <a:ext cx="5150296" cy="1384029"/>
          </a:xfrm>
          <a:prstGeom prst="rect">
            <a:avLst/>
          </a:prstGeom>
        </p:spPr>
      </p:pic>
      <p:pic>
        <p:nvPicPr>
          <p:cNvPr id="7" name="Picture 6"/>
          <p:cNvPicPr>
            <a:picLocks noChangeAspect="1"/>
          </p:cNvPicPr>
          <p:nvPr/>
        </p:nvPicPr>
        <p:blipFill>
          <a:blip r:embed="rId4"/>
          <a:stretch>
            <a:fillRect/>
          </a:stretch>
        </p:blipFill>
        <p:spPr>
          <a:xfrm>
            <a:off x="17263352" y="4563546"/>
            <a:ext cx="2328792" cy="2328792"/>
          </a:xfrm>
          <a:prstGeom prst="rect">
            <a:avLst/>
          </a:prstGeom>
        </p:spPr>
      </p:pic>
      <p:pic>
        <p:nvPicPr>
          <p:cNvPr id="9" name="Picture 8"/>
          <p:cNvPicPr>
            <a:picLocks noChangeAspect="1"/>
          </p:cNvPicPr>
          <p:nvPr/>
        </p:nvPicPr>
        <p:blipFill>
          <a:blip r:embed="rId5"/>
          <a:stretch>
            <a:fillRect/>
          </a:stretch>
        </p:blipFill>
        <p:spPr>
          <a:xfrm>
            <a:off x="20307077" y="4845000"/>
            <a:ext cx="2717815" cy="1653337"/>
          </a:xfrm>
          <a:prstGeom prst="rect">
            <a:avLst/>
          </a:prstGeom>
        </p:spPr>
      </p:pic>
      <p:pic>
        <p:nvPicPr>
          <p:cNvPr id="10" name="Picture 9"/>
          <p:cNvPicPr/>
          <p:nvPr/>
        </p:nvPicPr>
        <p:blipFill>
          <a:blip r:embed="rId6"/>
          <a:stretch>
            <a:fillRect/>
          </a:stretch>
        </p:blipFill>
        <p:spPr>
          <a:xfrm>
            <a:off x="17159170" y="7100650"/>
            <a:ext cx="3332384" cy="1272680"/>
          </a:xfrm>
          <a:prstGeom prst="rect">
            <a:avLst/>
          </a:prstGeom>
        </p:spPr>
      </p:pic>
      <p:cxnSp>
        <p:nvCxnSpPr>
          <p:cNvPr id="12" name="Straight Connector 11"/>
          <p:cNvCxnSpPr/>
          <p:nvPr/>
        </p:nvCxnSpPr>
        <p:spPr>
          <a:xfrm>
            <a:off x="16723460" y="10344150"/>
            <a:ext cx="7426196" cy="0"/>
          </a:xfrm>
          <a:prstGeom prst="line">
            <a:avLst/>
          </a:prstGeom>
          <a:noFill/>
          <a:ln w="12700" cap="flat">
            <a:solidFill>
              <a:srgbClr val="000000"/>
            </a:solidFill>
            <a:prstDash val="solid"/>
            <a:round/>
          </a:ln>
          <a:effectLst/>
          <a:sp3d/>
        </p:spPr>
        <p:style>
          <a:lnRef idx="0">
            <a:scrgbClr r="0" g="0" b="0"/>
          </a:lnRef>
          <a:fillRef idx="0">
            <a:scrgbClr r="0" g="0" b="0"/>
          </a:fillRef>
          <a:effectRef idx="0">
            <a:scrgbClr r="0" g="0" b="0"/>
          </a:effectRef>
          <a:fontRef idx="none"/>
        </p:style>
      </p:cxnSp>
      <p:sp>
        <p:nvSpPr>
          <p:cNvPr id="13" name="TextBox 12"/>
          <p:cNvSpPr txBox="1"/>
          <p:nvPr/>
        </p:nvSpPr>
        <p:spPr>
          <a:xfrm flipH="1">
            <a:off x="16723460" y="10709835"/>
            <a:ext cx="7426196" cy="10669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800" b="0" i="1" u="none" strike="noStrike" cap="none" spc="0" normalizeH="0" baseline="0" dirty="0" smtClean="0">
                <a:ln>
                  <a:noFill/>
                </a:ln>
                <a:solidFill>
                  <a:srgbClr val="000000"/>
                </a:solidFill>
                <a:effectLst/>
                <a:uFillTx/>
                <a:latin typeface="Helvetica Neue"/>
                <a:ea typeface="Helvetica Neue"/>
                <a:cs typeface="Helvetica Neue"/>
                <a:sym typeface="Helvetica Neue"/>
              </a:rPr>
              <a:t>Sharing common </a:t>
            </a:r>
            <a:r>
              <a:rPr kumimoji="0" lang="en-US" sz="2800" i="1" u="none" strike="noStrike" cap="none" spc="0" normalizeH="0" baseline="0" dirty="0" smtClean="0">
                <a:ln>
                  <a:noFill/>
                </a:ln>
                <a:solidFill>
                  <a:srgbClr val="000000"/>
                </a:solidFill>
                <a:effectLst/>
                <a:uFillTx/>
                <a:latin typeface="Helvetica Neue"/>
                <a:ea typeface="Helvetica Neue"/>
                <a:cs typeface="Helvetica Neue"/>
                <a:sym typeface="Helvetica Neue"/>
              </a:rPr>
              <a:t>infrastructure </a:t>
            </a:r>
            <a:r>
              <a:rPr kumimoji="0" lang="en-US" sz="2800" b="0" i="1" u="none" strike="noStrike" cap="none" spc="0" normalizeH="0" baseline="0" dirty="0" smtClean="0">
                <a:ln>
                  <a:noFill/>
                </a:ln>
                <a:solidFill>
                  <a:srgbClr val="000000"/>
                </a:solidFill>
                <a:effectLst/>
                <a:uFillTx/>
                <a:latin typeface="Helvetica Neue"/>
                <a:ea typeface="Helvetica Neue"/>
                <a:cs typeface="Helvetica Neue"/>
                <a:sym typeface="Helvetica Neue"/>
              </a:rPr>
              <a:t>trust</a:t>
            </a:r>
            <a:br>
              <a:rPr kumimoji="0" lang="en-US" sz="2800" b="0" i="1" u="none" strike="noStrike" cap="none" spc="0" normalizeH="0" baseline="0" dirty="0" smtClean="0">
                <a:ln>
                  <a:noFill/>
                </a:ln>
                <a:solidFill>
                  <a:srgbClr val="000000"/>
                </a:solidFill>
                <a:effectLst/>
                <a:uFillTx/>
                <a:latin typeface="Helvetica Neue"/>
                <a:ea typeface="Helvetica Neue"/>
                <a:cs typeface="Helvetica Neue"/>
                <a:sym typeface="Helvetica Neue"/>
              </a:rPr>
            </a:br>
            <a:r>
              <a:rPr kumimoji="0" lang="en-US" sz="2800" b="0" i="1" u="none" strike="noStrike" cap="none" spc="0" normalizeH="0" baseline="0" dirty="0" smtClean="0">
                <a:ln>
                  <a:noFill/>
                </a:ln>
                <a:solidFill>
                  <a:srgbClr val="000000"/>
                </a:solidFill>
                <a:effectLst/>
                <a:uFillTx/>
                <a:latin typeface="Helvetica Neue"/>
                <a:ea typeface="Helvetica Neue"/>
                <a:cs typeface="Helvetica Neue"/>
                <a:sym typeface="Helvetica Neue"/>
              </a:rPr>
              <a:t>and much</a:t>
            </a:r>
            <a:r>
              <a:rPr kumimoji="0" lang="en-US" sz="2800" b="0" i="1" u="none" strike="noStrike" cap="none" spc="0" normalizeH="0" dirty="0" smtClean="0">
                <a:ln>
                  <a:noFill/>
                </a:ln>
                <a:solidFill>
                  <a:srgbClr val="000000"/>
                </a:solidFill>
                <a:effectLst/>
                <a:uFillTx/>
                <a:latin typeface="Helvetica Neue"/>
                <a:ea typeface="Helvetica Neue"/>
                <a:cs typeface="Helvetica Neue"/>
                <a:sym typeface="Helvetica Neue"/>
              </a:rPr>
              <a:t> (and converging) joint </a:t>
            </a:r>
            <a:r>
              <a:rPr kumimoji="0" lang="en-US" sz="2800" b="0" i="1" u="none" strike="noStrike" cap="none" spc="0" normalizeH="0" baseline="0" dirty="0" smtClean="0">
                <a:ln>
                  <a:noFill/>
                </a:ln>
                <a:solidFill>
                  <a:srgbClr val="000000"/>
                </a:solidFill>
                <a:effectLst/>
                <a:uFillTx/>
                <a:latin typeface="Helvetica Neue"/>
                <a:ea typeface="Helvetica Neue"/>
                <a:cs typeface="Helvetica Neue"/>
                <a:sym typeface="Helvetica Neue"/>
              </a:rPr>
              <a:t>AAI services</a:t>
            </a:r>
            <a:endParaRPr kumimoji="0" lang="en-GB" sz="2800" b="0" i="1"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4" name="Picture 3" descr="H:\Home\davidg\EUGridPMA\IGTF\IGTF-logos\IGTF_logo-interop.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159170" y="12032108"/>
            <a:ext cx="1798412" cy="111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educonf-directory.geant.net/pic/EduGAIN_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393292" y="12032107"/>
            <a:ext cx="2250090" cy="5002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873019" y="11812219"/>
            <a:ext cx="2037728" cy="1845091"/>
          </a:xfrm>
          <a:prstGeom prst="rect">
            <a:avLst/>
          </a:prstGeom>
        </p:spPr>
      </p:pic>
      <p:sp>
        <p:nvSpPr>
          <p:cNvPr id="17" name="TextBox 16"/>
          <p:cNvSpPr txBox="1"/>
          <p:nvPr/>
        </p:nvSpPr>
        <p:spPr>
          <a:xfrm>
            <a:off x="16287750" y="9161991"/>
            <a:ext cx="8096250" cy="7591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600" b="1" i="1" u="none" strike="noStrike" cap="none" spc="0" normalizeH="0" baseline="0" dirty="0" smtClean="0">
                <a:ln>
                  <a:noFill/>
                </a:ln>
                <a:solidFill>
                  <a:srgbClr val="000000"/>
                </a:solidFill>
                <a:effectLst/>
                <a:uFillTx/>
                <a:latin typeface="Helvetica Neue"/>
                <a:ea typeface="Helvetica Neue"/>
                <a:cs typeface="Helvetica Neue"/>
                <a:sym typeface="Helvetica Neue"/>
              </a:rPr>
              <a:t>… and</a:t>
            </a:r>
            <a:r>
              <a:rPr kumimoji="0" lang="en-US" sz="3600" b="1" i="1" u="none" strike="noStrike" cap="none" spc="0" normalizeH="0" dirty="0" smtClean="0">
                <a:ln>
                  <a:noFill/>
                </a:ln>
                <a:solidFill>
                  <a:srgbClr val="000000"/>
                </a:solidFill>
                <a:effectLst/>
                <a:uFillTx/>
                <a:latin typeface="Helvetica Neue"/>
                <a:ea typeface="Helvetica Neue"/>
                <a:cs typeface="Helvetica Neue"/>
                <a:sym typeface="Helvetica Neue"/>
              </a:rPr>
              <a:t> that’s just the European end!</a:t>
            </a:r>
            <a:endParaRPr kumimoji="0" lang="en-GB" sz="3600" b="1" i="1"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8" name="ATLAS.png"/>
          <p:cNvPicPr>
            <a:picLocks/>
          </p:cNvPicPr>
          <p:nvPr/>
        </p:nvPicPr>
        <p:blipFill>
          <a:blip r:embed="rId10">
            <a:extLst/>
          </a:blip>
          <a:stretch>
            <a:fillRect/>
          </a:stretch>
        </p:blipFill>
        <p:spPr>
          <a:xfrm>
            <a:off x="2298586" y="1971109"/>
            <a:ext cx="4327066" cy="26012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0" y="21600"/>
                </a:lnTo>
                <a:lnTo>
                  <a:pt x="2960" y="21600"/>
                </a:lnTo>
                <a:cubicBezTo>
                  <a:pt x="5575" y="21600"/>
                  <a:pt x="5920" y="21593"/>
                  <a:pt x="5907" y="21532"/>
                </a:cubicBezTo>
                <a:cubicBezTo>
                  <a:pt x="5898" y="21494"/>
                  <a:pt x="5881" y="21474"/>
                  <a:pt x="5869" y="21487"/>
                </a:cubicBezTo>
                <a:cubicBezTo>
                  <a:pt x="5827" y="21530"/>
                  <a:pt x="5806" y="21405"/>
                  <a:pt x="5797" y="21045"/>
                </a:cubicBezTo>
                <a:cubicBezTo>
                  <a:pt x="5789" y="20770"/>
                  <a:pt x="5795" y="20677"/>
                  <a:pt x="5827" y="20633"/>
                </a:cubicBezTo>
                <a:cubicBezTo>
                  <a:pt x="5849" y="20601"/>
                  <a:pt x="5862" y="20559"/>
                  <a:pt x="5855" y="20539"/>
                </a:cubicBezTo>
                <a:cubicBezTo>
                  <a:pt x="5843" y="20506"/>
                  <a:pt x="5787" y="19952"/>
                  <a:pt x="5779" y="19795"/>
                </a:cubicBezTo>
                <a:cubicBezTo>
                  <a:pt x="5778" y="19754"/>
                  <a:pt x="5763" y="19721"/>
                  <a:pt x="5747" y="19720"/>
                </a:cubicBezTo>
                <a:cubicBezTo>
                  <a:pt x="5732" y="19719"/>
                  <a:pt x="5702" y="19711"/>
                  <a:pt x="5681" y="19701"/>
                </a:cubicBezTo>
                <a:cubicBezTo>
                  <a:pt x="5653" y="19689"/>
                  <a:pt x="5643" y="19735"/>
                  <a:pt x="5641" y="19869"/>
                </a:cubicBezTo>
                <a:cubicBezTo>
                  <a:pt x="5639" y="19976"/>
                  <a:pt x="5625" y="20052"/>
                  <a:pt x="5607" y="20053"/>
                </a:cubicBezTo>
                <a:cubicBezTo>
                  <a:pt x="5589" y="20053"/>
                  <a:pt x="5565" y="20069"/>
                  <a:pt x="5554" y="20088"/>
                </a:cubicBezTo>
                <a:cubicBezTo>
                  <a:pt x="5543" y="20107"/>
                  <a:pt x="5515" y="20097"/>
                  <a:pt x="5493" y="20065"/>
                </a:cubicBezTo>
                <a:cubicBezTo>
                  <a:pt x="5457" y="20016"/>
                  <a:pt x="5455" y="20026"/>
                  <a:pt x="5472" y="20146"/>
                </a:cubicBezTo>
                <a:cubicBezTo>
                  <a:pt x="5483" y="20222"/>
                  <a:pt x="5514" y="20360"/>
                  <a:pt x="5542" y="20452"/>
                </a:cubicBezTo>
                <a:cubicBezTo>
                  <a:pt x="5585" y="20592"/>
                  <a:pt x="5588" y="20637"/>
                  <a:pt x="5559" y="20704"/>
                </a:cubicBezTo>
                <a:cubicBezTo>
                  <a:pt x="5536" y="20758"/>
                  <a:pt x="5511" y="20770"/>
                  <a:pt x="5485" y="20742"/>
                </a:cubicBezTo>
                <a:cubicBezTo>
                  <a:pt x="5464" y="20720"/>
                  <a:pt x="5430" y="20701"/>
                  <a:pt x="5408" y="20701"/>
                </a:cubicBezTo>
                <a:cubicBezTo>
                  <a:pt x="5375" y="20700"/>
                  <a:pt x="5365" y="20622"/>
                  <a:pt x="5358" y="20333"/>
                </a:cubicBezTo>
                <a:cubicBezTo>
                  <a:pt x="5351" y="20003"/>
                  <a:pt x="5355" y="19958"/>
                  <a:pt x="5408" y="19891"/>
                </a:cubicBezTo>
                <a:lnTo>
                  <a:pt x="5466" y="19817"/>
                </a:lnTo>
                <a:lnTo>
                  <a:pt x="5406" y="19601"/>
                </a:lnTo>
                <a:cubicBezTo>
                  <a:pt x="5373" y="19482"/>
                  <a:pt x="5342" y="19385"/>
                  <a:pt x="5335" y="19385"/>
                </a:cubicBezTo>
                <a:cubicBezTo>
                  <a:pt x="5329" y="19385"/>
                  <a:pt x="5292" y="19441"/>
                  <a:pt x="5254" y="19511"/>
                </a:cubicBezTo>
                <a:cubicBezTo>
                  <a:pt x="5189" y="19630"/>
                  <a:pt x="5183" y="19634"/>
                  <a:pt x="5150" y="19556"/>
                </a:cubicBezTo>
                <a:cubicBezTo>
                  <a:pt x="5113" y="19472"/>
                  <a:pt x="5060" y="19525"/>
                  <a:pt x="5093" y="19614"/>
                </a:cubicBezTo>
                <a:cubicBezTo>
                  <a:pt x="5102" y="19639"/>
                  <a:pt x="5086" y="19683"/>
                  <a:pt x="5057" y="19714"/>
                </a:cubicBezTo>
                <a:cubicBezTo>
                  <a:pt x="5028" y="19745"/>
                  <a:pt x="5011" y="19799"/>
                  <a:pt x="5019" y="19833"/>
                </a:cubicBezTo>
                <a:cubicBezTo>
                  <a:pt x="5040" y="19930"/>
                  <a:pt x="4974" y="20030"/>
                  <a:pt x="4888" y="20030"/>
                </a:cubicBezTo>
                <a:cubicBezTo>
                  <a:pt x="4811" y="20030"/>
                  <a:pt x="4810" y="20036"/>
                  <a:pt x="4827" y="20214"/>
                </a:cubicBezTo>
                <a:cubicBezTo>
                  <a:pt x="4836" y="20314"/>
                  <a:pt x="4833" y="20433"/>
                  <a:pt x="4821" y="20478"/>
                </a:cubicBezTo>
                <a:cubicBezTo>
                  <a:pt x="4810" y="20523"/>
                  <a:pt x="4800" y="20590"/>
                  <a:pt x="4798" y="20626"/>
                </a:cubicBezTo>
                <a:cubicBezTo>
                  <a:pt x="4797" y="20663"/>
                  <a:pt x="4766" y="20706"/>
                  <a:pt x="4728" y="20723"/>
                </a:cubicBezTo>
                <a:cubicBezTo>
                  <a:pt x="4643" y="20762"/>
                  <a:pt x="4232" y="20750"/>
                  <a:pt x="4191" y="20707"/>
                </a:cubicBezTo>
                <a:cubicBezTo>
                  <a:pt x="4175" y="20689"/>
                  <a:pt x="4153" y="20695"/>
                  <a:pt x="4144" y="20720"/>
                </a:cubicBezTo>
                <a:cubicBezTo>
                  <a:pt x="4129" y="20761"/>
                  <a:pt x="3939" y="20759"/>
                  <a:pt x="3533" y="20713"/>
                </a:cubicBezTo>
                <a:lnTo>
                  <a:pt x="3410" y="20701"/>
                </a:lnTo>
                <a:lnTo>
                  <a:pt x="3402" y="20320"/>
                </a:lnTo>
                <a:cubicBezTo>
                  <a:pt x="3394" y="19951"/>
                  <a:pt x="3392" y="19945"/>
                  <a:pt x="3334" y="19982"/>
                </a:cubicBezTo>
                <a:cubicBezTo>
                  <a:pt x="3243" y="20038"/>
                  <a:pt x="3065" y="20035"/>
                  <a:pt x="3024" y="19978"/>
                </a:cubicBezTo>
                <a:cubicBezTo>
                  <a:pt x="2988" y="19927"/>
                  <a:pt x="3001" y="19734"/>
                  <a:pt x="3047" y="19633"/>
                </a:cubicBezTo>
                <a:cubicBezTo>
                  <a:pt x="3062" y="19602"/>
                  <a:pt x="3056" y="19560"/>
                  <a:pt x="3030" y="19524"/>
                </a:cubicBezTo>
                <a:cubicBezTo>
                  <a:pt x="3006" y="19490"/>
                  <a:pt x="2994" y="19428"/>
                  <a:pt x="3004" y="19379"/>
                </a:cubicBezTo>
                <a:cubicBezTo>
                  <a:pt x="3021" y="19286"/>
                  <a:pt x="3020" y="19286"/>
                  <a:pt x="2772" y="19276"/>
                </a:cubicBezTo>
                <a:cubicBezTo>
                  <a:pt x="2698" y="19272"/>
                  <a:pt x="2623" y="19241"/>
                  <a:pt x="2603" y="19208"/>
                </a:cubicBezTo>
                <a:cubicBezTo>
                  <a:pt x="2584" y="19175"/>
                  <a:pt x="2565" y="19021"/>
                  <a:pt x="2561" y="18863"/>
                </a:cubicBezTo>
                <a:cubicBezTo>
                  <a:pt x="2558" y="18706"/>
                  <a:pt x="2548" y="18405"/>
                  <a:pt x="2539" y="18196"/>
                </a:cubicBezTo>
                <a:cubicBezTo>
                  <a:pt x="2524" y="17847"/>
                  <a:pt x="2516" y="17817"/>
                  <a:pt x="2463" y="17815"/>
                </a:cubicBezTo>
                <a:cubicBezTo>
                  <a:pt x="2354" y="17812"/>
                  <a:pt x="2187" y="17761"/>
                  <a:pt x="2165" y="17725"/>
                </a:cubicBezTo>
                <a:cubicBezTo>
                  <a:pt x="2131" y="17671"/>
                  <a:pt x="2118" y="16852"/>
                  <a:pt x="2150" y="16819"/>
                </a:cubicBezTo>
                <a:cubicBezTo>
                  <a:pt x="2165" y="16803"/>
                  <a:pt x="2169" y="16758"/>
                  <a:pt x="2161" y="16716"/>
                </a:cubicBezTo>
                <a:cubicBezTo>
                  <a:pt x="2145" y="16627"/>
                  <a:pt x="2141" y="16267"/>
                  <a:pt x="2148" y="15497"/>
                </a:cubicBezTo>
                <a:cubicBezTo>
                  <a:pt x="2152" y="15050"/>
                  <a:pt x="2143" y="14932"/>
                  <a:pt x="2104" y="14830"/>
                </a:cubicBezTo>
                <a:cubicBezTo>
                  <a:pt x="2067" y="14734"/>
                  <a:pt x="2063" y="14688"/>
                  <a:pt x="2087" y="14624"/>
                </a:cubicBezTo>
                <a:cubicBezTo>
                  <a:pt x="2105" y="14574"/>
                  <a:pt x="2112" y="14459"/>
                  <a:pt x="2102" y="14333"/>
                </a:cubicBezTo>
                <a:cubicBezTo>
                  <a:pt x="2084" y="14104"/>
                  <a:pt x="2104" y="14119"/>
                  <a:pt x="1820" y="14104"/>
                </a:cubicBezTo>
                <a:lnTo>
                  <a:pt x="1698" y="14101"/>
                </a:lnTo>
                <a:lnTo>
                  <a:pt x="1696" y="13776"/>
                </a:lnTo>
                <a:cubicBezTo>
                  <a:pt x="1695" y="13598"/>
                  <a:pt x="1691" y="13430"/>
                  <a:pt x="1689" y="13402"/>
                </a:cubicBezTo>
                <a:cubicBezTo>
                  <a:pt x="1686" y="13373"/>
                  <a:pt x="1638" y="13348"/>
                  <a:pt x="1582" y="13347"/>
                </a:cubicBezTo>
                <a:cubicBezTo>
                  <a:pt x="1135" y="13335"/>
                  <a:pt x="1097" y="13321"/>
                  <a:pt x="1186" y="13195"/>
                </a:cubicBezTo>
                <a:cubicBezTo>
                  <a:pt x="1216" y="13153"/>
                  <a:pt x="1313" y="13131"/>
                  <a:pt x="1497" y="13131"/>
                </a:cubicBezTo>
                <a:cubicBezTo>
                  <a:pt x="1686" y="13130"/>
                  <a:pt x="1769" y="13114"/>
                  <a:pt x="1778" y="13073"/>
                </a:cubicBezTo>
                <a:cubicBezTo>
                  <a:pt x="1796" y="12992"/>
                  <a:pt x="1899" y="13002"/>
                  <a:pt x="1918" y="13086"/>
                </a:cubicBezTo>
                <a:cubicBezTo>
                  <a:pt x="1927" y="13124"/>
                  <a:pt x="1945" y="13143"/>
                  <a:pt x="1956" y="13131"/>
                </a:cubicBezTo>
                <a:cubicBezTo>
                  <a:pt x="1999" y="13085"/>
                  <a:pt x="2034" y="13231"/>
                  <a:pt x="2062" y="13582"/>
                </a:cubicBezTo>
                <a:cubicBezTo>
                  <a:pt x="2079" y="13781"/>
                  <a:pt x="2093" y="13955"/>
                  <a:pt x="2093" y="13966"/>
                </a:cubicBezTo>
                <a:cubicBezTo>
                  <a:pt x="2093" y="13977"/>
                  <a:pt x="2128" y="13985"/>
                  <a:pt x="2173" y="13985"/>
                </a:cubicBezTo>
                <a:cubicBezTo>
                  <a:pt x="2271" y="13985"/>
                  <a:pt x="2301" y="14068"/>
                  <a:pt x="2324" y="14404"/>
                </a:cubicBezTo>
                <a:cubicBezTo>
                  <a:pt x="2334" y="14542"/>
                  <a:pt x="2352" y="14695"/>
                  <a:pt x="2364" y="14746"/>
                </a:cubicBezTo>
                <a:cubicBezTo>
                  <a:pt x="2399" y="14889"/>
                  <a:pt x="2448" y="15224"/>
                  <a:pt x="2478" y="15529"/>
                </a:cubicBezTo>
                <a:cubicBezTo>
                  <a:pt x="2493" y="15682"/>
                  <a:pt x="2525" y="15887"/>
                  <a:pt x="2548" y="15984"/>
                </a:cubicBezTo>
                <a:cubicBezTo>
                  <a:pt x="2595" y="16176"/>
                  <a:pt x="2602" y="16523"/>
                  <a:pt x="2569" y="16961"/>
                </a:cubicBezTo>
                <a:cubicBezTo>
                  <a:pt x="2551" y="17204"/>
                  <a:pt x="2556" y="17270"/>
                  <a:pt x="2616" y="17493"/>
                </a:cubicBezTo>
                <a:cubicBezTo>
                  <a:pt x="2688" y="17757"/>
                  <a:pt x="2886" y="18630"/>
                  <a:pt x="2920" y="18831"/>
                </a:cubicBezTo>
                <a:cubicBezTo>
                  <a:pt x="2953" y="19020"/>
                  <a:pt x="2988" y="19066"/>
                  <a:pt x="3079" y="19037"/>
                </a:cubicBezTo>
                <a:cubicBezTo>
                  <a:pt x="3158" y="19012"/>
                  <a:pt x="3178" y="19033"/>
                  <a:pt x="3330" y="19347"/>
                </a:cubicBezTo>
                <a:cubicBezTo>
                  <a:pt x="3420" y="19532"/>
                  <a:pt x="3508" y="19719"/>
                  <a:pt x="3527" y="19762"/>
                </a:cubicBezTo>
                <a:cubicBezTo>
                  <a:pt x="3547" y="19805"/>
                  <a:pt x="3572" y="19940"/>
                  <a:pt x="3582" y="20062"/>
                </a:cubicBezTo>
                <a:lnTo>
                  <a:pt x="3601" y="20285"/>
                </a:lnTo>
                <a:lnTo>
                  <a:pt x="3785" y="20298"/>
                </a:lnTo>
                <a:cubicBezTo>
                  <a:pt x="3896" y="20306"/>
                  <a:pt x="3987" y="20290"/>
                  <a:pt x="4009" y="20259"/>
                </a:cubicBezTo>
                <a:cubicBezTo>
                  <a:pt x="4031" y="20227"/>
                  <a:pt x="4088" y="20216"/>
                  <a:pt x="4150" y="20233"/>
                </a:cubicBezTo>
                <a:cubicBezTo>
                  <a:pt x="4206" y="20248"/>
                  <a:pt x="4266" y="20247"/>
                  <a:pt x="4284" y="20227"/>
                </a:cubicBezTo>
                <a:cubicBezTo>
                  <a:pt x="4302" y="20207"/>
                  <a:pt x="4352" y="20057"/>
                  <a:pt x="4394" y="19895"/>
                </a:cubicBezTo>
                <a:lnTo>
                  <a:pt x="4472" y="19598"/>
                </a:lnTo>
                <a:lnTo>
                  <a:pt x="4639" y="19611"/>
                </a:lnTo>
                <a:cubicBezTo>
                  <a:pt x="4731" y="19617"/>
                  <a:pt x="4830" y="19600"/>
                  <a:pt x="4861" y="19572"/>
                </a:cubicBezTo>
                <a:cubicBezTo>
                  <a:pt x="4945" y="19496"/>
                  <a:pt x="4932" y="19355"/>
                  <a:pt x="4836" y="19298"/>
                </a:cubicBezTo>
                <a:cubicBezTo>
                  <a:pt x="4792" y="19272"/>
                  <a:pt x="4755" y="19221"/>
                  <a:pt x="4755" y="19182"/>
                </a:cubicBezTo>
                <a:cubicBezTo>
                  <a:pt x="4755" y="19108"/>
                  <a:pt x="4850" y="18995"/>
                  <a:pt x="4884" y="19031"/>
                </a:cubicBezTo>
                <a:cubicBezTo>
                  <a:pt x="4903" y="19051"/>
                  <a:pt x="4904" y="18149"/>
                  <a:pt x="4886" y="17341"/>
                </a:cubicBezTo>
                <a:cubicBezTo>
                  <a:pt x="4880" y="17095"/>
                  <a:pt x="4888" y="16938"/>
                  <a:pt x="4905" y="16935"/>
                </a:cubicBezTo>
                <a:cubicBezTo>
                  <a:pt x="4920" y="16933"/>
                  <a:pt x="4945" y="16909"/>
                  <a:pt x="4964" y="16883"/>
                </a:cubicBezTo>
                <a:cubicBezTo>
                  <a:pt x="4988" y="16849"/>
                  <a:pt x="5007" y="16870"/>
                  <a:pt x="5028" y="16964"/>
                </a:cubicBezTo>
                <a:cubicBezTo>
                  <a:pt x="5044" y="17035"/>
                  <a:pt x="5049" y="17121"/>
                  <a:pt x="5041" y="17154"/>
                </a:cubicBezTo>
                <a:cubicBezTo>
                  <a:pt x="5022" y="17241"/>
                  <a:pt x="5054" y="17231"/>
                  <a:pt x="5094" y="17138"/>
                </a:cubicBezTo>
                <a:cubicBezTo>
                  <a:pt x="5125" y="17067"/>
                  <a:pt x="5135" y="17074"/>
                  <a:pt x="5214" y="17219"/>
                </a:cubicBezTo>
                <a:cubicBezTo>
                  <a:pt x="5354" y="17476"/>
                  <a:pt x="5367" y="17530"/>
                  <a:pt x="5284" y="17583"/>
                </a:cubicBezTo>
                <a:cubicBezTo>
                  <a:pt x="5232" y="17617"/>
                  <a:pt x="5215" y="17658"/>
                  <a:pt x="5222" y="17735"/>
                </a:cubicBezTo>
                <a:cubicBezTo>
                  <a:pt x="5230" y="17831"/>
                  <a:pt x="5244" y="17839"/>
                  <a:pt x="5434" y="17841"/>
                </a:cubicBezTo>
                <a:cubicBezTo>
                  <a:pt x="5614" y="17843"/>
                  <a:pt x="5638" y="17855"/>
                  <a:pt x="5647" y="17934"/>
                </a:cubicBezTo>
                <a:cubicBezTo>
                  <a:pt x="5652" y="17984"/>
                  <a:pt x="5670" y="18052"/>
                  <a:pt x="5686" y="18086"/>
                </a:cubicBezTo>
                <a:cubicBezTo>
                  <a:pt x="5719" y="18153"/>
                  <a:pt x="5745" y="18222"/>
                  <a:pt x="5825" y="18466"/>
                </a:cubicBezTo>
                <a:cubicBezTo>
                  <a:pt x="5853" y="18552"/>
                  <a:pt x="5911" y="18693"/>
                  <a:pt x="5954" y="18776"/>
                </a:cubicBezTo>
                <a:cubicBezTo>
                  <a:pt x="6018" y="18901"/>
                  <a:pt x="6025" y="18941"/>
                  <a:pt x="6000" y="19011"/>
                </a:cubicBezTo>
                <a:cubicBezTo>
                  <a:pt x="5933" y="19192"/>
                  <a:pt x="6011" y="19277"/>
                  <a:pt x="6220" y="19256"/>
                </a:cubicBezTo>
                <a:cubicBezTo>
                  <a:pt x="6255" y="19253"/>
                  <a:pt x="6310" y="19280"/>
                  <a:pt x="6341" y="19317"/>
                </a:cubicBezTo>
                <a:cubicBezTo>
                  <a:pt x="6461" y="19460"/>
                  <a:pt x="6943" y="19366"/>
                  <a:pt x="7121" y="19166"/>
                </a:cubicBezTo>
                <a:lnTo>
                  <a:pt x="7227" y="19050"/>
                </a:lnTo>
                <a:lnTo>
                  <a:pt x="7299" y="19172"/>
                </a:lnTo>
                <a:cubicBezTo>
                  <a:pt x="7367" y="19288"/>
                  <a:pt x="7384" y="19295"/>
                  <a:pt x="7525" y="19263"/>
                </a:cubicBezTo>
                <a:cubicBezTo>
                  <a:pt x="7608" y="19243"/>
                  <a:pt x="7717" y="19225"/>
                  <a:pt x="7770" y="19224"/>
                </a:cubicBezTo>
                <a:cubicBezTo>
                  <a:pt x="7827" y="19223"/>
                  <a:pt x="7849" y="19230"/>
                  <a:pt x="7857" y="19269"/>
                </a:cubicBezTo>
                <a:cubicBezTo>
                  <a:pt x="7860" y="19253"/>
                  <a:pt x="7865" y="19235"/>
                  <a:pt x="7865" y="19224"/>
                </a:cubicBezTo>
                <a:cubicBezTo>
                  <a:pt x="7865" y="19180"/>
                  <a:pt x="10805" y="18457"/>
                  <a:pt x="10902" y="18476"/>
                </a:cubicBezTo>
                <a:cubicBezTo>
                  <a:pt x="10929" y="18481"/>
                  <a:pt x="10951" y="18505"/>
                  <a:pt x="10952" y="18531"/>
                </a:cubicBezTo>
                <a:cubicBezTo>
                  <a:pt x="10952" y="18556"/>
                  <a:pt x="10983" y="18604"/>
                  <a:pt x="11020" y="18637"/>
                </a:cubicBezTo>
                <a:cubicBezTo>
                  <a:pt x="11103" y="18711"/>
                  <a:pt x="11081" y="18786"/>
                  <a:pt x="10976" y="18786"/>
                </a:cubicBezTo>
                <a:cubicBezTo>
                  <a:pt x="10916" y="18786"/>
                  <a:pt x="10896" y="18809"/>
                  <a:pt x="10889" y="18889"/>
                </a:cubicBezTo>
                <a:cubicBezTo>
                  <a:pt x="10881" y="18983"/>
                  <a:pt x="10858" y="18995"/>
                  <a:pt x="10610" y="19050"/>
                </a:cubicBezTo>
                <a:cubicBezTo>
                  <a:pt x="10364" y="19105"/>
                  <a:pt x="10093" y="19101"/>
                  <a:pt x="9876" y="19037"/>
                </a:cubicBezTo>
                <a:cubicBezTo>
                  <a:pt x="9619" y="18961"/>
                  <a:pt x="9591" y="18959"/>
                  <a:pt x="9587" y="19021"/>
                </a:cubicBezTo>
                <a:cubicBezTo>
                  <a:pt x="9586" y="19055"/>
                  <a:pt x="9582" y="19115"/>
                  <a:pt x="9580" y="19153"/>
                </a:cubicBezTo>
                <a:cubicBezTo>
                  <a:pt x="9577" y="19204"/>
                  <a:pt x="9527" y="19234"/>
                  <a:pt x="9388" y="19259"/>
                </a:cubicBezTo>
                <a:cubicBezTo>
                  <a:pt x="9284" y="19279"/>
                  <a:pt x="9180" y="19280"/>
                  <a:pt x="9157" y="19263"/>
                </a:cubicBezTo>
                <a:cubicBezTo>
                  <a:pt x="9134" y="19245"/>
                  <a:pt x="9084" y="19237"/>
                  <a:pt x="9047" y="19243"/>
                </a:cubicBezTo>
                <a:cubicBezTo>
                  <a:pt x="9009" y="19250"/>
                  <a:pt x="8764" y="19259"/>
                  <a:pt x="8500" y="19263"/>
                </a:cubicBezTo>
                <a:cubicBezTo>
                  <a:pt x="8085" y="19269"/>
                  <a:pt x="8014" y="19280"/>
                  <a:pt x="7969" y="19350"/>
                </a:cubicBezTo>
                <a:cubicBezTo>
                  <a:pt x="7929" y="19411"/>
                  <a:pt x="7884" y="19432"/>
                  <a:pt x="7857" y="19421"/>
                </a:cubicBezTo>
                <a:cubicBezTo>
                  <a:pt x="7848" y="19618"/>
                  <a:pt x="7828" y="19651"/>
                  <a:pt x="7690" y="19682"/>
                </a:cubicBezTo>
                <a:cubicBezTo>
                  <a:pt x="7498" y="19725"/>
                  <a:pt x="7408" y="19786"/>
                  <a:pt x="7426" y="19866"/>
                </a:cubicBezTo>
                <a:cubicBezTo>
                  <a:pt x="7434" y="19901"/>
                  <a:pt x="7427" y="19953"/>
                  <a:pt x="7409" y="19978"/>
                </a:cubicBezTo>
                <a:cubicBezTo>
                  <a:pt x="7362" y="20045"/>
                  <a:pt x="6889" y="20018"/>
                  <a:pt x="6838" y="19946"/>
                </a:cubicBezTo>
                <a:cubicBezTo>
                  <a:pt x="6812" y="19909"/>
                  <a:pt x="6792" y="19903"/>
                  <a:pt x="6781" y="19933"/>
                </a:cubicBezTo>
                <a:cubicBezTo>
                  <a:pt x="6772" y="19959"/>
                  <a:pt x="6745" y="19970"/>
                  <a:pt x="6722" y="19956"/>
                </a:cubicBezTo>
                <a:cubicBezTo>
                  <a:pt x="6669" y="19921"/>
                  <a:pt x="6529" y="20021"/>
                  <a:pt x="6510" y="20107"/>
                </a:cubicBezTo>
                <a:cubicBezTo>
                  <a:pt x="6501" y="20145"/>
                  <a:pt x="6484" y="20163"/>
                  <a:pt x="6470" y="20149"/>
                </a:cubicBezTo>
                <a:cubicBezTo>
                  <a:pt x="6457" y="20135"/>
                  <a:pt x="6438" y="20157"/>
                  <a:pt x="6428" y="20198"/>
                </a:cubicBezTo>
                <a:cubicBezTo>
                  <a:pt x="6417" y="20249"/>
                  <a:pt x="6424" y="20264"/>
                  <a:pt x="6451" y="20246"/>
                </a:cubicBezTo>
                <a:cubicBezTo>
                  <a:pt x="6524" y="20198"/>
                  <a:pt x="6550" y="20335"/>
                  <a:pt x="6542" y="20707"/>
                </a:cubicBezTo>
                <a:cubicBezTo>
                  <a:pt x="6536" y="20987"/>
                  <a:pt x="6525" y="21068"/>
                  <a:pt x="6495" y="21068"/>
                </a:cubicBezTo>
                <a:cubicBezTo>
                  <a:pt x="6473" y="21068"/>
                  <a:pt x="6448" y="21029"/>
                  <a:pt x="6440" y="20978"/>
                </a:cubicBezTo>
                <a:cubicBezTo>
                  <a:pt x="6432" y="20927"/>
                  <a:pt x="6407" y="20884"/>
                  <a:pt x="6385" y="20884"/>
                </a:cubicBezTo>
                <a:cubicBezTo>
                  <a:pt x="6328" y="20884"/>
                  <a:pt x="6306" y="21099"/>
                  <a:pt x="6352" y="21194"/>
                </a:cubicBezTo>
                <a:cubicBezTo>
                  <a:pt x="6373" y="21236"/>
                  <a:pt x="6384" y="21309"/>
                  <a:pt x="6379" y="21355"/>
                </a:cubicBezTo>
                <a:cubicBezTo>
                  <a:pt x="6371" y="21424"/>
                  <a:pt x="6343" y="21437"/>
                  <a:pt x="6225" y="21439"/>
                </a:cubicBezTo>
                <a:cubicBezTo>
                  <a:pt x="6118" y="21440"/>
                  <a:pt x="6074" y="21461"/>
                  <a:pt x="6055" y="21519"/>
                </a:cubicBezTo>
                <a:cubicBezTo>
                  <a:pt x="6030" y="21593"/>
                  <a:pt x="6486" y="21600"/>
                  <a:pt x="13815" y="21600"/>
                </a:cubicBezTo>
                <a:lnTo>
                  <a:pt x="21600" y="21600"/>
                </a:lnTo>
                <a:lnTo>
                  <a:pt x="21600" y="17519"/>
                </a:lnTo>
                <a:cubicBezTo>
                  <a:pt x="21600" y="14489"/>
                  <a:pt x="21591" y="13429"/>
                  <a:pt x="21568" y="13405"/>
                </a:cubicBezTo>
                <a:cubicBezTo>
                  <a:pt x="21557" y="13393"/>
                  <a:pt x="21545" y="13395"/>
                  <a:pt x="21533" y="13405"/>
                </a:cubicBezTo>
                <a:cubicBezTo>
                  <a:pt x="21522" y="13415"/>
                  <a:pt x="21510" y="13435"/>
                  <a:pt x="21501" y="13456"/>
                </a:cubicBezTo>
                <a:cubicBezTo>
                  <a:pt x="21483" y="13501"/>
                  <a:pt x="21475" y="13557"/>
                  <a:pt x="21492" y="13592"/>
                </a:cubicBezTo>
                <a:cubicBezTo>
                  <a:pt x="21500" y="13609"/>
                  <a:pt x="21504" y="13626"/>
                  <a:pt x="21505" y="13640"/>
                </a:cubicBezTo>
                <a:cubicBezTo>
                  <a:pt x="21506" y="13654"/>
                  <a:pt x="21504" y="13666"/>
                  <a:pt x="21497" y="13676"/>
                </a:cubicBezTo>
                <a:cubicBezTo>
                  <a:pt x="21494" y="13681"/>
                  <a:pt x="21483" y="13681"/>
                  <a:pt x="21478" y="13685"/>
                </a:cubicBezTo>
                <a:cubicBezTo>
                  <a:pt x="21476" y="13686"/>
                  <a:pt x="21473" y="13687"/>
                  <a:pt x="21471" y="13689"/>
                </a:cubicBezTo>
                <a:cubicBezTo>
                  <a:pt x="21456" y="13697"/>
                  <a:pt x="21445" y="13708"/>
                  <a:pt x="21420" y="13708"/>
                </a:cubicBezTo>
                <a:cubicBezTo>
                  <a:pt x="21419" y="13708"/>
                  <a:pt x="21419" y="13705"/>
                  <a:pt x="21418" y="13705"/>
                </a:cubicBezTo>
                <a:cubicBezTo>
                  <a:pt x="21416" y="13705"/>
                  <a:pt x="21416" y="13708"/>
                  <a:pt x="21414" y="13708"/>
                </a:cubicBezTo>
                <a:lnTo>
                  <a:pt x="21346" y="13708"/>
                </a:lnTo>
                <a:lnTo>
                  <a:pt x="21421" y="13843"/>
                </a:lnTo>
                <a:cubicBezTo>
                  <a:pt x="21462" y="13914"/>
                  <a:pt x="21481" y="13970"/>
                  <a:pt x="21478" y="14011"/>
                </a:cubicBezTo>
                <a:cubicBezTo>
                  <a:pt x="21478" y="14011"/>
                  <a:pt x="21478" y="14014"/>
                  <a:pt x="21478" y="14014"/>
                </a:cubicBezTo>
                <a:cubicBezTo>
                  <a:pt x="21476" y="14054"/>
                  <a:pt x="21452" y="14075"/>
                  <a:pt x="21408" y="14075"/>
                </a:cubicBezTo>
                <a:cubicBezTo>
                  <a:pt x="21350" y="14075"/>
                  <a:pt x="21352" y="14070"/>
                  <a:pt x="21349" y="14482"/>
                </a:cubicBezTo>
                <a:cubicBezTo>
                  <a:pt x="21349" y="14560"/>
                  <a:pt x="21346" y="14635"/>
                  <a:pt x="21340" y="14694"/>
                </a:cubicBezTo>
                <a:cubicBezTo>
                  <a:pt x="21334" y="14754"/>
                  <a:pt x="21325" y="14799"/>
                  <a:pt x="21317" y="14811"/>
                </a:cubicBezTo>
                <a:cubicBezTo>
                  <a:pt x="21300" y="14834"/>
                  <a:pt x="21204" y="14850"/>
                  <a:pt x="21101" y="14846"/>
                </a:cubicBezTo>
                <a:lnTo>
                  <a:pt x="20951" y="14840"/>
                </a:lnTo>
                <a:lnTo>
                  <a:pt x="20913" y="14840"/>
                </a:lnTo>
                <a:lnTo>
                  <a:pt x="20903" y="15159"/>
                </a:lnTo>
                <a:cubicBezTo>
                  <a:pt x="20898" y="15334"/>
                  <a:pt x="20882" y="15499"/>
                  <a:pt x="20867" y="15523"/>
                </a:cubicBezTo>
                <a:cubicBezTo>
                  <a:pt x="20853" y="15548"/>
                  <a:pt x="20767" y="15574"/>
                  <a:pt x="20676" y="15581"/>
                </a:cubicBezTo>
                <a:cubicBezTo>
                  <a:pt x="20584" y="15588"/>
                  <a:pt x="20501" y="15604"/>
                  <a:pt x="20494" y="15616"/>
                </a:cubicBezTo>
                <a:cubicBezTo>
                  <a:pt x="20486" y="15629"/>
                  <a:pt x="20480" y="15736"/>
                  <a:pt x="20478" y="15855"/>
                </a:cubicBezTo>
                <a:cubicBezTo>
                  <a:pt x="20477" y="15990"/>
                  <a:pt x="20463" y="16079"/>
                  <a:pt x="20441" y="16094"/>
                </a:cubicBezTo>
                <a:cubicBezTo>
                  <a:pt x="20420" y="16107"/>
                  <a:pt x="20404" y="16147"/>
                  <a:pt x="20404" y="16181"/>
                </a:cubicBezTo>
                <a:cubicBezTo>
                  <a:pt x="20404" y="16293"/>
                  <a:pt x="20339" y="16315"/>
                  <a:pt x="19970" y="16339"/>
                </a:cubicBezTo>
                <a:cubicBezTo>
                  <a:pt x="19607" y="16362"/>
                  <a:pt x="19605" y="16363"/>
                  <a:pt x="19589" y="16477"/>
                </a:cubicBezTo>
                <a:cubicBezTo>
                  <a:pt x="19579" y="16541"/>
                  <a:pt x="19580" y="16660"/>
                  <a:pt x="19590" y="16742"/>
                </a:cubicBezTo>
                <a:cubicBezTo>
                  <a:pt x="19602" y="16831"/>
                  <a:pt x="19598" y="16917"/>
                  <a:pt x="19579" y="16958"/>
                </a:cubicBezTo>
                <a:cubicBezTo>
                  <a:pt x="19541" y="17042"/>
                  <a:pt x="19250" y="17108"/>
                  <a:pt x="19224" y="17038"/>
                </a:cubicBezTo>
                <a:cubicBezTo>
                  <a:pt x="19215" y="17011"/>
                  <a:pt x="19191" y="17000"/>
                  <a:pt x="19171" y="17012"/>
                </a:cubicBezTo>
                <a:cubicBezTo>
                  <a:pt x="19111" y="17052"/>
                  <a:pt x="19068" y="16919"/>
                  <a:pt x="19097" y="16787"/>
                </a:cubicBezTo>
                <a:cubicBezTo>
                  <a:pt x="19117" y="16697"/>
                  <a:pt x="19116" y="16664"/>
                  <a:pt x="19086" y="16645"/>
                </a:cubicBezTo>
                <a:cubicBezTo>
                  <a:pt x="19064" y="16631"/>
                  <a:pt x="19046" y="16559"/>
                  <a:pt x="19046" y="16487"/>
                </a:cubicBezTo>
                <a:cubicBezTo>
                  <a:pt x="19046" y="16415"/>
                  <a:pt x="19032" y="16335"/>
                  <a:pt x="19016" y="16306"/>
                </a:cubicBezTo>
                <a:cubicBezTo>
                  <a:pt x="19005" y="16288"/>
                  <a:pt x="19001" y="16264"/>
                  <a:pt x="19000" y="16242"/>
                </a:cubicBezTo>
                <a:cubicBezTo>
                  <a:pt x="18991" y="16256"/>
                  <a:pt x="18983" y="16270"/>
                  <a:pt x="18972" y="16284"/>
                </a:cubicBezTo>
                <a:cubicBezTo>
                  <a:pt x="18887" y="16385"/>
                  <a:pt x="18764" y="16346"/>
                  <a:pt x="18778" y="16223"/>
                </a:cubicBezTo>
                <a:cubicBezTo>
                  <a:pt x="18783" y="16184"/>
                  <a:pt x="18757" y="16126"/>
                  <a:pt x="18720" y="16094"/>
                </a:cubicBezTo>
                <a:cubicBezTo>
                  <a:pt x="18630" y="16017"/>
                  <a:pt x="18629" y="15860"/>
                  <a:pt x="18718" y="15839"/>
                </a:cubicBezTo>
                <a:cubicBezTo>
                  <a:pt x="18759" y="15829"/>
                  <a:pt x="18798" y="15853"/>
                  <a:pt x="18820" y="15903"/>
                </a:cubicBezTo>
                <a:cubicBezTo>
                  <a:pt x="18840" y="15949"/>
                  <a:pt x="18856" y="15970"/>
                  <a:pt x="18856" y="15949"/>
                </a:cubicBezTo>
                <a:cubicBezTo>
                  <a:pt x="18856" y="15927"/>
                  <a:pt x="18877" y="15939"/>
                  <a:pt x="18904" y="15978"/>
                </a:cubicBezTo>
                <a:cubicBezTo>
                  <a:pt x="18930" y="16016"/>
                  <a:pt x="18972" y="16062"/>
                  <a:pt x="18999" y="16077"/>
                </a:cubicBezTo>
                <a:cubicBezTo>
                  <a:pt x="19025" y="16093"/>
                  <a:pt x="19046" y="16124"/>
                  <a:pt x="19046" y="16148"/>
                </a:cubicBezTo>
                <a:cubicBezTo>
                  <a:pt x="19046" y="16156"/>
                  <a:pt x="19038" y="16174"/>
                  <a:pt x="19033" y="16187"/>
                </a:cubicBezTo>
                <a:cubicBezTo>
                  <a:pt x="19078" y="16176"/>
                  <a:pt x="19155" y="16213"/>
                  <a:pt x="19184" y="16274"/>
                </a:cubicBezTo>
                <a:cubicBezTo>
                  <a:pt x="19223" y="16353"/>
                  <a:pt x="19355" y="16358"/>
                  <a:pt x="19435" y="16284"/>
                </a:cubicBezTo>
                <a:cubicBezTo>
                  <a:pt x="19468" y="16254"/>
                  <a:pt x="19610" y="16215"/>
                  <a:pt x="19752" y="16197"/>
                </a:cubicBezTo>
                <a:cubicBezTo>
                  <a:pt x="20029" y="16162"/>
                  <a:pt x="20162" y="16122"/>
                  <a:pt x="20194" y="16068"/>
                </a:cubicBezTo>
                <a:cubicBezTo>
                  <a:pt x="20205" y="16049"/>
                  <a:pt x="20215" y="15972"/>
                  <a:pt x="20219" y="15897"/>
                </a:cubicBezTo>
                <a:cubicBezTo>
                  <a:pt x="20223" y="15800"/>
                  <a:pt x="20283" y="15651"/>
                  <a:pt x="20427" y="15381"/>
                </a:cubicBezTo>
                <a:cubicBezTo>
                  <a:pt x="20457" y="15325"/>
                  <a:pt x="20482" y="15289"/>
                  <a:pt x="20509" y="15243"/>
                </a:cubicBezTo>
                <a:cubicBezTo>
                  <a:pt x="20511" y="15238"/>
                  <a:pt x="20511" y="15237"/>
                  <a:pt x="20513" y="15233"/>
                </a:cubicBezTo>
                <a:cubicBezTo>
                  <a:pt x="20568" y="15121"/>
                  <a:pt x="20616" y="15048"/>
                  <a:pt x="20636" y="15036"/>
                </a:cubicBezTo>
                <a:cubicBezTo>
                  <a:pt x="20633" y="15015"/>
                  <a:pt x="20634" y="14993"/>
                  <a:pt x="20645" y="14981"/>
                </a:cubicBezTo>
                <a:cubicBezTo>
                  <a:pt x="20653" y="14974"/>
                  <a:pt x="20663" y="14969"/>
                  <a:pt x="20670" y="14972"/>
                </a:cubicBezTo>
                <a:cubicBezTo>
                  <a:pt x="20672" y="14973"/>
                  <a:pt x="20674" y="14979"/>
                  <a:pt x="20676" y="14981"/>
                </a:cubicBezTo>
                <a:cubicBezTo>
                  <a:pt x="20680" y="14951"/>
                  <a:pt x="20698" y="14902"/>
                  <a:pt x="20729" y="14836"/>
                </a:cubicBezTo>
                <a:cubicBezTo>
                  <a:pt x="20744" y="14794"/>
                  <a:pt x="20756" y="14770"/>
                  <a:pt x="20767" y="14759"/>
                </a:cubicBezTo>
                <a:cubicBezTo>
                  <a:pt x="20773" y="14747"/>
                  <a:pt x="20777" y="14736"/>
                  <a:pt x="20784" y="14723"/>
                </a:cubicBezTo>
                <a:cubicBezTo>
                  <a:pt x="20826" y="14649"/>
                  <a:pt x="20851" y="14615"/>
                  <a:pt x="20873" y="14585"/>
                </a:cubicBezTo>
                <a:cubicBezTo>
                  <a:pt x="20910" y="14485"/>
                  <a:pt x="20932" y="14451"/>
                  <a:pt x="20955" y="14482"/>
                </a:cubicBezTo>
                <a:cubicBezTo>
                  <a:pt x="20971" y="14503"/>
                  <a:pt x="20994" y="14504"/>
                  <a:pt x="21017" y="14498"/>
                </a:cubicBezTo>
                <a:cubicBezTo>
                  <a:pt x="21035" y="14468"/>
                  <a:pt x="21053" y="14447"/>
                  <a:pt x="21065" y="14446"/>
                </a:cubicBezTo>
                <a:cubicBezTo>
                  <a:pt x="21083" y="14446"/>
                  <a:pt x="21172" y="14041"/>
                  <a:pt x="21268" y="13534"/>
                </a:cubicBezTo>
                <a:cubicBezTo>
                  <a:pt x="21362" y="13033"/>
                  <a:pt x="21457" y="12562"/>
                  <a:pt x="21476" y="12486"/>
                </a:cubicBezTo>
                <a:cubicBezTo>
                  <a:pt x="21496" y="12408"/>
                  <a:pt x="21501" y="12306"/>
                  <a:pt x="21490" y="12254"/>
                </a:cubicBezTo>
                <a:cubicBezTo>
                  <a:pt x="21489" y="12253"/>
                  <a:pt x="21483" y="12240"/>
                  <a:pt x="21482" y="12238"/>
                </a:cubicBezTo>
                <a:cubicBezTo>
                  <a:pt x="21481" y="12237"/>
                  <a:pt x="21479" y="12236"/>
                  <a:pt x="21478" y="12235"/>
                </a:cubicBezTo>
                <a:cubicBezTo>
                  <a:pt x="21478" y="12234"/>
                  <a:pt x="21479" y="12232"/>
                  <a:pt x="21478" y="12231"/>
                </a:cubicBezTo>
                <a:cubicBezTo>
                  <a:pt x="21471" y="12210"/>
                  <a:pt x="21434" y="12145"/>
                  <a:pt x="21395" y="12073"/>
                </a:cubicBezTo>
                <a:cubicBezTo>
                  <a:pt x="21369" y="12024"/>
                  <a:pt x="21316" y="11926"/>
                  <a:pt x="21275" y="11854"/>
                </a:cubicBezTo>
                <a:cubicBezTo>
                  <a:pt x="21022" y="11412"/>
                  <a:pt x="20590" y="10693"/>
                  <a:pt x="20228" y="10117"/>
                </a:cubicBezTo>
                <a:cubicBezTo>
                  <a:pt x="20120" y="9944"/>
                  <a:pt x="20070" y="9862"/>
                  <a:pt x="20052" y="9807"/>
                </a:cubicBezTo>
                <a:cubicBezTo>
                  <a:pt x="20051" y="9806"/>
                  <a:pt x="20050" y="9805"/>
                  <a:pt x="20050" y="9804"/>
                </a:cubicBezTo>
                <a:cubicBezTo>
                  <a:pt x="20025" y="9751"/>
                  <a:pt x="20024" y="9721"/>
                  <a:pt x="20052" y="9665"/>
                </a:cubicBezTo>
                <a:cubicBezTo>
                  <a:pt x="20071" y="9626"/>
                  <a:pt x="20096" y="9517"/>
                  <a:pt x="20105" y="9423"/>
                </a:cubicBezTo>
                <a:cubicBezTo>
                  <a:pt x="20121" y="9254"/>
                  <a:pt x="20121" y="9254"/>
                  <a:pt x="20283" y="9220"/>
                </a:cubicBezTo>
                <a:cubicBezTo>
                  <a:pt x="20372" y="9202"/>
                  <a:pt x="20568" y="9153"/>
                  <a:pt x="20718" y="9114"/>
                </a:cubicBezTo>
                <a:cubicBezTo>
                  <a:pt x="20867" y="9074"/>
                  <a:pt x="21070" y="9036"/>
                  <a:pt x="21171" y="9027"/>
                </a:cubicBezTo>
                <a:cubicBezTo>
                  <a:pt x="21384" y="9009"/>
                  <a:pt x="21424" y="8968"/>
                  <a:pt x="21452" y="8733"/>
                </a:cubicBezTo>
                <a:cubicBezTo>
                  <a:pt x="21519" y="8167"/>
                  <a:pt x="21451" y="7359"/>
                  <a:pt x="21325" y="7209"/>
                </a:cubicBezTo>
                <a:cubicBezTo>
                  <a:pt x="21294" y="7172"/>
                  <a:pt x="21289" y="7148"/>
                  <a:pt x="21294" y="7118"/>
                </a:cubicBezTo>
                <a:cubicBezTo>
                  <a:pt x="21268" y="7137"/>
                  <a:pt x="21236" y="7145"/>
                  <a:pt x="21199" y="7128"/>
                </a:cubicBezTo>
                <a:cubicBezTo>
                  <a:pt x="21158" y="7108"/>
                  <a:pt x="21118" y="7094"/>
                  <a:pt x="21110" y="7096"/>
                </a:cubicBezTo>
                <a:cubicBezTo>
                  <a:pt x="20927" y="7142"/>
                  <a:pt x="20386" y="7254"/>
                  <a:pt x="20205" y="7283"/>
                </a:cubicBezTo>
                <a:cubicBezTo>
                  <a:pt x="19982" y="7318"/>
                  <a:pt x="19962" y="7312"/>
                  <a:pt x="19926" y="7225"/>
                </a:cubicBezTo>
                <a:cubicBezTo>
                  <a:pt x="19905" y="7173"/>
                  <a:pt x="19888" y="7100"/>
                  <a:pt x="19888" y="7060"/>
                </a:cubicBezTo>
                <a:cubicBezTo>
                  <a:pt x="19888" y="7021"/>
                  <a:pt x="19868" y="6943"/>
                  <a:pt x="19845" y="6886"/>
                </a:cubicBezTo>
                <a:cubicBezTo>
                  <a:pt x="19821" y="6830"/>
                  <a:pt x="19811" y="6761"/>
                  <a:pt x="19822" y="6731"/>
                </a:cubicBezTo>
                <a:cubicBezTo>
                  <a:pt x="19833" y="6700"/>
                  <a:pt x="19829" y="6691"/>
                  <a:pt x="19812" y="6709"/>
                </a:cubicBezTo>
                <a:cubicBezTo>
                  <a:pt x="19797" y="6725"/>
                  <a:pt x="19757" y="6701"/>
                  <a:pt x="19723" y="6654"/>
                </a:cubicBezTo>
                <a:lnTo>
                  <a:pt x="19663" y="6567"/>
                </a:lnTo>
                <a:lnTo>
                  <a:pt x="19765" y="6135"/>
                </a:lnTo>
                <a:cubicBezTo>
                  <a:pt x="19928" y="5448"/>
                  <a:pt x="19997" y="5210"/>
                  <a:pt x="20025" y="5239"/>
                </a:cubicBezTo>
                <a:cubicBezTo>
                  <a:pt x="20039" y="5254"/>
                  <a:pt x="20044" y="5236"/>
                  <a:pt x="20036" y="5200"/>
                </a:cubicBezTo>
                <a:cubicBezTo>
                  <a:pt x="20018" y="5117"/>
                  <a:pt x="20145" y="4555"/>
                  <a:pt x="20353" y="3801"/>
                </a:cubicBezTo>
                <a:cubicBezTo>
                  <a:pt x="20396" y="3645"/>
                  <a:pt x="20431" y="3505"/>
                  <a:pt x="20431" y="3488"/>
                </a:cubicBezTo>
                <a:cubicBezTo>
                  <a:pt x="20431" y="3453"/>
                  <a:pt x="20529" y="3061"/>
                  <a:pt x="20568" y="2943"/>
                </a:cubicBezTo>
                <a:cubicBezTo>
                  <a:pt x="20604" y="2833"/>
                  <a:pt x="20601" y="2783"/>
                  <a:pt x="20552" y="2689"/>
                </a:cubicBezTo>
                <a:cubicBezTo>
                  <a:pt x="20104" y="1811"/>
                  <a:pt x="19982" y="1563"/>
                  <a:pt x="19921" y="1406"/>
                </a:cubicBezTo>
                <a:cubicBezTo>
                  <a:pt x="19853" y="1233"/>
                  <a:pt x="19840" y="1219"/>
                  <a:pt x="19765" y="1254"/>
                </a:cubicBezTo>
                <a:cubicBezTo>
                  <a:pt x="19666" y="1301"/>
                  <a:pt x="19526" y="1267"/>
                  <a:pt x="19338" y="1148"/>
                </a:cubicBezTo>
                <a:cubicBezTo>
                  <a:pt x="19260" y="1098"/>
                  <a:pt x="19122" y="1014"/>
                  <a:pt x="19033" y="961"/>
                </a:cubicBezTo>
                <a:cubicBezTo>
                  <a:pt x="18815" y="832"/>
                  <a:pt x="18782" y="798"/>
                  <a:pt x="18763" y="700"/>
                </a:cubicBezTo>
                <a:cubicBezTo>
                  <a:pt x="18750" y="628"/>
                  <a:pt x="18723" y="621"/>
                  <a:pt x="18577" y="638"/>
                </a:cubicBezTo>
                <a:cubicBezTo>
                  <a:pt x="18443" y="654"/>
                  <a:pt x="18396" y="680"/>
                  <a:pt x="18353" y="764"/>
                </a:cubicBezTo>
                <a:cubicBezTo>
                  <a:pt x="18281" y="906"/>
                  <a:pt x="18059" y="1061"/>
                  <a:pt x="17930" y="1061"/>
                </a:cubicBezTo>
                <a:cubicBezTo>
                  <a:pt x="17844" y="1061"/>
                  <a:pt x="17815" y="1088"/>
                  <a:pt x="17758" y="1215"/>
                </a:cubicBezTo>
                <a:cubicBezTo>
                  <a:pt x="17720" y="1300"/>
                  <a:pt x="17687" y="1389"/>
                  <a:pt x="17687" y="1412"/>
                </a:cubicBezTo>
                <a:cubicBezTo>
                  <a:pt x="17687" y="1455"/>
                  <a:pt x="17482" y="1985"/>
                  <a:pt x="17448" y="2028"/>
                </a:cubicBezTo>
                <a:cubicBezTo>
                  <a:pt x="17422" y="2061"/>
                  <a:pt x="17369" y="2212"/>
                  <a:pt x="17325" y="2376"/>
                </a:cubicBezTo>
                <a:cubicBezTo>
                  <a:pt x="17245" y="2676"/>
                  <a:pt x="17105" y="2708"/>
                  <a:pt x="17166" y="2411"/>
                </a:cubicBezTo>
                <a:cubicBezTo>
                  <a:pt x="17192" y="2281"/>
                  <a:pt x="17187" y="2270"/>
                  <a:pt x="17076" y="2176"/>
                </a:cubicBezTo>
                <a:cubicBezTo>
                  <a:pt x="17013" y="2122"/>
                  <a:pt x="16943" y="2076"/>
                  <a:pt x="16919" y="2076"/>
                </a:cubicBezTo>
                <a:cubicBezTo>
                  <a:pt x="16852" y="2076"/>
                  <a:pt x="16833" y="1987"/>
                  <a:pt x="16832" y="1644"/>
                </a:cubicBezTo>
                <a:lnTo>
                  <a:pt x="16832" y="1325"/>
                </a:lnTo>
                <a:lnTo>
                  <a:pt x="16708" y="1264"/>
                </a:lnTo>
                <a:cubicBezTo>
                  <a:pt x="16641" y="1230"/>
                  <a:pt x="16565" y="1200"/>
                  <a:pt x="16538" y="1199"/>
                </a:cubicBezTo>
                <a:cubicBezTo>
                  <a:pt x="16510" y="1199"/>
                  <a:pt x="16448" y="1173"/>
                  <a:pt x="16401" y="1138"/>
                </a:cubicBezTo>
                <a:cubicBezTo>
                  <a:pt x="16050" y="875"/>
                  <a:pt x="15841" y="797"/>
                  <a:pt x="15653" y="861"/>
                </a:cubicBezTo>
                <a:cubicBezTo>
                  <a:pt x="15574" y="888"/>
                  <a:pt x="15568" y="902"/>
                  <a:pt x="15568" y="1096"/>
                </a:cubicBezTo>
                <a:cubicBezTo>
                  <a:pt x="15568" y="1246"/>
                  <a:pt x="15584" y="1321"/>
                  <a:pt x="15623" y="1377"/>
                </a:cubicBezTo>
                <a:cubicBezTo>
                  <a:pt x="15676" y="1452"/>
                  <a:pt x="15675" y="1458"/>
                  <a:pt x="15528" y="1676"/>
                </a:cubicBezTo>
                <a:cubicBezTo>
                  <a:pt x="15418" y="1841"/>
                  <a:pt x="15351" y="1903"/>
                  <a:pt x="15276" y="1915"/>
                </a:cubicBezTo>
                <a:cubicBezTo>
                  <a:pt x="15220" y="1924"/>
                  <a:pt x="15028" y="1955"/>
                  <a:pt x="14849" y="1983"/>
                </a:cubicBezTo>
                <a:cubicBezTo>
                  <a:pt x="14670" y="2010"/>
                  <a:pt x="14290" y="2061"/>
                  <a:pt x="14006" y="2099"/>
                </a:cubicBezTo>
                <a:cubicBezTo>
                  <a:pt x="13723" y="2136"/>
                  <a:pt x="13448" y="2179"/>
                  <a:pt x="13396" y="2192"/>
                </a:cubicBezTo>
                <a:cubicBezTo>
                  <a:pt x="13309" y="2214"/>
                  <a:pt x="12902" y="2276"/>
                  <a:pt x="11995" y="2405"/>
                </a:cubicBezTo>
                <a:cubicBezTo>
                  <a:pt x="11816" y="2430"/>
                  <a:pt x="11580" y="2459"/>
                  <a:pt x="11470" y="2469"/>
                </a:cubicBezTo>
                <a:cubicBezTo>
                  <a:pt x="11359" y="2480"/>
                  <a:pt x="11261" y="2501"/>
                  <a:pt x="11253" y="2515"/>
                </a:cubicBezTo>
                <a:cubicBezTo>
                  <a:pt x="11245" y="2528"/>
                  <a:pt x="11175" y="2537"/>
                  <a:pt x="11098" y="2537"/>
                </a:cubicBezTo>
                <a:cubicBezTo>
                  <a:pt x="11020" y="2537"/>
                  <a:pt x="10894" y="2558"/>
                  <a:pt x="10817" y="2582"/>
                </a:cubicBezTo>
                <a:cubicBezTo>
                  <a:pt x="10740" y="2607"/>
                  <a:pt x="10542" y="2640"/>
                  <a:pt x="10377" y="2653"/>
                </a:cubicBezTo>
                <a:cubicBezTo>
                  <a:pt x="10211" y="2667"/>
                  <a:pt x="9921" y="2705"/>
                  <a:pt x="9732" y="2740"/>
                </a:cubicBezTo>
                <a:cubicBezTo>
                  <a:pt x="9329" y="2816"/>
                  <a:pt x="9386" y="2810"/>
                  <a:pt x="9007" y="2834"/>
                </a:cubicBezTo>
                <a:cubicBezTo>
                  <a:pt x="8843" y="2844"/>
                  <a:pt x="8690" y="2866"/>
                  <a:pt x="8667" y="2879"/>
                </a:cubicBezTo>
                <a:cubicBezTo>
                  <a:pt x="8645" y="2892"/>
                  <a:pt x="8492" y="2923"/>
                  <a:pt x="8328" y="2950"/>
                </a:cubicBezTo>
                <a:cubicBezTo>
                  <a:pt x="7215" y="3133"/>
                  <a:pt x="7111" y="3145"/>
                  <a:pt x="7083" y="3098"/>
                </a:cubicBezTo>
                <a:cubicBezTo>
                  <a:pt x="7063" y="3064"/>
                  <a:pt x="7078" y="3034"/>
                  <a:pt x="7128" y="3001"/>
                </a:cubicBezTo>
                <a:cubicBezTo>
                  <a:pt x="7194" y="2959"/>
                  <a:pt x="7199" y="2936"/>
                  <a:pt x="7199" y="2715"/>
                </a:cubicBezTo>
                <a:lnTo>
                  <a:pt x="7199" y="2469"/>
                </a:lnTo>
                <a:lnTo>
                  <a:pt x="7020" y="2292"/>
                </a:lnTo>
                <a:cubicBezTo>
                  <a:pt x="6848" y="2121"/>
                  <a:pt x="6834" y="2114"/>
                  <a:pt x="6647" y="2137"/>
                </a:cubicBezTo>
                <a:cubicBezTo>
                  <a:pt x="6540" y="2151"/>
                  <a:pt x="6448" y="2165"/>
                  <a:pt x="6444" y="2166"/>
                </a:cubicBezTo>
                <a:cubicBezTo>
                  <a:pt x="6439" y="2168"/>
                  <a:pt x="6445" y="2394"/>
                  <a:pt x="6455" y="2669"/>
                </a:cubicBezTo>
                <a:lnTo>
                  <a:pt x="6474" y="3169"/>
                </a:lnTo>
                <a:lnTo>
                  <a:pt x="6345" y="3275"/>
                </a:lnTo>
                <a:cubicBezTo>
                  <a:pt x="6186" y="3406"/>
                  <a:pt x="6136" y="3370"/>
                  <a:pt x="6104" y="3095"/>
                </a:cubicBezTo>
                <a:cubicBezTo>
                  <a:pt x="6074" y="2835"/>
                  <a:pt x="5967" y="2755"/>
                  <a:pt x="5667" y="2766"/>
                </a:cubicBezTo>
                <a:cubicBezTo>
                  <a:pt x="5440" y="2774"/>
                  <a:pt x="5278" y="2879"/>
                  <a:pt x="5150" y="3095"/>
                </a:cubicBezTo>
                <a:cubicBezTo>
                  <a:pt x="5146" y="3101"/>
                  <a:pt x="5146" y="3101"/>
                  <a:pt x="5142" y="3108"/>
                </a:cubicBezTo>
                <a:cubicBezTo>
                  <a:pt x="5108" y="3170"/>
                  <a:pt x="5063" y="3276"/>
                  <a:pt x="5019" y="3392"/>
                </a:cubicBezTo>
                <a:cubicBezTo>
                  <a:pt x="4923" y="3663"/>
                  <a:pt x="4822" y="4042"/>
                  <a:pt x="4766" y="4362"/>
                </a:cubicBezTo>
                <a:cubicBezTo>
                  <a:pt x="4718" y="4636"/>
                  <a:pt x="4690" y="4796"/>
                  <a:pt x="4664" y="5016"/>
                </a:cubicBezTo>
                <a:cubicBezTo>
                  <a:pt x="4637" y="5237"/>
                  <a:pt x="4610" y="5518"/>
                  <a:pt x="4561" y="6045"/>
                </a:cubicBezTo>
                <a:cubicBezTo>
                  <a:pt x="4549" y="6179"/>
                  <a:pt x="4539" y="6353"/>
                  <a:pt x="4529" y="6541"/>
                </a:cubicBezTo>
                <a:cubicBezTo>
                  <a:pt x="4529" y="6544"/>
                  <a:pt x="4529" y="6548"/>
                  <a:pt x="4529" y="6551"/>
                </a:cubicBezTo>
                <a:cubicBezTo>
                  <a:pt x="4509" y="6958"/>
                  <a:pt x="4495" y="7472"/>
                  <a:pt x="4491" y="7953"/>
                </a:cubicBezTo>
                <a:cubicBezTo>
                  <a:pt x="4491" y="7958"/>
                  <a:pt x="4491" y="7961"/>
                  <a:pt x="4491" y="7966"/>
                </a:cubicBezTo>
                <a:cubicBezTo>
                  <a:pt x="4491" y="7968"/>
                  <a:pt x="4491" y="7971"/>
                  <a:pt x="4491" y="7973"/>
                </a:cubicBezTo>
                <a:cubicBezTo>
                  <a:pt x="4490" y="8205"/>
                  <a:pt x="4491" y="8431"/>
                  <a:pt x="4495" y="8640"/>
                </a:cubicBezTo>
                <a:cubicBezTo>
                  <a:pt x="4507" y="9297"/>
                  <a:pt x="4505" y="9453"/>
                  <a:pt x="4480" y="9514"/>
                </a:cubicBezTo>
                <a:cubicBezTo>
                  <a:pt x="4473" y="9529"/>
                  <a:pt x="4467" y="9543"/>
                  <a:pt x="4457" y="9552"/>
                </a:cubicBezTo>
                <a:cubicBezTo>
                  <a:pt x="4456" y="9553"/>
                  <a:pt x="4456" y="9552"/>
                  <a:pt x="4455" y="9552"/>
                </a:cubicBezTo>
                <a:cubicBezTo>
                  <a:pt x="4452" y="9556"/>
                  <a:pt x="4451" y="9561"/>
                  <a:pt x="4447" y="9565"/>
                </a:cubicBezTo>
                <a:cubicBezTo>
                  <a:pt x="4374" y="9647"/>
                  <a:pt x="4303" y="9609"/>
                  <a:pt x="4193" y="9423"/>
                </a:cubicBezTo>
                <a:cubicBezTo>
                  <a:pt x="4164" y="9373"/>
                  <a:pt x="4138" y="9343"/>
                  <a:pt x="4110" y="9320"/>
                </a:cubicBezTo>
                <a:cubicBezTo>
                  <a:pt x="4075" y="9297"/>
                  <a:pt x="4036" y="9287"/>
                  <a:pt x="3979" y="9278"/>
                </a:cubicBezTo>
                <a:cubicBezTo>
                  <a:pt x="3968" y="9277"/>
                  <a:pt x="3959" y="9276"/>
                  <a:pt x="3948" y="9275"/>
                </a:cubicBezTo>
                <a:cubicBezTo>
                  <a:pt x="3889" y="9273"/>
                  <a:pt x="3827" y="9276"/>
                  <a:pt x="3816" y="9288"/>
                </a:cubicBezTo>
                <a:cubicBezTo>
                  <a:pt x="3801" y="9303"/>
                  <a:pt x="3735" y="9321"/>
                  <a:pt x="3668" y="9330"/>
                </a:cubicBezTo>
                <a:lnTo>
                  <a:pt x="3546" y="9346"/>
                </a:lnTo>
                <a:lnTo>
                  <a:pt x="3556" y="9162"/>
                </a:lnTo>
                <a:cubicBezTo>
                  <a:pt x="3559" y="9100"/>
                  <a:pt x="3565" y="9041"/>
                  <a:pt x="3573" y="8995"/>
                </a:cubicBezTo>
                <a:cubicBezTo>
                  <a:pt x="3575" y="8979"/>
                  <a:pt x="3578" y="8943"/>
                  <a:pt x="3580" y="8937"/>
                </a:cubicBezTo>
                <a:cubicBezTo>
                  <a:pt x="3589" y="8914"/>
                  <a:pt x="3597" y="8832"/>
                  <a:pt x="3601" y="8753"/>
                </a:cubicBezTo>
                <a:cubicBezTo>
                  <a:pt x="3610" y="8560"/>
                  <a:pt x="3687" y="7772"/>
                  <a:pt x="3740" y="7315"/>
                </a:cubicBezTo>
                <a:cubicBezTo>
                  <a:pt x="3763" y="7112"/>
                  <a:pt x="3792" y="6813"/>
                  <a:pt x="3804" y="6648"/>
                </a:cubicBezTo>
                <a:cubicBezTo>
                  <a:pt x="3805" y="6635"/>
                  <a:pt x="3807" y="6628"/>
                  <a:pt x="3808" y="6615"/>
                </a:cubicBezTo>
                <a:cubicBezTo>
                  <a:pt x="3811" y="6519"/>
                  <a:pt x="3816" y="6404"/>
                  <a:pt x="3827" y="6341"/>
                </a:cubicBezTo>
                <a:cubicBezTo>
                  <a:pt x="3838" y="6279"/>
                  <a:pt x="3859" y="6086"/>
                  <a:pt x="3876" y="5909"/>
                </a:cubicBezTo>
                <a:cubicBezTo>
                  <a:pt x="3880" y="5870"/>
                  <a:pt x="3882" y="5857"/>
                  <a:pt x="3886" y="5816"/>
                </a:cubicBezTo>
                <a:cubicBezTo>
                  <a:pt x="3907" y="5575"/>
                  <a:pt x="3912" y="5479"/>
                  <a:pt x="3893" y="5387"/>
                </a:cubicBezTo>
                <a:lnTo>
                  <a:pt x="3774" y="4984"/>
                </a:lnTo>
                <a:cubicBezTo>
                  <a:pt x="3768" y="4963"/>
                  <a:pt x="3768" y="4961"/>
                  <a:pt x="3763" y="4942"/>
                </a:cubicBezTo>
                <a:cubicBezTo>
                  <a:pt x="3710" y="4767"/>
                  <a:pt x="3677" y="4639"/>
                  <a:pt x="3660" y="4549"/>
                </a:cubicBezTo>
                <a:cubicBezTo>
                  <a:pt x="3651" y="4500"/>
                  <a:pt x="3644" y="4450"/>
                  <a:pt x="3641" y="4404"/>
                </a:cubicBezTo>
                <a:cubicBezTo>
                  <a:pt x="3641" y="4402"/>
                  <a:pt x="3639" y="4400"/>
                  <a:pt x="3639" y="4397"/>
                </a:cubicBezTo>
                <a:cubicBezTo>
                  <a:pt x="3636" y="4339"/>
                  <a:pt x="3636" y="4276"/>
                  <a:pt x="3637" y="4194"/>
                </a:cubicBezTo>
                <a:cubicBezTo>
                  <a:pt x="3637" y="4193"/>
                  <a:pt x="3637" y="4189"/>
                  <a:pt x="3637" y="4188"/>
                </a:cubicBezTo>
                <a:cubicBezTo>
                  <a:pt x="3639" y="3952"/>
                  <a:pt x="3623" y="3792"/>
                  <a:pt x="3592" y="3727"/>
                </a:cubicBezTo>
                <a:cubicBezTo>
                  <a:pt x="3581" y="3705"/>
                  <a:pt x="3571" y="3691"/>
                  <a:pt x="3558" y="3691"/>
                </a:cubicBezTo>
                <a:cubicBezTo>
                  <a:pt x="3542" y="3691"/>
                  <a:pt x="3506" y="3658"/>
                  <a:pt x="3444" y="3582"/>
                </a:cubicBezTo>
                <a:cubicBezTo>
                  <a:pt x="3383" y="3510"/>
                  <a:pt x="3302" y="3404"/>
                  <a:pt x="3208" y="3275"/>
                </a:cubicBezTo>
                <a:cubicBezTo>
                  <a:pt x="3144" y="3187"/>
                  <a:pt x="3081" y="3114"/>
                  <a:pt x="3068" y="3114"/>
                </a:cubicBezTo>
                <a:cubicBezTo>
                  <a:pt x="3055" y="3114"/>
                  <a:pt x="3029" y="3081"/>
                  <a:pt x="3009" y="3040"/>
                </a:cubicBezTo>
                <a:cubicBezTo>
                  <a:pt x="2990" y="2999"/>
                  <a:pt x="2936" y="2945"/>
                  <a:pt x="2888" y="2918"/>
                </a:cubicBezTo>
                <a:cubicBezTo>
                  <a:pt x="2855" y="2899"/>
                  <a:pt x="2822" y="2890"/>
                  <a:pt x="2787" y="2892"/>
                </a:cubicBezTo>
                <a:cubicBezTo>
                  <a:pt x="2782" y="2892"/>
                  <a:pt x="2774" y="2897"/>
                  <a:pt x="2768" y="2898"/>
                </a:cubicBezTo>
                <a:cubicBezTo>
                  <a:pt x="2741" y="2905"/>
                  <a:pt x="2714" y="2913"/>
                  <a:pt x="2681" y="2931"/>
                </a:cubicBezTo>
                <a:cubicBezTo>
                  <a:pt x="2680" y="2931"/>
                  <a:pt x="2678" y="2930"/>
                  <a:pt x="2677" y="2931"/>
                </a:cubicBezTo>
                <a:cubicBezTo>
                  <a:pt x="2675" y="2932"/>
                  <a:pt x="2672" y="2935"/>
                  <a:pt x="2670" y="2937"/>
                </a:cubicBezTo>
                <a:cubicBezTo>
                  <a:pt x="2595" y="2987"/>
                  <a:pt x="2511" y="3080"/>
                  <a:pt x="2408" y="3221"/>
                </a:cubicBezTo>
                <a:lnTo>
                  <a:pt x="2313" y="3350"/>
                </a:lnTo>
                <a:lnTo>
                  <a:pt x="2224" y="3488"/>
                </a:lnTo>
                <a:lnTo>
                  <a:pt x="2239" y="3675"/>
                </a:lnTo>
                <a:lnTo>
                  <a:pt x="2239" y="3678"/>
                </a:lnTo>
                <a:lnTo>
                  <a:pt x="2254" y="3814"/>
                </a:lnTo>
                <a:cubicBezTo>
                  <a:pt x="2287" y="4108"/>
                  <a:pt x="2283" y="4160"/>
                  <a:pt x="2228" y="4497"/>
                </a:cubicBezTo>
                <a:cubicBezTo>
                  <a:pt x="2194" y="4698"/>
                  <a:pt x="2158" y="4906"/>
                  <a:pt x="2146" y="4958"/>
                </a:cubicBezTo>
                <a:cubicBezTo>
                  <a:pt x="2096" y="5175"/>
                  <a:pt x="2083" y="5240"/>
                  <a:pt x="2087" y="5274"/>
                </a:cubicBezTo>
                <a:cubicBezTo>
                  <a:pt x="2099" y="5364"/>
                  <a:pt x="2031" y="5493"/>
                  <a:pt x="1971" y="5493"/>
                </a:cubicBezTo>
                <a:cubicBezTo>
                  <a:pt x="1935" y="5493"/>
                  <a:pt x="1898" y="5512"/>
                  <a:pt x="1890" y="5535"/>
                </a:cubicBezTo>
                <a:cubicBezTo>
                  <a:pt x="1871" y="5587"/>
                  <a:pt x="1823" y="6596"/>
                  <a:pt x="1803" y="7354"/>
                </a:cubicBezTo>
                <a:cubicBezTo>
                  <a:pt x="1791" y="7793"/>
                  <a:pt x="1795" y="7913"/>
                  <a:pt x="1827" y="7976"/>
                </a:cubicBezTo>
                <a:cubicBezTo>
                  <a:pt x="1912" y="8143"/>
                  <a:pt x="1953" y="8480"/>
                  <a:pt x="1983" y="9253"/>
                </a:cubicBezTo>
                <a:cubicBezTo>
                  <a:pt x="2028" y="10426"/>
                  <a:pt x="2031" y="10807"/>
                  <a:pt x="1998" y="10826"/>
                </a:cubicBezTo>
                <a:cubicBezTo>
                  <a:pt x="1982" y="10835"/>
                  <a:pt x="1836" y="10866"/>
                  <a:pt x="1672" y="10893"/>
                </a:cubicBezTo>
                <a:cubicBezTo>
                  <a:pt x="1166" y="10979"/>
                  <a:pt x="1132" y="10986"/>
                  <a:pt x="945" y="11032"/>
                </a:cubicBezTo>
                <a:cubicBezTo>
                  <a:pt x="598" y="11118"/>
                  <a:pt x="556" y="11094"/>
                  <a:pt x="575" y="10816"/>
                </a:cubicBezTo>
                <a:cubicBezTo>
                  <a:pt x="583" y="10691"/>
                  <a:pt x="590" y="10684"/>
                  <a:pt x="725" y="10684"/>
                </a:cubicBezTo>
                <a:cubicBezTo>
                  <a:pt x="849" y="10684"/>
                  <a:pt x="866" y="10674"/>
                  <a:pt x="861" y="10594"/>
                </a:cubicBezTo>
                <a:cubicBezTo>
                  <a:pt x="857" y="10513"/>
                  <a:pt x="880" y="10499"/>
                  <a:pt x="1059" y="10465"/>
                </a:cubicBezTo>
                <a:cubicBezTo>
                  <a:pt x="1209" y="10436"/>
                  <a:pt x="1269" y="10403"/>
                  <a:pt x="1296" y="10339"/>
                </a:cubicBezTo>
                <a:cubicBezTo>
                  <a:pt x="1327" y="10263"/>
                  <a:pt x="1356" y="10254"/>
                  <a:pt x="1524" y="10278"/>
                </a:cubicBezTo>
                <a:lnTo>
                  <a:pt x="1715" y="10307"/>
                </a:lnTo>
                <a:lnTo>
                  <a:pt x="1708" y="9733"/>
                </a:lnTo>
                <a:cubicBezTo>
                  <a:pt x="1704" y="9418"/>
                  <a:pt x="1705" y="9052"/>
                  <a:pt x="1710" y="8917"/>
                </a:cubicBezTo>
                <a:cubicBezTo>
                  <a:pt x="1714" y="8782"/>
                  <a:pt x="1702" y="8614"/>
                  <a:pt x="1685" y="8543"/>
                </a:cubicBezTo>
                <a:cubicBezTo>
                  <a:pt x="1662" y="8450"/>
                  <a:pt x="1659" y="7940"/>
                  <a:pt x="1670" y="6690"/>
                </a:cubicBezTo>
                <a:cubicBezTo>
                  <a:pt x="1678" y="5740"/>
                  <a:pt x="1687" y="4845"/>
                  <a:pt x="1691" y="4700"/>
                </a:cubicBezTo>
                <a:cubicBezTo>
                  <a:pt x="1699" y="4397"/>
                  <a:pt x="1734" y="4305"/>
                  <a:pt x="1814" y="4378"/>
                </a:cubicBezTo>
                <a:cubicBezTo>
                  <a:pt x="1843" y="4405"/>
                  <a:pt x="1875" y="4412"/>
                  <a:pt x="1886" y="4394"/>
                </a:cubicBezTo>
                <a:cubicBezTo>
                  <a:pt x="1897" y="4376"/>
                  <a:pt x="1939" y="4359"/>
                  <a:pt x="1979" y="4355"/>
                </a:cubicBezTo>
                <a:cubicBezTo>
                  <a:pt x="2019" y="4352"/>
                  <a:pt x="2061" y="4345"/>
                  <a:pt x="2072" y="4343"/>
                </a:cubicBezTo>
                <a:cubicBezTo>
                  <a:pt x="2083" y="4340"/>
                  <a:pt x="2093" y="4279"/>
                  <a:pt x="2093" y="4204"/>
                </a:cubicBezTo>
                <a:cubicBezTo>
                  <a:pt x="2093" y="4129"/>
                  <a:pt x="2105" y="4053"/>
                  <a:pt x="2121" y="4036"/>
                </a:cubicBezTo>
                <a:cubicBezTo>
                  <a:pt x="2140" y="4016"/>
                  <a:pt x="2136" y="3980"/>
                  <a:pt x="2108" y="3927"/>
                </a:cubicBezTo>
                <a:cubicBezTo>
                  <a:pt x="2108" y="3926"/>
                  <a:pt x="2107" y="3924"/>
                  <a:pt x="2106" y="3923"/>
                </a:cubicBezTo>
                <a:cubicBezTo>
                  <a:pt x="2097" y="3907"/>
                  <a:pt x="2090" y="3879"/>
                  <a:pt x="2085" y="3846"/>
                </a:cubicBezTo>
                <a:cubicBezTo>
                  <a:pt x="2076" y="3793"/>
                  <a:pt x="2074" y="3727"/>
                  <a:pt x="2081" y="3617"/>
                </a:cubicBezTo>
                <a:cubicBezTo>
                  <a:pt x="2082" y="3612"/>
                  <a:pt x="2083" y="3610"/>
                  <a:pt x="2083" y="3604"/>
                </a:cubicBezTo>
                <a:cubicBezTo>
                  <a:pt x="2092" y="3484"/>
                  <a:pt x="2104" y="3360"/>
                  <a:pt x="2112" y="3324"/>
                </a:cubicBezTo>
                <a:cubicBezTo>
                  <a:pt x="2120" y="3286"/>
                  <a:pt x="2127" y="3190"/>
                  <a:pt x="2127" y="3114"/>
                </a:cubicBezTo>
                <a:cubicBezTo>
                  <a:pt x="2126" y="3004"/>
                  <a:pt x="2134" y="2941"/>
                  <a:pt x="2167" y="2905"/>
                </a:cubicBezTo>
                <a:cubicBezTo>
                  <a:pt x="2199" y="2868"/>
                  <a:pt x="2253" y="2861"/>
                  <a:pt x="2345" y="2869"/>
                </a:cubicBezTo>
                <a:lnTo>
                  <a:pt x="2508" y="2885"/>
                </a:lnTo>
                <a:lnTo>
                  <a:pt x="2546" y="2563"/>
                </a:lnTo>
                <a:cubicBezTo>
                  <a:pt x="2567" y="2385"/>
                  <a:pt x="2595" y="2222"/>
                  <a:pt x="2607" y="2202"/>
                </a:cubicBezTo>
                <a:cubicBezTo>
                  <a:pt x="2629" y="2164"/>
                  <a:pt x="2832" y="2148"/>
                  <a:pt x="2969" y="2176"/>
                </a:cubicBezTo>
                <a:cubicBezTo>
                  <a:pt x="3020" y="2186"/>
                  <a:pt x="3051" y="2213"/>
                  <a:pt x="3070" y="2273"/>
                </a:cubicBezTo>
                <a:cubicBezTo>
                  <a:pt x="3089" y="2333"/>
                  <a:pt x="3093" y="2427"/>
                  <a:pt x="3091" y="2573"/>
                </a:cubicBezTo>
                <a:cubicBezTo>
                  <a:pt x="3089" y="2706"/>
                  <a:pt x="3092" y="2823"/>
                  <a:pt x="3098" y="2834"/>
                </a:cubicBezTo>
                <a:cubicBezTo>
                  <a:pt x="3105" y="2845"/>
                  <a:pt x="3197" y="2864"/>
                  <a:pt x="3301" y="2876"/>
                </a:cubicBezTo>
                <a:cubicBezTo>
                  <a:pt x="3428" y="2890"/>
                  <a:pt x="3472" y="2902"/>
                  <a:pt x="3489" y="2943"/>
                </a:cubicBezTo>
                <a:cubicBezTo>
                  <a:pt x="3495" y="2957"/>
                  <a:pt x="3499" y="2973"/>
                  <a:pt x="3501" y="2995"/>
                </a:cubicBezTo>
                <a:cubicBezTo>
                  <a:pt x="3507" y="3072"/>
                  <a:pt x="3529" y="3092"/>
                  <a:pt x="3597" y="3092"/>
                </a:cubicBezTo>
                <a:cubicBezTo>
                  <a:pt x="3646" y="3092"/>
                  <a:pt x="3700" y="3118"/>
                  <a:pt x="3719" y="3150"/>
                </a:cubicBezTo>
                <a:cubicBezTo>
                  <a:pt x="3738" y="3181"/>
                  <a:pt x="3793" y="3208"/>
                  <a:pt x="3840" y="3208"/>
                </a:cubicBezTo>
                <a:cubicBezTo>
                  <a:pt x="3882" y="3208"/>
                  <a:pt x="3902" y="3210"/>
                  <a:pt x="3914" y="3237"/>
                </a:cubicBezTo>
                <a:cubicBezTo>
                  <a:pt x="3926" y="3264"/>
                  <a:pt x="3929" y="3314"/>
                  <a:pt x="3931" y="3414"/>
                </a:cubicBezTo>
                <a:cubicBezTo>
                  <a:pt x="3934" y="3528"/>
                  <a:pt x="3938" y="3634"/>
                  <a:pt x="3941" y="3646"/>
                </a:cubicBezTo>
                <a:cubicBezTo>
                  <a:pt x="3951" y="3686"/>
                  <a:pt x="3953" y="3998"/>
                  <a:pt x="3952" y="4304"/>
                </a:cubicBezTo>
                <a:cubicBezTo>
                  <a:pt x="3952" y="4457"/>
                  <a:pt x="3951" y="4609"/>
                  <a:pt x="3948" y="4723"/>
                </a:cubicBezTo>
                <a:cubicBezTo>
                  <a:pt x="3946" y="4838"/>
                  <a:pt x="3942" y="4914"/>
                  <a:pt x="3937" y="4920"/>
                </a:cubicBezTo>
                <a:cubicBezTo>
                  <a:pt x="3896" y="4963"/>
                  <a:pt x="3993" y="5145"/>
                  <a:pt x="4057" y="5145"/>
                </a:cubicBezTo>
                <a:cubicBezTo>
                  <a:pt x="4106" y="5145"/>
                  <a:pt x="4115" y="5170"/>
                  <a:pt x="4115" y="5290"/>
                </a:cubicBezTo>
                <a:cubicBezTo>
                  <a:pt x="4115" y="5371"/>
                  <a:pt x="4126" y="5453"/>
                  <a:pt x="4136" y="5471"/>
                </a:cubicBezTo>
                <a:cubicBezTo>
                  <a:pt x="4147" y="5489"/>
                  <a:pt x="4135" y="5567"/>
                  <a:pt x="4112" y="5645"/>
                </a:cubicBezTo>
                <a:cubicBezTo>
                  <a:pt x="4080" y="5749"/>
                  <a:pt x="4077" y="5807"/>
                  <a:pt x="4098" y="5864"/>
                </a:cubicBezTo>
                <a:cubicBezTo>
                  <a:pt x="4120" y="5923"/>
                  <a:pt x="4112" y="6030"/>
                  <a:pt x="4091" y="6125"/>
                </a:cubicBezTo>
                <a:cubicBezTo>
                  <a:pt x="4069" y="6220"/>
                  <a:pt x="4032" y="6306"/>
                  <a:pt x="3996" y="6316"/>
                </a:cubicBezTo>
                <a:cubicBezTo>
                  <a:pt x="3977" y="6320"/>
                  <a:pt x="3967" y="6333"/>
                  <a:pt x="3958" y="6351"/>
                </a:cubicBezTo>
                <a:cubicBezTo>
                  <a:pt x="3933" y="6423"/>
                  <a:pt x="3934" y="6678"/>
                  <a:pt x="3939" y="7702"/>
                </a:cubicBezTo>
                <a:cubicBezTo>
                  <a:pt x="3939" y="7730"/>
                  <a:pt x="3939" y="7730"/>
                  <a:pt x="3939" y="7757"/>
                </a:cubicBezTo>
                <a:cubicBezTo>
                  <a:pt x="3939" y="7768"/>
                  <a:pt x="3939" y="7774"/>
                  <a:pt x="3939" y="7786"/>
                </a:cubicBezTo>
                <a:cubicBezTo>
                  <a:pt x="3939" y="7837"/>
                  <a:pt x="3937" y="7844"/>
                  <a:pt x="3937" y="7889"/>
                </a:cubicBezTo>
                <a:cubicBezTo>
                  <a:pt x="3937" y="8201"/>
                  <a:pt x="3935" y="8401"/>
                  <a:pt x="3920" y="8476"/>
                </a:cubicBezTo>
                <a:cubicBezTo>
                  <a:pt x="3917" y="8494"/>
                  <a:pt x="3911" y="8503"/>
                  <a:pt x="3907" y="8514"/>
                </a:cubicBezTo>
                <a:cubicBezTo>
                  <a:pt x="3904" y="8520"/>
                  <a:pt x="3902" y="8532"/>
                  <a:pt x="3899" y="8537"/>
                </a:cubicBezTo>
                <a:cubicBezTo>
                  <a:pt x="3881" y="8570"/>
                  <a:pt x="3874" y="8590"/>
                  <a:pt x="3873" y="8605"/>
                </a:cubicBezTo>
                <a:cubicBezTo>
                  <a:pt x="3875" y="8616"/>
                  <a:pt x="3881" y="8624"/>
                  <a:pt x="3897" y="8640"/>
                </a:cubicBezTo>
                <a:cubicBezTo>
                  <a:pt x="3903" y="8646"/>
                  <a:pt x="3907" y="8657"/>
                  <a:pt x="3912" y="8666"/>
                </a:cubicBezTo>
                <a:cubicBezTo>
                  <a:pt x="3927" y="8687"/>
                  <a:pt x="3939" y="8717"/>
                  <a:pt x="3939" y="8746"/>
                </a:cubicBezTo>
                <a:cubicBezTo>
                  <a:pt x="3939" y="8762"/>
                  <a:pt x="3941" y="8773"/>
                  <a:pt x="3947" y="8782"/>
                </a:cubicBezTo>
                <a:cubicBezTo>
                  <a:pt x="3952" y="8791"/>
                  <a:pt x="3961" y="8797"/>
                  <a:pt x="3975" y="8801"/>
                </a:cubicBezTo>
                <a:cubicBezTo>
                  <a:pt x="4003" y="8810"/>
                  <a:pt x="4052" y="8810"/>
                  <a:pt x="4131" y="8804"/>
                </a:cubicBezTo>
                <a:cubicBezTo>
                  <a:pt x="4224" y="8798"/>
                  <a:pt x="4270" y="8796"/>
                  <a:pt x="4294" y="8779"/>
                </a:cubicBezTo>
                <a:cubicBezTo>
                  <a:pt x="4318" y="8761"/>
                  <a:pt x="4320" y="8730"/>
                  <a:pt x="4320" y="8669"/>
                </a:cubicBezTo>
                <a:cubicBezTo>
                  <a:pt x="4320" y="8601"/>
                  <a:pt x="4307" y="8530"/>
                  <a:pt x="4292" y="8514"/>
                </a:cubicBezTo>
                <a:cubicBezTo>
                  <a:pt x="4284" y="8506"/>
                  <a:pt x="4278" y="8479"/>
                  <a:pt x="4273" y="8440"/>
                </a:cubicBezTo>
                <a:cubicBezTo>
                  <a:pt x="4268" y="8403"/>
                  <a:pt x="4265" y="8356"/>
                  <a:pt x="4265" y="8308"/>
                </a:cubicBezTo>
                <a:cubicBezTo>
                  <a:pt x="4265" y="8260"/>
                  <a:pt x="4268" y="8213"/>
                  <a:pt x="4273" y="8176"/>
                </a:cubicBezTo>
                <a:cubicBezTo>
                  <a:pt x="4278" y="8137"/>
                  <a:pt x="4284" y="8110"/>
                  <a:pt x="4292" y="8102"/>
                </a:cubicBezTo>
                <a:cubicBezTo>
                  <a:pt x="4327" y="8065"/>
                  <a:pt x="4327" y="7813"/>
                  <a:pt x="4292" y="7776"/>
                </a:cubicBezTo>
                <a:cubicBezTo>
                  <a:pt x="4283" y="7767"/>
                  <a:pt x="4277" y="7716"/>
                  <a:pt x="4273" y="7644"/>
                </a:cubicBezTo>
                <a:cubicBezTo>
                  <a:pt x="4259" y="7427"/>
                  <a:pt x="4265" y="7022"/>
                  <a:pt x="4290" y="6996"/>
                </a:cubicBezTo>
                <a:cubicBezTo>
                  <a:pt x="4297" y="6989"/>
                  <a:pt x="4302" y="6925"/>
                  <a:pt x="4305" y="6831"/>
                </a:cubicBezTo>
                <a:cubicBezTo>
                  <a:pt x="4309" y="6737"/>
                  <a:pt x="4311" y="6610"/>
                  <a:pt x="4309" y="6474"/>
                </a:cubicBezTo>
                <a:cubicBezTo>
                  <a:pt x="4304" y="6089"/>
                  <a:pt x="4310" y="5959"/>
                  <a:pt x="4341" y="5896"/>
                </a:cubicBezTo>
                <a:cubicBezTo>
                  <a:pt x="4359" y="5860"/>
                  <a:pt x="4369" y="5836"/>
                  <a:pt x="4368" y="5813"/>
                </a:cubicBezTo>
                <a:cubicBezTo>
                  <a:pt x="4367" y="5790"/>
                  <a:pt x="4358" y="5767"/>
                  <a:pt x="4337" y="5729"/>
                </a:cubicBezTo>
                <a:cubicBezTo>
                  <a:pt x="4317" y="5691"/>
                  <a:pt x="4305" y="5649"/>
                  <a:pt x="4301" y="5523"/>
                </a:cubicBezTo>
                <a:cubicBezTo>
                  <a:pt x="4298" y="5396"/>
                  <a:pt x="4302" y="5186"/>
                  <a:pt x="4309" y="4820"/>
                </a:cubicBezTo>
                <a:cubicBezTo>
                  <a:pt x="4313" y="4614"/>
                  <a:pt x="4317" y="4446"/>
                  <a:pt x="4322" y="4317"/>
                </a:cubicBezTo>
                <a:cubicBezTo>
                  <a:pt x="4328" y="4185"/>
                  <a:pt x="4333" y="4093"/>
                  <a:pt x="4341" y="4030"/>
                </a:cubicBezTo>
                <a:cubicBezTo>
                  <a:pt x="4349" y="3968"/>
                  <a:pt x="4360" y="3936"/>
                  <a:pt x="4372" y="3930"/>
                </a:cubicBezTo>
                <a:cubicBezTo>
                  <a:pt x="4377" y="3926"/>
                  <a:pt x="4382" y="3928"/>
                  <a:pt x="4389" y="3936"/>
                </a:cubicBezTo>
                <a:cubicBezTo>
                  <a:pt x="4395" y="3945"/>
                  <a:pt x="4405" y="3960"/>
                  <a:pt x="4413" y="3978"/>
                </a:cubicBezTo>
                <a:cubicBezTo>
                  <a:pt x="4445" y="4051"/>
                  <a:pt x="4451" y="4050"/>
                  <a:pt x="4504" y="3959"/>
                </a:cubicBezTo>
                <a:cubicBezTo>
                  <a:pt x="4557" y="3870"/>
                  <a:pt x="4559" y="3856"/>
                  <a:pt x="4520" y="3807"/>
                </a:cubicBezTo>
                <a:cubicBezTo>
                  <a:pt x="4472" y="3749"/>
                  <a:pt x="4484" y="3686"/>
                  <a:pt x="4537" y="3659"/>
                </a:cubicBezTo>
                <a:cubicBezTo>
                  <a:pt x="4555" y="3650"/>
                  <a:pt x="4579" y="3646"/>
                  <a:pt x="4605" y="3646"/>
                </a:cubicBezTo>
                <a:cubicBezTo>
                  <a:pt x="4648" y="3646"/>
                  <a:pt x="4670" y="3643"/>
                  <a:pt x="4685" y="3617"/>
                </a:cubicBezTo>
                <a:cubicBezTo>
                  <a:pt x="4699" y="3591"/>
                  <a:pt x="4705" y="3542"/>
                  <a:pt x="4713" y="3450"/>
                </a:cubicBezTo>
                <a:cubicBezTo>
                  <a:pt x="4723" y="3342"/>
                  <a:pt x="4728" y="3198"/>
                  <a:pt x="4728" y="3130"/>
                </a:cubicBezTo>
                <a:cubicBezTo>
                  <a:pt x="4728" y="3091"/>
                  <a:pt x="4734" y="3057"/>
                  <a:pt x="4742" y="3027"/>
                </a:cubicBezTo>
                <a:cubicBezTo>
                  <a:pt x="4742" y="3025"/>
                  <a:pt x="4743" y="3026"/>
                  <a:pt x="4743" y="3024"/>
                </a:cubicBezTo>
                <a:cubicBezTo>
                  <a:pt x="4751" y="2994"/>
                  <a:pt x="4760" y="2967"/>
                  <a:pt x="4770" y="2953"/>
                </a:cubicBezTo>
                <a:cubicBezTo>
                  <a:pt x="4772" y="2950"/>
                  <a:pt x="4778" y="2950"/>
                  <a:pt x="4781" y="2947"/>
                </a:cubicBezTo>
                <a:cubicBezTo>
                  <a:pt x="4810" y="2911"/>
                  <a:pt x="4848" y="2886"/>
                  <a:pt x="4899" y="2882"/>
                </a:cubicBezTo>
                <a:cubicBezTo>
                  <a:pt x="5153" y="2863"/>
                  <a:pt x="5129" y="2897"/>
                  <a:pt x="5150" y="2540"/>
                </a:cubicBezTo>
                <a:cubicBezTo>
                  <a:pt x="5160" y="2363"/>
                  <a:pt x="5185" y="2194"/>
                  <a:pt x="5205" y="2166"/>
                </a:cubicBezTo>
                <a:cubicBezTo>
                  <a:pt x="5228" y="2133"/>
                  <a:pt x="5284" y="2131"/>
                  <a:pt x="5377" y="2160"/>
                </a:cubicBezTo>
                <a:cubicBezTo>
                  <a:pt x="5467" y="2188"/>
                  <a:pt x="5552" y="2185"/>
                  <a:pt x="5622" y="2154"/>
                </a:cubicBezTo>
                <a:cubicBezTo>
                  <a:pt x="5704" y="2116"/>
                  <a:pt x="5746" y="2119"/>
                  <a:pt x="5798" y="2166"/>
                </a:cubicBezTo>
                <a:cubicBezTo>
                  <a:pt x="5853" y="2216"/>
                  <a:pt x="5881" y="2219"/>
                  <a:pt x="5946" y="2173"/>
                </a:cubicBezTo>
                <a:cubicBezTo>
                  <a:pt x="5991" y="2142"/>
                  <a:pt x="6053" y="2127"/>
                  <a:pt x="6083" y="2144"/>
                </a:cubicBezTo>
                <a:cubicBezTo>
                  <a:pt x="6127" y="2167"/>
                  <a:pt x="6142" y="2150"/>
                  <a:pt x="6155" y="2060"/>
                </a:cubicBezTo>
                <a:cubicBezTo>
                  <a:pt x="6174" y="1934"/>
                  <a:pt x="6267" y="1770"/>
                  <a:pt x="6294" y="1815"/>
                </a:cubicBezTo>
                <a:cubicBezTo>
                  <a:pt x="6303" y="1831"/>
                  <a:pt x="6343" y="1815"/>
                  <a:pt x="6383" y="1780"/>
                </a:cubicBezTo>
                <a:cubicBezTo>
                  <a:pt x="6423" y="1744"/>
                  <a:pt x="6529" y="1700"/>
                  <a:pt x="6620" y="1683"/>
                </a:cubicBezTo>
                <a:cubicBezTo>
                  <a:pt x="6763" y="1655"/>
                  <a:pt x="6793" y="1661"/>
                  <a:pt x="6840" y="1741"/>
                </a:cubicBezTo>
                <a:cubicBezTo>
                  <a:pt x="6877" y="1804"/>
                  <a:pt x="6927" y="1832"/>
                  <a:pt x="6999" y="1828"/>
                </a:cubicBezTo>
                <a:cubicBezTo>
                  <a:pt x="7102" y="1822"/>
                  <a:pt x="7105" y="1828"/>
                  <a:pt x="7113" y="1999"/>
                </a:cubicBezTo>
                <a:cubicBezTo>
                  <a:pt x="7118" y="2100"/>
                  <a:pt x="7136" y="2170"/>
                  <a:pt x="7155" y="2166"/>
                </a:cubicBezTo>
                <a:cubicBezTo>
                  <a:pt x="7356" y="2124"/>
                  <a:pt x="7460" y="2224"/>
                  <a:pt x="7396" y="2399"/>
                </a:cubicBezTo>
                <a:cubicBezTo>
                  <a:pt x="7380" y="2443"/>
                  <a:pt x="7378" y="2499"/>
                  <a:pt x="7390" y="2521"/>
                </a:cubicBezTo>
                <a:cubicBezTo>
                  <a:pt x="7403" y="2543"/>
                  <a:pt x="7418" y="2624"/>
                  <a:pt x="7423" y="2698"/>
                </a:cubicBezTo>
                <a:cubicBezTo>
                  <a:pt x="7434" y="2874"/>
                  <a:pt x="7483" y="2891"/>
                  <a:pt x="7872" y="2869"/>
                </a:cubicBezTo>
                <a:lnTo>
                  <a:pt x="8178" y="2853"/>
                </a:lnTo>
                <a:lnTo>
                  <a:pt x="8178" y="2727"/>
                </a:lnTo>
                <a:cubicBezTo>
                  <a:pt x="8178" y="2658"/>
                  <a:pt x="8187" y="2586"/>
                  <a:pt x="8197" y="2569"/>
                </a:cubicBezTo>
                <a:cubicBezTo>
                  <a:pt x="8207" y="2553"/>
                  <a:pt x="8218" y="2471"/>
                  <a:pt x="8223" y="2389"/>
                </a:cubicBezTo>
                <a:cubicBezTo>
                  <a:pt x="8236" y="2198"/>
                  <a:pt x="8271" y="2138"/>
                  <a:pt x="8326" y="2215"/>
                </a:cubicBezTo>
                <a:cubicBezTo>
                  <a:pt x="8356" y="2258"/>
                  <a:pt x="8378" y="2257"/>
                  <a:pt x="8404" y="2221"/>
                </a:cubicBezTo>
                <a:cubicBezTo>
                  <a:pt x="8458" y="2144"/>
                  <a:pt x="8657" y="2106"/>
                  <a:pt x="8679" y="2166"/>
                </a:cubicBezTo>
                <a:cubicBezTo>
                  <a:pt x="8689" y="2195"/>
                  <a:pt x="8708" y="2205"/>
                  <a:pt x="8720" y="2192"/>
                </a:cubicBezTo>
                <a:cubicBezTo>
                  <a:pt x="8732" y="2180"/>
                  <a:pt x="8825" y="2159"/>
                  <a:pt x="8925" y="2144"/>
                </a:cubicBezTo>
                <a:cubicBezTo>
                  <a:pt x="9075" y="2121"/>
                  <a:pt x="9117" y="2131"/>
                  <a:pt x="9159" y="2195"/>
                </a:cubicBezTo>
                <a:cubicBezTo>
                  <a:pt x="9207" y="2269"/>
                  <a:pt x="9214" y="2267"/>
                  <a:pt x="9307" y="2192"/>
                </a:cubicBezTo>
                <a:cubicBezTo>
                  <a:pt x="9389" y="2126"/>
                  <a:pt x="9451" y="2122"/>
                  <a:pt x="9694" y="2147"/>
                </a:cubicBezTo>
                <a:cubicBezTo>
                  <a:pt x="9853" y="2164"/>
                  <a:pt x="10088" y="2173"/>
                  <a:pt x="10216" y="2170"/>
                </a:cubicBezTo>
                <a:cubicBezTo>
                  <a:pt x="10658" y="2160"/>
                  <a:pt x="11129" y="2158"/>
                  <a:pt x="11453" y="2163"/>
                </a:cubicBezTo>
                <a:cubicBezTo>
                  <a:pt x="11941" y="2170"/>
                  <a:pt x="12994" y="2127"/>
                  <a:pt x="13010" y="2099"/>
                </a:cubicBezTo>
                <a:cubicBezTo>
                  <a:pt x="13018" y="2085"/>
                  <a:pt x="13025" y="1934"/>
                  <a:pt x="13026" y="1763"/>
                </a:cubicBezTo>
                <a:lnTo>
                  <a:pt x="13027" y="1454"/>
                </a:lnTo>
                <a:lnTo>
                  <a:pt x="13136" y="1441"/>
                </a:lnTo>
                <a:cubicBezTo>
                  <a:pt x="13195" y="1434"/>
                  <a:pt x="13335" y="1416"/>
                  <a:pt x="13443" y="1402"/>
                </a:cubicBezTo>
                <a:cubicBezTo>
                  <a:pt x="13551" y="1389"/>
                  <a:pt x="13692" y="1395"/>
                  <a:pt x="13756" y="1419"/>
                </a:cubicBezTo>
                <a:cubicBezTo>
                  <a:pt x="13832" y="1446"/>
                  <a:pt x="13888" y="1443"/>
                  <a:pt x="13917" y="1412"/>
                </a:cubicBezTo>
                <a:cubicBezTo>
                  <a:pt x="13947" y="1380"/>
                  <a:pt x="14023" y="1381"/>
                  <a:pt x="14154" y="1412"/>
                </a:cubicBezTo>
                <a:cubicBezTo>
                  <a:pt x="14261" y="1437"/>
                  <a:pt x="14355" y="1445"/>
                  <a:pt x="14361" y="1428"/>
                </a:cubicBezTo>
                <a:cubicBezTo>
                  <a:pt x="14367" y="1411"/>
                  <a:pt x="14423" y="1412"/>
                  <a:pt x="14487" y="1431"/>
                </a:cubicBezTo>
                <a:cubicBezTo>
                  <a:pt x="14550" y="1451"/>
                  <a:pt x="14614" y="1458"/>
                  <a:pt x="14627" y="1444"/>
                </a:cubicBezTo>
                <a:cubicBezTo>
                  <a:pt x="14667" y="1402"/>
                  <a:pt x="14924" y="1427"/>
                  <a:pt x="14953" y="1477"/>
                </a:cubicBezTo>
                <a:cubicBezTo>
                  <a:pt x="14968" y="1502"/>
                  <a:pt x="15024" y="1522"/>
                  <a:pt x="15077" y="1522"/>
                </a:cubicBezTo>
                <a:cubicBezTo>
                  <a:pt x="15152" y="1521"/>
                  <a:pt x="15181" y="1498"/>
                  <a:pt x="15206" y="1409"/>
                </a:cubicBezTo>
                <a:cubicBezTo>
                  <a:pt x="15230" y="1319"/>
                  <a:pt x="15228" y="1283"/>
                  <a:pt x="15198" y="1241"/>
                </a:cubicBezTo>
                <a:cubicBezTo>
                  <a:pt x="15148" y="1171"/>
                  <a:pt x="15150" y="1043"/>
                  <a:pt x="15202" y="970"/>
                </a:cubicBezTo>
                <a:cubicBezTo>
                  <a:pt x="15234" y="925"/>
                  <a:pt x="15236" y="895"/>
                  <a:pt x="15211" y="845"/>
                </a:cubicBezTo>
                <a:cubicBezTo>
                  <a:pt x="15135" y="689"/>
                  <a:pt x="15223" y="670"/>
                  <a:pt x="16018" y="661"/>
                </a:cubicBezTo>
                <a:cubicBezTo>
                  <a:pt x="16468" y="656"/>
                  <a:pt x="16796" y="668"/>
                  <a:pt x="16805" y="693"/>
                </a:cubicBezTo>
                <a:cubicBezTo>
                  <a:pt x="16814" y="718"/>
                  <a:pt x="16843" y="713"/>
                  <a:pt x="16873" y="680"/>
                </a:cubicBezTo>
                <a:cubicBezTo>
                  <a:pt x="16948" y="601"/>
                  <a:pt x="16995" y="697"/>
                  <a:pt x="16999" y="938"/>
                </a:cubicBezTo>
                <a:cubicBezTo>
                  <a:pt x="17000" y="1045"/>
                  <a:pt x="17002" y="1220"/>
                  <a:pt x="17004" y="1328"/>
                </a:cubicBezTo>
                <a:lnTo>
                  <a:pt x="17008" y="1525"/>
                </a:lnTo>
                <a:lnTo>
                  <a:pt x="17076" y="1451"/>
                </a:lnTo>
                <a:cubicBezTo>
                  <a:pt x="17124" y="1398"/>
                  <a:pt x="17178" y="1382"/>
                  <a:pt x="17253" y="1399"/>
                </a:cubicBezTo>
                <a:lnTo>
                  <a:pt x="17361" y="1422"/>
                </a:lnTo>
                <a:lnTo>
                  <a:pt x="17361" y="1083"/>
                </a:lnTo>
                <a:cubicBezTo>
                  <a:pt x="17361" y="862"/>
                  <a:pt x="17373" y="730"/>
                  <a:pt x="17395" y="706"/>
                </a:cubicBezTo>
                <a:cubicBezTo>
                  <a:pt x="17414" y="686"/>
                  <a:pt x="17598" y="674"/>
                  <a:pt x="17803" y="677"/>
                </a:cubicBezTo>
                <a:lnTo>
                  <a:pt x="18177" y="683"/>
                </a:lnTo>
                <a:lnTo>
                  <a:pt x="18177" y="538"/>
                </a:lnTo>
                <a:cubicBezTo>
                  <a:pt x="18177" y="458"/>
                  <a:pt x="18188" y="364"/>
                  <a:pt x="18200" y="332"/>
                </a:cubicBezTo>
                <a:cubicBezTo>
                  <a:pt x="18212" y="300"/>
                  <a:pt x="18216" y="214"/>
                  <a:pt x="18209" y="139"/>
                </a:cubicBezTo>
                <a:lnTo>
                  <a:pt x="18198" y="0"/>
                </a:lnTo>
                <a:lnTo>
                  <a:pt x="10800" y="0"/>
                </a:lnTo>
                <a:lnTo>
                  <a:pt x="9098" y="0"/>
                </a:lnTo>
                <a:lnTo>
                  <a:pt x="0" y="0"/>
                </a:lnTo>
                <a:close/>
                <a:moveTo>
                  <a:pt x="19183" y="0"/>
                </a:moveTo>
                <a:lnTo>
                  <a:pt x="19183" y="113"/>
                </a:lnTo>
                <a:cubicBezTo>
                  <a:pt x="19183" y="175"/>
                  <a:pt x="19168" y="238"/>
                  <a:pt x="19152" y="255"/>
                </a:cubicBezTo>
                <a:cubicBezTo>
                  <a:pt x="19133" y="275"/>
                  <a:pt x="19133" y="303"/>
                  <a:pt x="19154" y="345"/>
                </a:cubicBezTo>
                <a:cubicBezTo>
                  <a:pt x="19171" y="379"/>
                  <a:pt x="19181" y="464"/>
                  <a:pt x="19177" y="535"/>
                </a:cubicBezTo>
                <a:cubicBezTo>
                  <a:pt x="19169" y="652"/>
                  <a:pt x="19178" y="666"/>
                  <a:pt x="19264" y="677"/>
                </a:cubicBezTo>
                <a:cubicBezTo>
                  <a:pt x="19316" y="684"/>
                  <a:pt x="19392" y="700"/>
                  <a:pt x="19433" y="712"/>
                </a:cubicBezTo>
                <a:cubicBezTo>
                  <a:pt x="19474" y="725"/>
                  <a:pt x="19513" y="713"/>
                  <a:pt x="19522" y="687"/>
                </a:cubicBezTo>
                <a:cubicBezTo>
                  <a:pt x="19533" y="656"/>
                  <a:pt x="19620" y="647"/>
                  <a:pt x="19761" y="664"/>
                </a:cubicBezTo>
                <a:cubicBezTo>
                  <a:pt x="20029" y="696"/>
                  <a:pt x="20053" y="736"/>
                  <a:pt x="20044" y="1125"/>
                </a:cubicBezTo>
                <a:lnTo>
                  <a:pt x="20038" y="1402"/>
                </a:lnTo>
                <a:lnTo>
                  <a:pt x="20222" y="1409"/>
                </a:lnTo>
                <a:cubicBezTo>
                  <a:pt x="20324" y="1412"/>
                  <a:pt x="20419" y="1437"/>
                  <a:pt x="20435" y="1464"/>
                </a:cubicBezTo>
                <a:cubicBezTo>
                  <a:pt x="20451" y="1490"/>
                  <a:pt x="20464" y="1653"/>
                  <a:pt x="20467" y="1828"/>
                </a:cubicBezTo>
                <a:lnTo>
                  <a:pt x="20473" y="2147"/>
                </a:lnTo>
                <a:lnTo>
                  <a:pt x="20663" y="2141"/>
                </a:lnTo>
                <a:cubicBezTo>
                  <a:pt x="20767" y="2138"/>
                  <a:pt x="20868" y="2154"/>
                  <a:pt x="20886" y="2179"/>
                </a:cubicBezTo>
                <a:cubicBezTo>
                  <a:pt x="20923" y="2229"/>
                  <a:pt x="20906" y="2564"/>
                  <a:pt x="20862" y="2660"/>
                </a:cubicBezTo>
                <a:cubicBezTo>
                  <a:pt x="20847" y="2692"/>
                  <a:pt x="20847" y="2724"/>
                  <a:pt x="20862" y="2740"/>
                </a:cubicBezTo>
                <a:cubicBezTo>
                  <a:pt x="20894" y="2774"/>
                  <a:pt x="20926" y="3040"/>
                  <a:pt x="20905" y="3098"/>
                </a:cubicBezTo>
                <a:cubicBezTo>
                  <a:pt x="20897" y="3122"/>
                  <a:pt x="20887" y="3254"/>
                  <a:pt x="20885" y="3388"/>
                </a:cubicBezTo>
                <a:cubicBezTo>
                  <a:pt x="20879" y="3724"/>
                  <a:pt x="20842" y="3783"/>
                  <a:pt x="20647" y="3778"/>
                </a:cubicBezTo>
                <a:cubicBezTo>
                  <a:pt x="20560" y="3776"/>
                  <a:pt x="20478" y="3787"/>
                  <a:pt x="20465" y="3801"/>
                </a:cubicBezTo>
                <a:cubicBezTo>
                  <a:pt x="20452" y="3815"/>
                  <a:pt x="20446" y="3894"/>
                  <a:pt x="20450" y="3978"/>
                </a:cubicBezTo>
                <a:cubicBezTo>
                  <a:pt x="20484" y="4698"/>
                  <a:pt x="20486" y="5024"/>
                  <a:pt x="20459" y="5052"/>
                </a:cubicBezTo>
                <a:cubicBezTo>
                  <a:pt x="20443" y="5069"/>
                  <a:pt x="20436" y="5104"/>
                  <a:pt x="20444" y="5126"/>
                </a:cubicBezTo>
                <a:cubicBezTo>
                  <a:pt x="20465" y="5184"/>
                  <a:pt x="20367" y="5261"/>
                  <a:pt x="20306" y="5236"/>
                </a:cubicBezTo>
                <a:cubicBezTo>
                  <a:pt x="20231" y="5205"/>
                  <a:pt x="20186" y="5272"/>
                  <a:pt x="20177" y="5426"/>
                </a:cubicBezTo>
                <a:cubicBezTo>
                  <a:pt x="20171" y="5520"/>
                  <a:pt x="20149" y="5567"/>
                  <a:pt x="20107" y="5584"/>
                </a:cubicBezTo>
                <a:cubicBezTo>
                  <a:pt x="20050" y="5606"/>
                  <a:pt x="20046" y="5634"/>
                  <a:pt x="20046" y="5955"/>
                </a:cubicBezTo>
                <a:cubicBezTo>
                  <a:pt x="20046" y="6145"/>
                  <a:pt x="20046" y="6366"/>
                  <a:pt x="20048" y="6448"/>
                </a:cubicBezTo>
                <a:lnTo>
                  <a:pt x="20052" y="6599"/>
                </a:lnTo>
                <a:lnTo>
                  <a:pt x="20439" y="6606"/>
                </a:lnTo>
                <a:cubicBezTo>
                  <a:pt x="20652" y="6609"/>
                  <a:pt x="20868" y="6603"/>
                  <a:pt x="20921" y="6596"/>
                </a:cubicBezTo>
                <a:cubicBezTo>
                  <a:pt x="20973" y="6589"/>
                  <a:pt x="21100" y="6584"/>
                  <a:pt x="21203" y="6583"/>
                </a:cubicBezTo>
                <a:cubicBezTo>
                  <a:pt x="21354" y="6582"/>
                  <a:pt x="21398" y="6596"/>
                  <a:pt x="21421" y="6661"/>
                </a:cubicBezTo>
                <a:cubicBezTo>
                  <a:pt x="21445" y="6725"/>
                  <a:pt x="21437" y="6760"/>
                  <a:pt x="21387" y="6825"/>
                </a:cubicBezTo>
                <a:cubicBezTo>
                  <a:pt x="21349" y="6874"/>
                  <a:pt x="21332" y="6933"/>
                  <a:pt x="21342" y="6976"/>
                </a:cubicBezTo>
                <a:cubicBezTo>
                  <a:pt x="21346" y="6994"/>
                  <a:pt x="21343" y="7006"/>
                  <a:pt x="21342" y="7022"/>
                </a:cubicBezTo>
                <a:cubicBezTo>
                  <a:pt x="21370" y="6985"/>
                  <a:pt x="21411" y="6951"/>
                  <a:pt x="21454" y="6925"/>
                </a:cubicBezTo>
                <a:cubicBezTo>
                  <a:pt x="21455" y="6924"/>
                  <a:pt x="21457" y="6922"/>
                  <a:pt x="21458" y="6922"/>
                </a:cubicBezTo>
                <a:cubicBezTo>
                  <a:pt x="21461" y="6919"/>
                  <a:pt x="21465" y="6921"/>
                  <a:pt x="21469" y="6918"/>
                </a:cubicBezTo>
                <a:cubicBezTo>
                  <a:pt x="21473" y="6916"/>
                  <a:pt x="21476" y="6914"/>
                  <a:pt x="21480" y="6912"/>
                </a:cubicBezTo>
                <a:cubicBezTo>
                  <a:pt x="21490" y="6907"/>
                  <a:pt x="21502" y="6899"/>
                  <a:pt x="21511" y="6896"/>
                </a:cubicBezTo>
                <a:cubicBezTo>
                  <a:pt x="21511" y="6896"/>
                  <a:pt x="21512" y="6896"/>
                  <a:pt x="21513" y="6896"/>
                </a:cubicBezTo>
                <a:cubicBezTo>
                  <a:pt x="21532" y="6889"/>
                  <a:pt x="21550" y="6886"/>
                  <a:pt x="21560" y="6893"/>
                </a:cubicBezTo>
                <a:cubicBezTo>
                  <a:pt x="21565" y="6896"/>
                  <a:pt x="21568" y="6894"/>
                  <a:pt x="21571" y="6880"/>
                </a:cubicBezTo>
                <a:cubicBezTo>
                  <a:pt x="21575" y="6863"/>
                  <a:pt x="21578" y="6813"/>
                  <a:pt x="21581" y="6760"/>
                </a:cubicBezTo>
                <a:cubicBezTo>
                  <a:pt x="21586" y="6676"/>
                  <a:pt x="21590" y="6555"/>
                  <a:pt x="21592" y="6335"/>
                </a:cubicBezTo>
                <a:cubicBezTo>
                  <a:pt x="21598" y="5857"/>
                  <a:pt x="21600" y="4992"/>
                  <a:pt x="21600" y="3459"/>
                </a:cubicBezTo>
                <a:lnTo>
                  <a:pt x="21600" y="0"/>
                </a:lnTo>
                <a:lnTo>
                  <a:pt x="19183" y="0"/>
                </a:lnTo>
                <a:close/>
                <a:moveTo>
                  <a:pt x="20626" y="6748"/>
                </a:moveTo>
                <a:cubicBezTo>
                  <a:pt x="20625" y="6751"/>
                  <a:pt x="20627" y="6759"/>
                  <a:pt x="20632" y="6773"/>
                </a:cubicBezTo>
                <a:cubicBezTo>
                  <a:pt x="20642" y="6801"/>
                  <a:pt x="20636" y="6838"/>
                  <a:pt x="20621" y="6854"/>
                </a:cubicBezTo>
                <a:cubicBezTo>
                  <a:pt x="20605" y="6870"/>
                  <a:pt x="20602" y="6903"/>
                  <a:pt x="20611" y="6928"/>
                </a:cubicBezTo>
                <a:cubicBezTo>
                  <a:pt x="20620" y="6953"/>
                  <a:pt x="20635" y="6963"/>
                  <a:pt x="20644" y="6947"/>
                </a:cubicBezTo>
                <a:cubicBezTo>
                  <a:pt x="20673" y="6898"/>
                  <a:pt x="20671" y="6785"/>
                  <a:pt x="20642" y="6754"/>
                </a:cubicBezTo>
                <a:cubicBezTo>
                  <a:pt x="20633" y="6745"/>
                  <a:pt x="20628" y="6744"/>
                  <a:pt x="20626" y="6748"/>
                </a:cubicBezTo>
                <a:close/>
                <a:moveTo>
                  <a:pt x="21594" y="7115"/>
                </a:moveTo>
                <a:cubicBezTo>
                  <a:pt x="21590" y="7109"/>
                  <a:pt x="21580" y="7131"/>
                  <a:pt x="21562" y="7170"/>
                </a:cubicBezTo>
                <a:cubicBezTo>
                  <a:pt x="21561" y="7172"/>
                  <a:pt x="21561" y="7171"/>
                  <a:pt x="21560" y="7173"/>
                </a:cubicBezTo>
                <a:cubicBezTo>
                  <a:pt x="21560" y="7174"/>
                  <a:pt x="21560" y="7176"/>
                  <a:pt x="21560" y="7176"/>
                </a:cubicBezTo>
                <a:cubicBezTo>
                  <a:pt x="21560" y="7177"/>
                  <a:pt x="21559" y="7179"/>
                  <a:pt x="21558" y="7180"/>
                </a:cubicBezTo>
                <a:cubicBezTo>
                  <a:pt x="21536" y="7229"/>
                  <a:pt x="21518" y="7294"/>
                  <a:pt x="21518" y="7328"/>
                </a:cubicBezTo>
                <a:cubicBezTo>
                  <a:pt x="21518" y="7355"/>
                  <a:pt x="21522" y="7369"/>
                  <a:pt x="21528" y="7376"/>
                </a:cubicBezTo>
                <a:cubicBezTo>
                  <a:pt x="21529" y="7377"/>
                  <a:pt x="21530" y="7379"/>
                  <a:pt x="21532" y="7379"/>
                </a:cubicBezTo>
                <a:cubicBezTo>
                  <a:pt x="21534" y="7381"/>
                  <a:pt x="21538" y="7378"/>
                  <a:pt x="21541" y="7376"/>
                </a:cubicBezTo>
                <a:cubicBezTo>
                  <a:pt x="21546" y="7375"/>
                  <a:pt x="21550" y="7372"/>
                  <a:pt x="21554" y="7367"/>
                </a:cubicBezTo>
                <a:cubicBezTo>
                  <a:pt x="21572" y="7340"/>
                  <a:pt x="21591" y="7286"/>
                  <a:pt x="21594" y="7221"/>
                </a:cubicBezTo>
                <a:cubicBezTo>
                  <a:pt x="21598" y="7157"/>
                  <a:pt x="21599" y="7121"/>
                  <a:pt x="21594" y="7115"/>
                </a:cubicBezTo>
                <a:close/>
                <a:moveTo>
                  <a:pt x="21600" y="8746"/>
                </a:moveTo>
                <a:lnTo>
                  <a:pt x="21558" y="8879"/>
                </a:lnTo>
                <a:cubicBezTo>
                  <a:pt x="21527" y="8979"/>
                  <a:pt x="21525" y="9028"/>
                  <a:pt x="21549" y="9075"/>
                </a:cubicBezTo>
                <a:cubicBezTo>
                  <a:pt x="21595" y="9170"/>
                  <a:pt x="21600" y="9157"/>
                  <a:pt x="21600" y="8943"/>
                </a:cubicBezTo>
                <a:lnTo>
                  <a:pt x="21600" y="8746"/>
                </a:lnTo>
                <a:close/>
                <a:moveTo>
                  <a:pt x="21317" y="9253"/>
                </a:moveTo>
                <a:cubicBezTo>
                  <a:pt x="21307" y="9256"/>
                  <a:pt x="21300" y="9265"/>
                  <a:pt x="21300" y="9278"/>
                </a:cubicBezTo>
                <a:cubicBezTo>
                  <a:pt x="21300" y="9301"/>
                  <a:pt x="21333" y="9372"/>
                  <a:pt x="21374" y="9436"/>
                </a:cubicBezTo>
                <a:cubicBezTo>
                  <a:pt x="21431" y="9527"/>
                  <a:pt x="21446" y="9583"/>
                  <a:pt x="21408" y="9617"/>
                </a:cubicBezTo>
                <a:cubicBezTo>
                  <a:pt x="21389" y="9634"/>
                  <a:pt x="21357" y="9644"/>
                  <a:pt x="21311" y="9649"/>
                </a:cubicBezTo>
                <a:cubicBezTo>
                  <a:pt x="21266" y="9654"/>
                  <a:pt x="21206" y="9656"/>
                  <a:pt x="21131" y="9652"/>
                </a:cubicBezTo>
                <a:cubicBezTo>
                  <a:pt x="20993" y="9645"/>
                  <a:pt x="20868" y="9621"/>
                  <a:pt x="20854" y="9597"/>
                </a:cubicBezTo>
                <a:cubicBezTo>
                  <a:pt x="20840" y="9574"/>
                  <a:pt x="20764" y="9552"/>
                  <a:pt x="20685" y="9552"/>
                </a:cubicBezTo>
                <a:cubicBezTo>
                  <a:pt x="20607" y="9552"/>
                  <a:pt x="20535" y="9533"/>
                  <a:pt x="20526" y="9507"/>
                </a:cubicBezTo>
                <a:cubicBezTo>
                  <a:pt x="20517" y="9482"/>
                  <a:pt x="20491" y="9462"/>
                  <a:pt x="20469" y="9462"/>
                </a:cubicBezTo>
                <a:cubicBezTo>
                  <a:pt x="20458" y="9462"/>
                  <a:pt x="20449" y="9467"/>
                  <a:pt x="20444" y="9475"/>
                </a:cubicBezTo>
                <a:cubicBezTo>
                  <a:pt x="20441" y="9483"/>
                  <a:pt x="20440" y="9495"/>
                  <a:pt x="20444" y="9507"/>
                </a:cubicBezTo>
                <a:cubicBezTo>
                  <a:pt x="20454" y="9533"/>
                  <a:pt x="20465" y="9713"/>
                  <a:pt x="20469" y="9907"/>
                </a:cubicBezTo>
                <a:lnTo>
                  <a:pt x="20477" y="10262"/>
                </a:lnTo>
                <a:lnTo>
                  <a:pt x="20642" y="10258"/>
                </a:lnTo>
                <a:cubicBezTo>
                  <a:pt x="20755" y="10256"/>
                  <a:pt x="20818" y="10266"/>
                  <a:pt x="20856" y="10323"/>
                </a:cubicBezTo>
                <a:cubicBezTo>
                  <a:pt x="20894" y="10380"/>
                  <a:pt x="20907" y="10483"/>
                  <a:pt x="20913" y="10665"/>
                </a:cubicBezTo>
                <a:cubicBezTo>
                  <a:pt x="20918" y="10826"/>
                  <a:pt x="20935" y="10972"/>
                  <a:pt x="20949" y="10987"/>
                </a:cubicBezTo>
                <a:cubicBezTo>
                  <a:pt x="20963" y="11002"/>
                  <a:pt x="21045" y="11009"/>
                  <a:pt x="21131" y="11003"/>
                </a:cubicBezTo>
                <a:cubicBezTo>
                  <a:pt x="21217" y="10997"/>
                  <a:pt x="21301" y="11013"/>
                  <a:pt x="21319" y="11039"/>
                </a:cubicBezTo>
                <a:cubicBezTo>
                  <a:pt x="21341" y="11069"/>
                  <a:pt x="21349" y="11195"/>
                  <a:pt x="21344" y="11403"/>
                </a:cubicBezTo>
                <a:cubicBezTo>
                  <a:pt x="21341" y="11487"/>
                  <a:pt x="21342" y="11552"/>
                  <a:pt x="21344" y="11603"/>
                </a:cubicBezTo>
                <a:cubicBezTo>
                  <a:pt x="21346" y="11654"/>
                  <a:pt x="21350" y="11688"/>
                  <a:pt x="21359" y="11712"/>
                </a:cubicBezTo>
                <a:cubicBezTo>
                  <a:pt x="21376" y="11760"/>
                  <a:pt x="21407" y="11762"/>
                  <a:pt x="21461" y="11738"/>
                </a:cubicBezTo>
                <a:cubicBezTo>
                  <a:pt x="21498" y="11722"/>
                  <a:pt x="21524" y="11738"/>
                  <a:pt x="21535" y="11787"/>
                </a:cubicBezTo>
                <a:cubicBezTo>
                  <a:pt x="21586" y="12011"/>
                  <a:pt x="21600" y="11746"/>
                  <a:pt x="21600" y="10597"/>
                </a:cubicBezTo>
                <a:cubicBezTo>
                  <a:pt x="21600" y="9972"/>
                  <a:pt x="21599" y="9658"/>
                  <a:pt x="21592" y="9501"/>
                </a:cubicBezTo>
                <a:cubicBezTo>
                  <a:pt x="21592" y="9487"/>
                  <a:pt x="21591" y="9489"/>
                  <a:pt x="21590" y="9478"/>
                </a:cubicBezTo>
                <a:cubicBezTo>
                  <a:pt x="21587" y="9423"/>
                  <a:pt x="21581" y="9380"/>
                  <a:pt x="21575" y="9365"/>
                </a:cubicBezTo>
                <a:cubicBezTo>
                  <a:pt x="21571" y="9356"/>
                  <a:pt x="21569" y="9353"/>
                  <a:pt x="21564" y="9352"/>
                </a:cubicBezTo>
                <a:cubicBezTo>
                  <a:pt x="21559" y="9352"/>
                  <a:pt x="21551" y="9353"/>
                  <a:pt x="21545" y="9356"/>
                </a:cubicBezTo>
                <a:cubicBezTo>
                  <a:pt x="21515" y="9369"/>
                  <a:pt x="21475" y="9356"/>
                  <a:pt x="21454" y="9327"/>
                </a:cubicBezTo>
                <a:cubicBezTo>
                  <a:pt x="21431" y="9295"/>
                  <a:pt x="21396" y="9277"/>
                  <a:pt x="21366" y="9265"/>
                </a:cubicBezTo>
                <a:cubicBezTo>
                  <a:pt x="21348" y="9258"/>
                  <a:pt x="21329" y="9249"/>
                  <a:pt x="21317" y="9253"/>
                </a:cubicBezTo>
                <a:close/>
                <a:moveTo>
                  <a:pt x="18336" y="15639"/>
                </a:moveTo>
                <a:lnTo>
                  <a:pt x="18433" y="15762"/>
                </a:lnTo>
                <a:cubicBezTo>
                  <a:pt x="18511" y="15863"/>
                  <a:pt x="18523" y="15902"/>
                  <a:pt x="18501" y="15971"/>
                </a:cubicBezTo>
                <a:cubicBezTo>
                  <a:pt x="18487" y="16018"/>
                  <a:pt x="18452" y="16068"/>
                  <a:pt x="18422" y="16084"/>
                </a:cubicBezTo>
                <a:cubicBezTo>
                  <a:pt x="18285" y="16158"/>
                  <a:pt x="18432" y="16339"/>
                  <a:pt x="18629" y="16339"/>
                </a:cubicBezTo>
                <a:cubicBezTo>
                  <a:pt x="18745" y="16339"/>
                  <a:pt x="18797" y="16476"/>
                  <a:pt x="18737" y="16622"/>
                </a:cubicBezTo>
                <a:cubicBezTo>
                  <a:pt x="18713" y="16681"/>
                  <a:pt x="18701" y="16773"/>
                  <a:pt x="18710" y="16848"/>
                </a:cubicBezTo>
                <a:cubicBezTo>
                  <a:pt x="18729" y="17012"/>
                  <a:pt x="18677" y="17064"/>
                  <a:pt x="18604" y="16954"/>
                </a:cubicBezTo>
                <a:cubicBezTo>
                  <a:pt x="18572" y="16907"/>
                  <a:pt x="18556" y="16895"/>
                  <a:pt x="18566" y="16925"/>
                </a:cubicBezTo>
                <a:cubicBezTo>
                  <a:pt x="18597" y="17017"/>
                  <a:pt x="18548" y="17031"/>
                  <a:pt x="18177" y="17051"/>
                </a:cubicBezTo>
                <a:cubicBezTo>
                  <a:pt x="17880" y="17067"/>
                  <a:pt x="17818" y="17059"/>
                  <a:pt x="17805" y="17003"/>
                </a:cubicBezTo>
                <a:cubicBezTo>
                  <a:pt x="17792" y="16945"/>
                  <a:pt x="17783" y="16945"/>
                  <a:pt x="17739" y="17012"/>
                </a:cubicBezTo>
                <a:cubicBezTo>
                  <a:pt x="17696" y="17077"/>
                  <a:pt x="17671" y="17084"/>
                  <a:pt x="17594" y="17045"/>
                </a:cubicBezTo>
                <a:cubicBezTo>
                  <a:pt x="17528" y="17010"/>
                  <a:pt x="17493" y="17011"/>
                  <a:pt x="17471" y="17048"/>
                </a:cubicBezTo>
                <a:cubicBezTo>
                  <a:pt x="17449" y="17085"/>
                  <a:pt x="17429" y="17084"/>
                  <a:pt x="17395" y="17048"/>
                </a:cubicBezTo>
                <a:cubicBezTo>
                  <a:pt x="17364" y="17015"/>
                  <a:pt x="17324" y="17013"/>
                  <a:pt x="17279" y="17041"/>
                </a:cubicBezTo>
                <a:cubicBezTo>
                  <a:pt x="17242" y="17065"/>
                  <a:pt x="17154" y="17074"/>
                  <a:pt x="17084" y="17064"/>
                </a:cubicBezTo>
                <a:cubicBezTo>
                  <a:pt x="16971" y="17048"/>
                  <a:pt x="16960" y="17056"/>
                  <a:pt x="16982" y="17125"/>
                </a:cubicBezTo>
                <a:cubicBezTo>
                  <a:pt x="17015" y="17231"/>
                  <a:pt x="16982" y="17539"/>
                  <a:pt x="16934" y="17570"/>
                </a:cubicBezTo>
                <a:cubicBezTo>
                  <a:pt x="16913" y="17584"/>
                  <a:pt x="16869" y="17572"/>
                  <a:pt x="16835" y="17541"/>
                </a:cubicBezTo>
                <a:cubicBezTo>
                  <a:pt x="16802" y="17511"/>
                  <a:pt x="16726" y="17494"/>
                  <a:pt x="16669" y="17502"/>
                </a:cubicBezTo>
                <a:cubicBezTo>
                  <a:pt x="16581" y="17515"/>
                  <a:pt x="16563" y="17533"/>
                  <a:pt x="16555" y="17628"/>
                </a:cubicBezTo>
                <a:cubicBezTo>
                  <a:pt x="16549" y="17691"/>
                  <a:pt x="16535" y="17757"/>
                  <a:pt x="16524" y="17773"/>
                </a:cubicBezTo>
                <a:cubicBezTo>
                  <a:pt x="16488" y="17827"/>
                  <a:pt x="16043" y="17751"/>
                  <a:pt x="16050" y="17693"/>
                </a:cubicBezTo>
                <a:cubicBezTo>
                  <a:pt x="16058" y="17623"/>
                  <a:pt x="15895" y="17622"/>
                  <a:pt x="15843" y="17693"/>
                </a:cubicBezTo>
                <a:cubicBezTo>
                  <a:pt x="15822" y="17721"/>
                  <a:pt x="15706" y="17752"/>
                  <a:pt x="15585" y="17757"/>
                </a:cubicBezTo>
                <a:cubicBezTo>
                  <a:pt x="14592" y="17801"/>
                  <a:pt x="14290" y="17785"/>
                  <a:pt x="14289" y="17699"/>
                </a:cubicBezTo>
                <a:cubicBezTo>
                  <a:pt x="14289" y="17650"/>
                  <a:pt x="14454" y="17595"/>
                  <a:pt x="14699" y="17564"/>
                </a:cubicBezTo>
                <a:cubicBezTo>
                  <a:pt x="14781" y="17553"/>
                  <a:pt x="14866" y="17535"/>
                  <a:pt x="14889" y="17522"/>
                </a:cubicBezTo>
                <a:cubicBezTo>
                  <a:pt x="14911" y="17509"/>
                  <a:pt x="15331" y="17405"/>
                  <a:pt x="15822" y="17290"/>
                </a:cubicBezTo>
                <a:cubicBezTo>
                  <a:pt x="16314" y="17175"/>
                  <a:pt x="16721" y="17072"/>
                  <a:pt x="16725" y="17064"/>
                </a:cubicBezTo>
                <a:cubicBezTo>
                  <a:pt x="16730" y="17056"/>
                  <a:pt x="16737" y="16973"/>
                  <a:pt x="16741" y="16877"/>
                </a:cubicBezTo>
                <a:cubicBezTo>
                  <a:pt x="16744" y="16781"/>
                  <a:pt x="16760" y="16691"/>
                  <a:pt x="16773" y="16677"/>
                </a:cubicBezTo>
                <a:cubicBezTo>
                  <a:pt x="16786" y="16663"/>
                  <a:pt x="16921" y="16654"/>
                  <a:pt x="17073" y="16658"/>
                </a:cubicBezTo>
                <a:cubicBezTo>
                  <a:pt x="17549" y="16670"/>
                  <a:pt x="17799" y="16511"/>
                  <a:pt x="18118" y="15994"/>
                </a:cubicBezTo>
                <a:lnTo>
                  <a:pt x="18336" y="15639"/>
                </a:lnTo>
                <a:close/>
                <a:moveTo>
                  <a:pt x="16403" y="17370"/>
                </a:moveTo>
                <a:cubicBezTo>
                  <a:pt x="16384" y="17383"/>
                  <a:pt x="16400" y="17393"/>
                  <a:pt x="16437" y="17393"/>
                </a:cubicBezTo>
                <a:cubicBezTo>
                  <a:pt x="16474" y="17393"/>
                  <a:pt x="16490" y="17383"/>
                  <a:pt x="16471" y="17370"/>
                </a:cubicBezTo>
                <a:cubicBezTo>
                  <a:pt x="16453" y="17357"/>
                  <a:pt x="16422" y="17357"/>
                  <a:pt x="16403" y="17370"/>
                </a:cubicBezTo>
                <a:close/>
                <a:moveTo>
                  <a:pt x="14173" y="17689"/>
                </a:moveTo>
                <a:cubicBezTo>
                  <a:pt x="14248" y="17675"/>
                  <a:pt x="14359" y="17747"/>
                  <a:pt x="14359" y="17841"/>
                </a:cubicBezTo>
                <a:cubicBezTo>
                  <a:pt x="14359" y="17905"/>
                  <a:pt x="14338" y="17934"/>
                  <a:pt x="14287" y="17944"/>
                </a:cubicBezTo>
                <a:cubicBezTo>
                  <a:pt x="14242" y="17953"/>
                  <a:pt x="14209" y="17993"/>
                  <a:pt x="14200" y="18054"/>
                </a:cubicBezTo>
                <a:cubicBezTo>
                  <a:pt x="14191" y="18115"/>
                  <a:pt x="14171" y="18142"/>
                  <a:pt x="14145" y="18125"/>
                </a:cubicBezTo>
                <a:cubicBezTo>
                  <a:pt x="14118" y="18107"/>
                  <a:pt x="14101" y="18131"/>
                  <a:pt x="14096" y="18199"/>
                </a:cubicBezTo>
                <a:cubicBezTo>
                  <a:pt x="14090" y="18266"/>
                  <a:pt x="14064" y="18304"/>
                  <a:pt x="14020" y="18315"/>
                </a:cubicBezTo>
                <a:cubicBezTo>
                  <a:pt x="13983" y="18324"/>
                  <a:pt x="13933" y="18356"/>
                  <a:pt x="13908" y="18386"/>
                </a:cubicBezTo>
                <a:cubicBezTo>
                  <a:pt x="13878" y="18421"/>
                  <a:pt x="13800" y="18431"/>
                  <a:pt x="13684" y="18415"/>
                </a:cubicBezTo>
                <a:cubicBezTo>
                  <a:pt x="13553" y="18396"/>
                  <a:pt x="13502" y="18404"/>
                  <a:pt x="13492" y="18447"/>
                </a:cubicBezTo>
                <a:cubicBezTo>
                  <a:pt x="13475" y="18525"/>
                  <a:pt x="13012" y="18531"/>
                  <a:pt x="12967" y="18453"/>
                </a:cubicBezTo>
                <a:cubicBezTo>
                  <a:pt x="12917" y="18368"/>
                  <a:pt x="12670" y="18358"/>
                  <a:pt x="12652" y="18441"/>
                </a:cubicBezTo>
                <a:cubicBezTo>
                  <a:pt x="12634" y="18520"/>
                  <a:pt x="12444" y="18535"/>
                  <a:pt x="12399" y="18460"/>
                </a:cubicBezTo>
                <a:cubicBezTo>
                  <a:pt x="12380" y="18426"/>
                  <a:pt x="12348" y="18428"/>
                  <a:pt x="12299" y="18466"/>
                </a:cubicBezTo>
                <a:cubicBezTo>
                  <a:pt x="12243" y="18509"/>
                  <a:pt x="12193" y="18509"/>
                  <a:pt x="12067" y="18463"/>
                </a:cubicBezTo>
                <a:cubicBezTo>
                  <a:pt x="11975" y="18430"/>
                  <a:pt x="11889" y="18421"/>
                  <a:pt x="11868" y="18444"/>
                </a:cubicBezTo>
                <a:cubicBezTo>
                  <a:pt x="11848" y="18465"/>
                  <a:pt x="11801" y="18487"/>
                  <a:pt x="11764" y="18489"/>
                </a:cubicBezTo>
                <a:cubicBezTo>
                  <a:pt x="11726" y="18491"/>
                  <a:pt x="11543" y="18507"/>
                  <a:pt x="11354" y="18528"/>
                </a:cubicBezTo>
                <a:cubicBezTo>
                  <a:pt x="11109" y="18554"/>
                  <a:pt x="11005" y="18548"/>
                  <a:pt x="10992" y="18512"/>
                </a:cubicBezTo>
                <a:cubicBezTo>
                  <a:pt x="10981" y="18483"/>
                  <a:pt x="10989" y="18451"/>
                  <a:pt x="11009" y="18441"/>
                </a:cubicBezTo>
                <a:cubicBezTo>
                  <a:pt x="11094" y="18395"/>
                  <a:pt x="13482" y="17856"/>
                  <a:pt x="13496" y="17880"/>
                </a:cubicBezTo>
                <a:cubicBezTo>
                  <a:pt x="13504" y="17894"/>
                  <a:pt x="13525" y="17889"/>
                  <a:pt x="13542" y="17867"/>
                </a:cubicBezTo>
                <a:cubicBezTo>
                  <a:pt x="13592" y="17799"/>
                  <a:pt x="13875" y="17757"/>
                  <a:pt x="13896" y="17815"/>
                </a:cubicBezTo>
                <a:cubicBezTo>
                  <a:pt x="13921" y="17883"/>
                  <a:pt x="14077" y="17826"/>
                  <a:pt x="14117" y="17735"/>
                </a:cubicBezTo>
                <a:cubicBezTo>
                  <a:pt x="14128" y="17708"/>
                  <a:pt x="14149" y="17694"/>
                  <a:pt x="14173" y="17689"/>
                </a:cubicBezTo>
                <a:close/>
                <a:moveTo>
                  <a:pt x="5611" y="18508"/>
                </a:moveTo>
                <a:lnTo>
                  <a:pt x="5427" y="18518"/>
                </a:lnTo>
                <a:lnTo>
                  <a:pt x="5244" y="18524"/>
                </a:lnTo>
                <a:lnTo>
                  <a:pt x="5244" y="18840"/>
                </a:lnTo>
                <a:lnTo>
                  <a:pt x="5244" y="19153"/>
                </a:lnTo>
                <a:lnTo>
                  <a:pt x="5421" y="19153"/>
                </a:lnTo>
                <a:cubicBezTo>
                  <a:pt x="5618" y="19153"/>
                  <a:pt x="5598" y="19199"/>
                  <a:pt x="5607" y="18728"/>
                </a:cubicBezTo>
                <a:lnTo>
                  <a:pt x="5611" y="18508"/>
                </a:lnTo>
                <a:close/>
                <a:moveTo>
                  <a:pt x="5020" y="18844"/>
                </a:moveTo>
                <a:cubicBezTo>
                  <a:pt x="4999" y="18858"/>
                  <a:pt x="5006" y="18870"/>
                  <a:pt x="5038" y="18873"/>
                </a:cubicBezTo>
                <a:cubicBezTo>
                  <a:pt x="5066" y="18875"/>
                  <a:pt x="5083" y="18865"/>
                  <a:pt x="5074" y="18850"/>
                </a:cubicBezTo>
                <a:cubicBezTo>
                  <a:pt x="5065" y="18835"/>
                  <a:pt x="5040" y="18830"/>
                  <a:pt x="5020" y="18844"/>
                </a:cubicBezTo>
                <a:close/>
                <a:moveTo>
                  <a:pt x="6094" y="19475"/>
                </a:moveTo>
                <a:cubicBezTo>
                  <a:pt x="6071" y="19475"/>
                  <a:pt x="6069" y="19518"/>
                  <a:pt x="6087" y="19621"/>
                </a:cubicBezTo>
                <a:cubicBezTo>
                  <a:pt x="6107" y="19741"/>
                  <a:pt x="6104" y="19766"/>
                  <a:pt x="6062" y="19785"/>
                </a:cubicBezTo>
                <a:cubicBezTo>
                  <a:pt x="5987" y="19818"/>
                  <a:pt x="5956" y="20297"/>
                  <a:pt x="6024" y="20381"/>
                </a:cubicBezTo>
                <a:cubicBezTo>
                  <a:pt x="6070" y="20439"/>
                  <a:pt x="6071" y="20441"/>
                  <a:pt x="6024" y="20472"/>
                </a:cubicBezTo>
                <a:cubicBezTo>
                  <a:pt x="5978" y="20502"/>
                  <a:pt x="5978" y="20506"/>
                  <a:pt x="6028" y="20565"/>
                </a:cubicBezTo>
                <a:cubicBezTo>
                  <a:pt x="6063" y="20607"/>
                  <a:pt x="6086" y="20708"/>
                  <a:pt x="6098" y="20878"/>
                </a:cubicBezTo>
                <a:cubicBezTo>
                  <a:pt x="6112" y="21071"/>
                  <a:pt x="6125" y="21128"/>
                  <a:pt x="6159" y="21120"/>
                </a:cubicBezTo>
                <a:cubicBezTo>
                  <a:pt x="6211" y="21107"/>
                  <a:pt x="6227" y="21013"/>
                  <a:pt x="6233" y="20681"/>
                </a:cubicBezTo>
                <a:cubicBezTo>
                  <a:pt x="6237" y="20470"/>
                  <a:pt x="6249" y="20419"/>
                  <a:pt x="6313" y="20333"/>
                </a:cubicBezTo>
                <a:lnTo>
                  <a:pt x="6387" y="20233"/>
                </a:lnTo>
                <a:lnTo>
                  <a:pt x="6332" y="20114"/>
                </a:lnTo>
                <a:cubicBezTo>
                  <a:pt x="6301" y="20048"/>
                  <a:pt x="6277" y="19962"/>
                  <a:pt x="6277" y="19927"/>
                </a:cubicBezTo>
                <a:cubicBezTo>
                  <a:pt x="6277" y="19891"/>
                  <a:pt x="6263" y="19843"/>
                  <a:pt x="6248" y="19817"/>
                </a:cubicBezTo>
                <a:cubicBezTo>
                  <a:pt x="6233" y="19791"/>
                  <a:pt x="6215" y="19722"/>
                  <a:pt x="6208" y="19662"/>
                </a:cubicBezTo>
                <a:cubicBezTo>
                  <a:pt x="6196" y="19551"/>
                  <a:pt x="6151" y="19477"/>
                  <a:pt x="6094" y="19475"/>
                </a:cubicBezTo>
                <a:close/>
                <a:moveTo>
                  <a:pt x="5945" y="20684"/>
                </a:moveTo>
                <a:cubicBezTo>
                  <a:pt x="5941" y="20681"/>
                  <a:pt x="5934" y="20695"/>
                  <a:pt x="5924" y="20723"/>
                </a:cubicBezTo>
                <a:cubicBezTo>
                  <a:pt x="5884" y="20828"/>
                  <a:pt x="5890" y="20900"/>
                  <a:pt x="5943" y="20923"/>
                </a:cubicBezTo>
                <a:cubicBezTo>
                  <a:pt x="5969" y="20935"/>
                  <a:pt x="5997" y="20946"/>
                  <a:pt x="6003" y="20949"/>
                </a:cubicBezTo>
                <a:cubicBezTo>
                  <a:pt x="6010" y="20952"/>
                  <a:pt x="6000" y="20931"/>
                  <a:pt x="5982" y="20900"/>
                </a:cubicBezTo>
                <a:cubicBezTo>
                  <a:pt x="5965" y="20870"/>
                  <a:pt x="5950" y="20801"/>
                  <a:pt x="5950" y="20749"/>
                </a:cubicBezTo>
                <a:cubicBezTo>
                  <a:pt x="5950" y="20710"/>
                  <a:pt x="5948" y="20688"/>
                  <a:pt x="5945" y="20684"/>
                </a:cubicBezTo>
                <a:close/>
              </a:path>
            </a:pathLst>
          </a:custGeom>
          <a:ln w="12700">
            <a:miter lim="400000"/>
          </a:ln>
        </p:spPr>
      </p:pic>
      <p:pic>
        <p:nvPicPr>
          <p:cNvPr id="6" name="Picture 5"/>
          <p:cNvPicPr>
            <a:picLocks noChangeAspect="1"/>
          </p:cNvPicPr>
          <p:nvPr/>
        </p:nvPicPr>
        <p:blipFill>
          <a:blip r:embed="rId11"/>
          <a:stretch>
            <a:fillRect/>
          </a:stretch>
        </p:blipFill>
        <p:spPr>
          <a:xfrm>
            <a:off x="5986293" y="11212642"/>
            <a:ext cx="1917896" cy="2054889"/>
          </a:xfrm>
          <a:prstGeom prst="rect">
            <a:avLst/>
          </a:prstGeom>
        </p:spPr>
      </p:pic>
      <p:pic>
        <p:nvPicPr>
          <p:cNvPr id="19" name="Picture 1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4871" y="5542932"/>
            <a:ext cx="2903173" cy="204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26774" y="11530310"/>
            <a:ext cx="3269368" cy="1611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4871" y="11842095"/>
            <a:ext cx="1785338" cy="178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15"/>
          <a:stretch>
            <a:fillRect/>
          </a:stretch>
        </p:blipFill>
        <p:spPr>
          <a:xfrm>
            <a:off x="21001726" y="7083975"/>
            <a:ext cx="2471464" cy="1683685"/>
          </a:xfrm>
          <a:prstGeom prst="rect">
            <a:avLst/>
          </a:prstGeom>
        </p:spPr>
      </p:pic>
    </p:spTree>
    <p:extLst>
      <p:ext uri="{BB962C8B-B14F-4D97-AF65-F5344CB8AC3E}">
        <p14:creationId xmlns:p14="http://schemas.microsoft.com/office/powerpoint/2010/main" val="76338004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856" b="6371"/>
          <a:stretch/>
        </p:blipFill>
        <p:spPr bwMode="auto">
          <a:xfrm>
            <a:off x="0" y="1844040"/>
            <a:ext cx="24384000" cy="1225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Built on ‘balanced global systems’</a:t>
            </a:r>
            <a:endParaRPr lang="en-GB" dirty="0"/>
          </a:p>
        </p:txBody>
      </p:sp>
      <p:sp>
        <p:nvSpPr>
          <p:cNvPr id="3" name="Slide Number Placeholder 2"/>
          <p:cNvSpPr>
            <a:spLocks noGrp="1"/>
          </p:cNvSpPr>
          <p:nvPr>
            <p:ph type="sldNum" sz="quarter" idx="10"/>
          </p:nvPr>
        </p:nvSpPr>
        <p:spPr/>
        <p:txBody>
          <a:bodyPr/>
          <a:lstStyle/>
          <a:p>
            <a:fld id="{86CB4B4D-7CA3-9044-876B-883B54F8677D}" type="slidenum">
              <a:rPr lang="tr-TR" smtClean="0"/>
              <a:t>3</a:t>
            </a:fld>
            <a:endParaRPr lang="tr-TR"/>
          </a:p>
        </p:txBody>
      </p:sp>
      <p:sp>
        <p:nvSpPr>
          <p:cNvPr id="4" name="Content Placeholder 1"/>
          <p:cNvSpPr txBox="1">
            <a:spLocks/>
          </p:cNvSpPr>
          <p:nvPr/>
        </p:nvSpPr>
        <p:spPr>
          <a:xfrm>
            <a:off x="6475721" y="1980930"/>
            <a:ext cx="17480093" cy="2329721"/>
          </a:xfrm>
          <a:prstGeom prst="rect">
            <a:avLst/>
          </a:prstGeom>
        </p:spPr>
        <p:txBody>
          <a:bodyPr/>
          <a:lstStyle>
            <a:lvl1pPr marL="627179" marR="57799" indent="-586539" algn="l" defTabSz="1295400" latinLnBrk="0">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1pPr>
            <a:lvl2pPr marL="1044126" marR="57799" indent="-546286" algn="l" defTabSz="1295400" latinLnBrk="0">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2pPr>
            <a:lvl3pPr marL="1485718" marR="57799" indent="-530678" algn="l" defTabSz="1295400" latinLnBrk="0">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3pPr>
            <a:lvl4pPr marL="2031364" marR="57799" indent="-619125" algn="l" defTabSz="1295400" latinLnBrk="0">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4pPr>
            <a:lvl5pPr marL="2488564" marR="57799" indent="-619125" algn="l" defTabSz="1295400" latinLnBrk="0">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5pPr>
            <a:lvl6pPr marL="2488564" marR="57799" indent="-619125" algn="l" defTabSz="1295400" latinLnBrk="0">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6pPr>
            <a:lvl7pPr marL="2488564" marR="57799" indent="-619125" algn="l" defTabSz="1295400" latinLnBrk="0">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7pPr>
            <a:lvl8pPr marL="2488564" marR="57799" indent="-619125" algn="l" defTabSz="1295400" latinLnBrk="0">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8pPr>
            <a:lvl9pPr marL="2488564" marR="57799" indent="-619125" algn="l" defTabSz="1295400" latinLnBrk="0">
              <a:lnSpc>
                <a:spcPct val="100000"/>
              </a:lnSpc>
              <a:spcBef>
                <a:spcPts val="1000"/>
              </a:spcBef>
              <a:spcAft>
                <a:spcPts val="0"/>
              </a:spcAft>
              <a:buClrTx/>
              <a:buSzPct val="100000"/>
              <a:buFontTx/>
              <a:buChar char="•"/>
              <a:tabLst/>
              <a:defRPr sz="6500" b="0" i="0" u="none" strike="noStrike" cap="none" spc="0" baseline="0">
                <a:ln>
                  <a:noFill/>
                </a:ln>
                <a:solidFill>
                  <a:srgbClr val="000000"/>
                </a:solidFill>
                <a:uFill>
                  <a:solidFill>
                    <a:srgbClr val="000000"/>
                  </a:solidFill>
                </a:uFill>
                <a:latin typeface="Minion Pro"/>
                <a:ea typeface="Minion Pro"/>
                <a:cs typeface="Minion Pro"/>
                <a:sym typeface="Minion Pro"/>
              </a:defRPr>
            </a:lvl9pPr>
          </a:lstStyle>
          <a:p>
            <a:pPr marL="40640" indent="0" algn="r" hangingPunct="1">
              <a:buNone/>
            </a:pPr>
            <a:r>
              <a:rPr lang="en-US" sz="6000" b="1" dirty="0" smtClean="0">
                <a:solidFill>
                  <a:schemeClr val="bg1">
                    <a:lumMod val="95000"/>
                  </a:schemeClr>
                </a:solidFill>
                <a:latin typeface="Akkurat Std" panose="02000503000000000000" pitchFamily="2" charset="0"/>
              </a:rPr>
              <a:t>Full mesh with dynamic data placement</a:t>
            </a:r>
          </a:p>
          <a:p>
            <a:pPr marL="40640" indent="0" algn="r" hangingPunct="1">
              <a:buNone/>
            </a:pPr>
            <a:r>
              <a:rPr lang="en-US" sz="6000" b="1" dirty="0">
                <a:solidFill>
                  <a:schemeClr val="bg1">
                    <a:lumMod val="95000"/>
                  </a:schemeClr>
                </a:solidFill>
                <a:latin typeface="Akkurat Std" panose="02000503000000000000" pitchFamily="2" charset="0"/>
              </a:rPr>
              <a:t>i</a:t>
            </a:r>
            <a:r>
              <a:rPr lang="en-US" sz="6000" b="1" dirty="0" smtClean="0">
                <a:solidFill>
                  <a:schemeClr val="bg1">
                    <a:lumMod val="95000"/>
                  </a:schemeClr>
                </a:solidFill>
                <a:latin typeface="Akkurat Std" panose="02000503000000000000" pitchFamily="2" charset="0"/>
              </a:rPr>
              <a:t>nterconnected </a:t>
            </a:r>
            <a:r>
              <a:rPr lang="en-US" sz="6000" b="1" dirty="0" smtClean="0">
                <a:solidFill>
                  <a:schemeClr val="bg1">
                    <a:lumMod val="95000"/>
                  </a:schemeClr>
                </a:solidFill>
                <a:latin typeface="Akkurat Std" panose="02000503000000000000" pitchFamily="2" charset="0"/>
              </a:rPr>
              <a:t>with sufficient bandwidth </a:t>
            </a:r>
            <a:r>
              <a:rPr lang="en-US" sz="6000" b="1" dirty="0" smtClean="0">
                <a:solidFill>
                  <a:schemeClr val="bg1">
                    <a:lumMod val="95000"/>
                  </a:schemeClr>
                </a:solidFill>
                <a:latin typeface="Akkurat Std" panose="02000503000000000000" pitchFamily="2" charset="0"/>
              </a:rPr>
              <a:t>for</a:t>
            </a:r>
            <a:r>
              <a:rPr lang="en-US" sz="6000" b="1" dirty="0" smtClean="0">
                <a:solidFill>
                  <a:schemeClr val="bg1">
                    <a:lumMod val="95000"/>
                  </a:schemeClr>
                </a:solidFill>
                <a:latin typeface="Akkurat Std" panose="02000503000000000000" pitchFamily="2" charset="0"/>
              </a:rPr>
              <a:t/>
            </a:r>
            <a:br>
              <a:rPr lang="en-US" sz="6000" b="1" dirty="0" smtClean="0">
                <a:solidFill>
                  <a:schemeClr val="bg1">
                    <a:lumMod val="95000"/>
                  </a:schemeClr>
                </a:solidFill>
                <a:latin typeface="Akkurat Std" panose="02000503000000000000" pitchFamily="2" charset="0"/>
              </a:rPr>
            </a:br>
            <a:r>
              <a:rPr lang="en-US" sz="6000" b="1" dirty="0" smtClean="0">
                <a:solidFill>
                  <a:schemeClr val="bg1">
                    <a:lumMod val="95000"/>
                  </a:schemeClr>
                </a:solidFill>
                <a:latin typeface="Akkurat Std" panose="02000503000000000000" pitchFamily="2" charset="0"/>
              </a:rPr>
              <a:t>‘opportunistic’ </a:t>
            </a:r>
            <a:r>
              <a:rPr lang="en-US" sz="6000" b="1" dirty="0" smtClean="0">
                <a:solidFill>
                  <a:schemeClr val="bg1">
                    <a:lumMod val="95000"/>
                  </a:schemeClr>
                </a:solidFill>
                <a:latin typeface="Akkurat Std" panose="02000503000000000000" pitchFamily="2" charset="0"/>
              </a:rPr>
              <a:t>movement of data to compute</a:t>
            </a:r>
            <a:endParaRPr lang="en-US" sz="6000" b="1" dirty="0">
              <a:solidFill>
                <a:schemeClr val="bg1">
                  <a:lumMod val="95000"/>
                </a:schemeClr>
              </a:solidFill>
              <a:latin typeface="Akkurat Std" panose="02000503000000000000" pitchFamily="2" charset="0"/>
            </a:endParaRP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95032" y="5146165"/>
            <a:ext cx="9560782" cy="7550047"/>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a:stretch>
            <a:fillRect/>
          </a:stretch>
        </p:blipFill>
        <p:spPr>
          <a:xfrm>
            <a:off x="486181" y="5880229"/>
            <a:ext cx="11041210" cy="5623028"/>
          </a:xfrm>
          <a:prstGeom prst="rect">
            <a:avLst/>
          </a:prstGeom>
          <a:effectLst>
            <a:innerShdw blurRad="508000">
              <a:prstClr val="black"/>
            </a:innerShdw>
          </a:effectLst>
        </p:spPr>
      </p:pic>
      <p:sp>
        <p:nvSpPr>
          <p:cNvPr id="12" name="TextBox 11"/>
          <p:cNvSpPr txBox="1"/>
          <p:nvPr/>
        </p:nvSpPr>
        <p:spPr>
          <a:xfrm>
            <a:off x="485775" y="11524913"/>
            <a:ext cx="17067173" cy="26058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600" tIns="101600" rIns="101600" bIns="1016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4000" b="1" i="1" u="none" strike="noStrike" cap="none" spc="0" normalizeH="0" baseline="0" dirty="0" smtClean="0">
                <a:ln>
                  <a:noFill/>
                </a:ln>
                <a:solidFill>
                  <a:schemeClr val="bg1">
                    <a:lumMod val="95000"/>
                  </a:schemeClr>
                </a:solidFill>
                <a:effectLst/>
                <a:uFillTx/>
                <a:latin typeface="Helvetica Neue"/>
                <a:ea typeface="Helvetica Neue"/>
                <a:cs typeface="Helvetica Neue"/>
                <a:sym typeface="Helvetica Neue"/>
              </a:rPr>
              <a:t>Distributed Object Store</a:t>
            </a:r>
            <a:r>
              <a:rPr kumimoji="0" lang="en-US" sz="4000" b="1" i="1" u="none" strike="noStrike" cap="none" spc="0" normalizeH="0" dirty="0" smtClean="0">
                <a:ln>
                  <a:noFill/>
                </a:ln>
                <a:solidFill>
                  <a:schemeClr val="bg1">
                    <a:lumMod val="95000"/>
                  </a:schemeClr>
                </a:solidFill>
                <a:effectLst/>
                <a:uFillTx/>
                <a:latin typeface="Helvetica Neue"/>
                <a:ea typeface="Helvetica Neue"/>
                <a:cs typeface="Helvetica Neue"/>
                <a:sym typeface="Helvetica Neue"/>
              </a:rPr>
              <a:t> (and caching edges not shown)</a:t>
            </a:r>
          </a:p>
          <a:p>
            <a:pPr marL="0" marR="0" indent="0" algn="l" defTabSz="457200" rtl="0" fontAlgn="auto" latinLnBrk="0" hangingPunct="0">
              <a:lnSpc>
                <a:spcPct val="100000"/>
              </a:lnSpc>
              <a:spcBef>
                <a:spcPts val="0"/>
              </a:spcBef>
              <a:spcAft>
                <a:spcPts val="0"/>
              </a:spcAft>
              <a:buClrTx/>
              <a:buSzTx/>
              <a:buFontTx/>
              <a:buNone/>
              <a:tabLst/>
            </a:pPr>
            <a:r>
              <a:rPr kumimoji="0" lang="en-US" sz="4000" b="1" i="1" u="none" strike="noStrike" cap="none" spc="0" normalizeH="0" baseline="0" dirty="0" smtClean="0">
                <a:ln>
                  <a:noFill/>
                </a:ln>
                <a:solidFill>
                  <a:schemeClr val="bg1">
                    <a:lumMod val="95000"/>
                  </a:schemeClr>
                </a:solidFill>
                <a:effectLst/>
                <a:uFillTx/>
                <a:latin typeface="Helvetica Neue"/>
                <a:ea typeface="Helvetica Neue"/>
                <a:cs typeface="Helvetica Neue"/>
                <a:sym typeface="Helvetica Neue"/>
              </a:rPr>
              <a:t>using</a:t>
            </a:r>
            <a:r>
              <a:rPr kumimoji="0" lang="en-US" sz="4000" b="1" i="1" u="none" strike="noStrike" cap="none" spc="0" normalizeH="0" dirty="0" smtClean="0">
                <a:ln>
                  <a:noFill/>
                </a:ln>
                <a:solidFill>
                  <a:schemeClr val="bg1">
                    <a:lumMod val="95000"/>
                  </a:schemeClr>
                </a:solidFill>
                <a:effectLst/>
                <a:uFillTx/>
                <a:latin typeface="Helvetica Neue"/>
                <a:ea typeface="Helvetica Neue"/>
                <a:cs typeface="Helvetica Neue"/>
                <a:sym typeface="Helvetica Neue"/>
              </a:rPr>
              <a:t> credential delegation through the caches</a:t>
            </a:r>
          </a:p>
          <a:p>
            <a:pPr marL="0" marR="0" indent="0" algn="l" defTabSz="457200" rtl="0" fontAlgn="auto" latinLnBrk="0" hangingPunct="0">
              <a:lnSpc>
                <a:spcPct val="100000"/>
              </a:lnSpc>
              <a:spcBef>
                <a:spcPts val="0"/>
              </a:spcBef>
              <a:spcAft>
                <a:spcPts val="0"/>
              </a:spcAft>
              <a:buClrTx/>
              <a:buSzTx/>
              <a:buFontTx/>
              <a:buNone/>
              <a:tabLst/>
            </a:pPr>
            <a:endParaRPr lang="en-US" sz="1200" baseline="0" dirty="0">
              <a:solidFill>
                <a:schemeClr val="bg1">
                  <a:lumMod val="95000"/>
                </a:schemeClr>
              </a:solidFill>
            </a:endParaRPr>
          </a:p>
          <a:p>
            <a:r>
              <a:rPr kumimoji="0" lang="en-US" sz="3200" b="1" i="1" u="none" strike="noStrike" cap="none" spc="0" normalizeH="0" dirty="0" smtClean="0">
                <a:ln>
                  <a:noFill/>
                </a:ln>
                <a:solidFill>
                  <a:schemeClr val="bg1">
                    <a:lumMod val="95000"/>
                  </a:schemeClr>
                </a:solidFill>
                <a:effectLst/>
                <a:uFillTx/>
                <a:latin typeface="Helvetica Neue"/>
                <a:ea typeface="Helvetica Neue"/>
                <a:cs typeface="Helvetica Neue"/>
                <a:sym typeface="Helvetica Neue"/>
              </a:rPr>
              <a:t>Image credit Data Lake: Andreas-Joachim Peters, CERN </a:t>
            </a:r>
            <a:r>
              <a:rPr lang="en-US" sz="3200" dirty="0">
                <a:solidFill>
                  <a:schemeClr val="bg1">
                    <a:lumMod val="95000"/>
                  </a:schemeClr>
                </a:solidFill>
              </a:rPr>
              <a:t>EOS team, </a:t>
            </a:r>
            <a:r>
              <a:rPr lang="en-US" sz="3200" dirty="0" smtClean="0">
                <a:solidFill>
                  <a:schemeClr val="bg1">
                    <a:lumMod val="95000"/>
                  </a:schemeClr>
                </a:solidFill>
              </a:rPr>
              <a:t/>
            </a:r>
            <a:br>
              <a:rPr lang="en-US" sz="3200" dirty="0" smtClean="0">
                <a:solidFill>
                  <a:schemeClr val="bg1">
                    <a:lumMod val="95000"/>
                  </a:schemeClr>
                </a:solidFill>
              </a:rPr>
            </a:br>
            <a:r>
              <a:rPr lang="en-US" sz="3200" dirty="0" smtClean="0">
                <a:solidFill>
                  <a:schemeClr val="bg1">
                    <a:lumMod val="95000"/>
                  </a:schemeClr>
                </a:solidFill>
              </a:rPr>
              <a:t>http</a:t>
            </a:r>
            <a:r>
              <a:rPr lang="en-US" sz="3200" dirty="0">
                <a:solidFill>
                  <a:schemeClr val="bg1">
                    <a:lumMod val="95000"/>
                  </a:schemeClr>
                </a:solidFill>
              </a:rPr>
              <a:t>://indico4.twgrid.org/indico/event/4/session/15/contribution/50/material/slides/0.pdf</a:t>
            </a:r>
            <a:endParaRPr kumimoji="0" lang="en-GB" sz="3200" b="1" i="1" u="none" strike="noStrike" cap="none" spc="0" normalizeH="0" baseline="0" dirty="0">
              <a:ln>
                <a:noFill/>
              </a:ln>
              <a:solidFill>
                <a:schemeClr val="bg1">
                  <a:lumMod val="95000"/>
                </a:schemeClr>
              </a:solidFill>
              <a:effectLst/>
              <a:uFillTx/>
              <a:latin typeface="Helvetica Neue"/>
              <a:ea typeface="Helvetica Neue"/>
              <a:cs typeface="Helvetica Neue"/>
              <a:sym typeface="Helvetica Neue"/>
            </a:endParaRPr>
          </a:p>
        </p:txBody>
      </p:sp>
      <p:sp>
        <p:nvSpPr>
          <p:cNvPr id="5" name="TextBox 4"/>
          <p:cNvSpPr txBox="1"/>
          <p:nvPr/>
        </p:nvSpPr>
        <p:spPr>
          <a:xfrm flipH="1">
            <a:off x="17598667" y="12806862"/>
            <a:ext cx="6357147" cy="6360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0" marR="0" indent="0" algn="r" defTabSz="457200" rtl="0" fontAlgn="auto" latinLnBrk="0" hangingPunct="0">
              <a:lnSpc>
                <a:spcPct val="100000"/>
              </a:lnSpc>
              <a:spcBef>
                <a:spcPts val="0"/>
              </a:spcBef>
              <a:spcAft>
                <a:spcPts val="0"/>
              </a:spcAft>
              <a:buClrTx/>
              <a:buSzTx/>
              <a:buFontTx/>
              <a:buNone/>
              <a:tabLst/>
            </a:pPr>
            <a:r>
              <a:rPr kumimoji="0" lang="en-US" sz="2800" b="1" i="1" u="none" strike="noStrike" cap="none" spc="0" normalizeH="0" baseline="0" dirty="0" smtClean="0">
                <a:ln>
                  <a:noFill/>
                </a:ln>
                <a:solidFill>
                  <a:srgbClr val="000000"/>
                </a:solidFill>
                <a:effectLst/>
                <a:uFillTx/>
                <a:latin typeface="Helvetica Neue"/>
                <a:ea typeface="Helvetica Neue"/>
                <a:cs typeface="Helvetica Neue"/>
                <a:sym typeface="Helvetica Neue"/>
              </a:rPr>
              <a:t>Image: LHC One</a:t>
            </a:r>
            <a:endParaRPr kumimoji="0" lang="en-GB" sz="2800" b="1" i="1"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2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2188" y="2271742"/>
            <a:ext cx="4799908" cy="2538336"/>
          </a:xfrm>
          <a:prstGeom prst="rect">
            <a:avLst/>
          </a:prstGeom>
          <a:noFill/>
          <a:ln>
            <a:noFill/>
          </a:ln>
          <a:effectLst>
            <a:outerShdw blurRad="76200" dist="63499" dir="54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10" name="Group 9"/>
          <p:cNvGrpSpPr/>
          <p:nvPr/>
        </p:nvGrpSpPr>
        <p:grpSpPr>
          <a:xfrm>
            <a:off x="486181" y="1946365"/>
            <a:ext cx="3942616" cy="3367458"/>
            <a:chOff x="5188540" y="987574"/>
            <a:chExt cx="3960440" cy="3637888"/>
          </a:xfrm>
        </p:grpSpPr>
        <p:pic>
          <p:nvPicPr>
            <p:cNvPr id="1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8540" y="987574"/>
              <a:ext cx="3960440" cy="363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7764064" y="1039837"/>
              <a:ext cx="1272432" cy="299244"/>
            </a:xfrm>
            <a:prstGeom prst="rect">
              <a:avLst/>
            </a:prstGeom>
            <a:solidFill>
              <a:srgbClr val="FFFFFF">
                <a:alpha val="50196"/>
              </a:srgbClr>
            </a:solidFill>
          </p:spPr>
          <p:txBody>
            <a:bodyPr wrap="square" rtlCol="0">
              <a:spAutoFit/>
            </a:bodyPr>
            <a:lstStyle/>
            <a:p>
              <a:r>
                <a:rPr lang="en-US" sz="1200" dirty="0" smtClean="0">
                  <a:latin typeface="Akkurat Std" panose="02000503000000000000" pitchFamily="2" charset="0"/>
                </a:rPr>
                <a:t>EGI biomedical </a:t>
              </a:r>
            </a:p>
          </p:txBody>
        </p:sp>
        <p:cxnSp>
          <p:nvCxnSpPr>
            <p:cNvPr id="15" name="Straight Arrow Connector 14"/>
            <p:cNvCxnSpPr/>
            <p:nvPr/>
          </p:nvCxnSpPr>
          <p:spPr>
            <a:xfrm flipH="1">
              <a:off x="6300192" y="1223244"/>
              <a:ext cx="144016" cy="26838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44208" y="1563638"/>
              <a:ext cx="2448272" cy="299244"/>
            </a:xfrm>
            <a:prstGeom prst="rect">
              <a:avLst/>
            </a:prstGeom>
            <a:solidFill>
              <a:srgbClr val="FFFFFF">
                <a:alpha val="50196"/>
              </a:srgbClr>
            </a:solidFill>
          </p:spPr>
          <p:txBody>
            <a:bodyPr wrap="square" rtlCol="0">
              <a:spAutoFit/>
            </a:bodyPr>
            <a:lstStyle/>
            <a:p>
              <a:r>
                <a:rPr lang="en-US" sz="1200" dirty="0" smtClean="0">
                  <a:latin typeface="Akkurat Std" panose="02000503000000000000" pitchFamily="2" charset="0"/>
                </a:rPr>
                <a:t>LIGO/Virgo gravitational waves</a:t>
              </a:r>
            </a:p>
          </p:txBody>
        </p:sp>
        <p:sp>
          <p:nvSpPr>
            <p:cNvPr id="17" name="TextBox 16"/>
            <p:cNvSpPr txBox="1"/>
            <p:nvPr/>
          </p:nvSpPr>
          <p:spPr>
            <a:xfrm>
              <a:off x="5865774" y="2139701"/>
              <a:ext cx="938474" cy="299244"/>
            </a:xfrm>
            <a:prstGeom prst="rect">
              <a:avLst/>
            </a:prstGeom>
            <a:solidFill>
              <a:srgbClr val="FFFFFF">
                <a:alpha val="50196"/>
              </a:srgbClr>
            </a:solidFill>
          </p:spPr>
          <p:txBody>
            <a:bodyPr wrap="square" rtlCol="0">
              <a:spAutoFit/>
            </a:bodyPr>
            <a:lstStyle/>
            <a:p>
              <a:r>
                <a:rPr lang="en-US" sz="1200" dirty="0" smtClean="0">
                  <a:latin typeface="Akkurat Std" panose="02000503000000000000" pitchFamily="2" charset="0"/>
                </a:rPr>
                <a:t>LHC Alice</a:t>
              </a:r>
            </a:p>
          </p:txBody>
        </p:sp>
        <p:sp>
          <p:nvSpPr>
            <p:cNvPr id="18" name="TextBox 17"/>
            <p:cNvSpPr txBox="1"/>
            <p:nvPr/>
          </p:nvSpPr>
          <p:spPr>
            <a:xfrm>
              <a:off x="7884368" y="2859783"/>
              <a:ext cx="938474" cy="299244"/>
            </a:xfrm>
            <a:prstGeom prst="rect">
              <a:avLst/>
            </a:prstGeom>
            <a:solidFill>
              <a:srgbClr val="FFFFFF">
                <a:alpha val="50196"/>
              </a:srgbClr>
            </a:solidFill>
          </p:spPr>
          <p:txBody>
            <a:bodyPr wrap="square" rtlCol="0">
              <a:spAutoFit/>
            </a:bodyPr>
            <a:lstStyle/>
            <a:p>
              <a:r>
                <a:rPr lang="en-US" sz="1200" dirty="0" smtClean="0">
                  <a:latin typeface="Akkurat Std" panose="02000503000000000000" pitchFamily="2" charset="0"/>
                </a:rPr>
                <a:t>LHC Atlas</a:t>
              </a:r>
            </a:p>
          </p:txBody>
        </p:sp>
        <p:sp>
          <p:nvSpPr>
            <p:cNvPr id="19" name="TextBox 18"/>
            <p:cNvSpPr txBox="1"/>
            <p:nvPr/>
          </p:nvSpPr>
          <p:spPr>
            <a:xfrm>
              <a:off x="7339580" y="3971543"/>
              <a:ext cx="657527" cy="299244"/>
            </a:xfrm>
            <a:prstGeom prst="rect">
              <a:avLst/>
            </a:prstGeom>
            <a:solidFill>
              <a:srgbClr val="FFFFFF">
                <a:alpha val="50196"/>
              </a:srgbClr>
            </a:solidFill>
          </p:spPr>
          <p:txBody>
            <a:bodyPr wrap="square" rtlCol="0">
              <a:spAutoFit/>
            </a:bodyPr>
            <a:lstStyle/>
            <a:p>
              <a:r>
                <a:rPr lang="en-US" sz="1200" dirty="0" err="1" smtClean="0">
                  <a:latin typeface="Akkurat Std" panose="02000503000000000000" pitchFamily="2" charset="0"/>
                </a:rPr>
                <a:t>LHCb</a:t>
              </a:r>
              <a:endParaRPr lang="en-US" sz="1200" dirty="0" smtClean="0">
                <a:latin typeface="Akkurat Std" panose="02000503000000000000" pitchFamily="2" charset="0"/>
              </a:endParaRPr>
            </a:p>
          </p:txBody>
        </p:sp>
        <p:sp>
          <p:nvSpPr>
            <p:cNvPr id="20" name="TextBox 19"/>
            <p:cNvSpPr txBox="1"/>
            <p:nvPr/>
          </p:nvSpPr>
          <p:spPr>
            <a:xfrm>
              <a:off x="5865774" y="1069356"/>
              <a:ext cx="1154498" cy="299244"/>
            </a:xfrm>
            <a:prstGeom prst="rect">
              <a:avLst/>
            </a:prstGeom>
            <a:solidFill>
              <a:srgbClr val="FFFFFF">
                <a:alpha val="50196"/>
              </a:srgbClr>
            </a:solidFill>
          </p:spPr>
          <p:txBody>
            <a:bodyPr wrap="square" rtlCol="0">
              <a:spAutoFit/>
            </a:bodyPr>
            <a:lstStyle/>
            <a:p>
              <a:r>
                <a:rPr lang="en-US" sz="1200" dirty="0" smtClean="0">
                  <a:latin typeface="Akkurat Std" panose="02000503000000000000" pitchFamily="2" charset="0"/>
                </a:rPr>
                <a:t>NL: </a:t>
              </a:r>
              <a:r>
                <a:rPr lang="en-US" sz="1200" dirty="0" err="1" smtClean="0">
                  <a:latin typeface="Akkurat Std" panose="02000503000000000000" pitchFamily="2" charset="0"/>
                </a:rPr>
                <a:t>WeNMR</a:t>
              </a:r>
              <a:endParaRPr lang="en-US" sz="1200" dirty="0" smtClean="0">
                <a:latin typeface="Akkurat Std" panose="02000503000000000000" pitchFamily="2" charset="0"/>
              </a:endParaRPr>
            </a:p>
          </p:txBody>
        </p:sp>
      </p:grpSp>
    </p:spTree>
    <p:extLst>
      <p:ext uri="{BB962C8B-B14F-4D97-AF65-F5344CB8AC3E}">
        <p14:creationId xmlns:p14="http://schemas.microsoft.com/office/powerpoint/2010/main" val="2641849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883" y="145515"/>
            <a:ext cx="19397774" cy="1552918"/>
          </a:xfrm>
        </p:spPr>
        <p:txBody>
          <a:bodyPr/>
          <a:lstStyle/>
          <a:p>
            <a:r>
              <a:rPr lang="en-US" dirty="0" smtClean="0"/>
              <a:t>But: use cases requiring more trust?</a:t>
            </a:r>
            <a:endParaRPr lang="en-GB" dirty="0"/>
          </a:p>
        </p:txBody>
      </p:sp>
      <p:sp>
        <p:nvSpPr>
          <p:cNvPr id="3" name="Slide Number Placeholder 2"/>
          <p:cNvSpPr>
            <a:spLocks noGrp="1"/>
          </p:cNvSpPr>
          <p:nvPr>
            <p:ph type="sldNum" sz="quarter" idx="10"/>
          </p:nvPr>
        </p:nvSpPr>
        <p:spPr/>
        <p:txBody>
          <a:bodyPr/>
          <a:lstStyle/>
          <a:p>
            <a:fld id="{86CB4B4D-7CA3-9044-876B-883B54F8677D}" type="slidenum">
              <a:rPr lang="tr-TR" smtClean="0"/>
              <a:t>4</a:t>
            </a:fld>
            <a:endParaRPr lang="tr-TR"/>
          </a:p>
        </p:txBody>
      </p:sp>
      <p:grpSp>
        <p:nvGrpSpPr>
          <p:cNvPr id="9" name="Group 8"/>
          <p:cNvGrpSpPr/>
          <p:nvPr/>
        </p:nvGrpSpPr>
        <p:grpSpPr>
          <a:xfrm>
            <a:off x="481012" y="2313885"/>
            <a:ext cx="6827606" cy="7134915"/>
            <a:chOff x="481012" y="2313885"/>
            <a:chExt cx="8167688" cy="8535314"/>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12" y="2313885"/>
              <a:ext cx="8167688" cy="8535314"/>
            </a:xfrm>
            <a:prstGeom prst="rect">
              <a:avLst/>
            </a:prstGeom>
          </p:spPr>
        </p:pic>
        <p:sp>
          <p:nvSpPr>
            <p:cNvPr id="5" name="Oval 4"/>
            <p:cNvSpPr/>
            <p:nvPr/>
          </p:nvSpPr>
          <p:spPr>
            <a:xfrm>
              <a:off x="3047999" y="5314950"/>
              <a:ext cx="2010383" cy="1371600"/>
            </a:xfrm>
            <a:prstGeom prst="ellipse">
              <a:avLst/>
            </a:prstGeom>
            <a:noFill/>
            <a:ln w="2286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grpSp>
      <p:sp>
        <p:nvSpPr>
          <p:cNvPr id="6" name="TextBox 5"/>
          <p:cNvSpPr txBox="1"/>
          <p:nvPr/>
        </p:nvSpPr>
        <p:spPr>
          <a:xfrm>
            <a:off x="11127426" y="2334606"/>
            <a:ext cx="12742224" cy="2667397"/>
          </a:xfrm>
          <a:prstGeom prst="rect">
            <a:avLst/>
          </a:prstGeom>
          <a:solidFill>
            <a:srgbClr val="E4D88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4000" b="1" i="1" u="none" strike="noStrike" cap="none" spc="0" normalizeH="0" baseline="0" dirty="0" smtClean="0">
                <a:ln>
                  <a:noFill/>
                </a:ln>
                <a:solidFill>
                  <a:srgbClr val="000000"/>
                </a:solidFill>
                <a:effectLst/>
                <a:uFillTx/>
                <a:sym typeface="Helvetica Neue"/>
              </a:rPr>
              <a:t>Life Sciences AAI: </a:t>
            </a:r>
            <a:br>
              <a:rPr kumimoji="0" lang="en-US" sz="4000" b="1" i="1" u="none" strike="noStrike" cap="none" spc="0" normalizeH="0" baseline="0" dirty="0" smtClean="0">
                <a:ln>
                  <a:noFill/>
                </a:ln>
                <a:solidFill>
                  <a:srgbClr val="000000"/>
                </a:solidFill>
                <a:effectLst/>
                <a:uFillTx/>
                <a:sym typeface="Helvetica Neue"/>
              </a:rPr>
            </a:br>
            <a:r>
              <a:rPr kumimoji="0" lang="en-US" sz="4000" b="1" i="1" u="none" strike="noStrike" cap="none" spc="0" normalizeH="0" baseline="0" dirty="0" smtClean="0">
                <a:ln>
                  <a:noFill/>
                </a:ln>
                <a:solidFill>
                  <a:srgbClr val="000000"/>
                </a:solidFill>
                <a:effectLst/>
                <a:uFillTx/>
                <a:sym typeface="Helvetica Neue"/>
              </a:rPr>
              <a:t>need</a:t>
            </a:r>
            <a:r>
              <a:rPr kumimoji="0" lang="en-US" sz="4000" b="1" i="1" u="none" strike="noStrike" cap="none" spc="0" normalizeH="0" dirty="0" smtClean="0">
                <a:ln>
                  <a:noFill/>
                </a:ln>
                <a:solidFill>
                  <a:srgbClr val="000000"/>
                </a:solidFill>
                <a:effectLst/>
                <a:uFillTx/>
                <a:sym typeface="Helvetica Neue"/>
              </a:rPr>
              <a:t> for a “Dataset Authorization Service”</a:t>
            </a:r>
          </a:p>
          <a:p>
            <a:pPr marL="0" marR="0" indent="0" algn="l" defTabSz="457200" rtl="0" fontAlgn="auto" latinLnBrk="0" hangingPunct="0">
              <a:lnSpc>
                <a:spcPct val="100000"/>
              </a:lnSpc>
              <a:spcBef>
                <a:spcPts val="0"/>
              </a:spcBef>
              <a:spcAft>
                <a:spcPts val="0"/>
              </a:spcAft>
              <a:buClrTx/>
              <a:buSzTx/>
              <a:buFontTx/>
              <a:buNone/>
              <a:tabLst/>
            </a:pPr>
            <a:r>
              <a:rPr lang="en-US" sz="4000" b="0" baseline="0" dirty="0" smtClean="0"/>
              <a:t>… but different requirements for, say, </a:t>
            </a:r>
            <a:br>
              <a:rPr lang="en-US" sz="4000" b="0" baseline="0" dirty="0" smtClean="0"/>
            </a:br>
            <a:r>
              <a:rPr lang="en-US" sz="4000" b="0" baseline="0" dirty="0" smtClean="0"/>
              <a:t>genome</a:t>
            </a:r>
            <a:r>
              <a:rPr lang="en-US" sz="4000" b="0" dirty="0" smtClean="0"/>
              <a:t> infrastructures and biobanks</a:t>
            </a:r>
            <a:endParaRPr kumimoji="0" lang="en-GB" sz="4000" b="0" i="1" u="none" strike="noStrike" cap="none" spc="0" normalizeH="0" baseline="0" dirty="0">
              <a:ln>
                <a:noFill/>
              </a:ln>
              <a:solidFill>
                <a:srgbClr val="000000"/>
              </a:solidFill>
              <a:effectLst/>
              <a:uFillTx/>
              <a:sym typeface="Helvetica Neue"/>
            </a:endParaRPr>
          </a:p>
        </p:txBody>
      </p:sp>
      <p:sp>
        <p:nvSpPr>
          <p:cNvPr id="7" name="TextBox 6"/>
          <p:cNvSpPr txBox="1"/>
          <p:nvPr/>
        </p:nvSpPr>
        <p:spPr>
          <a:xfrm>
            <a:off x="11127426" y="5214857"/>
            <a:ext cx="12742224" cy="2051844"/>
          </a:xfrm>
          <a:prstGeom prst="rect">
            <a:avLst/>
          </a:prstGeom>
          <a:solidFill>
            <a:srgbClr val="E4D88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4000" b="1" i="1" u="none" strike="noStrike" cap="none" spc="0" normalizeH="0" baseline="0" dirty="0" smtClean="0">
                <a:ln>
                  <a:noFill/>
                </a:ln>
                <a:solidFill>
                  <a:srgbClr val="000000"/>
                </a:solidFill>
                <a:effectLst/>
                <a:uFillTx/>
                <a:sym typeface="Helvetica Neue"/>
              </a:rPr>
              <a:t>Same researcher, different</a:t>
            </a:r>
            <a:r>
              <a:rPr kumimoji="0" lang="en-US" sz="4000" b="1" i="1" u="none" strike="noStrike" cap="none" spc="0" normalizeH="0" dirty="0" smtClean="0">
                <a:ln>
                  <a:noFill/>
                </a:ln>
                <a:solidFill>
                  <a:srgbClr val="000000"/>
                </a:solidFill>
                <a:effectLst/>
                <a:uFillTx/>
                <a:sym typeface="Helvetica Neue"/>
              </a:rPr>
              <a:t> data sets – </a:t>
            </a:r>
            <a:br>
              <a:rPr kumimoji="0" lang="en-US" sz="4000" b="1" i="1" u="none" strike="noStrike" cap="none" spc="0" normalizeH="0" dirty="0" smtClean="0">
                <a:ln>
                  <a:noFill/>
                </a:ln>
                <a:solidFill>
                  <a:srgbClr val="000000"/>
                </a:solidFill>
                <a:effectLst/>
                <a:uFillTx/>
                <a:sym typeface="Helvetica Neue"/>
              </a:rPr>
            </a:br>
            <a:r>
              <a:rPr kumimoji="0" lang="en-US" sz="4000" b="1" i="1" u="none" strike="noStrike" cap="none" spc="0" normalizeH="0" dirty="0" smtClean="0">
                <a:ln>
                  <a:noFill/>
                </a:ln>
                <a:solidFill>
                  <a:srgbClr val="000000"/>
                </a:solidFill>
                <a:effectLst/>
                <a:uFillTx/>
                <a:sym typeface="Helvetica Neue"/>
              </a:rPr>
              <a:t>and ethics does not allow them to be combined</a:t>
            </a:r>
          </a:p>
          <a:p>
            <a:pPr marL="0" marR="0" indent="0" algn="l" defTabSz="457200" rtl="0" fontAlgn="auto" latinLnBrk="0" hangingPunct="0">
              <a:lnSpc>
                <a:spcPct val="100000"/>
              </a:lnSpc>
              <a:spcBef>
                <a:spcPts val="0"/>
              </a:spcBef>
              <a:spcAft>
                <a:spcPts val="0"/>
              </a:spcAft>
              <a:buClrTx/>
              <a:buSzTx/>
              <a:buFontTx/>
              <a:buNone/>
              <a:tabLst/>
            </a:pPr>
            <a:r>
              <a:rPr lang="en-US" sz="4000" b="0" baseline="0" dirty="0" smtClean="0"/>
              <a:t>we need technical role separation for the same user?</a:t>
            </a:r>
            <a:endParaRPr kumimoji="0" lang="en-GB" sz="4000" b="0" i="1" u="none" strike="noStrike" cap="none" spc="0" normalizeH="0" baseline="0" dirty="0">
              <a:ln>
                <a:noFill/>
              </a:ln>
              <a:solidFill>
                <a:srgbClr val="000000"/>
              </a:solidFill>
              <a:effectLst/>
              <a:uFillTx/>
              <a:sym typeface="Helvetica Neue"/>
            </a:endParaRPr>
          </a:p>
        </p:txBody>
      </p:sp>
      <p:sp>
        <p:nvSpPr>
          <p:cNvPr id="8" name="TextBox 7"/>
          <p:cNvSpPr txBox="1"/>
          <p:nvPr/>
        </p:nvSpPr>
        <p:spPr>
          <a:xfrm>
            <a:off x="481012" y="9558616"/>
            <a:ext cx="23388638" cy="3282950"/>
          </a:xfrm>
          <a:prstGeom prst="rect">
            <a:avLst/>
          </a:prstGeom>
          <a:solidFill>
            <a:srgbClr val="E4D88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4000" b="1" i="1" u="none" strike="noStrike" cap="none" spc="0" normalizeH="0" baseline="0" dirty="0" smtClean="0">
                <a:ln>
                  <a:noFill/>
                </a:ln>
                <a:solidFill>
                  <a:srgbClr val="000000"/>
                </a:solidFill>
                <a:effectLst/>
                <a:uFillTx/>
                <a:sym typeface="Helvetica Neue"/>
              </a:rPr>
              <a:t>Can we retain the</a:t>
            </a:r>
            <a:r>
              <a:rPr kumimoji="0" lang="en-US" sz="4000" b="1" i="1" u="none" strike="noStrike" cap="none" spc="0" normalizeH="0" dirty="0" smtClean="0">
                <a:ln>
                  <a:noFill/>
                </a:ln>
                <a:solidFill>
                  <a:srgbClr val="000000"/>
                </a:solidFill>
                <a:effectLst/>
                <a:uFillTx/>
                <a:sym typeface="Helvetica Neue"/>
              </a:rPr>
              <a:t> efficient balance that today allows us to use any resource anywhere?</a:t>
            </a:r>
          </a:p>
          <a:p>
            <a:pPr marL="0" marR="0" indent="0" algn="l" defTabSz="457200" rtl="0" fontAlgn="auto" latinLnBrk="0" hangingPunct="0">
              <a:lnSpc>
                <a:spcPct val="100000"/>
              </a:lnSpc>
              <a:spcBef>
                <a:spcPts val="0"/>
              </a:spcBef>
              <a:spcAft>
                <a:spcPts val="0"/>
              </a:spcAft>
              <a:buClrTx/>
              <a:buSzTx/>
              <a:buFontTx/>
              <a:buNone/>
              <a:tabLst/>
            </a:pPr>
            <a:r>
              <a:rPr kumimoji="0" lang="en-US" sz="4000" b="0" i="1" u="none" strike="noStrike" cap="none" spc="0" normalizeH="0" baseline="0" dirty="0" smtClean="0">
                <a:ln>
                  <a:noFill/>
                </a:ln>
                <a:solidFill>
                  <a:srgbClr val="000000"/>
                </a:solidFill>
                <a:effectLst/>
                <a:uFillTx/>
                <a:sym typeface="Helvetica Neue"/>
              </a:rPr>
              <a:t>Is certification</a:t>
            </a:r>
            <a:r>
              <a:rPr kumimoji="0" lang="en-US" sz="4000" b="0" i="1" u="none" strike="noStrike" cap="none" spc="0" normalizeH="0" dirty="0" smtClean="0">
                <a:ln>
                  <a:noFill/>
                </a:ln>
                <a:solidFill>
                  <a:srgbClr val="000000"/>
                </a:solidFill>
                <a:effectLst/>
                <a:uFillTx/>
                <a:sym typeface="Helvetica Neue"/>
              </a:rPr>
              <a:t> of data </a:t>
            </a:r>
            <a:r>
              <a:rPr kumimoji="0" lang="en-US" sz="4000" b="0" i="1" u="none" strike="noStrike" cap="none" spc="0" normalizeH="0" dirty="0" err="1" smtClean="0">
                <a:ln>
                  <a:noFill/>
                </a:ln>
                <a:solidFill>
                  <a:srgbClr val="000000"/>
                </a:solidFill>
                <a:effectLst/>
                <a:uFillTx/>
                <a:sym typeface="Helvetica Neue"/>
              </a:rPr>
              <a:t>centres</a:t>
            </a:r>
            <a:r>
              <a:rPr kumimoji="0" lang="en-US" sz="4000" b="0" i="1" u="none" strike="noStrike" cap="none" spc="0" normalizeH="0" dirty="0" smtClean="0">
                <a:ln>
                  <a:noFill/>
                </a:ln>
                <a:solidFill>
                  <a:srgbClr val="000000"/>
                </a:solidFill>
                <a:effectLst/>
                <a:uFillTx/>
                <a:sym typeface="Helvetica Neue"/>
              </a:rPr>
              <a:t> the solution that will last? </a:t>
            </a:r>
            <a:r>
              <a:rPr kumimoji="0" lang="en-US" sz="4000" b="0" i="1" u="none" strike="noStrike" cap="none" spc="0" normalizeH="0" dirty="0" smtClean="0">
                <a:ln>
                  <a:noFill/>
                </a:ln>
                <a:solidFill>
                  <a:srgbClr val="000000"/>
                </a:solidFill>
                <a:effectLst/>
                <a:uFillTx/>
                <a:sym typeface="Helvetica Neue"/>
              </a:rPr>
              <a:t>Or neutral places?</a:t>
            </a:r>
            <a:r>
              <a:rPr kumimoji="0" lang="en-US" sz="4000" b="0" i="1" u="none" strike="noStrike" cap="none" spc="0" normalizeH="0" dirty="0" smtClean="0">
                <a:ln>
                  <a:noFill/>
                </a:ln>
                <a:solidFill>
                  <a:srgbClr val="000000"/>
                </a:solidFill>
                <a:effectLst/>
                <a:uFillTx/>
                <a:sym typeface="Helvetica Neue"/>
              </a:rPr>
              <a:t/>
            </a:r>
            <a:br>
              <a:rPr kumimoji="0" lang="en-US" sz="4000" b="0" i="1" u="none" strike="noStrike" cap="none" spc="0" normalizeH="0" dirty="0" smtClean="0">
                <a:ln>
                  <a:noFill/>
                </a:ln>
                <a:solidFill>
                  <a:srgbClr val="000000"/>
                </a:solidFill>
                <a:effectLst/>
                <a:uFillTx/>
                <a:sym typeface="Helvetica Neue"/>
              </a:rPr>
            </a:br>
            <a:r>
              <a:rPr kumimoji="0" lang="en-US" sz="4000" b="0" i="1" u="none" strike="noStrike" cap="none" spc="0" normalizeH="0" dirty="0" smtClean="0">
                <a:ln>
                  <a:noFill/>
                </a:ln>
                <a:solidFill>
                  <a:srgbClr val="000000"/>
                </a:solidFill>
                <a:effectLst/>
                <a:uFillTx/>
                <a:sym typeface="Helvetica Neue"/>
              </a:rPr>
              <a:t>Will it result in a contraction to only ISO 27k</a:t>
            </a:r>
            <a:r>
              <a:rPr lang="en-US" sz="4000" b="0" dirty="0" smtClean="0"/>
              <a:t> and ISM audited </a:t>
            </a:r>
            <a:r>
              <a:rPr kumimoji="0" lang="en-US" sz="4000" b="0" i="1" u="none" strike="noStrike" cap="none" spc="0" normalizeH="0" dirty="0" smtClean="0">
                <a:ln>
                  <a:noFill/>
                </a:ln>
                <a:solidFill>
                  <a:srgbClr val="000000"/>
                </a:solidFill>
                <a:effectLst/>
                <a:uFillTx/>
                <a:sym typeface="Helvetica Neue"/>
              </a:rPr>
              <a:t>data </a:t>
            </a:r>
            <a:r>
              <a:rPr kumimoji="0" lang="en-US" sz="4000" b="0" i="1" u="none" strike="noStrike" cap="none" spc="0" normalizeH="0" dirty="0" err="1" smtClean="0">
                <a:ln>
                  <a:noFill/>
                </a:ln>
                <a:solidFill>
                  <a:srgbClr val="000000"/>
                </a:solidFill>
                <a:effectLst/>
                <a:uFillTx/>
                <a:sym typeface="Helvetica Neue"/>
              </a:rPr>
              <a:t>centres</a:t>
            </a:r>
            <a:r>
              <a:rPr kumimoji="0" lang="en-US" sz="4000" b="0" i="1" u="none" strike="noStrike" cap="none" spc="0" normalizeH="0" dirty="0" smtClean="0">
                <a:ln>
                  <a:noFill/>
                </a:ln>
                <a:solidFill>
                  <a:srgbClr val="000000"/>
                </a:solidFill>
                <a:effectLst/>
                <a:uFillTx/>
                <a:sym typeface="Helvetica Neue"/>
              </a:rPr>
              <a:t>? </a:t>
            </a:r>
            <a:br>
              <a:rPr kumimoji="0" lang="en-US" sz="4000" b="0" i="1" u="none" strike="noStrike" cap="none" spc="0" normalizeH="0" dirty="0" smtClean="0">
                <a:ln>
                  <a:noFill/>
                </a:ln>
                <a:solidFill>
                  <a:srgbClr val="000000"/>
                </a:solidFill>
                <a:effectLst/>
                <a:uFillTx/>
                <a:sym typeface="Helvetica Neue"/>
              </a:rPr>
            </a:br>
            <a:r>
              <a:rPr kumimoji="0" lang="en-US" sz="4000" b="0" i="1" u="none" strike="noStrike" cap="none" spc="0" normalizeH="0" dirty="0" smtClean="0">
                <a:ln>
                  <a:noFill/>
                </a:ln>
                <a:solidFill>
                  <a:srgbClr val="000000"/>
                </a:solidFill>
                <a:effectLst/>
                <a:uFillTx/>
                <a:sym typeface="Helvetica Neue"/>
              </a:rPr>
              <a:t>Are we about to loose opportunistic resource usage that helped exciting science, from Higgs to GW?</a:t>
            </a:r>
          </a:p>
          <a:p>
            <a:pPr marL="0" marR="0" indent="0" algn="l" defTabSz="457200" rtl="0" fontAlgn="auto" latinLnBrk="0" hangingPunct="0">
              <a:lnSpc>
                <a:spcPct val="100000"/>
              </a:lnSpc>
              <a:spcBef>
                <a:spcPts val="0"/>
              </a:spcBef>
              <a:spcAft>
                <a:spcPts val="0"/>
              </a:spcAft>
              <a:buClrTx/>
              <a:buSzTx/>
              <a:buFontTx/>
              <a:buNone/>
              <a:tabLst/>
            </a:pPr>
            <a:r>
              <a:rPr lang="en-US" sz="4000" baseline="0" dirty="0" smtClean="0"/>
              <a:t>Or can </a:t>
            </a:r>
            <a:r>
              <a:rPr lang="en-US" sz="4000" baseline="0" dirty="0" smtClean="0"/>
              <a:t>secure overlays or other </a:t>
            </a:r>
            <a:r>
              <a:rPr lang="en-US" sz="4000" baseline="0" dirty="0" smtClean="0"/>
              <a:t>novel </a:t>
            </a:r>
            <a:r>
              <a:rPr lang="en-US" sz="4000" baseline="0" dirty="0" smtClean="0"/>
              <a:t>infrastructures </a:t>
            </a:r>
            <a:r>
              <a:rPr lang="en-US" sz="4000" baseline="0" dirty="0" smtClean="0"/>
              <a:t>help us remain</a:t>
            </a:r>
            <a:r>
              <a:rPr lang="en-US" sz="4000" dirty="0" smtClean="0"/>
              <a:t> efficient </a:t>
            </a:r>
            <a:r>
              <a:rPr lang="en-US" sz="4000" dirty="0" smtClean="0"/>
              <a:t>AND trustworthy?</a:t>
            </a:r>
            <a:endParaRPr kumimoji="0" lang="en-GB" sz="4000" i="1" u="none" strike="noStrike" cap="none" spc="0" normalizeH="0" baseline="0" dirty="0">
              <a:ln>
                <a:noFill/>
              </a:ln>
              <a:solidFill>
                <a:srgbClr val="000000"/>
              </a:solidFill>
              <a:effectLst/>
              <a:uFillTx/>
              <a:sym typeface="Helvetica Neue"/>
            </a:endParaRPr>
          </a:p>
        </p:txBody>
      </p:sp>
      <p:sp>
        <p:nvSpPr>
          <p:cNvPr id="10" name="TextBox 9"/>
          <p:cNvSpPr txBox="1"/>
          <p:nvPr/>
        </p:nvSpPr>
        <p:spPr>
          <a:xfrm>
            <a:off x="9105900" y="8465777"/>
            <a:ext cx="14763750" cy="820738"/>
          </a:xfrm>
          <a:prstGeom prst="rect">
            <a:avLst/>
          </a:prstGeom>
          <a:solidFill>
            <a:srgbClr val="6F257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0" marR="0" indent="0" algn="r" defTabSz="457200" rtl="0" fontAlgn="auto" latinLnBrk="0" hangingPunct="0">
              <a:lnSpc>
                <a:spcPct val="100000"/>
              </a:lnSpc>
              <a:spcBef>
                <a:spcPts val="0"/>
              </a:spcBef>
              <a:spcAft>
                <a:spcPts val="0"/>
              </a:spcAft>
              <a:buClrTx/>
              <a:buSzTx/>
              <a:buFontTx/>
              <a:buNone/>
              <a:tabLst/>
            </a:pPr>
            <a:r>
              <a:rPr kumimoji="0" lang="en-US" sz="4000" b="1" i="1" u="none" strike="noStrike" cap="none" spc="0" normalizeH="0" baseline="0" dirty="0" smtClean="0">
                <a:ln>
                  <a:noFill/>
                </a:ln>
                <a:solidFill>
                  <a:srgbClr val="E3D88A"/>
                </a:solidFill>
                <a:effectLst/>
                <a:uFillTx/>
                <a:sym typeface="Helvetica Neue"/>
              </a:rPr>
              <a:t>Can that</a:t>
            </a:r>
            <a:r>
              <a:rPr kumimoji="0" lang="en-US" sz="4000" b="1" i="1" u="none" strike="noStrike" cap="none" spc="0" normalizeH="0" dirty="0" smtClean="0">
                <a:ln>
                  <a:noFill/>
                </a:ln>
                <a:solidFill>
                  <a:srgbClr val="E3D88A"/>
                </a:solidFill>
                <a:effectLst/>
                <a:uFillTx/>
                <a:sym typeface="Helvetica Neue"/>
              </a:rPr>
              <a:t> be done</a:t>
            </a:r>
            <a:r>
              <a:rPr kumimoji="0" lang="en-US" sz="4000" b="1" i="1" u="none" strike="noStrike" cap="none" spc="0" normalizeH="0" baseline="0" dirty="0" smtClean="0">
                <a:ln>
                  <a:noFill/>
                </a:ln>
                <a:solidFill>
                  <a:srgbClr val="E3D88A"/>
                </a:solidFill>
                <a:effectLst/>
                <a:uFillTx/>
                <a:sym typeface="Helvetica Neue"/>
              </a:rPr>
              <a:t> in an</a:t>
            </a:r>
            <a:r>
              <a:rPr kumimoji="0" lang="en-US" sz="4000" b="1" i="1" u="none" strike="noStrike" cap="none" spc="0" normalizeH="0" dirty="0" smtClean="0">
                <a:ln>
                  <a:noFill/>
                </a:ln>
                <a:solidFill>
                  <a:srgbClr val="E3D88A"/>
                </a:solidFill>
                <a:effectLst/>
                <a:uFillTx/>
                <a:sym typeface="Helvetica Neue"/>
              </a:rPr>
              <a:t> ecosystem of shared services?</a:t>
            </a:r>
            <a:endParaRPr kumimoji="0" lang="en-GB" sz="4000" b="0" i="1" u="none" strike="noStrike" cap="none" spc="0" normalizeH="0" baseline="0" dirty="0">
              <a:ln>
                <a:noFill/>
              </a:ln>
              <a:solidFill>
                <a:srgbClr val="E3D88A"/>
              </a:solidFill>
              <a:effectLst/>
              <a:uFillTx/>
              <a:sym typeface="Helvetica Neue"/>
            </a:endParaRPr>
          </a:p>
        </p:txBody>
      </p:sp>
      <p:sp>
        <p:nvSpPr>
          <p:cNvPr id="11" name="TextBox 10"/>
          <p:cNvSpPr txBox="1"/>
          <p:nvPr/>
        </p:nvSpPr>
        <p:spPr>
          <a:xfrm>
            <a:off x="11127426" y="7479556"/>
            <a:ext cx="12742224" cy="820738"/>
          </a:xfrm>
          <a:prstGeom prst="rect">
            <a:avLst/>
          </a:prstGeom>
          <a:solidFill>
            <a:srgbClr val="E4D88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4000" b="1" i="1" u="none" strike="noStrike" cap="none" spc="0" normalizeH="0" baseline="0" dirty="0" smtClean="0">
                <a:ln>
                  <a:noFill/>
                </a:ln>
                <a:solidFill>
                  <a:srgbClr val="000000"/>
                </a:solidFill>
                <a:effectLst/>
                <a:uFillTx/>
                <a:sym typeface="Helvetica Neue"/>
              </a:rPr>
              <a:t>…</a:t>
            </a:r>
            <a:endParaRPr kumimoji="0" lang="en-GB" sz="4000" b="0" i="1" u="none" strike="noStrike" cap="none" spc="0" normalizeH="0" baseline="0" dirty="0">
              <a:ln>
                <a:noFill/>
              </a:ln>
              <a:solidFill>
                <a:srgbClr val="000000"/>
              </a:solidFill>
              <a:effectLst/>
              <a:uFillTx/>
              <a:sym typeface="Helvetica Neue"/>
            </a:endParaRPr>
          </a:p>
        </p:txBody>
      </p:sp>
    </p:spTree>
    <p:extLst>
      <p:ext uri="{BB962C8B-B14F-4D97-AF65-F5344CB8AC3E}">
        <p14:creationId xmlns:p14="http://schemas.microsoft.com/office/powerpoint/2010/main" val="146135216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5</a:t>
            </a:fld>
            <a:endParaRPr lang="en-GB" dirty="0"/>
          </a:p>
        </p:txBody>
      </p:sp>
      <p:sp>
        <p:nvSpPr>
          <p:cNvPr id="5" name="Title 4"/>
          <p:cNvSpPr>
            <a:spLocks noGrp="1"/>
          </p:cNvSpPr>
          <p:nvPr>
            <p:ph type="title"/>
          </p:nvPr>
        </p:nvSpPr>
        <p:spPr/>
        <p:txBody>
          <a:bodyPr/>
          <a:lstStyle/>
          <a:p>
            <a:r>
              <a:rPr lang="en-US" dirty="0" smtClean="0"/>
              <a:t>Let’s explore the possibilities!</a:t>
            </a:r>
            <a:endParaRPr lang="en-GB" dirty="0"/>
          </a:p>
        </p:txBody>
      </p:sp>
    </p:spTree>
    <p:extLst>
      <p:ext uri="{BB962C8B-B14F-4D97-AF65-F5344CB8AC3E}">
        <p14:creationId xmlns:p14="http://schemas.microsoft.com/office/powerpoint/2010/main" val="13643899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Abstract</a:t>
            </a:r>
            <a:endParaRPr lang="en-GB" dirty="0"/>
          </a:p>
        </p:txBody>
      </p:sp>
      <p:sp>
        <p:nvSpPr>
          <p:cNvPr id="4" name="Content Placeholder 3"/>
          <p:cNvSpPr>
            <a:spLocks noGrp="1"/>
          </p:cNvSpPr>
          <p:nvPr>
            <p:ph sz="quarter" idx="11"/>
          </p:nvPr>
        </p:nvSpPr>
        <p:spPr/>
        <p:txBody>
          <a:bodyPr/>
          <a:lstStyle/>
          <a:p>
            <a:pPr marL="40640" indent="0">
              <a:buNone/>
            </a:pPr>
            <a:r>
              <a:rPr lang="en-US" sz="3600" dirty="0" smtClean="0"/>
              <a:t>Research </a:t>
            </a:r>
            <a:r>
              <a:rPr lang="en-US" sz="3600" dirty="0"/>
              <a:t>and e-Infrastructures, and science in general, have for long been generating large amounts of data, and built a distributed infrastructure to cope with it. The premise has been that all components, compute, storage, and the network in-between, are sufficiently balanced that technology limitations in general no longer play a role in data distribution. The prolific use of ‘opportunistic compute’ resources by some of the </a:t>
            </a:r>
            <a:r>
              <a:rPr lang="en-US" sz="3600" dirty="0" smtClean="0"/>
              <a:t>LHC and other experiments </a:t>
            </a:r>
            <a:r>
              <a:rPr lang="en-US" sz="3600" dirty="0"/>
              <a:t>bears that out: moving the data is no longer a ‘real’ issue. But now for the first time policy considerations and the need for higher trust start to change that premise: there are real access control needs on research data relating to people, really large data sets start appearing that have embargo controls on publication, and even a single researcher may have data </a:t>
            </a:r>
            <a:r>
              <a:rPr lang="en-US" sz="3600" dirty="0" smtClean="0"/>
              <a:t>that </a:t>
            </a:r>
            <a:r>
              <a:rPr lang="en-US" sz="3600" dirty="0"/>
              <a:t>is illegal or unethical to be combined – and role separation is needed even here. And the rise of ‘distributed caching’ models for data require access rights to travel with the data – either physically or by cryptographic means. Dataset authorization systems are fast becoming necessary parts of a research AAI solution, and linking compute resources to such research data very much an open question. Yet only through collaborative analysis does the data actually result in real research outcomes.</a:t>
            </a:r>
            <a:endParaRPr lang="en-GB" sz="3600" dirty="0"/>
          </a:p>
          <a:p>
            <a:pPr marL="40640" indent="0">
              <a:buNone/>
            </a:pPr>
            <a:r>
              <a:rPr lang="en-US" sz="3600" dirty="0"/>
              <a:t>Will pushing compute to neutral and extra-territorial facilities alleviate the trust issue? Is the ever-increasing push for ISO audits and ISM trust marks for service providers actually reducing risk? Should we abandon the opportunistic resource use and have our analysis models driven by data placement? Do we have to abandon opportunistic compute and move everything to where the data is? Or can we here find a data compute model that allows both data owners to manage access as well as federated service providers to trust that what they the code or container they are about to execute can in itself be trusted? </a:t>
            </a:r>
            <a:endParaRPr lang="en-GB" sz="3600" dirty="0"/>
          </a:p>
        </p:txBody>
      </p:sp>
    </p:spTree>
    <p:extLst>
      <p:ext uri="{BB962C8B-B14F-4D97-AF65-F5344CB8AC3E}">
        <p14:creationId xmlns:p14="http://schemas.microsoft.com/office/powerpoint/2010/main" val="388328408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Nik2018-Standard">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ndara"/>
        <a:ea typeface="Candara"/>
        <a:cs typeface="Candara"/>
      </a:majorFont>
      <a:minorFont>
        <a:latin typeface="Candara"/>
        <a:ea typeface="Candara"/>
        <a:cs typeface="Candar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88900" dist="12700" rotWithShape="0">
              <a:srgbClr val="000000">
                <a:alpha val="50000"/>
              </a:srgbClr>
            </a:outerShdw>
          </a:effectLst>
        </a:effectStyle>
        <a:effectStyle>
          <a:effectLst>
            <a:outerShdw blurRad="635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D6FF"/>
        </a:solidFill>
        <a:ln w="12700" cap="flat">
          <a:solidFill>
            <a:srgbClr val="000000"/>
          </a:solidFill>
          <a:prstDash val="solid"/>
          <a:round/>
        </a:ln>
        <a:effectLst/>
        <a:sp3d/>
      </a:spPr>
      <a:bodyPr rot="0" spcFirstLastPara="1" vertOverflow="overflow" horzOverflow="overflow" vert="horz" wrap="square" lIns="101600" tIns="101600" rIns="101600" bIns="1016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01600" tIns="101600" rIns="101600" bIns="1016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2018-template.potx" id="{C01AFC70-9525-4242-A23E-871989E89740}" vid="{4B9EB271-0A94-4FF2-9F2F-3AB460D70F90}"/>
    </a:ext>
  </a:extLst>
</a:theme>
</file>

<file path=ppt/theme/theme2.xml><?xml version="1.0" encoding="utf-8"?>
<a:theme xmlns:a="http://schemas.openxmlformats.org/drawingml/2006/main" name="Nik2018-fancy">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ndara"/>
        <a:ea typeface="Candara"/>
        <a:cs typeface="Candara"/>
      </a:majorFont>
      <a:minorFont>
        <a:latin typeface="Candara"/>
        <a:ea typeface="Candara"/>
        <a:cs typeface="Candar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88900" dist="12700" rotWithShape="0">
              <a:srgbClr val="000000">
                <a:alpha val="50000"/>
              </a:srgbClr>
            </a:outerShdw>
          </a:effectLst>
        </a:effectStyle>
        <a:effectStyle>
          <a:effectLst>
            <a:outerShdw blurRad="635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D6FF"/>
        </a:solidFill>
        <a:ln w="12700" cap="flat">
          <a:solidFill>
            <a:srgbClr val="000000"/>
          </a:solidFill>
          <a:prstDash val="solid"/>
          <a:round/>
        </a:ln>
        <a:effectLst/>
        <a:sp3d/>
      </a:spPr>
      <a:bodyPr rot="0" spcFirstLastPara="1" vertOverflow="overflow" horzOverflow="overflow" vert="horz" wrap="square" lIns="101600" tIns="101600" rIns="101600" bIns="1016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01600" tIns="101600" rIns="101600" bIns="1016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2018-template.potx" id="{C01AFC70-9525-4242-A23E-871989E89740}" vid="{AD3DDF30-A8F8-4C3E-98AD-B755B2291768}"/>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ndara"/>
        <a:ea typeface="Candara"/>
        <a:cs typeface="Candara"/>
      </a:majorFont>
      <a:minorFont>
        <a:latin typeface="Candara"/>
        <a:ea typeface="Candara"/>
        <a:cs typeface="Candar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88900" dist="12700" rotWithShape="0">
              <a:srgbClr val="000000">
                <a:alpha val="50000"/>
              </a:srgbClr>
            </a:outerShdw>
          </a:effectLst>
        </a:effectStyle>
        <a:effectStyle>
          <a:effectLst>
            <a:outerShdw blurRad="635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D6FF"/>
        </a:solidFill>
        <a:ln w="12700" cap="flat">
          <a:solidFill>
            <a:srgbClr val="000000"/>
          </a:solidFill>
          <a:prstDash val="solid"/>
          <a:round/>
        </a:ln>
        <a:effectLst/>
        <a:sp3d/>
      </a:spPr>
      <a:bodyPr rot="0" spcFirstLastPara="1" vertOverflow="overflow" horzOverflow="overflow" vert="horz" wrap="square" lIns="101600" tIns="101600" rIns="101600" bIns="1016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01600" tIns="101600" rIns="101600" bIns="1016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Nikhef-2018-template</Template>
  <TotalTime>2924</TotalTime>
  <Words>507</Words>
  <Application>Microsoft Office PowerPoint</Application>
  <PresentationFormat>Custom</PresentationFormat>
  <Paragraphs>38</Paragraphs>
  <Slides>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Akkurat Std</vt:lpstr>
      <vt:lpstr>Akkurat Std Mono</vt:lpstr>
      <vt:lpstr>Arial</vt:lpstr>
      <vt:lpstr>Candara</vt:lpstr>
      <vt:lpstr>Helvetica Neue</vt:lpstr>
      <vt:lpstr>Lucida Grande</vt:lpstr>
      <vt:lpstr>Minion Pro</vt:lpstr>
      <vt:lpstr>Nik2018-Standard</vt:lpstr>
      <vt:lpstr>Nik2018-fancy</vt:lpstr>
      <vt:lpstr>Trusty Research Infrastructure?</vt:lpstr>
      <vt:lpstr>Services for (a lot of) Research Data</vt:lpstr>
      <vt:lpstr>Built on ‘balanced global systems’</vt:lpstr>
      <vt:lpstr>But: use cases requiring more trust?</vt:lpstr>
      <vt:lpstr>Let’s explore the possibilities!</vt:lpstr>
      <vt:lpstr>Abstract</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Technology in  Research Infrastructure</dc:title>
  <dc:creator>davidg</dc:creator>
  <cp:lastModifiedBy>davidg</cp:lastModifiedBy>
  <cp:revision>45</cp:revision>
  <dcterms:created xsi:type="dcterms:W3CDTF">2018-05-03T13:03:02Z</dcterms:created>
  <dcterms:modified xsi:type="dcterms:W3CDTF">2018-05-09T15:30:33Z</dcterms:modified>
</cp:coreProperties>
</file>