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  <p:sldMasterId id="2147483749" r:id="rId3"/>
    <p:sldMasterId id="2147483769" r:id="rId4"/>
    <p:sldMasterId id="2147483804" r:id="rId5"/>
  </p:sldMasterIdLst>
  <p:notesMasterIdLst>
    <p:notesMasterId r:id="rId46"/>
  </p:notesMasterIdLst>
  <p:handoutMasterIdLst>
    <p:handoutMasterId r:id="rId47"/>
  </p:handoutMasterIdLst>
  <p:sldIdLst>
    <p:sldId id="256" r:id="rId6"/>
    <p:sldId id="291" r:id="rId7"/>
    <p:sldId id="287" r:id="rId8"/>
    <p:sldId id="292" r:id="rId9"/>
    <p:sldId id="293" r:id="rId10"/>
    <p:sldId id="294" r:id="rId11"/>
    <p:sldId id="289" r:id="rId12"/>
    <p:sldId id="301" r:id="rId13"/>
    <p:sldId id="290" r:id="rId14"/>
    <p:sldId id="296" r:id="rId15"/>
    <p:sldId id="268" r:id="rId16"/>
    <p:sldId id="274" r:id="rId17"/>
    <p:sldId id="267" r:id="rId18"/>
    <p:sldId id="261" r:id="rId19"/>
    <p:sldId id="260" r:id="rId20"/>
    <p:sldId id="266" r:id="rId21"/>
    <p:sldId id="280" r:id="rId22"/>
    <p:sldId id="275" r:id="rId23"/>
    <p:sldId id="257" r:id="rId24"/>
    <p:sldId id="279" r:id="rId25"/>
    <p:sldId id="276" r:id="rId26"/>
    <p:sldId id="263" r:id="rId27"/>
    <p:sldId id="264" r:id="rId28"/>
    <p:sldId id="269" r:id="rId29"/>
    <p:sldId id="270" r:id="rId30"/>
    <p:sldId id="271" r:id="rId31"/>
    <p:sldId id="272" r:id="rId32"/>
    <p:sldId id="265" r:id="rId33"/>
    <p:sldId id="273" r:id="rId34"/>
    <p:sldId id="277" r:id="rId35"/>
    <p:sldId id="278" r:id="rId36"/>
    <p:sldId id="282" r:id="rId37"/>
    <p:sldId id="284" r:id="rId38"/>
    <p:sldId id="297" r:id="rId39"/>
    <p:sldId id="298" r:id="rId40"/>
    <p:sldId id="281" r:id="rId41"/>
    <p:sldId id="300" r:id="rId42"/>
    <p:sldId id="299" r:id="rId43"/>
    <p:sldId id="283" r:id="rId44"/>
    <p:sldId id="285" r:id="rId4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98" autoAdjust="0"/>
    <p:restoredTop sz="94304" autoAdjust="0"/>
  </p:normalViewPr>
  <p:slideViewPr>
    <p:cSldViewPr>
      <p:cViewPr varScale="1">
        <p:scale>
          <a:sx n="98" d="100"/>
          <a:sy n="98" d="100"/>
        </p:scale>
        <p:origin x="-122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1C9C9B2-46B3-4555-966B-D3B50FD3FB2F}" type="datetimeFigureOut">
              <a:rPr lang="en-GB"/>
              <a:pPr>
                <a:defRPr/>
              </a:pPr>
              <a:t>03/02/2016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F5198C7-16A0-4E71-AF4E-09EBBAC46C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853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83F88B-EB3F-417F-B644-712E6B2B1B41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9BA40D-389E-4FEB-9CF3-7EDB4BFB7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0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BEECC4-1877-442E-AF0F-C99D520831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not on slide but important: concentrates all NL HEP infrastructure</a:t>
            </a:r>
          </a:p>
          <a:p>
            <a: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machine shop, designers, ICT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52D11-173A-4C7A-9F4C-4DA63BCA1D49}" type="slidenum">
              <a:rPr lang="en-US"/>
              <a:pPr/>
              <a:t>12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316408-EEEC-4FB5-B092-C7F241F5CB44}" type="slidenum">
              <a:rPr lang="en-GB">
                <a:solidFill>
                  <a:prstClr val="black"/>
                </a:solidFill>
                <a:ea typeface="+mn-ea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65700" cy="372427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9BA40D-389E-4FEB-9CF3-7EDB4BFB761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2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114599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961182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A3814-EAA0-40A1-B2A3-874F2C20632B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A0CB4-CA3D-4D01-9B84-2A4D63DDC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2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3152-49DF-4791-85B2-3E5DAD552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BE66B-CD36-4187-84D0-0373E5656282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5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BB7B6-5653-47B1-96D5-976175416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D605-36AF-458C-98F7-EA64CC8EC0C6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7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1E5D9-D181-4610-8CBC-D3E62B894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17998-F0E4-4742-9FE7-807EA8CB555C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6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0" y="66675"/>
            <a:ext cx="673417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David Groep, Belnet Networking Conference 2008</a:t>
            </a:r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FA215E-B444-4B40-8F79-228814DD145A}" type="slidenum">
              <a:rPr lang="en-GB" sz="12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4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51076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5338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6265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2706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17933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7819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12776"/>
            <a:ext cx="7890842" cy="4835624"/>
          </a:xfrm>
        </p:spPr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066130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BF814-6241-40A6-8980-E3CF5DAF5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F8D4C-7CBC-4D43-BA1B-164461DD166E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4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50280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62925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935116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05644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28747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889000" y="1155700"/>
            <a:ext cx="7353300" cy="2324100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defTabSz="406400">
              <a:defRPr sz="56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889000" y="3530600"/>
            <a:ext cx="7353300" cy="8001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1pPr>
            <a:lvl2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2pPr>
            <a:lvl3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3pPr>
            <a:lvl4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4pPr>
            <a:lvl5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4438749" y="6502400"/>
            <a:ext cx="254001" cy="2667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406400">
              <a:def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3883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203200" y="863600"/>
            <a:ext cx="8648700" cy="5905500"/>
          </a:xfrm>
          <a:prstGeom prst="roundRect">
            <a:avLst>
              <a:gd name="adj" fmla="val 3226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Picture 1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241300" y="825500"/>
            <a:ext cx="8648700" cy="59055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548452" y="65246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83940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77800" y="6562725"/>
            <a:ext cx="21463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129" name="Shape 129"/>
          <p:cNvSpPr/>
          <p:nvPr/>
        </p:nvSpPr>
        <p:spPr>
          <a:xfrm>
            <a:off x="2463800" y="6562725"/>
            <a:ext cx="4419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130" name="Shape 130"/>
          <p:cNvSpPr/>
          <p:nvPr/>
        </p:nvSpPr>
        <p:spPr>
          <a:xfrm>
            <a:off x="0" y="-50800"/>
            <a:ext cx="9347200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203199" y="-50800"/>
            <a:ext cx="8940801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>
            <a:noAutofit/>
          </a:bodyPr>
          <a:lstStyle>
            <a:lvl1pPr marL="40639" marR="40639" algn="l" defTabSz="914400">
              <a:defRPr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257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39" marR="40639" indent="-342899" defTabSz="914400">
              <a:buFontTx/>
              <a:defRPr sz="27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39" indent="-285750" defTabSz="914400">
              <a:spcBef>
                <a:spcPts val="0"/>
              </a:spcBef>
              <a:buFontTx/>
              <a:defRPr sz="23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39" indent="-228600" defTabSz="914400">
              <a:spcBef>
                <a:spcPts val="0"/>
              </a:spcBef>
              <a:buFontTx/>
              <a:defRPr sz="21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39" indent="-228600" defTabSz="914400">
              <a:spcBef>
                <a:spcPts val="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39" indent="-228600" defTabSz="914400">
              <a:spcBef>
                <a:spcPts val="40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8537035" y="6562725"/>
            <a:ext cx="308951" cy="3175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9555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-thema k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457200" y="131762"/>
            <a:ext cx="8229600" cy="1011239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1pPr>
            <a:lvl2pPr marL="783590" marR="40640" indent="-285750" defTabSz="914400">
              <a:spcBef>
                <a:spcPts val="500"/>
              </a:spcBef>
              <a:buClr>
                <a:srgbClr val="0080FF"/>
              </a:buClr>
              <a:defRPr sz="22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defRPr>
            </a:lvl2pPr>
            <a:lvl3pPr marL="1183639" marR="40640" indent="-228600" defTabSz="914400">
              <a:spcBef>
                <a:spcPts val="400"/>
              </a:spcBef>
              <a:buClr>
                <a:srgbClr val="FF2600"/>
              </a:buClr>
              <a:defRPr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3pPr>
            <a:lvl4pPr marL="1640839" marR="40640" indent="-228600" defTabSz="914400">
              <a:spcBef>
                <a:spcPts val="400"/>
              </a:spcBef>
              <a:buClr>
                <a:srgbClr val="00BA63"/>
              </a:buClr>
              <a:defRPr sz="1600">
                <a:solidFill>
                  <a:srgbClr val="00BA63"/>
                </a:solidFill>
                <a:uFill>
                  <a:solidFill>
                    <a:srgbClr val="00BA63"/>
                  </a:solidFill>
                </a:uFill>
              </a:defRPr>
            </a:lvl4pPr>
            <a:lvl5pPr marL="2098039" marR="40640" indent="-228600" defTabSz="914400">
              <a:spcBef>
                <a:spcPts val="400"/>
              </a:spcBef>
              <a:buClr>
                <a:srgbClr val="000000"/>
              </a:buClr>
              <a:defRPr sz="16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327047" y="6388100"/>
            <a:ext cx="489906" cy="5588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66513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kopie">
    <p:bg>
      <p:bgPr>
        <a:gradFill flip="none" rotWithShape="1">
          <a:gsLst>
            <a:gs pos="0">
              <a:srgbClr val="275D90"/>
            </a:gs>
            <a:gs pos="100000">
              <a:srgbClr val="9EC2E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buClr>
                <a:srgbClr val="000000"/>
              </a:buClr>
              <a:defRPr sz="3000">
                <a:uFill>
                  <a:solidFill>
                    <a:srgbClr val="000000"/>
                  </a:solidFill>
                </a:uFill>
              </a:defRPr>
            </a:lvl1pPr>
            <a:lvl2pPr marL="742950" indent="-285750">
              <a:spcBef>
                <a:spcPts val="600"/>
              </a:spcBef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2pPr>
            <a:lvl3pPr marL="1143000" indent="-228600">
              <a:spcBef>
                <a:spcPts val="500"/>
              </a:spcBef>
              <a:buClr>
                <a:srgbClr val="000000"/>
              </a:buClr>
              <a:defRPr sz="2200">
                <a:uFill>
                  <a:solidFill>
                    <a:srgbClr val="000000"/>
                  </a:solidFill>
                </a:uFill>
              </a:defRPr>
            </a:lvl3pPr>
            <a:lvl4pPr marL="16002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4pPr>
            <a:lvl5pPr marL="20574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xfrm>
            <a:off x="8456290" y="6481564"/>
            <a:ext cx="230511" cy="241301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/>
          <a:lstStyle>
            <a:lvl1pPr>
              <a:def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66931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412131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0B9F2-6E11-42C7-8EAB-FDF47DCC4643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8326-3309-4B97-A020-EEB4D8065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Picture 15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37892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Picture 17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79568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214313"/>
            <a:ext cx="9144000" cy="5857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0" y="5072062"/>
            <a:ext cx="15621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David Groep</a:t>
            </a:r>
            <a:endParaRPr sz="1200" ker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Nikhef</a:t>
            </a:r>
            <a:b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</a:b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Amsterdam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i="1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PDP &amp; Grid</a:t>
            </a:r>
          </a:p>
        </p:txBody>
      </p:sp>
      <p:sp>
        <p:nvSpPr>
          <p:cNvPr id="184" name="Shape 184"/>
          <p:cNvSpPr/>
          <p:nvPr/>
        </p:nvSpPr>
        <p:spPr>
          <a:xfrm>
            <a:off x="0" y="6072206"/>
            <a:ext cx="9144000" cy="785795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5" name="Shape 185"/>
          <p:cNvSpPr/>
          <p:nvPr/>
        </p:nvSpPr>
        <p:spPr>
          <a:xfrm flipV="1">
            <a:off x="-1" y="6072187"/>
            <a:ext cx="9144001" cy="428626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1069975" y="214312"/>
            <a:ext cx="73025" cy="5929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38000" dir="10800000" rotWithShape="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1012117" y="13446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928662" y="1566201"/>
            <a:ext cx="210313" cy="210313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164517" y="14970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pic>
        <p:nvPicPr>
          <p:cNvPr id="190" name="image3.pdf" descr="H:\Home\davidg\Nikhef\Logo2014\v9-fullcurves\nikhef-logo-lc-v9c-tight.wm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55" y="6299489"/>
            <a:ext cx="1177158" cy="49501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1435100" y="1447800"/>
            <a:ext cx="7499350" cy="5410200"/>
          </a:xfrm>
          <a:prstGeom prst="rect">
            <a:avLst/>
          </a:prstGeom>
        </p:spPr>
        <p:txBody>
          <a:bodyPr>
            <a:noAutofit/>
          </a:bodyPr>
          <a:lstStyle>
            <a:lvl1pPr marL="365125" indent="-282575" defTabSz="914400">
              <a:spcBef>
                <a:spcPts val="600"/>
              </a:spcBef>
              <a:buClr>
                <a:srgbClr val="FF0000"/>
              </a:buClr>
              <a:buSzPct val="80000"/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  <a:lvl2pPr marL="673554" indent="-270329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◦"/>
              <a:defRPr>
                <a:latin typeface="Gill Sans MT"/>
                <a:ea typeface="Gill Sans MT"/>
                <a:cs typeface="Gill Sans MT"/>
                <a:sym typeface="Gill Sans MT"/>
              </a:defRPr>
            </a:lvl2pPr>
            <a:lvl3pPr marL="962025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3pPr>
            <a:lvl4pPr marL="1200785" indent="-27686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4pPr>
            <a:lvl5pPr marL="1406525" indent="-29210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1435100" y="244475"/>
            <a:ext cx="7499350" cy="1203326"/>
          </a:xfrm>
          <a:prstGeom prst="rect">
            <a:avLst/>
          </a:prstGeom>
        </p:spPr>
        <p:txBody>
          <a:bodyPr/>
          <a:lstStyle>
            <a:lvl1pPr defTabSz="914400">
              <a:defRPr sz="4300">
                <a:solidFill>
                  <a:srgbClr val="572314"/>
                </a:solidFill>
                <a:effectLst>
                  <a:outerShdw blurRad="50800" dist="30000" dir="5400000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461375" y="6512560"/>
            <a:ext cx="457200" cy="269241"/>
          </a:xfrm>
          <a:prstGeom prst="rect">
            <a:avLst/>
          </a:prstGeom>
        </p:spPr>
        <p:txBody>
          <a:bodyPr anchor="b"/>
          <a:lstStyle>
            <a:lvl1pPr algn="ctr" defTabSz="914400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93986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54480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56649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71966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3390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36223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9206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21445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1C56B-430C-4488-B451-9AD75451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54ADB-69D3-4D97-898E-9EF10E6E4567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572385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385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68986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16563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889000" y="1155700"/>
            <a:ext cx="7353300" cy="2324100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defTabSz="406400">
              <a:defRPr sz="56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889000" y="3530600"/>
            <a:ext cx="7353300" cy="8001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1pPr>
            <a:lvl2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2pPr>
            <a:lvl3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3pPr>
            <a:lvl4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4pPr>
            <a:lvl5pPr marL="0" indent="0" algn="ctr" defTabSz="406400">
              <a:spcBef>
                <a:spcPts val="0"/>
              </a:spcBef>
              <a:buSzTx/>
              <a:buFontTx/>
              <a:buNone/>
              <a:defRPr sz="2200"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4438749" y="6502400"/>
            <a:ext cx="254001" cy="2667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406400">
              <a:def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38264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203200" y="863600"/>
            <a:ext cx="8648700" cy="5905500"/>
          </a:xfrm>
          <a:prstGeom prst="roundRect">
            <a:avLst>
              <a:gd name="adj" fmla="val 3226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Picture 11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241300" y="825500"/>
            <a:ext cx="8648700" cy="59055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548452" y="65246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7562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77800" y="6562725"/>
            <a:ext cx="21463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129" name="Shape 129"/>
          <p:cNvSpPr/>
          <p:nvPr/>
        </p:nvSpPr>
        <p:spPr>
          <a:xfrm>
            <a:off x="2463800" y="6562725"/>
            <a:ext cx="4419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130" name="Shape 130"/>
          <p:cNvSpPr/>
          <p:nvPr/>
        </p:nvSpPr>
        <p:spPr>
          <a:xfrm>
            <a:off x="0" y="-50800"/>
            <a:ext cx="9144000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203199" y="-50800"/>
            <a:ext cx="8940801" cy="752476"/>
          </a:xfrm>
          <a:prstGeom prst="rect">
            <a:avLst/>
          </a:prstGeom>
          <a:solidFill>
            <a:srgbClr val="FF2600"/>
          </a:solidFill>
        </p:spPr>
        <p:txBody>
          <a:bodyPr lIns="50800" tIns="50800" rIns="50800" bIns="50800">
            <a:noAutofit/>
          </a:bodyPr>
          <a:lstStyle>
            <a:lvl1pPr marL="40639" marR="40639" algn="l" defTabSz="914400">
              <a:defRPr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2578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39" marR="40639" indent="-342899" defTabSz="914400">
              <a:buFontTx/>
              <a:defRPr sz="27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39" indent="-285750" defTabSz="914400">
              <a:spcBef>
                <a:spcPts val="0"/>
              </a:spcBef>
              <a:buFontTx/>
              <a:defRPr sz="23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39" indent="-228600" defTabSz="914400">
              <a:spcBef>
                <a:spcPts val="0"/>
              </a:spcBef>
              <a:buFontTx/>
              <a:defRPr sz="21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39" indent="-228600" defTabSz="914400">
              <a:spcBef>
                <a:spcPts val="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39" indent="-228600" defTabSz="914400">
              <a:spcBef>
                <a:spcPts val="400"/>
              </a:spcBef>
              <a:buFontTx/>
              <a:defRPr sz="2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8537035" y="6562725"/>
            <a:ext cx="308951" cy="3175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06532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-thema kop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457200" y="131762"/>
            <a:ext cx="8229600" cy="1011239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1pPr>
            <a:lvl2pPr marL="783590" marR="40640" indent="-285750" defTabSz="914400">
              <a:spcBef>
                <a:spcPts val="500"/>
              </a:spcBef>
              <a:buClr>
                <a:srgbClr val="0080FF"/>
              </a:buClr>
              <a:defRPr sz="22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defRPr>
            </a:lvl2pPr>
            <a:lvl3pPr marL="1183639" marR="40640" indent="-228600" defTabSz="914400">
              <a:spcBef>
                <a:spcPts val="400"/>
              </a:spcBef>
              <a:buClr>
                <a:srgbClr val="FF2600"/>
              </a:buClr>
              <a:defRPr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3pPr>
            <a:lvl4pPr marL="1640839" marR="40640" indent="-228600" defTabSz="914400">
              <a:spcBef>
                <a:spcPts val="400"/>
              </a:spcBef>
              <a:buClr>
                <a:srgbClr val="00BA63"/>
              </a:buClr>
              <a:defRPr sz="1600">
                <a:solidFill>
                  <a:srgbClr val="00BA63"/>
                </a:solidFill>
                <a:uFill>
                  <a:solidFill>
                    <a:srgbClr val="00BA63"/>
                  </a:solidFill>
                </a:uFill>
              </a:defRPr>
            </a:lvl4pPr>
            <a:lvl5pPr marL="2098039" marR="40640" indent="-228600" defTabSz="914400">
              <a:spcBef>
                <a:spcPts val="400"/>
              </a:spcBef>
              <a:buClr>
                <a:srgbClr val="000000"/>
              </a:buClr>
              <a:defRPr sz="16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4327047" y="6388100"/>
            <a:ext cx="489906" cy="5588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7765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kopie">
    <p:bg>
      <p:bgPr>
        <a:gradFill flip="none" rotWithShape="1">
          <a:gsLst>
            <a:gs pos="0">
              <a:srgbClr val="275D90"/>
            </a:gs>
            <a:gs pos="100000">
              <a:srgbClr val="9EC2E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defRPr sz="4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>
              <a:buClr>
                <a:srgbClr val="000000"/>
              </a:buClr>
              <a:defRPr sz="3000">
                <a:uFill>
                  <a:solidFill>
                    <a:srgbClr val="000000"/>
                  </a:solidFill>
                </a:uFill>
              </a:defRPr>
            </a:lvl1pPr>
            <a:lvl2pPr marL="742950" indent="-285750">
              <a:spcBef>
                <a:spcPts val="600"/>
              </a:spcBef>
              <a:buClr>
                <a:srgbClr val="000000"/>
              </a:buClr>
              <a:defRPr sz="2600">
                <a:uFill>
                  <a:solidFill>
                    <a:srgbClr val="000000"/>
                  </a:solidFill>
                </a:uFill>
              </a:defRPr>
            </a:lvl2pPr>
            <a:lvl3pPr marL="1143000" indent="-228600">
              <a:spcBef>
                <a:spcPts val="500"/>
              </a:spcBef>
              <a:buClr>
                <a:srgbClr val="000000"/>
              </a:buClr>
              <a:defRPr sz="2200">
                <a:uFill>
                  <a:solidFill>
                    <a:srgbClr val="000000"/>
                  </a:solidFill>
                </a:uFill>
              </a:defRPr>
            </a:lvl3pPr>
            <a:lvl4pPr marL="16002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4pPr>
            <a:lvl5pPr marL="2057400" indent="-228600">
              <a:spcBef>
                <a:spcPts val="400"/>
              </a:spcBef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xfrm>
            <a:off x="8456290" y="6481564"/>
            <a:ext cx="230511" cy="241301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/>
          <a:lstStyle>
            <a:lvl1pPr>
              <a:def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39936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Picture 15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31035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D82CA-146B-4A01-9A89-110BEAB2E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C4F1-AAFC-47C5-BB54-215445B49132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kopi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Picture 17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03200" y="0"/>
            <a:ext cx="8940800" cy="7239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0640" marR="40640" algn="l" defTabSz="914400">
              <a:defRPr sz="3400">
                <a:solidFill>
                  <a:srgbClr val="2C1376"/>
                </a:solidFill>
                <a:uFill>
                  <a:solidFill>
                    <a:srgbClr val="2C1376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40640" defTabSz="914400">
              <a:buFontTx/>
              <a:defRPr sz="2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  <a:lvl2pPr marL="783590" marR="40640" indent="-285750" defTabSz="914400">
              <a:spcBef>
                <a:spcPts val="0"/>
              </a:spcBef>
              <a:buFontTx/>
              <a:defRPr sz="24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2pPr>
            <a:lvl3pPr marL="1183639" marR="40640" indent="-228600" defTabSz="914400">
              <a:spcBef>
                <a:spcPts val="0"/>
              </a:spcBef>
              <a:buFontTx/>
              <a:defRPr sz="2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3pPr>
            <a:lvl4pPr marL="1640839" marR="40640" indent="-228600" defTabSz="914400">
              <a:spcBef>
                <a:spcPts val="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4pPr>
            <a:lvl5pPr marL="2098039" marR="40640" indent="-228600" defTabSz="914400">
              <a:spcBef>
                <a:spcPts val="400"/>
              </a:spcBef>
              <a:buFontTx/>
              <a:defRPr sz="18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548452" y="6435725"/>
            <a:ext cx="251297" cy="279400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algn="ctr" defTabSz="584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489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214313"/>
            <a:ext cx="9144000" cy="58578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0" y="5072062"/>
            <a:ext cx="15621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David Groep</a:t>
            </a:r>
            <a:endParaRPr sz="1200" ker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Nikhef</a:t>
            </a:r>
            <a:b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</a:br>
            <a:r>
              <a:rPr sz="1200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Amsterdam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i="1" kern="0">
                <a:solidFill>
                  <a:srgbClr val="C00000"/>
                </a:solidFill>
                <a:latin typeface="Gill Sans MT"/>
                <a:ea typeface="Gill Sans MT"/>
                <a:cs typeface="Gill Sans MT"/>
                <a:sym typeface="Gill Sans MT"/>
              </a:rPr>
              <a:t>PDP &amp; Grid</a:t>
            </a:r>
          </a:p>
        </p:txBody>
      </p:sp>
      <p:sp>
        <p:nvSpPr>
          <p:cNvPr id="184" name="Shape 184"/>
          <p:cNvSpPr/>
          <p:nvPr/>
        </p:nvSpPr>
        <p:spPr>
          <a:xfrm>
            <a:off x="0" y="6072206"/>
            <a:ext cx="9144000" cy="785795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5" name="Shape 185"/>
          <p:cNvSpPr/>
          <p:nvPr/>
        </p:nvSpPr>
        <p:spPr>
          <a:xfrm flipV="1">
            <a:off x="-1" y="6072187"/>
            <a:ext cx="9144001" cy="428626"/>
          </a:xfrm>
          <a:prstGeom prst="triangl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1069975" y="214312"/>
            <a:ext cx="73025" cy="5929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38000" dir="10800000" rotWithShape="0">
              <a:srgbClr val="706B60">
                <a:alpha val="25000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FFFFFF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1012117" y="13446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928662" y="1566201"/>
            <a:ext cx="210313" cy="210313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164517" y="1497012"/>
            <a:ext cx="63501" cy="65087"/>
          </a:xfrm>
          <a:prstGeom prst="ellipse">
            <a:avLst/>
          </a:prstGeom>
          <a:gradFill>
            <a:gsLst>
              <a:gs pos="0">
                <a:srgbClr val="FFC0C0"/>
              </a:gs>
              <a:gs pos="50000">
                <a:srgbClr val="FFB2B2"/>
              </a:gs>
              <a:gs pos="97000">
                <a:srgbClr val="FF9A9A"/>
              </a:gs>
              <a:gs pos="100000">
                <a:srgbClr val="FF9393"/>
              </a:gs>
            </a:gsLst>
            <a:path path="circle">
              <a:fillToRect l="37721" t="-19636" r="62278" b="119636"/>
            </a:path>
          </a:gradFill>
          <a:ln>
            <a:solidFill>
              <a:srgbClr val="C32D2E"/>
            </a:solidFill>
            <a:beve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kern="0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pic>
        <p:nvPicPr>
          <p:cNvPr id="190" name="image3.pdf" descr="H:\Home\davidg\Nikhef\Logo2014\v9-fullcurves\nikhef-logo-lc-v9c-tight.wm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55" y="6299489"/>
            <a:ext cx="1177158" cy="49501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1435100" y="1447800"/>
            <a:ext cx="7499350" cy="5410200"/>
          </a:xfrm>
          <a:prstGeom prst="rect">
            <a:avLst/>
          </a:prstGeom>
        </p:spPr>
        <p:txBody>
          <a:bodyPr>
            <a:noAutofit/>
          </a:bodyPr>
          <a:lstStyle>
            <a:lvl1pPr marL="365125" indent="-282575" defTabSz="914400">
              <a:spcBef>
                <a:spcPts val="600"/>
              </a:spcBef>
              <a:buClr>
                <a:srgbClr val="FF0000"/>
              </a:buClr>
              <a:buSzPct val="80000"/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  <a:lvl2pPr marL="673554" indent="-270329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◦"/>
              <a:defRPr>
                <a:latin typeface="Gill Sans MT"/>
                <a:ea typeface="Gill Sans MT"/>
                <a:cs typeface="Gill Sans MT"/>
                <a:sym typeface="Gill Sans MT"/>
              </a:defRPr>
            </a:lvl2pPr>
            <a:lvl3pPr marL="962025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3pPr>
            <a:lvl4pPr marL="1200785" indent="-27686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4pPr>
            <a:lvl5pPr marL="1406525" indent="-292100" defTabSz="914400">
              <a:spcBef>
                <a:spcPts val="600"/>
              </a:spcBef>
              <a:buClr>
                <a:srgbClr val="FF0000"/>
              </a:buClr>
              <a:buFont typeface="Wingdings 2"/>
              <a:buChar char="●"/>
              <a:defRPr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1435100" y="244475"/>
            <a:ext cx="7499350" cy="1203326"/>
          </a:xfrm>
          <a:prstGeom prst="rect">
            <a:avLst/>
          </a:prstGeom>
        </p:spPr>
        <p:txBody>
          <a:bodyPr/>
          <a:lstStyle>
            <a:lvl1pPr defTabSz="914400">
              <a:defRPr sz="4300">
                <a:solidFill>
                  <a:srgbClr val="572314"/>
                </a:solidFill>
                <a:effectLst>
                  <a:outerShdw blurRad="50800" dist="30000" dir="5400000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461375" y="6512560"/>
            <a:ext cx="457200" cy="269241"/>
          </a:xfrm>
          <a:prstGeom prst="rect">
            <a:avLst/>
          </a:prstGeom>
        </p:spPr>
        <p:txBody>
          <a:bodyPr anchor="b"/>
          <a:lstStyle>
            <a:lvl1pPr algn="ctr" defTabSz="914400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10274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F1703-A791-463C-8E8E-59A2E504A79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F6EC4-67B3-4E8B-A9BC-064A0D27D42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89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26086-AC08-42C7-9598-4C529DC1148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58F80-551F-46FA-8C9D-6AE2C1CB3F9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70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531DC-3A04-485B-AF1F-4A5DD8B3D58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F3FE-34B5-4DAB-B5D8-66F8BCC186F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59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DBCD1-9150-4A72-A385-40C20E5C2D0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3F981-B0EB-4AAC-983C-B125CFE479E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91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FA56D-4E81-48A9-BE12-387E0E31BBA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816C5-59E5-44D9-A088-294CC15B9BB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95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03255-BFDF-4C65-A4D2-A15EFB11CC1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C5955-BA24-429F-BB58-166A12F64B2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06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621D6-90CA-4D93-8F73-02B6EF02B08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DC72-FE0E-4DCB-8B9C-13D7220F7C6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13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7FE4A-556E-4F0F-8EF8-9344DF831A1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90B07-6ED6-4D04-ADD0-78E07589840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4068-0B60-4D8D-91CF-7189346B3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D8CE-1F83-4886-BF65-9E560B3ABA53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1042988" y="214313"/>
            <a:ext cx="80962" cy="664368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E3E3-FBA9-4A38-8068-96E1B9D1604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E54C5-84CF-4060-94E2-7D8BF186E08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012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FD1AA-1896-4767-87D2-0EC7B364A14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87013-F41D-4181-8DFA-E480ADF98BF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49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258C-C830-41B1-9D5D-41DDBC360C8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50F15-2A36-49E1-A734-2E53CEA3E6A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27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3642B-DE18-4A77-8002-FB067A0769E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4AFE-402E-479B-ADB7-8EC040CC8AF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28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8C18-FD60-479A-B0C4-E8F3D61798E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473CF-5DE7-494E-9EAF-57126B47453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48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83D7-A705-FA40-B4DA-5653ABE27F33}" type="datetimeFigureOut">
              <a:rPr lang="en-US" smtClean="0">
                <a:solidFill>
                  <a:prstClr val="white"/>
                </a:solidFill>
              </a:rPr>
              <a:pPr/>
              <a:t>2/3/2016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072D-13DC-B144-9C30-D0ED73C6E55A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2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88255-187A-4111-8B19-D8D2F98B2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8C63F-59B2-491C-BC01-8DD785269347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9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1C8B9-4009-4032-A703-A2113B35F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580E9-8964-4187-B43C-94E5EF8F4EE8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4EDDCC-20E0-4F96-85BA-7196A45836D7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AC44EF-161C-4420-994A-142F508CA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7"/>
            <a:ext cx="8755062" cy="10699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09684"/>
            <a:ext cx="7891462" cy="483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-36512" y="5229200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>David </a:t>
            </a:r>
            <a:r>
              <a:rPr lang="en-US" altLang="en-US" sz="1200" dirty="0" err="1">
                <a:solidFill>
                  <a:srgbClr val="C00000"/>
                </a:solidFill>
                <a:latin typeface="Gill Sans MT" pitchFamily="34" charset="0"/>
              </a:rPr>
              <a:t>Groep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  <a:t/>
            </a:r>
            <a:br>
              <a:rPr lang="en-US" altLang="en-US" sz="1200" dirty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r>
              <a:rPr lang="en-US" altLang="en-US" sz="1200" i="1" dirty="0" smtClean="0">
                <a:solidFill>
                  <a:srgbClr val="C00000"/>
                </a:solidFill>
                <a:latin typeface="Gill Sans MT" pitchFamily="34" charset="0"/>
              </a:rPr>
              <a:t>PDP </a:t>
            </a:r>
            <a:r>
              <a:rPr lang="en-US" altLang="en-US" sz="1200" i="1" dirty="0" err="1" smtClean="0">
                <a:solidFill>
                  <a:srgbClr val="C00000"/>
                </a:solidFill>
                <a:latin typeface="Gill Sans MT" pitchFamily="34" charset="0"/>
              </a:rPr>
              <a:t>programme</a:t>
            </a:r>
            <a:endParaRPr lang="en-US" altLang="en-US" sz="1200" i="1" dirty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/>
            <a:endParaRPr lang="en-US" altLang="en-US" sz="1200" dirty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015E1B2-351D-4A7D-BA20-60E4F7E89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1A4B1AA-EF23-4EA4-99E1-46FE7C210060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484784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4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6" r:id="rId9"/>
    <p:sldLayoutId id="2147483741" r:id="rId10"/>
    <p:sldLayoutId id="2147483742" r:id="rId11"/>
    <p:sldLayoutId id="2147483743" r:id="rId12"/>
    <p:sldLayoutId id="2147483747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latin typeface="Calibri"/>
                <a:sym typeface="Calibri"/>
              </a:rPr>
              <a:pPr defTabSz="45720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33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latin typeface="Calibri"/>
                <a:sym typeface="Calibri"/>
              </a:rPr>
              <a:pPr defTabSz="45720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55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55062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47800"/>
            <a:ext cx="78914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0" y="5072063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David Groep</a:t>
            </a:r>
          </a:p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b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</a:p>
          <a:p>
            <a:pPr eaLnBrk="1" hangingPunct="1">
              <a:defRPr/>
            </a:pPr>
            <a:r>
              <a:rPr lang="en-US" altLang="en-US" sz="1200" i="1" smtClean="0">
                <a:solidFill>
                  <a:srgbClr val="C00000"/>
                </a:solidFill>
                <a:latin typeface="Gill Sans MT" pitchFamily="34" charset="0"/>
              </a:rPr>
              <a:t>PDP &amp; Grid</a:t>
            </a:r>
          </a:p>
          <a:p>
            <a:pPr eaLnBrk="1" hangingPunct="1">
              <a:defRPr/>
            </a:pPr>
            <a:endParaRPr lang="en-US" altLang="en-US" sz="1200" smtClean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290EB68-8B8E-424B-86DC-D23831A935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351725B-9538-490C-898D-41EAB95F2C3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2/3/2016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344613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1.emf"/><Relationship Id="rId21" Type="http://schemas.openxmlformats.org/officeDocument/2006/relationships/image" Target="../media/image76.emf"/><Relationship Id="rId42" Type="http://schemas.openxmlformats.org/officeDocument/2006/relationships/image" Target="../media/image97.emf"/><Relationship Id="rId47" Type="http://schemas.openxmlformats.org/officeDocument/2006/relationships/image" Target="../media/image102.png"/><Relationship Id="rId63" Type="http://schemas.openxmlformats.org/officeDocument/2006/relationships/image" Target="../media/image118.png"/><Relationship Id="rId68" Type="http://schemas.openxmlformats.org/officeDocument/2006/relationships/image" Target="../media/image123.emf"/><Relationship Id="rId84" Type="http://schemas.openxmlformats.org/officeDocument/2006/relationships/image" Target="../media/image139.png"/><Relationship Id="rId89" Type="http://schemas.openxmlformats.org/officeDocument/2006/relationships/image" Target="../media/image144.jpeg"/><Relationship Id="rId16" Type="http://schemas.openxmlformats.org/officeDocument/2006/relationships/image" Target="../media/image71.emf"/><Relationship Id="rId11" Type="http://schemas.openxmlformats.org/officeDocument/2006/relationships/image" Target="../media/image66.emf"/><Relationship Id="rId32" Type="http://schemas.openxmlformats.org/officeDocument/2006/relationships/image" Target="../media/image87.emf"/><Relationship Id="rId37" Type="http://schemas.openxmlformats.org/officeDocument/2006/relationships/image" Target="../media/image92.emf"/><Relationship Id="rId53" Type="http://schemas.openxmlformats.org/officeDocument/2006/relationships/image" Target="../media/image108.emf"/><Relationship Id="rId58" Type="http://schemas.openxmlformats.org/officeDocument/2006/relationships/image" Target="../media/image113.png"/><Relationship Id="rId74" Type="http://schemas.openxmlformats.org/officeDocument/2006/relationships/image" Target="../media/image129.png"/><Relationship Id="rId79" Type="http://schemas.openxmlformats.org/officeDocument/2006/relationships/image" Target="../media/image134.png"/><Relationship Id="rId5" Type="http://schemas.openxmlformats.org/officeDocument/2006/relationships/image" Target="../media/image60.emf"/><Relationship Id="rId14" Type="http://schemas.openxmlformats.org/officeDocument/2006/relationships/image" Target="../media/image69.png"/><Relationship Id="rId22" Type="http://schemas.openxmlformats.org/officeDocument/2006/relationships/image" Target="../media/image77.emf"/><Relationship Id="rId27" Type="http://schemas.openxmlformats.org/officeDocument/2006/relationships/image" Target="../media/image82.emf"/><Relationship Id="rId30" Type="http://schemas.openxmlformats.org/officeDocument/2006/relationships/image" Target="../media/image85.emf"/><Relationship Id="rId35" Type="http://schemas.openxmlformats.org/officeDocument/2006/relationships/image" Target="../media/image90.emf"/><Relationship Id="rId43" Type="http://schemas.openxmlformats.org/officeDocument/2006/relationships/image" Target="../media/image98.png"/><Relationship Id="rId48" Type="http://schemas.openxmlformats.org/officeDocument/2006/relationships/image" Target="../media/image103.emf"/><Relationship Id="rId56" Type="http://schemas.openxmlformats.org/officeDocument/2006/relationships/image" Target="../media/image111.png"/><Relationship Id="rId64" Type="http://schemas.openxmlformats.org/officeDocument/2006/relationships/image" Target="../media/image119.emf"/><Relationship Id="rId69" Type="http://schemas.openxmlformats.org/officeDocument/2006/relationships/image" Target="../media/image124.emf"/><Relationship Id="rId77" Type="http://schemas.openxmlformats.org/officeDocument/2006/relationships/image" Target="../media/image132.png"/><Relationship Id="rId8" Type="http://schemas.openxmlformats.org/officeDocument/2006/relationships/image" Target="../media/image63.emf"/><Relationship Id="rId51" Type="http://schemas.openxmlformats.org/officeDocument/2006/relationships/image" Target="../media/image106.png"/><Relationship Id="rId72" Type="http://schemas.openxmlformats.org/officeDocument/2006/relationships/image" Target="../media/image127.png"/><Relationship Id="rId80" Type="http://schemas.openxmlformats.org/officeDocument/2006/relationships/image" Target="../media/image135.emf"/><Relationship Id="rId85" Type="http://schemas.openxmlformats.org/officeDocument/2006/relationships/image" Target="../media/image140.png"/><Relationship Id="rId3" Type="http://schemas.openxmlformats.org/officeDocument/2006/relationships/image" Target="../media/image58.emf"/><Relationship Id="rId12" Type="http://schemas.openxmlformats.org/officeDocument/2006/relationships/image" Target="../media/image67.emf"/><Relationship Id="rId17" Type="http://schemas.openxmlformats.org/officeDocument/2006/relationships/image" Target="../media/image72.emf"/><Relationship Id="rId25" Type="http://schemas.openxmlformats.org/officeDocument/2006/relationships/image" Target="../media/image80.emf"/><Relationship Id="rId33" Type="http://schemas.openxmlformats.org/officeDocument/2006/relationships/image" Target="../media/image88.emf"/><Relationship Id="rId38" Type="http://schemas.openxmlformats.org/officeDocument/2006/relationships/image" Target="../media/image93.emf"/><Relationship Id="rId46" Type="http://schemas.openxmlformats.org/officeDocument/2006/relationships/image" Target="../media/image101.png"/><Relationship Id="rId59" Type="http://schemas.openxmlformats.org/officeDocument/2006/relationships/image" Target="../media/image114.png"/><Relationship Id="rId67" Type="http://schemas.openxmlformats.org/officeDocument/2006/relationships/image" Target="../media/image122.png"/><Relationship Id="rId20" Type="http://schemas.openxmlformats.org/officeDocument/2006/relationships/image" Target="../media/image75.emf"/><Relationship Id="rId41" Type="http://schemas.openxmlformats.org/officeDocument/2006/relationships/image" Target="../media/image96.emf"/><Relationship Id="rId54" Type="http://schemas.openxmlformats.org/officeDocument/2006/relationships/image" Target="../media/image109.emf"/><Relationship Id="rId62" Type="http://schemas.openxmlformats.org/officeDocument/2006/relationships/image" Target="../media/image117.png"/><Relationship Id="rId70" Type="http://schemas.openxmlformats.org/officeDocument/2006/relationships/image" Target="../media/image125.png"/><Relationship Id="rId75" Type="http://schemas.openxmlformats.org/officeDocument/2006/relationships/image" Target="../media/image130.png"/><Relationship Id="rId83" Type="http://schemas.openxmlformats.org/officeDocument/2006/relationships/image" Target="../media/image138.png"/><Relationship Id="rId88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15" Type="http://schemas.openxmlformats.org/officeDocument/2006/relationships/image" Target="../media/image70.emf"/><Relationship Id="rId23" Type="http://schemas.openxmlformats.org/officeDocument/2006/relationships/image" Target="../media/image78.emf"/><Relationship Id="rId28" Type="http://schemas.openxmlformats.org/officeDocument/2006/relationships/image" Target="../media/image83.emf"/><Relationship Id="rId36" Type="http://schemas.openxmlformats.org/officeDocument/2006/relationships/image" Target="../media/image91.emf"/><Relationship Id="rId49" Type="http://schemas.openxmlformats.org/officeDocument/2006/relationships/image" Target="../media/image104.png"/><Relationship Id="rId57" Type="http://schemas.openxmlformats.org/officeDocument/2006/relationships/image" Target="../media/image112.png"/><Relationship Id="rId10" Type="http://schemas.openxmlformats.org/officeDocument/2006/relationships/image" Target="../media/image65.emf"/><Relationship Id="rId31" Type="http://schemas.openxmlformats.org/officeDocument/2006/relationships/image" Target="../media/image86.png"/><Relationship Id="rId44" Type="http://schemas.openxmlformats.org/officeDocument/2006/relationships/image" Target="../media/image99.png"/><Relationship Id="rId52" Type="http://schemas.openxmlformats.org/officeDocument/2006/relationships/image" Target="../media/image107.png"/><Relationship Id="rId60" Type="http://schemas.openxmlformats.org/officeDocument/2006/relationships/image" Target="../media/image115.png"/><Relationship Id="rId65" Type="http://schemas.openxmlformats.org/officeDocument/2006/relationships/image" Target="../media/image120.png"/><Relationship Id="rId73" Type="http://schemas.openxmlformats.org/officeDocument/2006/relationships/image" Target="../media/image128.png"/><Relationship Id="rId78" Type="http://schemas.openxmlformats.org/officeDocument/2006/relationships/image" Target="../media/image133.png"/><Relationship Id="rId81" Type="http://schemas.openxmlformats.org/officeDocument/2006/relationships/image" Target="../media/image136.emf"/><Relationship Id="rId86" Type="http://schemas.openxmlformats.org/officeDocument/2006/relationships/image" Target="../media/image141.png"/><Relationship Id="rId4" Type="http://schemas.openxmlformats.org/officeDocument/2006/relationships/image" Target="../media/image59.emf"/><Relationship Id="rId9" Type="http://schemas.openxmlformats.org/officeDocument/2006/relationships/image" Target="../media/image64.png"/><Relationship Id="rId13" Type="http://schemas.openxmlformats.org/officeDocument/2006/relationships/image" Target="../media/image68.emf"/><Relationship Id="rId18" Type="http://schemas.openxmlformats.org/officeDocument/2006/relationships/image" Target="../media/image73.emf"/><Relationship Id="rId39" Type="http://schemas.openxmlformats.org/officeDocument/2006/relationships/image" Target="../media/image94.png"/><Relationship Id="rId34" Type="http://schemas.openxmlformats.org/officeDocument/2006/relationships/image" Target="../media/image89.emf"/><Relationship Id="rId50" Type="http://schemas.openxmlformats.org/officeDocument/2006/relationships/image" Target="../media/image105.png"/><Relationship Id="rId55" Type="http://schemas.openxmlformats.org/officeDocument/2006/relationships/image" Target="../media/image110.emf"/><Relationship Id="rId76" Type="http://schemas.openxmlformats.org/officeDocument/2006/relationships/image" Target="../media/image131.png"/><Relationship Id="rId7" Type="http://schemas.openxmlformats.org/officeDocument/2006/relationships/image" Target="../media/image62.emf"/><Relationship Id="rId71" Type="http://schemas.openxmlformats.org/officeDocument/2006/relationships/image" Target="../media/image126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84.emf"/><Relationship Id="rId24" Type="http://schemas.openxmlformats.org/officeDocument/2006/relationships/image" Target="../media/image79.png"/><Relationship Id="rId40" Type="http://schemas.openxmlformats.org/officeDocument/2006/relationships/image" Target="../media/image95.png"/><Relationship Id="rId45" Type="http://schemas.openxmlformats.org/officeDocument/2006/relationships/image" Target="../media/image100.png"/><Relationship Id="rId66" Type="http://schemas.openxmlformats.org/officeDocument/2006/relationships/image" Target="../media/image121.png"/><Relationship Id="rId87" Type="http://schemas.openxmlformats.org/officeDocument/2006/relationships/image" Target="../media/image142.png"/><Relationship Id="rId61" Type="http://schemas.openxmlformats.org/officeDocument/2006/relationships/image" Target="../media/image116.png"/><Relationship Id="rId82" Type="http://schemas.openxmlformats.org/officeDocument/2006/relationships/image" Target="../media/image137.png"/><Relationship Id="rId19" Type="http://schemas.openxmlformats.org/officeDocument/2006/relationships/image" Target="../media/image7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11" Type="http://schemas.openxmlformats.org/officeDocument/2006/relationships/image" Target="../media/image154.jpeg"/><Relationship Id="rId5" Type="http://schemas.openxmlformats.org/officeDocument/2006/relationships/image" Target="../media/image148.pn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ata\Movies\wLCG-CE-T1only-datapaths-global.avi" TargetMode="External"/><Relationship Id="rId1" Type="http://schemas.microsoft.com/office/2007/relationships/media" Target="file:///H:\Data\Movies\wLCG-CE-T1only-datapaths-global.avi" TargetMode="External"/><Relationship Id="rId4" Type="http://schemas.openxmlformats.org/officeDocument/2006/relationships/image" Target="../media/image1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lastic.co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5.t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security@nikhef.nl" TargetMode="External"/><Relationship Id="rId2" Type="http://schemas.openxmlformats.org/officeDocument/2006/relationships/hyperlink" Target="https://wiki.nikhef.nl/grid/HvABigDataVisualisatio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6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6284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400" dirty="0" smtClean="0"/>
              <a:t>Showing Real Big Data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740727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i="1" dirty="0" err="1" smtClean="0"/>
              <a:t>HvA</a:t>
            </a:r>
            <a:r>
              <a:rPr lang="en-GB" sz="2000" i="1" dirty="0" smtClean="0"/>
              <a:t> induction session February 2016</a:t>
            </a:r>
          </a:p>
          <a:p>
            <a:pPr eaLnBrk="1" hangingPunct="1">
              <a:defRPr/>
            </a:pPr>
            <a:r>
              <a:rPr lang="en-GB" sz="2000" i="1" dirty="0" smtClean="0"/>
              <a:t>David </a:t>
            </a:r>
            <a:r>
              <a:rPr lang="en-GB" sz="2000" i="1" dirty="0" err="1" smtClean="0"/>
              <a:t>Groep</a:t>
            </a:r>
            <a:r>
              <a:rPr lang="en-GB" sz="2000" i="1" dirty="0" smtClean="0"/>
              <a:t>, Nikhef</a:t>
            </a:r>
          </a:p>
        </p:txBody>
      </p:sp>
      <p:pic>
        <p:nvPicPr>
          <p:cNvPr id="5128" name="Picture 8" descr="H:\Home\davidg\Nikhef\AdminFormalities\Logo2014\logo-final\logo-nikhef-2015-compact.svg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85185"/>
            <a:ext cx="132388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1403648" y="2636912"/>
            <a:ext cx="740727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27432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GB" i="1" dirty="0" smtClean="0"/>
              <a:t>Towards visualisation of data transfers </a:t>
            </a:r>
            <a:br>
              <a:rPr lang="en-GB" i="1" dirty="0" smtClean="0"/>
            </a:br>
            <a:r>
              <a:rPr lang="en-GB" i="1" dirty="0" smtClean="0"/>
              <a:t>with ‘Big Data’ analytics techniques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archive.isgtw.org/images/2010/WLC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r="6990"/>
          <a:stretch/>
        </p:blipFill>
        <p:spPr bwMode="auto">
          <a:xfrm>
            <a:off x="-10856" y="183953"/>
            <a:ext cx="9154855" cy="66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015" y="620688"/>
            <a:ext cx="8199681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Organisations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 participating in the global collaboration of e-Infrastructures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2492896"/>
            <a:ext cx="6156942" cy="206210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white">
                    <a:lumMod val="75000"/>
                  </a:prstClr>
                </a:solidFill>
                <a:latin typeface="Gill Sans MT"/>
                <a:cs typeface="Arial" pitchFamily="34" charset="0"/>
              </a:rPr>
              <a:t>Even just for wLCG, supporting the CERN LHC </a:t>
            </a:r>
            <a:r>
              <a:rPr lang="en-US" b="1" i="1" u="sng" dirty="0" err="1" smtClean="0">
                <a:solidFill>
                  <a:prstClr val="white">
                    <a:lumMod val="75000"/>
                  </a:prstClr>
                </a:solidFill>
                <a:latin typeface="Gill Sans MT"/>
                <a:cs typeface="Arial" pitchFamily="34" charset="0"/>
              </a:rPr>
              <a:t>programme</a:t>
            </a:r>
            <a:endParaRPr lang="en-US" b="1" i="1" u="sng" dirty="0" smtClean="0">
              <a:solidFill>
                <a:prstClr val="white">
                  <a:lumMod val="7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200 independent institutes with end-users</a:t>
            </a: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50 countries &amp; regions</a:t>
            </a: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More than 300 service </a:t>
            </a:r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centres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Handful regional ‘service coordination </a:t>
            </a:r>
            <a:r>
              <a:rPr lang="en-US" b="1" dirty="0" err="1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organisations’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Gill Sans MT"/>
              <a:cs typeface="Arial" pitchFamily="34" charset="0"/>
            </a:endParaRPr>
          </a:p>
          <a:p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300 000 CPU cores, 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2</a:t>
            </a:r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00+PByte storage</a:t>
            </a:r>
          </a:p>
          <a:p>
            <a:r>
              <a:rPr lang="en-US" sz="2000" b="1" dirty="0" smtClean="0">
                <a:solidFill>
                  <a:prstClr val="white">
                    <a:lumMod val="95000"/>
                  </a:prstClr>
                </a:solidFill>
                <a:latin typeface="Gill Sans MT"/>
                <a:cs typeface="Arial" pitchFamily="34" charset="0"/>
              </a:rPr>
              <a:t>One independent ‘policy-bridge’ PKI</a:t>
            </a:r>
          </a:p>
        </p:txBody>
      </p:sp>
      <p:pic>
        <p:nvPicPr>
          <p:cNvPr id="8" name="Picture 7" descr="H:\Home\davidg\Template\Logos\wLCG\WLCG-Logo-Comp2L-B-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97" y="3241502"/>
            <a:ext cx="578499" cy="47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s://upload.wikimedia.org/wikipedia/en/a/a0/Open_Science_Grid%28Small_Logo%2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05791"/>
            <a:ext cx="923995" cy="46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666074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1" y="4967354"/>
            <a:ext cx="1214485" cy="4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7" y="4204542"/>
            <a:ext cx="798806" cy="54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7" y="3356992"/>
            <a:ext cx="923921" cy="70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177723"/>
            <a:ext cx="3062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prstClr val="white">
                    <a:lumMod val="50000"/>
                  </a:prstClr>
                </a:solidFill>
                <a:latin typeface="Gill Sans MT"/>
                <a:cs typeface="Arial" pitchFamily="34" charset="0"/>
              </a:rPr>
              <a:t>Image source: joint CERN (wLCG) and EGI</a:t>
            </a:r>
            <a:endParaRPr lang="en-US" sz="1200" b="1" i="1" dirty="0">
              <a:solidFill>
                <a:prstClr val="white">
                  <a:lumMod val="50000"/>
                </a:prstClr>
              </a:solidFill>
              <a:latin typeface="Gill Sans M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3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avideangheleddu.weebly.com/uploads/3/8/5/5/38555661/360837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225"/>
            <a:ext cx="9144000" cy="5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5902" y="6515471"/>
            <a:ext cx="2366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 source: CERN, Atlas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1673" y="323364"/>
            <a:ext cx="902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Atlas: ~50 </a:t>
            </a:r>
            <a:r>
              <a:rPr lang="en-US" b="1" dirty="0" err="1" smtClean="0">
                <a:solidFill>
                  <a:srgbClr val="800000"/>
                </a:solidFill>
              </a:rPr>
              <a:t>TByte</a:t>
            </a:r>
            <a:r>
              <a:rPr lang="en-US" b="1" dirty="0" smtClean="0">
                <a:solidFill>
                  <a:srgbClr val="800000"/>
                </a:solidFill>
              </a:rPr>
              <a:t>/day raw data to tape; 1000 </a:t>
            </a:r>
            <a:r>
              <a:rPr lang="en-US" b="1" dirty="0" err="1" smtClean="0">
                <a:solidFill>
                  <a:srgbClr val="800000"/>
                </a:solidFill>
              </a:rPr>
              <a:t>TByte</a:t>
            </a:r>
            <a:r>
              <a:rPr lang="en-US" b="1" dirty="0" smtClean="0">
                <a:solidFill>
                  <a:srgbClr val="800000"/>
                </a:solidFill>
              </a:rPr>
              <a:t>/day processed data transfers  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6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Freeform 2"/>
          <p:cNvSpPr>
            <a:spLocks/>
          </p:cNvSpPr>
          <p:nvPr/>
        </p:nvSpPr>
        <p:spPr bwMode="auto">
          <a:xfrm>
            <a:off x="334963" y="596900"/>
            <a:ext cx="8172450" cy="5711825"/>
          </a:xfrm>
          <a:custGeom>
            <a:avLst/>
            <a:gdLst/>
            <a:ahLst/>
            <a:cxnLst>
              <a:cxn ang="0">
                <a:pos x="1081" y="3099"/>
              </a:cxn>
              <a:cxn ang="0">
                <a:pos x="628" y="2963"/>
              </a:cxn>
              <a:cxn ang="0">
                <a:pos x="265" y="2646"/>
              </a:cxn>
              <a:cxn ang="0">
                <a:pos x="38" y="2102"/>
              </a:cxn>
              <a:cxn ang="0">
                <a:pos x="38" y="1739"/>
              </a:cxn>
              <a:cxn ang="0">
                <a:pos x="220" y="1512"/>
              </a:cxn>
              <a:cxn ang="0">
                <a:pos x="446" y="1285"/>
              </a:cxn>
              <a:cxn ang="0">
                <a:pos x="628" y="922"/>
              </a:cxn>
              <a:cxn ang="0">
                <a:pos x="991" y="831"/>
              </a:cxn>
              <a:cxn ang="0">
                <a:pos x="1263" y="650"/>
              </a:cxn>
              <a:cxn ang="0">
                <a:pos x="1626" y="423"/>
              </a:cxn>
              <a:cxn ang="0">
                <a:pos x="2079" y="378"/>
              </a:cxn>
              <a:cxn ang="0">
                <a:pos x="2533" y="287"/>
              </a:cxn>
              <a:cxn ang="0">
                <a:pos x="2805" y="60"/>
              </a:cxn>
              <a:cxn ang="0">
                <a:pos x="3349" y="15"/>
              </a:cxn>
              <a:cxn ang="0">
                <a:pos x="3758" y="106"/>
              </a:cxn>
              <a:cxn ang="0">
                <a:pos x="4393" y="15"/>
              </a:cxn>
              <a:cxn ang="0">
                <a:pos x="4665" y="196"/>
              </a:cxn>
              <a:cxn ang="0">
                <a:pos x="4756" y="423"/>
              </a:cxn>
              <a:cxn ang="0">
                <a:pos x="4937" y="650"/>
              </a:cxn>
              <a:cxn ang="0">
                <a:pos x="4846" y="1013"/>
              </a:cxn>
              <a:cxn ang="0">
                <a:pos x="5073" y="1376"/>
              </a:cxn>
              <a:cxn ang="0">
                <a:pos x="5118" y="1603"/>
              </a:cxn>
              <a:cxn ang="0">
                <a:pos x="4892" y="2102"/>
              </a:cxn>
              <a:cxn ang="0">
                <a:pos x="4982" y="2555"/>
              </a:cxn>
              <a:cxn ang="0">
                <a:pos x="4710" y="2827"/>
              </a:cxn>
              <a:cxn ang="0">
                <a:pos x="4211" y="3054"/>
              </a:cxn>
              <a:cxn ang="0">
                <a:pos x="4075" y="3236"/>
              </a:cxn>
              <a:cxn ang="0">
                <a:pos x="3622" y="3190"/>
              </a:cxn>
              <a:cxn ang="0">
                <a:pos x="3168" y="3553"/>
              </a:cxn>
              <a:cxn ang="0">
                <a:pos x="2805" y="3462"/>
              </a:cxn>
              <a:cxn ang="0">
                <a:pos x="2488" y="3372"/>
              </a:cxn>
              <a:cxn ang="0">
                <a:pos x="2170" y="3553"/>
              </a:cxn>
              <a:cxn ang="0">
                <a:pos x="1626" y="3508"/>
              </a:cxn>
              <a:cxn ang="0">
                <a:pos x="1081" y="3099"/>
              </a:cxn>
            </a:cxnLst>
            <a:rect l="0" t="0" r="r" b="b"/>
            <a:pathLst>
              <a:path w="5148" h="3598">
                <a:moveTo>
                  <a:pt x="1081" y="3099"/>
                </a:moveTo>
                <a:cubicBezTo>
                  <a:pt x="915" y="3008"/>
                  <a:pt x="764" y="3038"/>
                  <a:pt x="628" y="2963"/>
                </a:cubicBezTo>
                <a:cubicBezTo>
                  <a:pt x="492" y="2888"/>
                  <a:pt x="363" y="2790"/>
                  <a:pt x="265" y="2646"/>
                </a:cubicBezTo>
                <a:cubicBezTo>
                  <a:pt x="167" y="2502"/>
                  <a:pt x="76" y="2253"/>
                  <a:pt x="38" y="2102"/>
                </a:cubicBezTo>
                <a:cubicBezTo>
                  <a:pt x="0" y="1951"/>
                  <a:pt x="8" y="1837"/>
                  <a:pt x="38" y="1739"/>
                </a:cubicBezTo>
                <a:cubicBezTo>
                  <a:pt x="68" y="1641"/>
                  <a:pt x="152" y="1588"/>
                  <a:pt x="220" y="1512"/>
                </a:cubicBezTo>
                <a:cubicBezTo>
                  <a:pt x="288" y="1436"/>
                  <a:pt x="378" y="1383"/>
                  <a:pt x="446" y="1285"/>
                </a:cubicBezTo>
                <a:cubicBezTo>
                  <a:pt x="514" y="1187"/>
                  <a:pt x="537" y="998"/>
                  <a:pt x="628" y="922"/>
                </a:cubicBezTo>
                <a:cubicBezTo>
                  <a:pt x="719" y="846"/>
                  <a:pt x="885" y="876"/>
                  <a:pt x="991" y="831"/>
                </a:cubicBezTo>
                <a:cubicBezTo>
                  <a:pt x="1097" y="786"/>
                  <a:pt x="1157" y="718"/>
                  <a:pt x="1263" y="650"/>
                </a:cubicBezTo>
                <a:cubicBezTo>
                  <a:pt x="1369" y="582"/>
                  <a:pt x="1490" y="468"/>
                  <a:pt x="1626" y="423"/>
                </a:cubicBezTo>
                <a:cubicBezTo>
                  <a:pt x="1762" y="378"/>
                  <a:pt x="1928" y="401"/>
                  <a:pt x="2079" y="378"/>
                </a:cubicBezTo>
                <a:cubicBezTo>
                  <a:pt x="2230" y="355"/>
                  <a:pt x="2412" y="340"/>
                  <a:pt x="2533" y="287"/>
                </a:cubicBezTo>
                <a:cubicBezTo>
                  <a:pt x="2654" y="234"/>
                  <a:pt x="2669" y="105"/>
                  <a:pt x="2805" y="60"/>
                </a:cubicBezTo>
                <a:cubicBezTo>
                  <a:pt x="2941" y="15"/>
                  <a:pt x="3190" y="7"/>
                  <a:pt x="3349" y="15"/>
                </a:cubicBezTo>
                <a:cubicBezTo>
                  <a:pt x="3508" y="23"/>
                  <a:pt x="3584" y="106"/>
                  <a:pt x="3758" y="106"/>
                </a:cubicBezTo>
                <a:cubicBezTo>
                  <a:pt x="3932" y="106"/>
                  <a:pt x="4242" y="0"/>
                  <a:pt x="4393" y="15"/>
                </a:cubicBezTo>
                <a:cubicBezTo>
                  <a:pt x="4544" y="30"/>
                  <a:pt x="4605" y="128"/>
                  <a:pt x="4665" y="196"/>
                </a:cubicBezTo>
                <a:cubicBezTo>
                  <a:pt x="4725" y="264"/>
                  <a:pt x="4711" y="347"/>
                  <a:pt x="4756" y="423"/>
                </a:cubicBezTo>
                <a:cubicBezTo>
                  <a:pt x="4801" y="499"/>
                  <a:pt x="4922" y="552"/>
                  <a:pt x="4937" y="650"/>
                </a:cubicBezTo>
                <a:cubicBezTo>
                  <a:pt x="4952" y="748"/>
                  <a:pt x="4823" y="892"/>
                  <a:pt x="4846" y="1013"/>
                </a:cubicBezTo>
                <a:cubicBezTo>
                  <a:pt x="4869" y="1134"/>
                  <a:pt x="5028" y="1278"/>
                  <a:pt x="5073" y="1376"/>
                </a:cubicBezTo>
                <a:cubicBezTo>
                  <a:pt x="5118" y="1474"/>
                  <a:pt x="5148" y="1482"/>
                  <a:pt x="5118" y="1603"/>
                </a:cubicBezTo>
                <a:cubicBezTo>
                  <a:pt x="5088" y="1724"/>
                  <a:pt x="4915" y="1943"/>
                  <a:pt x="4892" y="2102"/>
                </a:cubicBezTo>
                <a:cubicBezTo>
                  <a:pt x="4869" y="2261"/>
                  <a:pt x="5012" y="2434"/>
                  <a:pt x="4982" y="2555"/>
                </a:cubicBezTo>
                <a:cubicBezTo>
                  <a:pt x="4952" y="2676"/>
                  <a:pt x="4838" y="2744"/>
                  <a:pt x="4710" y="2827"/>
                </a:cubicBezTo>
                <a:cubicBezTo>
                  <a:pt x="4582" y="2910"/>
                  <a:pt x="4317" y="2986"/>
                  <a:pt x="4211" y="3054"/>
                </a:cubicBezTo>
                <a:cubicBezTo>
                  <a:pt x="4105" y="3122"/>
                  <a:pt x="4173" y="3213"/>
                  <a:pt x="4075" y="3236"/>
                </a:cubicBezTo>
                <a:cubicBezTo>
                  <a:pt x="3977" y="3259"/>
                  <a:pt x="3773" y="3137"/>
                  <a:pt x="3622" y="3190"/>
                </a:cubicBezTo>
                <a:cubicBezTo>
                  <a:pt x="3471" y="3243"/>
                  <a:pt x="3304" y="3508"/>
                  <a:pt x="3168" y="3553"/>
                </a:cubicBezTo>
                <a:cubicBezTo>
                  <a:pt x="3032" y="3598"/>
                  <a:pt x="2918" y="3492"/>
                  <a:pt x="2805" y="3462"/>
                </a:cubicBezTo>
                <a:cubicBezTo>
                  <a:pt x="2692" y="3432"/>
                  <a:pt x="2594" y="3357"/>
                  <a:pt x="2488" y="3372"/>
                </a:cubicBezTo>
                <a:cubicBezTo>
                  <a:pt x="2382" y="3387"/>
                  <a:pt x="2314" y="3530"/>
                  <a:pt x="2170" y="3553"/>
                </a:cubicBezTo>
                <a:cubicBezTo>
                  <a:pt x="2026" y="3576"/>
                  <a:pt x="1815" y="3584"/>
                  <a:pt x="1626" y="3508"/>
                </a:cubicBezTo>
                <a:cubicBezTo>
                  <a:pt x="1437" y="3432"/>
                  <a:pt x="1247" y="3190"/>
                  <a:pt x="1081" y="3099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0211" name="Oval 3"/>
          <p:cNvSpPr>
            <a:spLocks noChangeArrowheads="1"/>
          </p:cNvSpPr>
          <p:nvPr/>
        </p:nvSpPr>
        <p:spPr bwMode="auto">
          <a:xfrm>
            <a:off x="2555875" y="1916113"/>
            <a:ext cx="4176713" cy="3889375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b="1">
              <a:solidFill>
                <a:srgbClr val="000099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57588" y="2270125"/>
            <a:ext cx="352425" cy="488950"/>
            <a:chOff x="2241" y="1430"/>
            <a:chExt cx="222" cy="308"/>
          </a:xfrm>
        </p:grpSpPr>
        <p:sp>
          <p:nvSpPr>
            <p:cNvPr id="350213" name="Rectangle 5"/>
            <p:cNvSpPr>
              <a:spLocks noChangeArrowheads="1"/>
            </p:cNvSpPr>
            <p:nvPr/>
          </p:nvSpPr>
          <p:spPr bwMode="auto">
            <a:xfrm>
              <a:off x="2318" y="1430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4" name="Rectangle 6"/>
            <p:cNvSpPr>
              <a:spLocks noChangeArrowheads="1"/>
            </p:cNvSpPr>
            <p:nvPr/>
          </p:nvSpPr>
          <p:spPr bwMode="auto">
            <a:xfrm>
              <a:off x="2320" y="143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5" name="Rectangle 7"/>
            <p:cNvSpPr>
              <a:spLocks noChangeArrowheads="1"/>
            </p:cNvSpPr>
            <p:nvPr/>
          </p:nvSpPr>
          <p:spPr bwMode="auto">
            <a:xfrm>
              <a:off x="2323" y="143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6" name="Rectangle 8"/>
            <p:cNvSpPr>
              <a:spLocks noChangeArrowheads="1"/>
            </p:cNvSpPr>
            <p:nvPr/>
          </p:nvSpPr>
          <p:spPr bwMode="auto">
            <a:xfrm>
              <a:off x="2326" y="143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7" name="Rectangle 9"/>
            <p:cNvSpPr>
              <a:spLocks noChangeArrowheads="1"/>
            </p:cNvSpPr>
            <p:nvPr/>
          </p:nvSpPr>
          <p:spPr bwMode="auto">
            <a:xfrm>
              <a:off x="2329" y="143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8" name="Rectangle 10"/>
            <p:cNvSpPr>
              <a:spLocks noChangeArrowheads="1"/>
            </p:cNvSpPr>
            <p:nvPr/>
          </p:nvSpPr>
          <p:spPr bwMode="auto">
            <a:xfrm>
              <a:off x="2332" y="143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9" name="Rectangle 11"/>
            <p:cNvSpPr>
              <a:spLocks noChangeArrowheads="1"/>
            </p:cNvSpPr>
            <p:nvPr/>
          </p:nvSpPr>
          <p:spPr bwMode="auto">
            <a:xfrm>
              <a:off x="2335" y="1430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0" name="Rectangle 12"/>
            <p:cNvSpPr>
              <a:spLocks noChangeArrowheads="1"/>
            </p:cNvSpPr>
            <p:nvPr/>
          </p:nvSpPr>
          <p:spPr bwMode="auto">
            <a:xfrm>
              <a:off x="2338" y="1430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1" name="Rectangle 13"/>
            <p:cNvSpPr>
              <a:spLocks noChangeArrowheads="1"/>
            </p:cNvSpPr>
            <p:nvPr/>
          </p:nvSpPr>
          <p:spPr bwMode="auto">
            <a:xfrm>
              <a:off x="2340" y="1430"/>
              <a:ext cx="4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2" name="Rectangle 14"/>
            <p:cNvSpPr>
              <a:spLocks noChangeArrowheads="1"/>
            </p:cNvSpPr>
            <p:nvPr/>
          </p:nvSpPr>
          <p:spPr bwMode="auto">
            <a:xfrm>
              <a:off x="2344" y="143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3" name="Rectangle 15"/>
            <p:cNvSpPr>
              <a:spLocks noChangeArrowheads="1"/>
            </p:cNvSpPr>
            <p:nvPr/>
          </p:nvSpPr>
          <p:spPr bwMode="auto">
            <a:xfrm>
              <a:off x="2346" y="1430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4" name="Rectangle 16"/>
            <p:cNvSpPr>
              <a:spLocks noChangeArrowheads="1"/>
            </p:cNvSpPr>
            <p:nvPr/>
          </p:nvSpPr>
          <p:spPr bwMode="auto">
            <a:xfrm>
              <a:off x="2349" y="143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5" name="Rectangle 17"/>
            <p:cNvSpPr>
              <a:spLocks noChangeArrowheads="1"/>
            </p:cNvSpPr>
            <p:nvPr/>
          </p:nvSpPr>
          <p:spPr bwMode="auto">
            <a:xfrm>
              <a:off x="2352" y="1430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6" name="Rectangle 18"/>
            <p:cNvSpPr>
              <a:spLocks noChangeArrowheads="1"/>
            </p:cNvSpPr>
            <p:nvPr/>
          </p:nvSpPr>
          <p:spPr bwMode="auto">
            <a:xfrm>
              <a:off x="2356" y="143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7" name="Rectangle 19"/>
            <p:cNvSpPr>
              <a:spLocks noChangeArrowheads="1"/>
            </p:cNvSpPr>
            <p:nvPr/>
          </p:nvSpPr>
          <p:spPr bwMode="auto">
            <a:xfrm>
              <a:off x="2358" y="1430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8" name="Rectangle 20"/>
            <p:cNvSpPr>
              <a:spLocks noChangeArrowheads="1"/>
            </p:cNvSpPr>
            <p:nvPr/>
          </p:nvSpPr>
          <p:spPr bwMode="auto">
            <a:xfrm>
              <a:off x="2361" y="1430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9" name="Rectangle 21"/>
            <p:cNvSpPr>
              <a:spLocks noChangeArrowheads="1"/>
            </p:cNvSpPr>
            <p:nvPr/>
          </p:nvSpPr>
          <p:spPr bwMode="auto">
            <a:xfrm>
              <a:off x="2364" y="143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0" name="Rectangle 22"/>
            <p:cNvSpPr>
              <a:spLocks noChangeArrowheads="1"/>
            </p:cNvSpPr>
            <p:nvPr/>
          </p:nvSpPr>
          <p:spPr bwMode="auto">
            <a:xfrm>
              <a:off x="2367" y="143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1" name="Rectangle 23"/>
            <p:cNvSpPr>
              <a:spLocks noChangeArrowheads="1"/>
            </p:cNvSpPr>
            <p:nvPr/>
          </p:nvSpPr>
          <p:spPr bwMode="auto">
            <a:xfrm>
              <a:off x="2370" y="1430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2" name="Rectangle 24"/>
            <p:cNvSpPr>
              <a:spLocks noChangeArrowheads="1"/>
            </p:cNvSpPr>
            <p:nvPr/>
          </p:nvSpPr>
          <p:spPr bwMode="auto">
            <a:xfrm>
              <a:off x="2373" y="1430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3" name="Rectangle 25"/>
            <p:cNvSpPr>
              <a:spLocks noChangeArrowheads="1"/>
            </p:cNvSpPr>
            <p:nvPr/>
          </p:nvSpPr>
          <p:spPr bwMode="auto">
            <a:xfrm>
              <a:off x="2376" y="1430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4" name="Rectangle 26"/>
            <p:cNvSpPr>
              <a:spLocks noChangeArrowheads="1"/>
            </p:cNvSpPr>
            <p:nvPr/>
          </p:nvSpPr>
          <p:spPr bwMode="auto">
            <a:xfrm>
              <a:off x="2378" y="143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5" name="Rectangle 27"/>
            <p:cNvSpPr>
              <a:spLocks noChangeArrowheads="1"/>
            </p:cNvSpPr>
            <p:nvPr/>
          </p:nvSpPr>
          <p:spPr bwMode="auto">
            <a:xfrm>
              <a:off x="2381" y="1430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6" name="Rectangle 28"/>
            <p:cNvSpPr>
              <a:spLocks noChangeArrowheads="1"/>
            </p:cNvSpPr>
            <p:nvPr/>
          </p:nvSpPr>
          <p:spPr bwMode="auto">
            <a:xfrm>
              <a:off x="2384" y="1430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7" name="Rectangle 29"/>
            <p:cNvSpPr>
              <a:spLocks noChangeArrowheads="1"/>
            </p:cNvSpPr>
            <p:nvPr/>
          </p:nvSpPr>
          <p:spPr bwMode="auto">
            <a:xfrm>
              <a:off x="2386" y="1430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8" name="Rectangle 30"/>
            <p:cNvSpPr>
              <a:spLocks noChangeArrowheads="1"/>
            </p:cNvSpPr>
            <p:nvPr/>
          </p:nvSpPr>
          <p:spPr bwMode="auto">
            <a:xfrm>
              <a:off x="2390" y="143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9" name="Rectangle 31"/>
            <p:cNvSpPr>
              <a:spLocks noChangeArrowheads="1"/>
            </p:cNvSpPr>
            <p:nvPr/>
          </p:nvSpPr>
          <p:spPr bwMode="auto">
            <a:xfrm>
              <a:off x="2393" y="143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0" name="Rectangle 32"/>
            <p:cNvSpPr>
              <a:spLocks noChangeArrowheads="1"/>
            </p:cNvSpPr>
            <p:nvPr/>
          </p:nvSpPr>
          <p:spPr bwMode="auto">
            <a:xfrm>
              <a:off x="2396" y="1430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1" name="Rectangle 33"/>
            <p:cNvSpPr>
              <a:spLocks noChangeArrowheads="1"/>
            </p:cNvSpPr>
            <p:nvPr/>
          </p:nvSpPr>
          <p:spPr bwMode="auto">
            <a:xfrm>
              <a:off x="2398" y="1430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2" name="Rectangle 34"/>
            <p:cNvSpPr>
              <a:spLocks noChangeArrowheads="1"/>
            </p:cNvSpPr>
            <p:nvPr/>
          </p:nvSpPr>
          <p:spPr bwMode="auto">
            <a:xfrm>
              <a:off x="2402" y="1430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3" name="Rectangle 35"/>
            <p:cNvSpPr>
              <a:spLocks noChangeArrowheads="1"/>
            </p:cNvSpPr>
            <p:nvPr/>
          </p:nvSpPr>
          <p:spPr bwMode="auto">
            <a:xfrm>
              <a:off x="2275" y="143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4" name="Rectangle 36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5" name="Rectangle 37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6" name="Rectangle 38"/>
            <p:cNvSpPr>
              <a:spLocks noChangeArrowheads="1"/>
            </p:cNvSpPr>
            <p:nvPr/>
          </p:nvSpPr>
          <p:spPr bwMode="auto">
            <a:xfrm>
              <a:off x="2242" y="1445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7" name="Rectangle 39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8" name="Rectangle 40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9" name="Rectangle 41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0" name="Rectangle 42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1" name="Rectangle 43"/>
            <p:cNvSpPr>
              <a:spLocks noChangeArrowheads="1"/>
            </p:cNvSpPr>
            <p:nvPr/>
          </p:nvSpPr>
          <p:spPr bwMode="auto">
            <a:xfrm>
              <a:off x="2245" y="1445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2" name="Rectangle 44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3" name="Rectangle 45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4" name="Rectangle 46"/>
            <p:cNvSpPr>
              <a:spLocks noChangeArrowheads="1"/>
            </p:cNvSpPr>
            <p:nvPr/>
          </p:nvSpPr>
          <p:spPr bwMode="auto">
            <a:xfrm>
              <a:off x="2247" y="1445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5" name="Rectangle 47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6" name="Rectangle 48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7" name="Rectangle 49"/>
            <p:cNvSpPr>
              <a:spLocks noChangeArrowheads="1"/>
            </p:cNvSpPr>
            <p:nvPr/>
          </p:nvSpPr>
          <p:spPr bwMode="auto">
            <a:xfrm>
              <a:off x="2249" y="1445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8" name="Rectangle 50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9" name="Rectangle 51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0" name="Rectangle 52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1" name="Rectangle 53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2" name="Rectangle 54"/>
            <p:cNvSpPr>
              <a:spLocks noChangeArrowheads="1"/>
            </p:cNvSpPr>
            <p:nvPr/>
          </p:nvSpPr>
          <p:spPr bwMode="auto">
            <a:xfrm>
              <a:off x="2252" y="1445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3" name="Rectangle 55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4" name="Rectangle 56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5" name="Rectangle 57"/>
            <p:cNvSpPr>
              <a:spLocks noChangeArrowheads="1"/>
            </p:cNvSpPr>
            <p:nvPr/>
          </p:nvSpPr>
          <p:spPr bwMode="auto">
            <a:xfrm>
              <a:off x="2254" y="1445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6" name="Rectangle 58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7" name="Rectangle 59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8" name="Rectangle 60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9" name="Rectangle 61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0" name="Rectangle 62"/>
            <p:cNvSpPr>
              <a:spLocks noChangeArrowheads="1"/>
            </p:cNvSpPr>
            <p:nvPr/>
          </p:nvSpPr>
          <p:spPr bwMode="auto">
            <a:xfrm>
              <a:off x="2257" y="1445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1" name="Rectangle 63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2" name="Rectangle 64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3" name="Rectangle 65"/>
            <p:cNvSpPr>
              <a:spLocks noChangeArrowheads="1"/>
            </p:cNvSpPr>
            <p:nvPr/>
          </p:nvSpPr>
          <p:spPr bwMode="auto">
            <a:xfrm>
              <a:off x="2259" y="1445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4" name="Rectangle 66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5" name="Rectangle 67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6" name="Rectangle 68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7" name="Rectangle 69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8" name="Rectangle 70"/>
            <p:cNvSpPr>
              <a:spLocks noChangeArrowheads="1"/>
            </p:cNvSpPr>
            <p:nvPr/>
          </p:nvSpPr>
          <p:spPr bwMode="auto">
            <a:xfrm>
              <a:off x="2262" y="1445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9" name="Rectangle 71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0" name="Rectangle 72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1" name="Rectangle 73"/>
            <p:cNvSpPr>
              <a:spLocks noChangeArrowheads="1"/>
            </p:cNvSpPr>
            <p:nvPr/>
          </p:nvSpPr>
          <p:spPr bwMode="auto">
            <a:xfrm>
              <a:off x="2264" y="1445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2" name="Rectangle 74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3" name="Rectangle 75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4" name="Rectangle 76"/>
            <p:cNvSpPr>
              <a:spLocks noChangeArrowheads="1"/>
            </p:cNvSpPr>
            <p:nvPr/>
          </p:nvSpPr>
          <p:spPr bwMode="auto">
            <a:xfrm>
              <a:off x="2266" y="1445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5" name="Rectangle 77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6" name="Rectangle 78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7" name="Rectangle 79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8" name="Rectangle 80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9" name="Rectangle 81"/>
            <p:cNvSpPr>
              <a:spLocks noChangeArrowheads="1"/>
            </p:cNvSpPr>
            <p:nvPr/>
          </p:nvSpPr>
          <p:spPr bwMode="auto">
            <a:xfrm>
              <a:off x="2269" y="1445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0" name="Rectangle 82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1" name="Rectangle 83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2" name="Rectangle 84"/>
            <p:cNvSpPr>
              <a:spLocks noChangeArrowheads="1"/>
            </p:cNvSpPr>
            <p:nvPr/>
          </p:nvSpPr>
          <p:spPr bwMode="auto">
            <a:xfrm>
              <a:off x="2271" y="1445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3" name="Rectangle 85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4" name="Rectangle 86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5" name="Rectangle 87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6" name="Rectangle 88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7" name="Rectangle 89"/>
            <p:cNvSpPr>
              <a:spLocks noChangeArrowheads="1"/>
            </p:cNvSpPr>
            <p:nvPr/>
          </p:nvSpPr>
          <p:spPr bwMode="auto">
            <a:xfrm>
              <a:off x="2274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8" name="Rectangle 90"/>
            <p:cNvSpPr>
              <a:spLocks noChangeArrowheads="1"/>
            </p:cNvSpPr>
            <p:nvPr/>
          </p:nvSpPr>
          <p:spPr bwMode="auto">
            <a:xfrm>
              <a:off x="2241" y="1445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9" name="Rectangle 91"/>
            <p:cNvSpPr>
              <a:spLocks noChangeArrowheads="1"/>
            </p:cNvSpPr>
            <p:nvPr/>
          </p:nvSpPr>
          <p:spPr bwMode="auto">
            <a:xfrm>
              <a:off x="2249" y="1454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0" name="Rectangle 92"/>
            <p:cNvSpPr>
              <a:spLocks noChangeArrowheads="1"/>
            </p:cNvSpPr>
            <p:nvPr/>
          </p:nvSpPr>
          <p:spPr bwMode="auto">
            <a:xfrm>
              <a:off x="2249" y="1455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1" name="Rectangle 93"/>
            <p:cNvSpPr>
              <a:spLocks noChangeArrowheads="1"/>
            </p:cNvSpPr>
            <p:nvPr/>
          </p:nvSpPr>
          <p:spPr bwMode="auto">
            <a:xfrm>
              <a:off x="2249" y="1458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2" name="Rectangle 94"/>
            <p:cNvSpPr>
              <a:spLocks noChangeArrowheads="1"/>
            </p:cNvSpPr>
            <p:nvPr/>
          </p:nvSpPr>
          <p:spPr bwMode="auto">
            <a:xfrm>
              <a:off x="2249" y="1462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3" name="Rectangle 95"/>
            <p:cNvSpPr>
              <a:spLocks noChangeArrowheads="1"/>
            </p:cNvSpPr>
            <p:nvPr/>
          </p:nvSpPr>
          <p:spPr bwMode="auto">
            <a:xfrm>
              <a:off x="2249" y="1466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4" name="Rectangle 96"/>
            <p:cNvSpPr>
              <a:spLocks noChangeArrowheads="1"/>
            </p:cNvSpPr>
            <p:nvPr/>
          </p:nvSpPr>
          <p:spPr bwMode="auto">
            <a:xfrm>
              <a:off x="2249" y="1470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5" name="Rectangle 97"/>
            <p:cNvSpPr>
              <a:spLocks noChangeArrowheads="1"/>
            </p:cNvSpPr>
            <p:nvPr/>
          </p:nvSpPr>
          <p:spPr bwMode="auto">
            <a:xfrm>
              <a:off x="2249" y="1474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6" name="Rectangle 98"/>
            <p:cNvSpPr>
              <a:spLocks noChangeArrowheads="1"/>
            </p:cNvSpPr>
            <p:nvPr/>
          </p:nvSpPr>
          <p:spPr bwMode="auto">
            <a:xfrm>
              <a:off x="2249" y="1478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7" name="Rectangle 99"/>
            <p:cNvSpPr>
              <a:spLocks noChangeArrowheads="1"/>
            </p:cNvSpPr>
            <p:nvPr/>
          </p:nvSpPr>
          <p:spPr bwMode="auto">
            <a:xfrm>
              <a:off x="2249" y="1482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8" name="Rectangle 100"/>
            <p:cNvSpPr>
              <a:spLocks noChangeArrowheads="1"/>
            </p:cNvSpPr>
            <p:nvPr/>
          </p:nvSpPr>
          <p:spPr bwMode="auto">
            <a:xfrm>
              <a:off x="2249" y="1487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9" name="Rectangle 101"/>
            <p:cNvSpPr>
              <a:spLocks noChangeArrowheads="1"/>
            </p:cNvSpPr>
            <p:nvPr/>
          </p:nvSpPr>
          <p:spPr bwMode="auto">
            <a:xfrm>
              <a:off x="2249" y="1491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0" name="Rectangle 102"/>
            <p:cNvSpPr>
              <a:spLocks noChangeArrowheads="1"/>
            </p:cNvSpPr>
            <p:nvPr/>
          </p:nvSpPr>
          <p:spPr bwMode="auto">
            <a:xfrm>
              <a:off x="2249" y="1495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1" name="Rectangle 103"/>
            <p:cNvSpPr>
              <a:spLocks noChangeArrowheads="1"/>
            </p:cNvSpPr>
            <p:nvPr/>
          </p:nvSpPr>
          <p:spPr bwMode="auto">
            <a:xfrm>
              <a:off x="2249" y="1499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2" name="Rectangle 104"/>
            <p:cNvSpPr>
              <a:spLocks noChangeArrowheads="1"/>
            </p:cNvSpPr>
            <p:nvPr/>
          </p:nvSpPr>
          <p:spPr bwMode="auto">
            <a:xfrm>
              <a:off x="2249" y="1503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3" name="Rectangle 105"/>
            <p:cNvSpPr>
              <a:spLocks noChangeArrowheads="1"/>
            </p:cNvSpPr>
            <p:nvPr/>
          </p:nvSpPr>
          <p:spPr bwMode="auto">
            <a:xfrm>
              <a:off x="2249" y="1507"/>
              <a:ext cx="26" cy="5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4" name="Rectangle 106"/>
            <p:cNvSpPr>
              <a:spLocks noChangeArrowheads="1"/>
            </p:cNvSpPr>
            <p:nvPr/>
          </p:nvSpPr>
          <p:spPr bwMode="auto">
            <a:xfrm>
              <a:off x="2249" y="1512"/>
              <a:ext cx="26" cy="3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5" name="Rectangle 107"/>
            <p:cNvSpPr>
              <a:spLocks noChangeArrowheads="1"/>
            </p:cNvSpPr>
            <p:nvPr/>
          </p:nvSpPr>
          <p:spPr bwMode="auto">
            <a:xfrm>
              <a:off x="2249" y="1515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6" name="Rectangle 108"/>
            <p:cNvSpPr>
              <a:spLocks noChangeArrowheads="1"/>
            </p:cNvSpPr>
            <p:nvPr/>
          </p:nvSpPr>
          <p:spPr bwMode="auto">
            <a:xfrm>
              <a:off x="2249" y="1520"/>
              <a:ext cx="26" cy="3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7" name="Rectangle 109"/>
            <p:cNvSpPr>
              <a:spLocks noChangeArrowheads="1"/>
            </p:cNvSpPr>
            <p:nvPr/>
          </p:nvSpPr>
          <p:spPr bwMode="auto">
            <a:xfrm>
              <a:off x="2249" y="1523"/>
              <a:ext cx="26" cy="5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8" name="Rectangle 110"/>
            <p:cNvSpPr>
              <a:spLocks noChangeArrowheads="1"/>
            </p:cNvSpPr>
            <p:nvPr/>
          </p:nvSpPr>
          <p:spPr bwMode="auto">
            <a:xfrm>
              <a:off x="2249" y="1528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9" name="Rectangle 111"/>
            <p:cNvSpPr>
              <a:spLocks noChangeArrowheads="1"/>
            </p:cNvSpPr>
            <p:nvPr/>
          </p:nvSpPr>
          <p:spPr bwMode="auto">
            <a:xfrm>
              <a:off x="2249" y="1532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0" name="Rectangle 112"/>
            <p:cNvSpPr>
              <a:spLocks noChangeArrowheads="1"/>
            </p:cNvSpPr>
            <p:nvPr/>
          </p:nvSpPr>
          <p:spPr bwMode="auto">
            <a:xfrm>
              <a:off x="2249" y="1536"/>
              <a:ext cx="26" cy="5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1" name="Rectangle 113"/>
            <p:cNvSpPr>
              <a:spLocks noChangeArrowheads="1"/>
            </p:cNvSpPr>
            <p:nvPr/>
          </p:nvSpPr>
          <p:spPr bwMode="auto">
            <a:xfrm>
              <a:off x="2249" y="1541"/>
              <a:ext cx="26" cy="3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2" name="Rectangle 114"/>
            <p:cNvSpPr>
              <a:spLocks noChangeArrowheads="1"/>
            </p:cNvSpPr>
            <p:nvPr/>
          </p:nvSpPr>
          <p:spPr bwMode="auto">
            <a:xfrm>
              <a:off x="2249" y="1544"/>
              <a:ext cx="26" cy="5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3" name="Rectangle 115"/>
            <p:cNvSpPr>
              <a:spLocks noChangeArrowheads="1"/>
            </p:cNvSpPr>
            <p:nvPr/>
          </p:nvSpPr>
          <p:spPr bwMode="auto">
            <a:xfrm>
              <a:off x="2249" y="1549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4" name="Rectangle 116"/>
            <p:cNvSpPr>
              <a:spLocks noChangeArrowheads="1"/>
            </p:cNvSpPr>
            <p:nvPr/>
          </p:nvSpPr>
          <p:spPr bwMode="auto">
            <a:xfrm>
              <a:off x="2249" y="1553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5" name="Rectangle 117"/>
            <p:cNvSpPr>
              <a:spLocks noChangeArrowheads="1"/>
            </p:cNvSpPr>
            <p:nvPr/>
          </p:nvSpPr>
          <p:spPr bwMode="auto">
            <a:xfrm>
              <a:off x="2249" y="1557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6" name="Rectangle 118"/>
            <p:cNvSpPr>
              <a:spLocks noChangeArrowheads="1"/>
            </p:cNvSpPr>
            <p:nvPr/>
          </p:nvSpPr>
          <p:spPr bwMode="auto">
            <a:xfrm>
              <a:off x="2249" y="1561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7" name="Rectangle 119"/>
            <p:cNvSpPr>
              <a:spLocks noChangeArrowheads="1"/>
            </p:cNvSpPr>
            <p:nvPr/>
          </p:nvSpPr>
          <p:spPr bwMode="auto">
            <a:xfrm>
              <a:off x="2249" y="1565"/>
              <a:ext cx="26" cy="5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8" name="Rectangle 120"/>
            <p:cNvSpPr>
              <a:spLocks noChangeArrowheads="1"/>
            </p:cNvSpPr>
            <p:nvPr/>
          </p:nvSpPr>
          <p:spPr bwMode="auto">
            <a:xfrm>
              <a:off x="2249" y="1570"/>
              <a:ext cx="26" cy="4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9" name="Rectangle 121"/>
            <p:cNvSpPr>
              <a:spLocks noChangeArrowheads="1"/>
            </p:cNvSpPr>
            <p:nvPr/>
          </p:nvSpPr>
          <p:spPr bwMode="auto">
            <a:xfrm>
              <a:off x="2249" y="1574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0" name="Rectangle 122"/>
            <p:cNvSpPr>
              <a:spLocks noChangeArrowheads="1"/>
            </p:cNvSpPr>
            <p:nvPr/>
          </p:nvSpPr>
          <p:spPr bwMode="auto">
            <a:xfrm>
              <a:off x="2249" y="1578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1" name="Rectangle 123"/>
            <p:cNvSpPr>
              <a:spLocks noChangeArrowheads="1"/>
            </p:cNvSpPr>
            <p:nvPr/>
          </p:nvSpPr>
          <p:spPr bwMode="auto">
            <a:xfrm>
              <a:off x="2249" y="1583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2" name="Rectangle 124"/>
            <p:cNvSpPr>
              <a:spLocks noChangeArrowheads="1"/>
            </p:cNvSpPr>
            <p:nvPr/>
          </p:nvSpPr>
          <p:spPr bwMode="auto">
            <a:xfrm>
              <a:off x="2249" y="1588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3" name="Rectangle 125"/>
            <p:cNvSpPr>
              <a:spLocks noChangeArrowheads="1"/>
            </p:cNvSpPr>
            <p:nvPr/>
          </p:nvSpPr>
          <p:spPr bwMode="auto">
            <a:xfrm>
              <a:off x="2249" y="1592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4" name="Rectangle 126"/>
            <p:cNvSpPr>
              <a:spLocks noChangeArrowheads="1"/>
            </p:cNvSpPr>
            <p:nvPr/>
          </p:nvSpPr>
          <p:spPr bwMode="auto">
            <a:xfrm>
              <a:off x="2249" y="1596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5" name="Rectangle 127"/>
            <p:cNvSpPr>
              <a:spLocks noChangeArrowheads="1"/>
            </p:cNvSpPr>
            <p:nvPr/>
          </p:nvSpPr>
          <p:spPr bwMode="auto">
            <a:xfrm>
              <a:off x="2249" y="1600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6" name="Rectangle 128"/>
            <p:cNvSpPr>
              <a:spLocks noChangeArrowheads="1"/>
            </p:cNvSpPr>
            <p:nvPr/>
          </p:nvSpPr>
          <p:spPr bwMode="auto">
            <a:xfrm>
              <a:off x="2249" y="1604"/>
              <a:ext cx="26" cy="5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7" name="Rectangle 129"/>
            <p:cNvSpPr>
              <a:spLocks noChangeArrowheads="1"/>
            </p:cNvSpPr>
            <p:nvPr/>
          </p:nvSpPr>
          <p:spPr bwMode="auto">
            <a:xfrm>
              <a:off x="2249" y="1609"/>
              <a:ext cx="26" cy="3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8" name="Rectangle 130"/>
            <p:cNvSpPr>
              <a:spLocks noChangeArrowheads="1"/>
            </p:cNvSpPr>
            <p:nvPr/>
          </p:nvSpPr>
          <p:spPr bwMode="auto">
            <a:xfrm>
              <a:off x="2249" y="1612"/>
              <a:ext cx="26" cy="5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9" name="Rectangle 131"/>
            <p:cNvSpPr>
              <a:spLocks noChangeArrowheads="1"/>
            </p:cNvSpPr>
            <p:nvPr/>
          </p:nvSpPr>
          <p:spPr bwMode="auto">
            <a:xfrm>
              <a:off x="2249" y="1617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0" name="Rectangle 132"/>
            <p:cNvSpPr>
              <a:spLocks noChangeArrowheads="1"/>
            </p:cNvSpPr>
            <p:nvPr/>
          </p:nvSpPr>
          <p:spPr bwMode="auto">
            <a:xfrm>
              <a:off x="2249" y="1621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1" name="Rectangle 133"/>
            <p:cNvSpPr>
              <a:spLocks noChangeArrowheads="1"/>
            </p:cNvSpPr>
            <p:nvPr/>
          </p:nvSpPr>
          <p:spPr bwMode="auto">
            <a:xfrm>
              <a:off x="2249" y="1625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2" name="Rectangle 134"/>
            <p:cNvSpPr>
              <a:spLocks noChangeArrowheads="1"/>
            </p:cNvSpPr>
            <p:nvPr/>
          </p:nvSpPr>
          <p:spPr bwMode="auto">
            <a:xfrm>
              <a:off x="2249" y="1629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3" name="Rectangle 135"/>
            <p:cNvSpPr>
              <a:spLocks noChangeArrowheads="1"/>
            </p:cNvSpPr>
            <p:nvPr/>
          </p:nvSpPr>
          <p:spPr bwMode="auto">
            <a:xfrm>
              <a:off x="2249" y="1633"/>
              <a:ext cx="26" cy="5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4" name="Rectangle 136"/>
            <p:cNvSpPr>
              <a:spLocks noChangeArrowheads="1"/>
            </p:cNvSpPr>
            <p:nvPr/>
          </p:nvSpPr>
          <p:spPr bwMode="auto">
            <a:xfrm>
              <a:off x="2249" y="1638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5" name="Rectangle 137"/>
            <p:cNvSpPr>
              <a:spLocks noChangeArrowheads="1"/>
            </p:cNvSpPr>
            <p:nvPr/>
          </p:nvSpPr>
          <p:spPr bwMode="auto">
            <a:xfrm>
              <a:off x="2249" y="1642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6" name="Rectangle 138"/>
            <p:cNvSpPr>
              <a:spLocks noChangeArrowheads="1"/>
            </p:cNvSpPr>
            <p:nvPr/>
          </p:nvSpPr>
          <p:spPr bwMode="auto">
            <a:xfrm>
              <a:off x="2249" y="1646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7" name="Rectangle 139"/>
            <p:cNvSpPr>
              <a:spLocks noChangeArrowheads="1"/>
            </p:cNvSpPr>
            <p:nvPr/>
          </p:nvSpPr>
          <p:spPr bwMode="auto">
            <a:xfrm>
              <a:off x="2249" y="1650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8" name="Rectangle 140"/>
            <p:cNvSpPr>
              <a:spLocks noChangeArrowheads="1"/>
            </p:cNvSpPr>
            <p:nvPr/>
          </p:nvSpPr>
          <p:spPr bwMode="auto">
            <a:xfrm>
              <a:off x="2249" y="1654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9" name="Rectangle 141"/>
            <p:cNvSpPr>
              <a:spLocks noChangeArrowheads="1"/>
            </p:cNvSpPr>
            <p:nvPr/>
          </p:nvSpPr>
          <p:spPr bwMode="auto">
            <a:xfrm>
              <a:off x="2249" y="1658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0" name="Rectangle 142"/>
            <p:cNvSpPr>
              <a:spLocks noChangeArrowheads="1"/>
            </p:cNvSpPr>
            <p:nvPr/>
          </p:nvSpPr>
          <p:spPr bwMode="auto">
            <a:xfrm>
              <a:off x="2249" y="1662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1" name="Rectangle 143"/>
            <p:cNvSpPr>
              <a:spLocks noChangeArrowheads="1"/>
            </p:cNvSpPr>
            <p:nvPr/>
          </p:nvSpPr>
          <p:spPr bwMode="auto">
            <a:xfrm>
              <a:off x="2249" y="1666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2" name="Rectangle 144"/>
            <p:cNvSpPr>
              <a:spLocks noChangeArrowheads="1"/>
            </p:cNvSpPr>
            <p:nvPr/>
          </p:nvSpPr>
          <p:spPr bwMode="auto">
            <a:xfrm>
              <a:off x="2249" y="1671"/>
              <a:ext cx="26" cy="3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3" name="Rectangle 145"/>
            <p:cNvSpPr>
              <a:spLocks noChangeArrowheads="1"/>
            </p:cNvSpPr>
            <p:nvPr/>
          </p:nvSpPr>
          <p:spPr bwMode="auto">
            <a:xfrm>
              <a:off x="2249" y="1674"/>
              <a:ext cx="26" cy="5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4" name="Rectangle 146"/>
            <p:cNvSpPr>
              <a:spLocks noChangeArrowheads="1"/>
            </p:cNvSpPr>
            <p:nvPr/>
          </p:nvSpPr>
          <p:spPr bwMode="auto">
            <a:xfrm>
              <a:off x="2249" y="1679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5" name="Rectangle 147"/>
            <p:cNvSpPr>
              <a:spLocks noChangeArrowheads="1"/>
            </p:cNvSpPr>
            <p:nvPr/>
          </p:nvSpPr>
          <p:spPr bwMode="auto">
            <a:xfrm>
              <a:off x="2249" y="1683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6" name="Rectangle 148"/>
            <p:cNvSpPr>
              <a:spLocks noChangeArrowheads="1"/>
            </p:cNvSpPr>
            <p:nvPr/>
          </p:nvSpPr>
          <p:spPr bwMode="auto">
            <a:xfrm>
              <a:off x="2249" y="1687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7" name="Rectangle 149"/>
            <p:cNvSpPr>
              <a:spLocks noChangeArrowheads="1"/>
            </p:cNvSpPr>
            <p:nvPr/>
          </p:nvSpPr>
          <p:spPr bwMode="auto">
            <a:xfrm>
              <a:off x="2249" y="1691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8" name="Rectangle 150"/>
            <p:cNvSpPr>
              <a:spLocks noChangeArrowheads="1"/>
            </p:cNvSpPr>
            <p:nvPr/>
          </p:nvSpPr>
          <p:spPr bwMode="auto">
            <a:xfrm>
              <a:off x="2249" y="1695"/>
              <a:ext cx="26" cy="5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9" name="Rectangle 151"/>
            <p:cNvSpPr>
              <a:spLocks noChangeArrowheads="1"/>
            </p:cNvSpPr>
            <p:nvPr/>
          </p:nvSpPr>
          <p:spPr bwMode="auto">
            <a:xfrm>
              <a:off x="2249" y="1700"/>
              <a:ext cx="26" cy="3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0" name="Rectangle 152"/>
            <p:cNvSpPr>
              <a:spLocks noChangeArrowheads="1"/>
            </p:cNvSpPr>
            <p:nvPr/>
          </p:nvSpPr>
          <p:spPr bwMode="auto">
            <a:xfrm>
              <a:off x="2249" y="1703"/>
              <a:ext cx="26" cy="5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1" name="Rectangle 153"/>
            <p:cNvSpPr>
              <a:spLocks noChangeArrowheads="1"/>
            </p:cNvSpPr>
            <p:nvPr/>
          </p:nvSpPr>
          <p:spPr bwMode="auto">
            <a:xfrm>
              <a:off x="2249" y="1708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2" name="Rectangle 154"/>
            <p:cNvSpPr>
              <a:spLocks noChangeArrowheads="1"/>
            </p:cNvSpPr>
            <p:nvPr/>
          </p:nvSpPr>
          <p:spPr bwMode="auto">
            <a:xfrm>
              <a:off x="2249" y="1712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3" name="Rectangle 155"/>
            <p:cNvSpPr>
              <a:spLocks noChangeArrowheads="1"/>
            </p:cNvSpPr>
            <p:nvPr/>
          </p:nvSpPr>
          <p:spPr bwMode="auto">
            <a:xfrm>
              <a:off x="2249" y="1716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4" name="Rectangle 156"/>
            <p:cNvSpPr>
              <a:spLocks noChangeArrowheads="1"/>
            </p:cNvSpPr>
            <p:nvPr/>
          </p:nvSpPr>
          <p:spPr bwMode="auto">
            <a:xfrm>
              <a:off x="2250" y="1454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5" name="Picture 1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6" name="Picture 1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67" name="Rectangle 159"/>
            <p:cNvSpPr>
              <a:spLocks noChangeArrowheads="1"/>
            </p:cNvSpPr>
            <p:nvPr/>
          </p:nvSpPr>
          <p:spPr bwMode="auto">
            <a:xfrm>
              <a:off x="2441" y="1443"/>
              <a:ext cx="21" cy="1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8" name="Picture 1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9" name="Picture 16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70" name="Rectangle 162"/>
            <p:cNvSpPr>
              <a:spLocks noChangeArrowheads="1"/>
            </p:cNvSpPr>
            <p:nvPr/>
          </p:nvSpPr>
          <p:spPr bwMode="auto">
            <a:xfrm>
              <a:off x="2414" y="1468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1" name="Line 163"/>
            <p:cNvSpPr>
              <a:spLocks noChangeShapeType="1"/>
            </p:cNvSpPr>
            <p:nvPr/>
          </p:nvSpPr>
          <p:spPr bwMode="auto">
            <a:xfrm>
              <a:off x="2414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2" name="Line 164"/>
            <p:cNvSpPr>
              <a:spLocks noChangeShapeType="1"/>
            </p:cNvSpPr>
            <p:nvPr/>
          </p:nvSpPr>
          <p:spPr bwMode="auto">
            <a:xfrm>
              <a:off x="2462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3" name="Rectangle 165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4" name="Rectangle 166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5" name="Rectangle 167"/>
            <p:cNvSpPr>
              <a:spLocks noChangeArrowheads="1"/>
            </p:cNvSpPr>
            <p:nvPr/>
          </p:nvSpPr>
          <p:spPr bwMode="auto">
            <a:xfrm>
              <a:off x="2426" y="1481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6" name="Rectangle 168"/>
            <p:cNvSpPr>
              <a:spLocks noChangeArrowheads="1"/>
            </p:cNvSpPr>
            <p:nvPr/>
          </p:nvSpPr>
          <p:spPr bwMode="auto">
            <a:xfrm>
              <a:off x="2434" y="1481"/>
              <a:ext cx="9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7" name="Rectangle 169"/>
            <p:cNvSpPr>
              <a:spLocks noChangeArrowheads="1"/>
            </p:cNvSpPr>
            <p:nvPr/>
          </p:nvSpPr>
          <p:spPr bwMode="auto">
            <a:xfrm>
              <a:off x="2425" y="1477"/>
              <a:ext cx="1" cy="4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8" name="Rectangle 170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9" name="Rectangle 171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0" name="Rectangle 172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1" name="Rectangle 173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2" name="Rectangle 174"/>
            <p:cNvSpPr>
              <a:spLocks noChangeArrowheads="1"/>
            </p:cNvSpPr>
            <p:nvPr/>
          </p:nvSpPr>
          <p:spPr bwMode="auto">
            <a:xfrm>
              <a:off x="2428" y="1477"/>
              <a:ext cx="1" cy="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3" name="Rectangle 175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4" name="Rectangle 176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5" name="Rectangle 177"/>
            <p:cNvSpPr>
              <a:spLocks noChangeArrowheads="1"/>
            </p:cNvSpPr>
            <p:nvPr/>
          </p:nvSpPr>
          <p:spPr bwMode="auto">
            <a:xfrm>
              <a:off x="2430" y="1477"/>
              <a:ext cx="1" cy="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6" name="Rectangle 178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7" name="Rectangle 179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8" name="Rectangle 180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9" name="Rectangle 181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0" name="Rectangle 182"/>
            <p:cNvSpPr>
              <a:spLocks noChangeArrowheads="1"/>
            </p:cNvSpPr>
            <p:nvPr/>
          </p:nvSpPr>
          <p:spPr bwMode="auto">
            <a:xfrm>
              <a:off x="2433" y="1477"/>
              <a:ext cx="1" cy="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1" name="Rectangle 183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2" name="Rectangle 184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3" name="Rectangle 185"/>
            <p:cNvSpPr>
              <a:spLocks noChangeArrowheads="1"/>
            </p:cNvSpPr>
            <p:nvPr/>
          </p:nvSpPr>
          <p:spPr bwMode="auto">
            <a:xfrm>
              <a:off x="2435" y="1477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4" name="Rectangle 186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5" name="Rectangle 187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6" name="Rectangle 188"/>
            <p:cNvSpPr>
              <a:spLocks noChangeArrowheads="1"/>
            </p:cNvSpPr>
            <p:nvPr/>
          </p:nvSpPr>
          <p:spPr bwMode="auto">
            <a:xfrm>
              <a:off x="2437" y="1477"/>
              <a:ext cx="1" cy="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7" name="Rectangle 189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8" name="Rectangle 190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9" name="Rectangle 191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0" name="Rectangle 192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1" name="Rectangle 193"/>
            <p:cNvSpPr>
              <a:spLocks noChangeArrowheads="1"/>
            </p:cNvSpPr>
            <p:nvPr/>
          </p:nvSpPr>
          <p:spPr bwMode="auto">
            <a:xfrm>
              <a:off x="2440" y="1477"/>
              <a:ext cx="1" cy="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2" name="Rectangle 194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3" name="Rectangle 195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4" name="Rectangle 196"/>
            <p:cNvSpPr>
              <a:spLocks noChangeArrowheads="1"/>
            </p:cNvSpPr>
            <p:nvPr/>
          </p:nvSpPr>
          <p:spPr bwMode="auto">
            <a:xfrm>
              <a:off x="2442" y="1477"/>
              <a:ext cx="1" cy="4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5" name="Rectangle 197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6" name="Rectangle 198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7" name="Rectangle 199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8" name="Rectangle 200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9" name="Rectangle 201"/>
            <p:cNvSpPr>
              <a:spLocks noChangeArrowheads="1"/>
            </p:cNvSpPr>
            <p:nvPr/>
          </p:nvSpPr>
          <p:spPr bwMode="auto">
            <a:xfrm>
              <a:off x="2445" y="1477"/>
              <a:ext cx="1" cy="4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0" name="Rectangle 202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1" name="Rectangle 203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2" name="Rectangle 204"/>
            <p:cNvSpPr>
              <a:spLocks noChangeArrowheads="1"/>
            </p:cNvSpPr>
            <p:nvPr/>
          </p:nvSpPr>
          <p:spPr bwMode="auto">
            <a:xfrm>
              <a:off x="2447" y="1477"/>
              <a:ext cx="1" cy="4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0413" name="Rectangle 205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4" name="Rectangle 206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5" name="Rectangle 207"/>
          <p:cNvSpPr>
            <a:spLocks noChangeArrowheads="1"/>
          </p:cNvSpPr>
          <p:nvPr/>
        </p:nvSpPr>
        <p:spPr bwMode="auto">
          <a:xfrm>
            <a:off x="3887788" y="2344738"/>
            <a:ext cx="1587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6" name="Rectangle 208"/>
          <p:cNvSpPr>
            <a:spLocks noChangeArrowheads="1"/>
          </p:cNvSpPr>
          <p:nvPr/>
        </p:nvSpPr>
        <p:spPr bwMode="auto">
          <a:xfrm>
            <a:off x="3889375" y="2344738"/>
            <a:ext cx="1588" cy="6350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7" name="Rectangle 209"/>
          <p:cNvSpPr>
            <a:spLocks noChangeArrowheads="1"/>
          </p:cNvSpPr>
          <p:nvPr/>
        </p:nvSpPr>
        <p:spPr bwMode="auto">
          <a:xfrm>
            <a:off x="3878263" y="23510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8" name="Freeform 210"/>
          <p:cNvSpPr>
            <a:spLocks/>
          </p:cNvSpPr>
          <p:nvPr/>
        </p:nvSpPr>
        <p:spPr bwMode="auto">
          <a:xfrm>
            <a:off x="3557588" y="223996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6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6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9" name="Rectangle 211"/>
          <p:cNvSpPr>
            <a:spLocks noChangeArrowheads="1"/>
          </p:cNvSpPr>
          <p:nvPr/>
        </p:nvSpPr>
        <p:spPr bwMode="auto">
          <a:xfrm>
            <a:off x="3308350" y="2784475"/>
            <a:ext cx="3905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IN2P3</a:t>
            </a:r>
          </a:p>
        </p:txBody>
      </p:sp>
      <p:sp>
        <p:nvSpPr>
          <p:cNvPr id="350420" name="Freeform 212"/>
          <p:cNvSpPr>
            <a:spLocks noEditPoints="1"/>
          </p:cNvSpPr>
          <p:nvPr/>
        </p:nvSpPr>
        <p:spPr bwMode="auto">
          <a:xfrm>
            <a:off x="4665663" y="2492375"/>
            <a:ext cx="377825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7" y="23"/>
              </a:cxn>
              <a:cxn ang="0">
                <a:pos x="307" y="35"/>
              </a:cxn>
              <a:cxn ang="0">
                <a:pos x="290" y="35"/>
              </a:cxn>
              <a:cxn ang="0">
                <a:pos x="290" y="23"/>
              </a:cxn>
              <a:cxn ang="0">
                <a:pos x="307" y="23"/>
              </a:cxn>
              <a:cxn ang="0">
                <a:pos x="327" y="23"/>
              </a:cxn>
              <a:cxn ang="0">
                <a:pos x="327" y="35"/>
              </a:cxn>
              <a:cxn ang="0">
                <a:pos x="343" y="35"/>
              </a:cxn>
              <a:cxn ang="0">
                <a:pos x="343" y="23"/>
              </a:cxn>
              <a:cxn ang="0">
                <a:pos x="327" y="23"/>
              </a:cxn>
              <a:cxn ang="0">
                <a:pos x="425" y="23"/>
              </a:cxn>
              <a:cxn ang="0">
                <a:pos x="425" y="35"/>
              </a:cxn>
              <a:cxn ang="0">
                <a:pos x="442" y="35"/>
              </a:cxn>
              <a:cxn ang="0">
                <a:pos x="442" y="23"/>
              </a:cxn>
              <a:cxn ang="0">
                <a:pos x="425" y="23"/>
              </a:cxn>
              <a:cxn ang="0">
                <a:pos x="461" y="0"/>
              </a:cxn>
              <a:cxn ang="0">
                <a:pos x="461" y="14"/>
              </a:cxn>
              <a:cxn ang="0">
                <a:pos x="477" y="14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7" y="23"/>
                </a:moveTo>
                <a:lnTo>
                  <a:pt x="307" y="35"/>
                </a:lnTo>
                <a:lnTo>
                  <a:pt x="290" y="35"/>
                </a:lnTo>
                <a:lnTo>
                  <a:pt x="290" y="23"/>
                </a:lnTo>
                <a:lnTo>
                  <a:pt x="307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3" y="35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5" y="23"/>
                </a:moveTo>
                <a:lnTo>
                  <a:pt x="425" y="35"/>
                </a:lnTo>
                <a:lnTo>
                  <a:pt x="442" y="35"/>
                </a:lnTo>
                <a:lnTo>
                  <a:pt x="442" y="23"/>
                </a:lnTo>
                <a:lnTo>
                  <a:pt x="425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7" y="14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1" name="Rectangle 213"/>
          <p:cNvSpPr>
            <a:spLocks noChangeArrowheads="1"/>
          </p:cNvSpPr>
          <p:nvPr/>
        </p:nvSpPr>
        <p:spPr bwMode="auto">
          <a:xfrm>
            <a:off x="4665663" y="249396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2" name="Rectangle 214"/>
          <p:cNvSpPr>
            <a:spLocks noChangeArrowheads="1"/>
          </p:cNvSpPr>
          <p:nvPr/>
        </p:nvSpPr>
        <p:spPr bwMode="auto">
          <a:xfrm>
            <a:off x="4719638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3" name="Rectangle 215"/>
          <p:cNvSpPr>
            <a:spLocks noChangeArrowheads="1"/>
          </p:cNvSpPr>
          <p:nvPr/>
        </p:nvSpPr>
        <p:spPr bwMode="auto">
          <a:xfrm>
            <a:off x="4895850" y="2509838"/>
            <a:ext cx="11113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4" name="Rectangle 216"/>
          <p:cNvSpPr>
            <a:spLocks noChangeArrowheads="1"/>
          </p:cNvSpPr>
          <p:nvPr/>
        </p:nvSpPr>
        <p:spPr bwMode="auto">
          <a:xfrm>
            <a:off x="4924425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5" name="Rectangle 217"/>
          <p:cNvSpPr>
            <a:spLocks noChangeArrowheads="1"/>
          </p:cNvSpPr>
          <p:nvPr/>
        </p:nvSpPr>
        <p:spPr bwMode="auto">
          <a:xfrm>
            <a:off x="5000625" y="250983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6" name="Rectangle 218"/>
          <p:cNvSpPr>
            <a:spLocks noChangeArrowheads="1"/>
          </p:cNvSpPr>
          <p:nvPr/>
        </p:nvSpPr>
        <p:spPr bwMode="auto">
          <a:xfrm>
            <a:off x="5030788" y="24923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7" name="Freeform 219"/>
          <p:cNvSpPr>
            <a:spLocks/>
          </p:cNvSpPr>
          <p:nvPr/>
        </p:nvSpPr>
        <p:spPr bwMode="auto">
          <a:xfrm>
            <a:off x="5021263" y="199548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8" name="Freeform 220"/>
          <p:cNvSpPr>
            <a:spLocks/>
          </p:cNvSpPr>
          <p:nvPr/>
        </p:nvSpPr>
        <p:spPr bwMode="auto">
          <a:xfrm>
            <a:off x="4916488" y="1995488"/>
            <a:ext cx="136525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3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3" h="39">
                <a:moveTo>
                  <a:pt x="0" y="39"/>
                </a:moveTo>
                <a:lnTo>
                  <a:pt x="39" y="0"/>
                </a:lnTo>
                <a:lnTo>
                  <a:pt x="173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9" name="Freeform 221"/>
          <p:cNvSpPr>
            <a:spLocks/>
          </p:cNvSpPr>
          <p:nvPr/>
        </p:nvSpPr>
        <p:spPr bwMode="auto">
          <a:xfrm>
            <a:off x="4657725" y="2033588"/>
            <a:ext cx="53975" cy="1587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9" y="0"/>
              </a:cxn>
              <a:cxn ang="0">
                <a:pos x="68" y="0"/>
              </a:cxn>
              <a:cxn ang="0">
                <a:pos x="68" y="20"/>
              </a:cxn>
              <a:cxn ang="0">
                <a:pos x="0" y="20"/>
              </a:cxn>
              <a:cxn ang="0">
                <a:pos x="0" y="20"/>
              </a:cxn>
            </a:cxnLst>
            <a:rect l="0" t="0" r="r" b="b"/>
            <a:pathLst>
              <a:path w="68" h="20">
                <a:moveTo>
                  <a:pt x="0" y="20"/>
                </a:moveTo>
                <a:lnTo>
                  <a:pt x="19" y="0"/>
                </a:lnTo>
                <a:lnTo>
                  <a:pt x="68" y="0"/>
                </a:lnTo>
                <a:lnTo>
                  <a:pt x="68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0" name="Freeform 222"/>
          <p:cNvSpPr>
            <a:spLocks/>
          </p:cNvSpPr>
          <p:nvPr/>
        </p:nvSpPr>
        <p:spPr bwMode="auto">
          <a:xfrm>
            <a:off x="4711700" y="1995488"/>
            <a:ext cx="233363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1" name="Rectangle 223"/>
          <p:cNvSpPr>
            <a:spLocks noChangeArrowheads="1"/>
          </p:cNvSpPr>
          <p:nvPr/>
        </p:nvSpPr>
        <p:spPr bwMode="auto">
          <a:xfrm>
            <a:off x="4656138" y="1995488"/>
            <a:ext cx="396875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2" name="Rectangle 224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3" name="Rectangle 225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4" name="Rectangle 226"/>
          <p:cNvSpPr>
            <a:spLocks noChangeArrowheads="1"/>
          </p:cNvSpPr>
          <p:nvPr/>
        </p:nvSpPr>
        <p:spPr bwMode="auto">
          <a:xfrm>
            <a:off x="4656138" y="199866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5" name="Rectangle 227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6" name="Rectangle 228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7" name="Rectangle 229"/>
          <p:cNvSpPr>
            <a:spLocks noChangeArrowheads="1"/>
          </p:cNvSpPr>
          <p:nvPr/>
        </p:nvSpPr>
        <p:spPr bwMode="auto">
          <a:xfrm>
            <a:off x="4656138" y="200183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8" name="Rectangle 230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9" name="Rectangle 231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0" name="Rectangle 232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1" name="Rectangle 233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2" name="Rectangle 234"/>
          <p:cNvSpPr>
            <a:spLocks noChangeArrowheads="1"/>
          </p:cNvSpPr>
          <p:nvPr/>
        </p:nvSpPr>
        <p:spPr bwMode="auto">
          <a:xfrm>
            <a:off x="4656138" y="2006600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3" name="Rectangle 235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4" name="Rectangle 236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5" name="Rectangle 237"/>
          <p:cNvSpPr>
            <a:spLocks noChangeArrowheads="1"/>
          </p:cNvSpPr>
          <p:nvPr/>
        </p:nvSpPr>
        <p:spPr bwMode="auto">
          <a:xfrm>
            <a:off x="4656138" y="200977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6" name="Rectangle 238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7" name="Rectangle 239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8" name="Rectangle 240"/>
          <p:cNvSpPr>
            <a:spLocks noChangeArrowheads="1"/>
          </p:cNvSpPr>
          <p:nvPr/>
        </p:nvSpPr>
        <p:spPr bwMode="auto">
          <a:xfrm>
            <a:off x="4656138" y="201295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9" name="Rectangle 241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0" name="Rectangle 242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1" name="Rectangle 243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2" name="Rectangle 244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3" name="Rectangle 245"/>
          <p:cNvSpPr>
            <a:spLocks noChangeArrowheads="1"/>
          </p:cNvSpPr>
          <p:nvPr/>
        </p:nvSpPr>
        <p:spPr bwMode="auto">
          <a:xfrm>
            <a:off x="4656138" y="201771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4" name="Rectangle 246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5" name="Rectangle 247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6" name="Rectangle 248"/>
          <p:cNvSpPr>
            <a:spLocks noChangeArrowheads="1"/>
          </p:cNvSpPr>
          <p:nvPr/>
        </p:nvSpPr>
        <p:spPr bwMode="auto">
          <a:xfrm>
            <a:off x="4656138" y="2020888"/>
            <a:ext cx="396875" cy="1587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7" name="Rectangle 249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8" name="Rectangle 250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9" name="Rectangle 251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0" name="Rectangle 252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1" name="Rectangle 253"/>
          <p:cNvSpPr>
            <a:spLocks noChangeArrowheads="1"/>
          </p:cNvSpPr>
          <p:nvPr/>
        </p:nvSpPr>
        <p:spPr bwMode="auto">
          <a:xfrm>
            <a:off x="4656138" y="202565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2" name="Rectangle 254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3" name="Rectangle 255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4" name="Rectangle 256"/>
          <p:cNvSpPr>
            <a:spLocks noChangeArrowheads="1"/>
          </p:cNvSpPr>
          <p:nvPr/>
        </p:nvSpPr>
        <p:spPr bwMode="auto">
          <a:xfrm>
            <a:off x="4656138" y="202882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5" name="Rectangle 257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6" name="Rectangle 258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7" name="Rectangle 259"/>
          <p:cNvSpPr>
            <a:spLocks noChangeArrowheads="1"/>
          </p:cNvSpPr>
          <p:nvPr/>
        </p:nvSpPr>
        <p:spPr bwMode="auto">
          <a:xfrm>
            <a:off x="4656138" y="203200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8" name="Rectangle 260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9" name="Rectangle 261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0" name="Rectangle 262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1" name="Rectangle 263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2" name="Rectangle 264"/>
          <p:cNvSpPr>
            <a:spLocks noChangeArrowheads="1"/>
          </p:cNvSpPr>
          <p:nvPr/>
        </p:nvSpPr>
        <p:spPr bwMode="auto">
          <a:xfrm>
            <a:off x="4656138" y="2036763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3" name="Rectangle 265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4" name="Rectangle 266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5" name="Rectangle 267"/>
          <p:cNvSpPr>
            <a:spLocks noChangeArrowheads="1"/>
          </p:cNvSpPr>
          <p:nvPr/>
        </p:nvSpPr>
        <p:spPr bwMode="auto">
          <a:xfrm>
            <a:off x="4656138" y="203993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6" name="Rectangle 268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7" name="Rectangle 269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8" name="Rectangle 270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9" name="Rectangle 271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0" name="Rectangle 272"/>
          <p:cNvSpPr>
            <a:spLocks noChangeArrowheads="1"/>
          </p:cNvSpPr>
          <p:nvPr/>
        </p:nvSpPr>
        <p:spPr bwMode="auto">
          <a:xfrm>
            <a:off x="4656138" y="2044700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1" name="Rectangle 273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2" name="Rectangle 274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3" name="Rectangle 275"/>
          <p:cNvSpPr>
            <a:spLocks noChangeArrowheads="1"/>
          </p:cNvSpPr>
          <p:nvPr/>
        </p:nvSpPr>
        <p:spPr bwMode="auto">
          <a:xfrm>
            <a:off x="4656138" y="204787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4" name="Rectangle 276"/>
          <p:cNvSpPr>
            <a:spLocks noChangeArrowheads="1"/>
          </p:cNvSpPr>
          <p:nvPr/>
        </p:nvSpPr>
        <p:spPr bwMode="auto">
          <a:xfrm>
            <a:off x="4656138" y="2049463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5" name="Rectangle 277"/>
          <p:cNvSpPr>
            <a:spLocks noChangeArrowheads="1"/>
          </p:cNvSpPr>
          <p:nvPr/>
        </p:nvSpPr>
        <p:spPr bwMode="auto">
          <a:xfrm>
            <a:off x="4916488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6" name="Rectangle 278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7" name="Rectangle 279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8" name="Rectangle 280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9" name="Rectangle 281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0" name="Rectangle 282"/>
          <p:cNvSpPr>
            <a:spLocks noChangeArrowheads="1"/>
          </p:cNvSpPr>
          <p:nvPr/>
        </p:nvSpPr>
        <p:spPr bwMode="auto">
          <a:xfrm>
            <a:off x="4921250" y="202565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1" name="Rectangle 283"/>
          <p:cNvSpPr>
            <a:spLocks noChangeArrowheads="1"/>
          </p:cNvSpPr>
          <p:nvPr/>
        </p:nvSpPr>
        <p:spPr bwMode="auto">
          <a:xfrm>
            <a:off x="4922838" y="202565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2" name="Rectangle 284"/>
          <p:cNvSpPr>
            <a:spLocks noChangeArrowheads="1"/>
          </p:cNvSpPr>
          <p:nvPr/>
        </p:nvSpPr>
        <p:spPr bwMode="auto">
          <a:xfrm>
            <a:off x="4924425" y="202565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3" name="Rectangle 285"/>
          <p:cNvSpPr>
            <a:spLocks noChangeArrowheads="1"/>
          </p:cNvSpPr>
          <p:nvPr/>
        </p:nvSpPr>
        <p:spPr bwMode="auto">
          <a:xfrm>
            <a:off x="4924425" y="202565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4" name="Rectangle 286"/>
          <p:cNvSpPr>
            <a:spLocks noChangeArrowheads="1"/>
          </p:cNvSpPr>
          <p:nvPr/>
        </p:nvSpPr>
        <p:spPr bwMode="auto">
          <a:xfrm>
            <a:off x="4924425" y="202565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5" name="Rectangle 287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6" name="Rectangle 288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7" name="Rectangle 289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8" name="Rectangle 290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9" name="Rectangle 291"/>
          <p:cNvSpPr>
            <a:spLocks noChangeArrowheads="1"/>
          </p:cNvSpPr>
          <p:nvPr/>
        </p:nvSpPr>
        <p:spPr bwMode="auto">
          <a:xfrm>
            <a:off x="4932363" y="202565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0" name="Rectangle 292"/>
          <p:cNvSpPr>
            <a:spLocks noChangeArrowheads="1"/>
          </p:cNvSpPr>
          <p:nvPr/>
        </p:nvSpPr>
        <p:spPr bwMode="auto">
          <a:xfrm>
            <a:off x="4933950" y="202565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1" name="Rectangle 293"/>
          <p:cNvSpPr>
            <a:spLocks noChangeArrowheads="1"/>
          </p:cNvSpPr>
          <p:nvPr/>
        </p:nvSpPr>
        <p:spPr bwMode="auto">
          <a:xfrm>
            <a:off x="4935538" y="202565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2" name="Rectangle 294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3" name="Rectangle 295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4" name="Rectangle 296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5" name="Rectangle 297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6" name="Rectangle 298"/>
          <p:cNvSpPr>
            <a:spLocks noChangeArrowheads="1"/>
          </p:cNvSpPr>
          <p:nvPr/>
        </p:nvSpPr>
        <p:spPr bwMode="auto">
          <a:xfrm>
            <a:off x="4940300" y="202565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7" name="Rectangle 299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8" name="Rectangle 300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9" name="Rectangle 301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0" name="Rectangle 302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1" name="Rectangle 303"/>
          <p:cNvSpPr>
            <a:spLocks noChangeArrowheads="1"/>
          </p:cNvSpPr>
          <p:nvPr/>
        </p:nvSpPr>
        <p:spPr bwMode="auto">
          <a:xfrm>
            <a:off x="4945063" y="202565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2" name="Rectangle 304"/>
          <p:cNvSpPr>
            <a:spLocks noChangeArrowheads="1"/>
          </p:cNvSpPr>
          <p:nvPr/>
        </p:nvSpPr>
        <p:spPr bwMode="auto">
          <a:xfrm>
            <a:off x="4948238" y="202565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3" name="Rectangle 305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4" name="Rectangle 306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5" name="Rectangle 307"/>
          <p:cNvSpPr>
            <a:spLocks noChangeArrowheads="1"/>
          </p:cNvSpPr>
          <p:nvPr/>
        </p:nvSpPr>
        <p:spPr bwMode="auto">
          <a:xfrm>
            <a:off x="4951413" y="202565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6" name="Rectangle 308"/>
          <p:cNvSpPr>
            <a:spLocks noChangeArrowheads="1"/>
          </p:cNvSpPr>
          <p:nvPr/>
        </p:nvSpPr>
        <p:spPr bwMode="auto">
          <a:xfrm>
            <a:off x="4953000" y="202565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7" name="Rectangle 309"/>
          <p:cNvSpPr>
            <a:spLocks noChangeArrowheads="1"/>
          </p:cNvSpPr>
          <p:nvPr/>
        </p:nvSpPr>
        <p:spPr bwMode="auto">
          <a:xfrm>
            <a:off x="4954588" y="202565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8" name="Rectangle 310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9" name="Rectangle 311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0" name="Rectangle 312"/>
          <p:cNvSpPr>
            <a:spLocks noChangeArrowheads="1"/>
          </p:cNvSpPr>
          <p:nvPr/>
        </p:nvSpPr>
        <p:spPr bwMode="auto">
          <a:xfrm>
            <a:off x="4957763" y="202565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1" name="Rectangle 313"/>
          <p:cNvSpPr>
            <a:spLocks noChangeArrowheads="1"/>
          </p:cNvSpPr>
          <p:nvPr/>
        </p:nvSpPr>
        <p:spPr bwMode="auto">
          <a:xfrm>
            <a:off x="4957763" y="202565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2" name="Rectangle 314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3" name="Rectangle 315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4" name="Rectangle 316"/>
          <p:cNvSpPr>
            <a:spLocks noChangeArrowheads="1"/>
          </p:cNvSpPr>
          <p:nvPr/>
        </p:nvSpPr>
        <p:spPr bwMode="auto">
          <a:xfrm>
            <a:off x="4962525" y="202565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5" name="Rectangle 317"/>
          <p:cNvSpPr>
            <a:spLocks noChangeArrowheads="1"/>
          </p:cNvSpPr>
          <p:nvPr/>
        </p:nvSpPr>
        <p:spPr bwMode="auto">
          <a:xfrm>
            <a:off x="4962525" y="202565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6" name="Rectangle 318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7" name="Rectangle 319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8" name="Rectangle 320"/>
          <p:cNvSpPr>
            <a:spLocks noChangeArrowheads="1"/>
          </p:cNvSpPr>
          <p:nvPr/>
        </p:nvSpPr>
        <p:spPr bwMode="auto">
          <a:xfrm>
            <a:off x="4967288" y="202565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9" name="Rectangle 321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0" name="Rectangle 322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1" name="Rectangle 323"/>
          <p:cNvSpPr>
            <a:spLocks noChangeArrowheads="1"/>
          </p:cNvSpPr>
          <p:nvPr/>
        </p:nvSpPr>
        <p:spPr bwMode="auto">
          <a:xfrm>
            <a:off x="4970463" y="202565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2" name="Rectangle 324"/>
          <p:cNvSpPr>
            <a:spLocks noChangeArrowheads="1"/>
          </p:cNvSpPr>
          <p:nvPr/>
        </p:nvSpPr>
        <p:spPr bwMode="auto">
          <a:xfrm>
            <a:off x="4972050" y="202565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3" name="Rectangle 325"/>
          <p:cNvSpPr>
            <a:spLocks noChangeArrowheads="1"/>
          </p:cNvSpPr>
          <p:nvPr/>
        </p:nvSpPr>
        <p:spPr bwMode="auto">
          <a:xfrm>
            <a:off x="49720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4" name="Rectangle 326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5" name="Rectangle 327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6" name="Rectangle 328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7" name="Rectangle 329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8" name="Rectangle 330"/>
          <p:cNvSpPr>
            <a:spLocks noChangeArrowheads="1"/>
          </p:cNvSpPr>
          <p:nvPr/>
        </p:nvSpPr>
        <p:spPr bwMode="auto">
          <a:xfrm>
            <a:off x="4978400" y="202565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9" name="Rectangle 331"/>
          <p:cNvSpPr>
            <a:spLocks noChangeArrowheads="1"/>
          </p:cNvSpPr>
          <p:nvPr/>
        </p:nvSpPr>
        <p:spPr bwMode="auto">
          <a:xfrm>
            <a:off x="4979988" y="202565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0" name="Rectangle 332"/>
          <p:cNvSpPr>
            <a:spLocks noChangeArrowheads="1"/>
          </p:cNvSpPr>
          <p:nvPr/>
        </p:nvSpPr>
        <p:spPr bwMode="auto">
          <a:xfrm>
            <a:off x="4981575" y="202565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1" name="Rectangle 333"/>
          <p:cNvSpPr>
            <a:spLocks noChangeArrowheads="1"/>
          </p:cNvSpPr>
          <p:nvPr/>
        </p:nvSpPr>
        <p:spPr bwMode="auto">
          <a:xfrm>
            <a:off x="4981575" y="202565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2" name="Rectangle 334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3" name="Rectangle 335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4" name="Rectangle 336"/>
          <p:cNvSpPr>
            <a:spLocks noChangeArrowheads="1"/>
          </p:cNvSpPr>
          <p:nvPr/>
        </p:nvSpPr>
        <p:spPr bwMode="auto">
          <a:xfrm>
            <a:off x="4986338" y="202565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5" name="Rectangle 337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6" name="Rectangle 338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7" name="Rectangle 339"/>
          <p:cNvSpPr>
            <a:spLocks noChangeArrowheads="1"/>
          </p:cNvSpPr>
          <p:nvPr/>
        </p:nvSpPr>
        <p:spPr bwMode="auto">
          <a:xfrm>
            <a:off x="4989513" y="202565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8" name="Rectangle 340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9" name="Rectangle 341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0" name="Rectangle 342"/>
          <p:cNvSpPr>
            <a:spLocks noChangeArrowheads="1"/>
          </p:cNvSpPr>
          <p:nvPr/>
        </p:nvSpPr>
        <p:spPr bwMode="auto">
          <a:xfrm>
            <a:off x="4992688" y="202565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1" name="Rectangle 343"/>
          <p:cNvSpPr>
            <a:spLocks noChangeArrowheads="1"/>
          </p:cNvSpPr>
          <p:nvPr/>
        </p:nvSpPr>
        <p:spPr bwMode="auto">
          <a:xfrm>
            <a:off x="4994275" y="202565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2" name="Rectangle 344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3" name="Rectangle 345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4" name="Rectangle 346"/>
          <p:cNvSpPr>
            <a:spLocks noChangeArrowheads="1"/>
          </p:cNvSpPr>
          <p:nvPr/>
        </p:nvSpPr>
        <p:spPr bwMode="auto">
          <a:xfrm>
            <a:off x="4997450" y="202565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5" name="Rectangle 347"/>
          <p:cNvSpPr>
            <a:spLocks noChangeArrowheads="1"/>
          </p:cNvSpPr>
          <p:nvPr/>
        </p:nvSpPr>
        <p:spPr bwMode="auto">
          <a:xfrm>
            <a:off x="4999038" y="202565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6" name="Rectangle 348"/>
          <p:cNvSpPr>
            <a:spLocks noChangeArrowheads="1"/>
          </p:cNvSpPr>
          <p:nvPr/>
        </p:nvSpPr>
        <p:spPr bwMode="auto">
          <a:xfrm>
            <a:off x="5000625" y="202565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7" name="Rectangle 349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8" name="Rectangle 350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9" name="Rectangle 351"/>
          <p:cNvSpPr>
            <a:spLocks noChangeArrowheads="1"/>
          </p:cNvSpPr>
          <p:nvPr/>
        </p:nvSpPr>
        <p:spPr bwMode="auto">
          <a:xfrm>
            <a:off x="5002213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0" name="Rectangle 352"/>
          <p:cNvSpPr>
            <a:spLocks noChangeArrowheads="1"/>
          </p:cNvSpPr>
          <p:nvPr/>
        </p:nvSpPr>
        <p:spPr bwMode="auto">
          <a:xfrm>
            <a:off x="5005388" y="202565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1" name="Rectangle 353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2" name="Rectangle 354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3" name="Rectangle 355"/>
          <p:cNvSpPr>
            <a:spLocks noChangeArrowheads="1"/>
          </p:cNvSpPr>
          <p:nvPr/>
        </p:nvSpPr>
        <p:spPr bwMode="auto">
          <a:xfrm>
            <a:off x="5008563" y="202565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4" name="Rectangle 356"/>
          <p:cNvSpPr>
            <a:spLocks noChangeArrowheads="1"/>
          </p:cNvSpPr>
          <p:nvPr/>
        </p:nvSpPr>
        <p:spPr bwMode="auto">
          <a:xfrm>
            <a:off x="5010150" y="202565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5" name="Rectangle 357"/>
          <p:cNvSpPr>
            <a:spLocks noChangeArrowheads="1"/>
          </p:cNvSpPr>
          <p:nvPr/>
        </p:nvSpPr>
        <p:spPr bwMode="auto">
          <a:xfrm>
            <a:off x="5010150" y="202565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6" name="Rectangle 358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7" name="Rectangle 359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8" name="Rectangle 360"/>
          <p:cNvSpPr>
            <a:spLocks noChangeArrowheads="1"/>
          </p:cNvSpPr>
          <p:nvPr/>
        </p:nvSpPr>
        <p:spPr bwMode="auto">
          <a:xfrm>
            <a:off x="5014913" y="202565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9" name="Rectangle 361"/>
          <p:cNvSpPr>
            <a:spLocks noChangeArrowheads="1"/>
          </p:cNvSpPr>
          <p:nvPr/>
        </p:nvSpPr>
        <p:spPr bwMode="auto">
          <a:xfrm>
            <a:off x="5016500" y="202565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0" name="Rectangle 362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1" name="Rectangle 363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2" name="Rectangle 364"/>
          <p:cNvSpPr>
            <a:spLocks noChangeArrowheads="1"/>
          </p:cNvSpPr>
          <p:nvPr/>
        </p:nvSpPr>
        <p:spPr bwMode="auto">
          <a:xfrm>
            <a:off x="5019675" y="202565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3" name="Rectangle 365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4" name="Rectangle 366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5" name="Rectangle 367"/>
          <p:cNvSpPr>
            <a:spLocks noChangeArrowheads="1"/>
          </p:cNvSpPr>
          <p:nvPr/>
        </p:nvSpPr>
        <p:spPr bwMode="auto">
          <a:xfrm>
            <a:off x="5021263" y="202565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6" name="Rectangle 368"/>
          <p:cNvSpPr>
            <a:spLocks noChangeArrowheads="1"/>
          </p:cNvSpPr>
          <p:nvPr/>
        </p:nvSpPr>
        <p:spPr bwMode="auto">
          <a:xfrm>
            <a:off x="4916488" y="2027238"/>
            <a:ext cx="1047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7" name="Rectangle 369"/>
          <p:cNvSpPr>
            <a:spLocks noChangeArrowheads="1"/>
          </p:cNvSpPr>
          <p:nvPr/>
        </p:nvSpPr>
        <p:spPr bwMode="auto">
          <a:xfrm>
            <a:off x="4710113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8" name="Rectangle 370"/>
          <p:cNvSpPr>
            <a:spLocks noChangeArrowheads="1"/>
          </p:cNvSpPr>
          <p:nvPr/>
        </p:nvSpPr>
        <p:spPr bwMode="auto">
          <a:xfrm>
            <a:off x="4711700" y="2025650"/>
            <a:ext cx="1588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9" name="Rectangle 371"/>
          <p:cNvSpPr>
            <a:spLocks noChangeArrowheads="1"/>
          </p:cNvSpPr>
          <p:nvPr/>
        </p:nvSpPr>
        <p:spPr bwMode="auto">
          <a:xfrm>
            <a:off x="4713288" y="2025650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0" name="Rectangle 372"/>
          <p:cNvSpPr>
            <a:spLocks noChangeArrowheads="1"/>
          </p:cNvSpPr>
          <p:nvPr/>
        </p:nvSpPr>
        <p:spPr bwMode="auto">
          <a:xfrm>
            <a:off x="4718050" y="2025650"/>
            <a:ext cx="4763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1" name="Rectangle 373"/>
          <p:cNvSpPr>
            <a:spLocks noChangeArrowheads="1"/>
          </p:cNvSpPr>
          <p:nvPr/>
        </p:nvSpPr>
        <p:spPr bwMode="auto">
          <a:xfrm>
            <a:off x="4722813" y="2025650"/>
            <a:ext cx="4762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2" name="Rectangle 374"/>
          <p:cNvSpPr>
            <a:spLocks noChangeArrowheads="1"/>
          </p:cNvSpPr>
          <p:nvPr/>
        </p:nvSpPr>
        <p:spPr bwMode="auto">
          <a:xfrm>
            <a:off x="4727575" y="2025650"/>
            <a:ext cx="4763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3" name="Rectangle 375"/>
          <p:cNvSpPr>
            <a:spLocks noChangeArrowheads="1"/>
          </p:cNvSpPr>
          <p:nvPr/>
        </p:nvSpPr>
        <p:spPr bwMode="auto">
          <a:xfrm>
            <a:off x="4732338" y="2025650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4" name="Rectangle 376"/>
          <p:cNvSpPr>
            <a:spLocks noChangeArrowheads="1"/>
          </p:cNvSpPr>
          <p:nvPr/>
        </p:nvSpPr>
        <p:spPr bwMode="auto">
          <a:xfrm>
            <a:off x="4737100" y="2025650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5" name="Rectangle 377"/>
          <p:cNvSpPr>
            <a:spLocks noChangeArrowheads="1"/>
          </p:cNvSpPr>
          <p:nvPr/>
        </p:nvSpPr>
        <p:spPr bwMode="auto">
          <a:xfrm>
            <a:off x="4741863" y="2025650"/>
            <a:ext cx="4762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6" name="Rectangle 378"/>
          <p:cNvSpPr>
            <a:spLocks noChangeArrowheads="1"/>
          </p:cNvSpPr>
          <p:nvPr/>
        </p:nvSpPr>
        <p:spPr bwMode="auto">
          <a:xfrm>
            <a:off x="4746625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7" name="Rectangle 379"/>
          <p:cNvSpPr>
            <a:spLocks noChangeArrowheads="1"/>
          </p:cNvSpPr>
          <p:nvPr/>
        </p:nvSpPr>
        <p:spPr bwMode="auto">
          <a:xfrm>
            <a:off x="4749800" y="2025650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8" name="Rectangle 380"/>
          <p:cNvSpPr>
            <a:spLocks noChangeArrowheads="1"/>
          </p:cNvSpPr>
          <p:nvPr/>
        </p:nvSpPr>
        <p:spPr bwMode="auto">
          <a:xfrm>
            <a:off x="4756150" y="2025650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9" name="Rectangle 381"/>
          <p:cNvSpPr>
            <a:spLocks noChangeArrowheads="1"/>
          </p:cNvSpPr>
          <p:nvPr/>
        </p:nvSpPr>
        <p:spPr bwMode="auto">
          <a:xfrm>
            <a:off x="4760913" y="2025650"/>
            <a:ext cx="4762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0" name="Rectangle 382"/>
          <p:cNvSpPr>
            <a:spLocks noChangeArrowheads="1"/>
          </p:cNvSpPr>
          <p:nvPr/>
        </p:nvSpPr>
        <p:spPr bwMode="auto">
          <a:xfrm>
            <a:off x="4765675" y="2025650"/>
            <a:ext cx="4763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1" name="Rectangle 383"/>
          <p:cNvSpPr>
            <a:spLocks noChangeArrowheads="1"/>
          </p:cNvSpPr>
          <p:nvPr/>
        </p:nvSpPr>
        <p:spPr bwMode="auto">
          <a:xfrm>
            <a:off x="4770438" y="2025650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2" name="Rectangle 384"/>
          <p:cNvSpPr>
            <a:spLocks noChangeArrowheads="1"/>
          </p:cNvSpPr>
          <p:nvPr/>
        </p:nvSpPr>
        <p:spPr bwMode="auto">
          <a:xfrm>
            <a:off x="4772025" y="2025650"/>
            <a:ext cx="6350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3" name="Rectangle 385"/>
          <p:cNvSpPr>
            <a:spLocks noChangeArrowheads="1"/>
          </p:cNvSpPr>
          <p:nvPr/>
        </p:nvSpPr>
        <p:spPr bwMode="auto">
          <a:xfrm>
            <a:off x="4778375" y="2025650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4" name="Rectangle 386"/>
          <p:cNvSpPr>
            <a:spLocks noChangeArrowheads="1"/>
          </p:cNvSpPr>
          <p:nvPr/>
        </p:nvSpPr>
        <p:spPr bwMode="auto">
          <a:xfrm>
            <a:off x="4781550" y="2025650"/>
            <a:ext cx="635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5" name="Rectangle 387"/>
          <p:cNvSpPr>
            <a:spLocks noChangeArrowheads="1"/>
          </p:cNvSpPr>
          <p:nvPr/>
        </p:nvSpPr>
        <p:spPr bwMode="auto">
          <a:xfrm>
            <a:off x="4787900" y="2025650"/>
            <a:ext cx="3175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6" name="Rectangle 388"/>
          <p:cNvSpPr>
            <a:spLocks noChangeArrowheads="1"/>
          </p:cNvSpPr>
          <p:nvPr/>
        </p:nvSpPr>
        <p:spPr bwMode="auto">
          <a:xfrm>
            <a:off x="4791075" y="2025650"/>
            <a:ext cx="6350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7" name="Rectangle 389"/>
          <p:cNvSpPr>
            <a:spLocks noChangeArrowheads="1"/>
          </p:cNvSpPr>
          <p:nvPr/>
        </p:nvSpPr>
        <p:spPr bwMode="auto">
          <a:xfrm>
            <a:off x="4797425" y="2025650"/>
            <a:ext cx="4763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8" name="Rectangle 390"/>
          <p:cNvSpPr>
            <a:spLocks noChangeArrowheads="1"/>
          </p:cNvSpPr>
          <p:nvPr/>
        </p:nvSpPr>
        <p:spPr bwMode="auto">
          <a:xfrm>
            <a:off x="4802188" y="2025650"/>
            <a:ext cx="4762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9" name="Rectangle 391"/>
          <p:cNvSpPr>
            <a:spLocks noChangeArrowheads="1"/>
          </p:cNvSpPr>
          <p:nvPr/>
        </p:nvSpPr>
        <p:spPr bwMode="auto">
          <a:xfrm>
            <a:off x="48069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0" name="Rectangle 392"/>
          <p:cNvSpPr>
            <a:spLocks noChangeArrowheads="1"/>
          </p:cNvSpPr>
          <p:nvPr/>
        </p:nvSpPr>
        <p:spPr bwMode="auto">
          <a:xfrm>
            <a:off x="4810125" y="2025650"/>
            <a:ext cx="4763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1" name="Rectangle 393"/>
          <p:cNvSpPr>
            <a:spLocks noChangeArrowheads="1"/>
          </p:cNvSpPr>
          <p:nvPr/>
        </p:nvSpPr>
        <p:spPr bwMode="auto">
          <a:xfrm>
            <a:off x="4814888" y="2025650"/>
            <a:ext cx="4762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2" name="Rectangle 394"/>
          <p:cNvSpPr>
            <a:spLocks noChangeArrowheads="1"/>
          </p:cNvSpPr>
          <p:nvPr/>
        </p:nvSpPr>
        <p:spPr bwMode="auto">
          <a:xfrm>
            <a:off x="4819650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3" name="Rectangle 395"/>
          <p:cNvSpPr>
            <a:spLocks noChangeArrowheads="1"/>
          </p:cNvSpPr>
          <p:nvPr/>
        </p:nvSpPr>
        <p:spPr bwMode="auto">
          <a:xfrm>
            <a:off x="4822825" y="2025650"/>
            <a:ext cx="4763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4" name="Rectangle 396"/>
          <p:cNvSpPr>
            <a:spLocks noChangeArrowheads="1"/>
          </p:cNvSpPr>
          <p:nvPr/>
        </p:nvSpPr>
        <p:spPr bwMode="auto">
          <a:xfrm>
            <a:off x="4827588" y="2025650"/>
            <a:ext cx="6350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5" name="Rectangle 397"/>
          <p:cNvSpPr>
            <a:spLocks noChangeArrowheads="1"/>
          </p:cNvSpPr>
          <p:nvPr/>
        </p:nvSpPr>
        <p:spPr bwMode="auto">
          <a:xfrm>
            <a:off x="4833938" y="2025650"/>
            <a:ext cx="4762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6" name="Rectangle 398"/>
          <p:cNvSpPr>
            <a:spLocks noChangeArrowheads="1"/>
          </p:cNvSpPr>
          <p:nvPr/>
        </p:nvSpPr>
        <p:spPr bwMode="auto">
          <a:xfrm>
            <a:off x="4838700" y="2025650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7" name="Rectangle 399"/>
          <p:cNvSpPr>
            <a:spLocks noChangeArrowheads="1"/>
          </p:cNvSpPr>
          <p:nvPr/>
        </p:nvSpPr>
        <p:spPr bwMode="auto">
          <a:xfrm>
            <a:off x="4841875" y="2025650"/>
            <a:ext cx="4763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8" name="Rectangle 400"/>
          <p:cNvSpPr>
            <a:spLocks noChangeArrowheads="1"/>
          </p:cNvSpPr>
          <p:nvPr/>
        </p:nvSpPr>
        <p:spPr bwMode="auto">
          <a:xfrm>
            <a:off x="4846638" y="2025650"/>
            <a:ext cx="3175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9" name="Rectangle 401"/>
          <p:cNvSpPr>
            <a:spLocks noChangeArrowheads="1"/>
          </p:cNvSpPr>
          <p:nvPr/>
        </p:nvSpPr>
        <p:spPr bwMode="auto">
          <a:xfrm>
            <a:off x="4849813" y="2025650"/>
            <a:ext cx="6350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0" name="Rectangle 402"/>
          <p:cNvSpPr>
            <a:spLocks noChangeArrowheads="1"/>
          </p:cNvSpPr>
          <p:nvPr/>
        </p:nvSpPr>
        <p:spPr bwMode="auto">
          <a:xfrm>
            <a:off x="4856163" y="2025650"/>
            <a:ext cx="4762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1" name="Rectangle 403"/>
          <p:cNvSpPr>
            <a:spLocks noChangeArrowheads="1"/>
          </p:cNvSpPr>
          <p:nvPr/>
        </p:nvSpPr>
        <p:spPr bwMode="auto">
          <a:xfrm>
            <a:off x="4860925" y="2025650"/>
            <a:ext cx="4763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2" name="Rectangle 404"/>
          <p:cNvSpPr>
            <a:spLocks noChangeArrowheads="1"/>
          </p:cNvSpPr>
          <p:nvPr/>
        </p:nvSpPr>
        <p:spPr bwMode="auto">
          <a:xfrm>
            <a:off x="4865688" y="2025650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3" name="Rectangle 405"/>
          <p:cNvSpPr>
            <a:spLocks noChangeArrowheads="1"/>
          </p:cNvSpPr>
          <p:nvPr/>
        </p:nvSpPr>
        <p:spPr bwMode="auto">
          <a:xfrm>
            <a:off x="4868863" y="2025650"/>
            <a:ext cx="6350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4" name="Rectangle 406"/>
          <p:cNvSpPr>
            <a:spLocks noChangeArrowheads="1"/>
          </p:cNvSpPr>
          <p:nvPr/>
        </p:nvSpPr>
        <p:spPr bwMode="auto">
          <a:xfrm>
            <a:off x="4875213" y="2025650"/>
            <a:ext cx="4762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5" name="Rectangle 407"/>
          <p:cNvSpPr>
            <a:spLocks noChangeArrowheads="1"/>
          </p:cNvSpPr>
          <p:nvPr/>
        </p:nvSpPr>
        <p:spPr bwMode="auto">
          <a:xfrm>
            <a:off x="4879975" y="2025650"/>
            <a:ext cx="3175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6" name="Rectangle 408"/>
          <p:cNvSpPr>
            <a:spLocks noChangeArrowheads="1"/>
          </p:cNvSpPr>
          <p:nvPr/>
        </p:nvSpPr>
        <p:spPr bwMode="auto">
          <a:xfrm>
            <a:off x="4883150" y="2025650"/>
            <a:ext cx="3175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7" name="Rectangle 409"/>
          <p:cNvSpPr>
            <a:spLocks noChangeArrowheads="1"/>
          </p:cNvSpPr>
          <p:nvPr/>
        </p:nvSpPr>
        <p:spPr bwMode="auto">
          <a:xfrm>
            <a:off x="4886325" y="2025650"/>
            <a:ext cx="4763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8" name="Rectangle 410"/>
          <p:cNvSpPr>
            <a:spLocks noChangeArrowheads="1"/>
          </p:cNvSpPr>
          <p:nvPr/>
        </p:nvSpPr>
        <p:spPr bwMode="auto">
          <a:xfrm>
            <a:off x="4891088" y="2025650"/>
            <a:ext cx="635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9" name="Rectangle 411"/>
          <p:cNvSpPr>
            <a:spLocks noChangeArrowheads="1"/>
          </p:cNvSpPr>
          <p:nvPr/>
        </p:nvSpPr>
        <p:spPr bwMode="auto">
          <a:xfrm>
            <a:off x="4897438" y="2025650"/>
            <a:ext cx="4762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0" name="Rectangle 412"/>
          <p:cNvSpPr>
            <a:spLocks noChangeArrowheads="1"/>
          </p:cNvSpPr>
          <p:nvPr/>
        </p:nvSpPr>
        <p:spPr bwMode="auto">
          <a:xfrm>
            <a:off x="4902200" y="2025650"/>
            <a:ext cx="3175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1" name="Rectangle 413"/>
          <p:cNvSpPr>
            <a:spLocks noChangeArrowheads="1"/>
          </p:cNvSpPr>
          <p:nvPr/>
        </p:nvSpPr>
        <p:spPr bwMode="auto">
          <a:xfrm>
            <a:off x="4905375" y="2025650"/>
            <a:ext cx="4763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2" name="Rectangle 414"/>
          <p:cNvSpPr>
            <a:spLocks noChangeArrowheads="1"/>
          </p:cNvSpPr>
          <p:nvPr/>
        </p:nvSpPr>
        <p:spPr bwMode="auto">
          <a:xfrm>
            <a:off x="4910138" y="2025650"/>
            <a:ext cx="4762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3" name="Rectangle 415"/>
          <p:cNvSpPr>
            <a:spLocks noChangeArrowheads="1"/>
          </p:cNvSpPr>
          <p:nvPr/>
        </p:nvSpPr>
        <p:spPr bwMode="auto">
          <a:xfrm>
            <a:off x="4914900" y="2025650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4" name="Rectangle 416"/>
          <p:cNvSpPr>
            <a:spLocks noChangeArrowheads="1"/>
          </p:cNvSpPr>
          <p:nvPr/>
        </p:nvSpPr>
        <p:spPr bwMode="auto">
          <a:xfrm>
            <a:off x="4710113" y="2027238"/>
            <a:ext cx="2063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5" name="Rectangle 417"/>
          <p:cNvSpPr>
            <a:spLocks noChangeArrowheads="1"/>
          </p:cNvSpPr>
          <p:nvPr/>
        </p:nvSpPr>
        <p:spPr bwMode="auto">
          <a:xfrm>
            <a:off x="4656138" y="2049463"/>
            <a:ext cx="1587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6" name="Rectangle 418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7" name="Rectangle 419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8" name="Rectangle 420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9" name="Rectangle 421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0" name="Rectangle 422"/>
          <p:cNvSpPr>
            <a:spLocks noChangeArrowheads="1"/>
          </p:cNvSpPr>
          <p:nvPr/>
        </p:nvSpPr>
        <p:spPr bwMode="auto">
          <a:xfrm>
            <a:off x="4659313" y="2049463"/>
            <a:ext cx="1587" cy="4508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1" name="Rectangle 423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2" name="Rectangle 424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3" name="Rectangle 425"/>
          <p:cNvSpPr>
            <a:spLocks noChangeArrowheads="1"/>
          </p:cNvSpPr>
          <p:nvPr/>
        </p:nvSpPr>
        <p:spPr bwMode="auto">
          <a:xfrm>
            <a:off x="4662488" y="2049463"/>
            <a:ext cx="3175" cy="4508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4" name="Rectangle 426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5" name="Rectangle 427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6" name="Rectangle 428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7" name="Rectangle 429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8" name="Rectangle 430"/>
          <p:cNvSpPr>
            <a:spLocks noChangeArrowheads="1"/>
          </p:cNvSpPr>
          <p:nvPr/>
        </p:nvSpPr>
        <p:spPr bwMode="auto">
          <a:xfrm>
            <a:off x="4668838" y="204946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9" name="Rectangle 431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0" name="Rectangle 432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1" name="Rectangle 433"/>
          <p:cNvSpPr>
            <a:spLocks noChangeArrowheads="1"/>
          </p:cNvSpPr>
          <p:nvPr/>
        </p:nvSpPr>
        <p:spPr bwMode="auto">
          <a:xfrm>
            <a:off x="4672013" y="204946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2" name="Rectangle 434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3" name="Rectangle 435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4" name="Rectangle 436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5" name="Rectangle 437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6" name="Rectangle 438"/>
          <p:cNvSpPr>
            <a:spLocks noChangeArrowheads="1"/>
          </p:cNvSpPr>
          <p:nvPr/>
        </p:nvSpPr>
        <p:spPr bwMode="auto">
          <a:xfrm>
            <a:off x="4676775" y="2049463"/>
            <a:ext cx="0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7" name="Rectangle 439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8" name="Rectangle 440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9" name="Rectangle 441"/>
          <p:cNvSpPr>
            <a:spLocks noChangeArrowheads="1"/>
          </p:cNvSpPr>
          <p:nvPr/>
        </p:nvSpPr>
        <p:spPr bwMode="auto">
          <a:xfrm>
            <a:off x="4678363" y="2049463"/>
            <a:ext cx="1587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0" name="Rectangle 442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1" name="Rectangle 443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2" name="Rectangle 444"/>
          <p:cNvSpPr>
            <a:spLocks noChangeArrowheads="1"/>
          </p:cNvSpPr>
          <p:nvPr/>
        </p:nvSpPr>
        <p:spPr bwMode="auto">
          <a:xfrm>
            <a:off x="4681538" y="204946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3" name="Rectangle 445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4" name="Rectangle 446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5" name="Rectangle 447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6" name="Rectangle 448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7" name="Rectangle 449"/>
          <p:cNvSpPr>
            <a:spLocks noChangeArrowheads="1"/>
          </p:cNvSpPr>
          <p:nvPr/>
        </p:nvSpPr>
        <p:spPr bwMode="auto">
          <a:xfrm>
            <a:off x="4687888" y="204946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8" name="Rectangle 450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9" name="Rectangle 451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0" name="Rectangle 452"/>
          <p:cNvSpPr>
            <a:spLocks noChangeArrowheads="1"/>
          </p:cNvSpPr>
          <p:nvPr/>
        </p:nvSpPr>
        <p:spPr bwMode="auto">
          <a:xfrm>
            <a:off x="4691063" y="204946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1" name="Rectangle 453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2" name="Rectangle 454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3" name="Rectangle 455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4" name="Rectangle 456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5" name="Rectangle 457"/>
          <p:cNvSpPr>
            <a:spLocks noChangeArrowheads="1"/>
          </p:cNvSpPr>
          <p:nvPr/>
        </p:nvSpPr>
        <p:spPr bwMode="auto">
          <a:xfrm>
            <a:off x="4695825" y="2049463"/>
            <a:ext cx="0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6" name="Rectangle 458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7" name="Rectangle 459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8" name="Rectangle 460"/>
          <p:cNvSpPr>
            <a:spLocks noChangeArrowheads="1"/>
          </p:cNvSpPr>
          <p:nvPr/>
        </p:nvSpPr>
        <p:spPr bwMode="auto">
          <a:xfrm>
            <a:off x="4697413" y="2049463"/>
            <a:ext cx="1587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9" name="Rectangle 461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0" name="Rectangle 462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1" name="Rectangle 463"/>
          <p:cNvSpPr>
            <a:spLocks noChangeArrowheads="1"/>
          </p:cNvSpPr>
          <p:nvPr/>
        </p:nvSpPr>
        <p:spPr bwMode="auto">
          <a:xfrm>
            <a:off x="4700588" y="204946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2" name="Rectangle 464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3" name="Rectangle 465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4" name="Rectangle 466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5" name="Rectangle 467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6" name="Rectangle 468"/>
          <p:cNvSpPr>
            <a:spLocks noChangeArrowheads="1"/>
          </p:cNvSpPr>
          <p:nvPr/>
        </p:nvSpPr>
        <p:spPr bwMode="auto">
          <a:xfrm>
            <a:off x="4706938" y="204946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7" name="Rectangle 469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8" name="Rectangle 470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9" name="Rectangle 471"/>
          <p:cNvSpPr>
            <a:spLocks noChangeArrowheads="1"/>
          </p:cNvSpPr>
          <p:nvPr/>
        </p:nvSpPr>
        <p:spPr bwMode="auto">
          <a:xfrm>
            <a:off x="4657725" y="2049463"/>
            <a:ext cx="52388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0" name="Rectangle 472"/>
          <p:cNvSpPr>
            <a:spLocks noChangeArrowheads="1"/>
          </p:cNvSpPr>
          <p:nvPr/>
        </p:nvSpPr>
        <p:spPr bwMode="auto">
          <a:xfrm>
            <a:off x="4670425" y="206375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1" name="Rectangle 473"/>
          <p:cNvSpPr>
            <a:spLocks noChangeArrowheads="1"/>
          </p:cNvSpPr>
          <p:nvPr/>
        </p:nvSpPr>
        <p:spPr bwMode="auto">
          <a:xfrm>
            <a:off x="4670425" y="206533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2" name="Rectangle 474"/>
          <p:cNvSpPr>
            <a:spLocks noChangeArrowheads="1"/>
          </p:cNvSpPr>
          <p:nvPr/>
        </p:nvSpPr>
        <p:spPr bwMode="auto">
          <a:xfrm>
            <a:off x="4670425" y="207010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3" name="Rectangle 475"/>
          <p:cNvSpPr>
            <a:spLocks noChangeArrowheads="1"/>
          </p:cNvSpPr>
          <p:nvPr/>
        </p:nvSpPr>
        <p:spPr bwMode="auto">
          <a:xfrm>
            <a:off x="4670425" y="207645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4" name="Rectangle 476"/>
          <p:cNvSpPr>
            <a:spLocks noChangeArrowheads="1"/>
          </p:cNvSpPr>
          <p:nvPr/>
        </p:nvSpPr>
        <p:spPr bwMode="auto">
          <a:xfrm>
            <a:off x="4670425" y="208280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5" name="Rectangle 477"/>
          <p:cNvSpPr>
            <a:spLocks noChangeArrowheads="1"/>
          </p:cNvSpPr>
          <p:nvPr/>
        </p:nvSpPr>
        <p:spPr bwMode="auto">
          <a:xfrm>
            <a:off x="4670425" y="208915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6" name="Rectangle 478"/>
          <p:cNvSpPr>
            <a:spLocks noChangeArrowheads="1"/>
          </p:cNvSpPr>
          <p:nvPr/>
        </p:nvSpPr>
        <p:spPr bwMode="auto">
          <a:xfrm>
            <a:off x="4670425" y="2095500"/>
            <a:ext cx="41275" cy="7938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7" name="Rectangle 479"/>
          <p:cNvSpPr>
            <a:spLocks noChangeArrowheads="1"/>
          </p:cNvSpPr>
          <p:nvPr/>
        </p:nvSpPr>
        <p:spPr bwMode="auto">
          <a:xfrm>
            <a:off x="4670425" y="2103438"/>
            <a:ext cx="41275" cy="4762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8" name="Rectangle 480"/>
          <p:cNvSpPr>
            <a:spLocks noChangeArrowheads="1"/>
          </p:cNvSpPr>
          <p:nvPr/>
        </p:nvSpPr>
        <p:spPr bwMode="auto">
          <a:xfrm>
            <a:off x="4670425" y="2108200"/>
            <a:ext cx="41275" cy="7938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9" name="Rectangle 481"/>
          <p:cNvSpPr>
            <a:spLocks noChangeArrowheads="1"/>
          </p:cNvSpPr>
          <p:nvPr/>
        </p:nvSpPr>
        <p:spPr bwMode="auto">
          <a:xfrm>
            <a:off x="4670425" y="2116138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0" name="Rectangle 482"/>
          <p:cNvSpPr>
            <a:spLocks noChangeArrowheads="1"/>
          </p:cNvSpPr>
          <p:nvPr/>
        </p:nvSpPr>
        <p:spPr bwMode="auto">
          <a:xfrm>
            <a:off x="4670425" y="2122488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1" name="Rectangle 483"/>
          <p:cNvSpPr>
            <a:spLocks noChangeArrowheads="1"/>
          </p:cNvSpPr>
          <p:nvPr/>
        </p:nvSpPr>
        <p:spPr bwMode="auto">
          <a:xfrm>
            <a:off x="4670425" y="2128838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2" name="Rectangle 484"/>
          <p:cNvSpPr>
            <a:spLocks noChangeArrowheads="1"/>
          </p:cNvSpPr>
          <p:nvPr/>
        </p:nvSpPr>
        <p:spPr bwMode="auto">
          <a:xfrm>
            <a:off x="4670425" y="213518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3" name="Rectangle 485"/>
          <p:cNvSpPr>
            <a:spLocks noChangeArrowheads="1"/>
          </p:cNvSpPr>
          <p:nvPr/>
        </p:nvSpPr>
        <p:spPr bwMode="auto">
          <a:xfrm>
            <a:off x="4670425" y="214153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4" name="Rectangle 486"/>
          <p:cNvSpPr>
            <a:spLocks noChangeArrowheads="1"/>
          </p:cNvSpPr>
          <p:nvPr/>
        </p:nvSpPr>
        <p:spPr bwMode="auto">
          <a:xfrm>
            <a:off x="4670425" y="2147888"/>
            <a:ext cx="41275" cy="7937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5" name="Rectangle 487"/>
          <p:cNvSpPr>
            <a:spLocks noChangeArrowheads="1"/>
          </p:cNvSpPr>
          <p:nvPr/>
        </p:nvSpPr>
        <p:spPr bwMode="auto">
          <a:xfrm>
            <a:off x="4670425" y="2155825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6" name="Rectangle 488"/>
          <p:cNvSpPr>
            <a:spLocks noChangeArrowheads="1"/>
          </p:cNvSpPr>
          <p:nvPr/>
        </p:nvSpPr>
        <p:spPr bwMode="auto">
          <a:xfrm>
            <a:off x="4670425" y="2162175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7" name="Rectangle 489"/>
          <p:cNvSpPr>
            <a:spLocks noChangeArrowheads="1"/>
          </p:cNvSpPr>
          <p:nvPr/>
        </p:nvSpPr>
        <p:spPr bwMode="auto">
          <a:xfrm>
            <a:off x="4670425" y="2168525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8" name="Rectangle 490"/>
          <p:cNvSpPr>
            <a:spLocks noChangeArrowheads="1"/>
          </p:cNvSpPr>
          <p:nvPr/>
        </p:nvSpPr>
        <p:spPr bwMode="auto">
          <a:xfrm>
            <a:off x="4670425" y="2174875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9" name="Rectangle 491"/>
          <p:cNvSpPr>
            <a:spLocks noChangeArrowheads="1"/>
          </p:cNvSpPr>
          <p:nvPr/>
        </p:nvSpPr>
        <p:spPr bwMode="auto">
          <a:xfrm>
            <a:off x="4670425" y="21812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0" name="Rectangle 492"/>
          <p:cNvSpPr>
            <a:spLocks noChangeArrowheads="1"/>
          </p:cNvSpPr>
          <p:nvPr/>
        </p:nvSpPr>
        <p:spPr bwMode="auto">
          <a:xfrm>
            <a:off x="4670425" y="21875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1" name="Rectangle 493"/>
          <p:cNvSpPr>
            <a:spLocks noChangeArrowheads="1"/>
          </p:cNvSpPr>
          <p:nvPr/>
        </p:nvSpPr>
        <p:spPr bwMode="auto">
          <a:xfrm>
            <a:off x="4670425" y="219392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2" name="Rectangle 494"/>
          <p:cNvSpPr>
            <a:spLocks noChangeArrowheads="1"/>
          </p:cNvSpPr>
          <p:nvPr/>
        </p:nvSpPr>
        <p:spPr bwMode="auto">
          <a:xfrm>
            <a:off x="4670425" y="220186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3" name="Rectangle 495"/>
          <p:cNvSpPr>
            <a:spLocks noChangeArrowheads="1"/>
          </p:cNvSpPr>
          <p:nvPr/>
        </p:nvSpPr>
        <p:spPr bwMode="auto">
          <a:xfrm>
            <a:off x="4670425" y="220662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4" name="Rectangle 496"/>
          <p:cNvSpPr>
            <a:spLocks noChangeArrowheads="1"/>
          </p:cNvSpPr>
          <p:nvPr/>
        </p:nvSpPr>
        <p:spPr bwMode="auto">
          <a:xfrm>
            <a:off x="4670425" y="221456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5" name="Rectangle 497"/>
          <p:cNvSpPr>
            <a:spLocks noChangeArrowheads="1"/>
          </p:cNvSpPr>
          <p:nvPr/>
        </p:nvSpPr>
        <p:spPr bwMode="auto">
          <a:xfrm>
            <a:off x="4670425" y="222091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6" name="Rectangle 498"/>
          <p:cNvSpPr>
            <a:spLocks noChangeArrowheads="1"/>
          </p:cNvSpPr>
          <p:nvPr/>
        </p:nvSpPr>
        <p:spPr bwMode="auto">
          <a:xfrm>
            <a:off x="4670425" y="222726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7" name="Rectangle 499"/>
          <p:cNvSpPr>
            <a:spLocks noChangeArrowheads="1"/>
          </p:cNvSpPr>
          <p:nvPr/>
        </p:nvSpPr>
        <p:spPr bwMode="auto">
          <a:xfrm>
            <a:off x="4670425" y="223361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8" name="Rectangle 500"/>
          <p:cNvSpPr>
            <a:spLocks noChangeArrowheads="1"/>
          </p:cNvSpPr>
          <p:nvPr/>
        </p:nvSpPr>
        <p:spPr bwMode="auto">
          <a:xfrm>
            <a:off x="4670425" y="2239963"/>
            <a:ext cx="41275" cy="7937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9" name="Rectangle 501"/>
          <p:cNvSpPr>
            <a:spLocks noChangeArrowheads="1"/>
          </p:cNvSpPr>
          <p:nvPr/>
        </p:nvSpPr>
        <p:spPr bwMode="auto">
          <a:xfrm>
            <a:off x="4670425" y="2247900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0" name="Rectangle 502"/>
          <p:cNvSpPr>
            <a:spLocks noChangeArrowheads="1"/>
          </p:cNvSpPr>
          <p:nvPr/>
        </p:nvSpPr>
        <p:spPr bwMode="auto">
          <a:xfrm>
            <a:off x="4670425" y="225425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1" name="Rectangle 503"/>
          <p:cNvSpPr>
            <a:spLocks noChangeArrowheads="1"/>
          </p:cNvSpPr>
          <p:nvPr/>
        </p:nvSpPr>
        <p:spPr bwMode="auto">
          <a:xfrm>
            <a:off x="4670425" y="22606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2" name="Rectangle 504"/>
          <p:cNvSpPr>
            <a:spLocks noChangeArrowheads="1"/>
          </p:cNvSpPr>
          <p:nvPr/>
        </p:nvSpPr>
        <p:spPr bwMode="auto">
          <a:xfrm>
            <a:off x="4670425" y="226853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3" name="Rectangle 505"/>
          <p:cNvSpPr>
            <a:spLocks noChangeArrowheads="1"/>
          </p:cNvSpPr>
          <p:nvPr/>
        </p:nvSpPr>
        <p:spPr bwMode="auto">
          <a:xfrm>
            <a:off x="4670425" y="227647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4" name="Rectangle 506"/>
          <p:cNvSpPr>
            <a:spLocks noChangeArrowheads="1"/>
          </p:cNvSpPr>
          <p:nvPr/>
        </p:nvSpPr>
        <p:spPr bwMode="auto">
          <a:xfrm>
            <a:off x="4670425" y="22828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5" name="Rectangle 507"/>
          <p:cNvSpPr>
            <a:spLocks noChangeArrowheads="1"/>
          </p:cNvSpPr>
          <p:nvPr/>
        </p:nvSpPr>
        <p:spPr bwMode="auto">
          <a:xfrm>
            <a:off x="4670425" y="2289175"/>
            <a:ext cx="41275" cy="7938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6" name="Rectangle 508"/>
          <p:cNvSpPr>
            <a:spLocks noChangeArrowheads="1"/>
          </p:cNvSpPr>
          <p:nvPr/>
        </p:nvSpPr>
        <p:spPr bwMode="auto">
          <a:xfrm>
            <a:off x="4670425" y="2297113"/>
            <a:ext cx="41275" cy="4762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7" name="Rectangle 509"/>
          <p:cNvSpPr>
            <a:spLocks noChangeArrowheads="1"/>
          </p:cNvSpPr>
          <p:nvPr/>
        </p:nvSpPr>
        <p:spPr bwMode="auto">
          <a:xfrm>
            <a:off x="4670425" y="230187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8" name="Rectangle 510"/>
          <p:cNvSpPr>
            <a:spLocks noChangeArrowheads="1"/>
          </p:cNvSpPr>
          <p:nvPr/>
        </p:nvSpPr>
        <p:spPr bwMode="auto">
          <a:xfrm>
            <a:off x="4670425" y="230981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9" name="Rectangle 511"/>
          <p:cNvSpPr>
            <a:spLocks noChangeArrowheads="1"/>
          </p:cNvSpPr>
          <p:nvPr/>
        </p:nvSpPr>
        <p:spPr bwMode="auto">
          <a:xfrm>
            <a:off x="4670425" y="231457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0" name="Rectangle 512"/>
          <p:cNvSpPr>
            <a:spLocks noChangeArrowheads="1"/>
          </p:cNvSpPr>
          <p:nvPr/>
        </p:nvSpPr>
        <p:spPr bwMode="auto">
          <a:xfrm>
            <a:off x="4670425" y="232251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1" name="Rectangle 513"/>
          <p:cNvSpPr>
            <a:spLocks noChangeArrowheads="1"/>
          </p:cNvSpPr>
          <p:nvPr/>
        </p:nvSpPr>
        <p:spPr bwMode="auto">
          <a:xfrm>
            <a:off x="4670425" y="232886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2" name="Rectangle 514"/>
          <p:cNvSpPr>
            <a:spLocks noChangeArrowheads="1"/>
          </p:cNvSpPr>
          <p:nvPr/>
        </p:nvSpPr>
        <p:spPr bwMode="auto">
          <a:xfrm>
            <a:off x="4670425" y="2335213"/>
            <a:ext cx="41275" cy="7937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3" name="Rectangle 515"/>
          <p:cNvSpPr>
            <a:spLocks noChangeArrowheads="1"/>
          </p:cNvSpPr>
          <p:nvPr/>
        </p:nvSpPr>
        <p:spPr bwMode="auto">
          <a:xfrm>
            <a:off x="4670425" y="2343150"/>
            <a:ext cx="41275" cy="4763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4" name="Rectangle 516"/>
          <p:cNvSpPr>
            <a:spLocks noChangeArrowheads="1"/>
          </p:cNvSpPr>
          <p:nvPr/>
        </p:nvSpPr>
        <p:spPr bwMode="auto">
          <a:xfrm>
            <a:off x="4670425" y="2347913"/>
            <a:ext cx="41275" cy="7937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5" name="Rectangle 517"/>
          <p:cNvSpPr>
            <a:spLocks noChangeArrowheads="1"/>
          </p:cNvSpPr>
          <p:nvPr/>
        </p:nvSpPr>
        <p:spPr bwMode="auto">
          <a:xfrm>
            <a:off x="4670425" y="2355850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6" name="Rectangle 518"/>
          <p:cNvSpPr>
            <a:spLocks noChangeArrowheads="1"/>
          </p:cNvSpPr>
          <p:nvPr/>
        </p:nvSpPr>
        <p:spPr bwMode="auto">
          <a:xfrm>
            <a:off x="4670425" y="2362200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7" name="Rectangle 519"/>
          <p:cNvSpPr>
            <a:spLocks noChangeArrowheads="1"/>
          </p:cNvSpPr>
          <p:nvPr/>
        </p:nvSpPr>
        <p:spPr bwMode="auto">
          <a:xfrm>
            <a:off x="4670425" y="2368550"/>
            <a:ext cx="41275" cy="6350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8" name="Rectangle 520"/>
          <p:cNvSpPr>
            <a:spLocks noChangeArrowheads="1"/>
          </p:cNvSpPr>
          <p:nvPr/>
        </p:nvSpPr>
        <p:spPr bwMode="auto">
          <a:xfrm>
            <a:off x="4670425" y="237490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9" name="Rectangle 521"/>
          <p:cNvSpPr>
            <a:spLocks noChangeArrowheads="1"/>
          </p:cNvSpPr>
          <p:nvPr/>
        </p:nvSpPr>
        <p:spPr bwMode="auto">
          <a:xfrm>
            <a:off x="4670425" y="238125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0" name="Rectangle 522"/>
          <p:cNvSpPr>
            <a:spLocks noChangeArrowheads="1"/>
          </p:cNvSpPr>
          <p:nvPr/>
        </p:nvSpPr>
        <p:spPr bwMode="auto">
          <a:xfrm>
            <a:off x="4670425" y="23876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1" name="Rectangle 523"/>
          <p:cNvSpPr>
            <a:spLocks noChangeArrowheads="1"/>
          </p:cNvSpPr>
          <p:nvPr/>
        </p:nvSpPr>
        <p:spPr bwMode="auto">
          <a:xfrm>
            <a:off x="4670425" y="2393950"/>
            <a:ext cx="41275" cy="7938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2" name="Rectangle 524"/>
          <p:cNvSpPr>
            <a:spLocks noChangeArrowheads="1"/>
          </p:cNvSpPr>
          <p:nvPr/>
        </p:nvSpPr>
        <p:spPr bwMode="auto">
          <a:xfrm>
            <a:off x="4670425" y="2401888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3" name="Rectangle 525"/>
          <p:cNvSpPr>
            <a:spLocks noChangeArrowheads="1"/>
          </p:cNvSpPr>
          <p:nvPr/>
        </p:nvSpPr>
        <p:spPr bwMode="auto">
          <a:xfrm>
            <a:off x="4670425" y="2408238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4" name="Rectangle 526"/>
          <p:cNvSpPr>
            <a:spLocks noChangeArrowheads="1"/>
          </p:cNvSpPr>
          <p:nvPr/>
        </p:nvSpPr>
        <p:spPr bwMode="auto">
          <a:xfrm>
            <a:off x="4670425" y="2414588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5" name="Rectangle 527"/>
          <p:cNvSpPr>
            <a:spLocks noChangeArrowheads="1"/>
          </p:cNvSpPr>
          <p:nvPr/>
        </p:nvSpPr>
        <p:spPr bwMode="auto">
          <a:xfrm>
            <a:off x="4670425" y="24209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6" name="Rectangle 528"/>
          <p:cNvSpPr>
            <a:spLocks noChangeArrowheads="1"/>
          </p:cNvSpPr>
          <p:nvPr/>
        </p:nvSpPr>
        <p:spPr bwMode="auto">
          <a:xfrm>
            <a:off x="4670425" y="24272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7" name="Rectangle 529"/>
          <p:cNvSpPr>
            <a:spLocks noChangeArrowheads="1"/>
          </p:cNvSpPr>
          <p:nvPr/>
        </p:nvSpPr>
        <p:spPr bwMode="auto">
          <a:xfrm>
            <a:off x="4670425" y="24336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8" name="Rectangle 530"/>
          <p:cNvSpPr>
            <a:spLocks noChangeArrowheads="1"/>
          </p:cNvSpPr>
          <p:nvPr/>
        </p:nvSpPr>
        <p:spPr bwMode="auto">
          <a:xfrm>
            <a:off x="4670425" y="24399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9" name="Rectangle 531"/>
          <p:cNvSpPr>
            <a:spLocks noChangeArrowheads="1"/>
          </p:cNvSpPr>
          <p:nvPr/>
        </p:nvSpPr>
        <p:spPr bwMode="auto">
          <a:xfrm>
            <a:off x="4670425" y="244633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0" name="Rectangle 532"/>
          <p:cNvSpPr>
            <a:spLocks noChangeArrowheads="1"/>
          </p:cNvSpPr>
          <p:nvPr/>
        </p:nvSpPr>
        <p:spPr bwMode="auto">
          <a:xfrm>
            <a:off x="4670425" y="245427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1" name="Rectangle 533"/>
          <p:cNvSpPr>
            <a:spLocks noChangeArrowheads="1"/>
          </p:cNvSpPr>
          <p:nvPr/>
        </p:nvSpPr>
        <p:spPr bwMode="auto">
          <a:xfrm>
            <a:off x="4670425" y="245903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2" name="Rectangle 534"/>
          <p:cNvSpPr>
            <a:spLocks noChangeArrowheads="1"/>
          </p:cNvSpPr>
          <p:nvPr/>
        </p:nvSpPr>
        <p:spPr bwMode="auto">
          <a:xfrm>
            <a:off x="4670425" y="246697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3" name="Rectangle 535"/>
          <p:cNvSpPr>
            <a:spLocks noChangeArrowheads="1"/>
          </p:cNvSpPr>
          <p:nvPr/>
        </p:nvSpPr>
        <p:spPr bwMode="auto">
          <a:xfrm>
            <a:off x="4670425" y="247332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4" name="Rectangle 536"/>
          <p:cNvSpPr>
            <a:spLocks noChangeArrowheads="1"/>
          </p:cNvSpPr>
          <p:nvPr/>
        </p:nvSpPr>
        <p:spPr bwMode="auto">
          <a:xfrm>
            <a:off x="4670425" y="247967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5" name="Rectangle 537"/>
          <p:cNvSpPr>
            <a:spLocks noChangeArrowheads="1"/>
          </p:cNvSpPr>
          <p:nvPr/>
        </p:nvSpPr>
        <p:spPr bwMode="auto">
          <a:xfrm>
            <a:off x="4670425" y="2065338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6" name="Picture 5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747" name="Picture 5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48" name="Rectangle 540"/>
          <p:cNvSpPr>
            <a:spLocks noChangeArrowheads="1"/>
          </p:cNvSpPr>
          <p:nvPr/>
        </p:nvSpPr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9" name="Picture 54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88" y="2025650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50" name="Rectangle 542"/>
          <p:cNvSpPr>
            <a:spLocks noChangeArrowheads="1"/>
          </p:cNvSpPr>
          <p:nvPr/>
        </p:nvSpPr>
        <p:spPr bwMode="auto">
          <a:xfrm>
            <a:off x="4929188" y="2087563"/>
            <a:ext cx="76200" cy="396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1" name="Line 543"/>
          <p:cNvSpPr>
            <a:spLocks noChangeShapeType="1"/>
          </p:cNvSpPr>
          <p:nvPr/>
        </p:nvSpPr>
        <p:spPr bwMode="auto">
          <a:xfrm>
            <a:off x="49291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2" name="Line 544"/>
          <p:cNvSpPr>
            <a:spLocks noChangeShapeType="1"/>
          </p:cNvSpPr>
          <p:nvPr/>
        </p:nvSpPr>
        <p:spPr bwMode="auto">
          <a:xfrm>
            <a:off x="50053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3" name="Rectangle 545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4" name="Rectangle 546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5" name="Rectangle 547"/>
          <p:cNvSpPr>
            <a:spLocks noChangeArrowheads="1"/>
          </p:cNvSpPr>
          <p:nvPr/>
        </p:nvSpPr>
        <p:spPr bwMode="auto">
          <a:xfrm>
            <a:off x="4948238" y="2106613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6" name="Rectangle 548"/>
          <p:cNvSpPr>
            <a:spLocks noChangeArrowheads="1"/>
          </p:cNvSpPr>
          <p:nvPr/>
        </p:nvSpPr>
        <p:spPr bwMode="auto">
          <a:xfrm>
            <a:off x="4962525" y="2106613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7" name="Rectangle 549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8" name="Rectangle 550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9" name="Rectangle 551"/>
          <p:cNvSpPr>
            <a:spLocks noChangeArrowheads="1"/>
          </p:cNvSpPr>
          <p:nvPr/>
        </p:nvSpPr>
        <p:spPr bwMode="auto">
          <a:xfrm>
            <a:off x="4951413" y="21002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0" name="Rectangle 552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1" name="Rectangle 553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2" name="Rectangle 554"/>
          <p:cNvSpPr>
            <a:spLocks noChangeArrowheads="1"/>
          </p:cNvSpPr>
          <p:nvPr/>
        </p:nvSpPr>
        <p:spPr bwMode="auto">
          <a:xfrm>
            <a:off x="4954588" y="21002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3" name="Rectangle 555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4" name="Rectangle 556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5" name="Rectangle 557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6" name="Rectangle 558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7" name="Rectangle 559"/>
          <p:cNvSpPr>
            <a:spLocks noChangeArrowheads="1"/>
          </p:cNvSpPr>
          <p:nvPr/>
        </p:nvSpPr>
        <p:spPr bwMode="auto">
          <a:xfrm>
            <a:off x="4959350" y="210026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8" name="Rectangle 560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9" name="Rectangle 561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0" name="Rectangle 562"/>
          <p:cNvSpPr>
            <a:spLocks noChangeArrowheads="1"/>
          </p:cNvSpPr>
          <p:nvPr/>
        </p:nvSpPr>
        <p:spPr bwMode="auto">
          <a:xfrm>
            <a:off x="4962525" y="2100263"/>
            <a:ext cx="0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1" name="Rectangle 563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2" name="Rectangle 564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3" name="Rectangle 565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4" name="Rectangle 566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5" name="Rectangle 567"/>
          <p:cNvSpPr>
            <a:spLocks noChangeArrowheads="1"/>
          </p:cNvSpPr>
          <p:nvPr/>
        </p:nvSpPr>
        <p:spPr bwMode="auto">
          <a:xfrm>
            <a:off x="4965700" y="21002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6" name="Rectangle 568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7" name="Rectangle 569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8" name="Rectangle 570"/>
          <p:cNvSpPr>
            <a:spLocks noChangeArrowheads="1"/>
          </p:cNvSpPr>
          <p:nvPr/>
        </p:nvSpPr>
        <p:spPr bwMode="auto">
          <a:xfrm>
            <a:off x="4970463" y="21002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9" name="Rectangle 571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0" name="Rectangle 572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1" name="Rectangle 573"/>
          <p:cNvSpPr>
            <a:spLocks noChangeArrowheads="1"/>
          </p:cNvSpPr>
          <p:nvPr/>
        </p:nvSpPr>
        <p:spPr bwMode="auto">
          <a:xfrm>
            <a:off x="4973638" y="21002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2" name="Rectangle 574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3" name="Rectangle 575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4" name="Rectangle 576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5" name="Rectangle 577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6" name="Rectangle 578"/>
          <p:cNvSpPr>
            <a:spLocks noChangeArrowheads="1"/>
          </p:cNvSpPr>
          <p:nvPr/>
        </p:nvSpPr>
        <p:spPr bwMode="auto">
          <a:xfrm>
            <a:off x="4978400" y="210026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7" name="Rectangle 579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8" name="Rectangle 580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9" name="Rectangle 581"/>
          <p:cNvSpPr>
            <a:spLocks noChangeArrowheads="1"/>
          </p:cNvSpPr>
          <p:nvPr/>
        </p:nvSpPr>
        <p:spPr bwMode="auto">
          <a:xfrm>
            <a:off x="4981575" y="2100263"/>
            <a:ext cx="0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0" name="Rectangle 582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1" name="Rectangle 583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2" name="Rectangle 584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3" name="Rectangle 585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4" name="Rectangle 586"/>
          <p:cNvSpPr>
            <a:spLocks noChangeArrowheads="1"/>
          </p:cNvSpPr>
          <p:nvPr/>
        </p:nvSpPr>
        <p:spPr bwMode="auto">
          <a:xfrm>
            <a:off x="4984750" y="21002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5" name="Rectangle 587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6" name="Rectangle 588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7" name="Rectangle 589"/>
          <p:cNvSpPr>
            <a:spLocks noChangeArrowheads="1"/>
          </p:cNvSpPr>
          <p:nvPr/>
        </p:nvSpPr>
        <p:spPr bwMode="auto">
          <a:xfrm>
            <a:off x="4976813" y="21066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8" name="Freeform 590"/>
          <p:cNvSpPr>
            <a:spLocks/>
          </p:cNvSpPr>
          <p:nvPr/>
        </p:nvSpPr>
        <p:spPr bwMode="auto">
          <a:xfrm>
            <a:off x="4657725" y="1995488"/>
            <a:ext cx="395288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9" name="Rectangle 591"/>
          <p:cNvSpPr>
            <a:spLocks noChangeArrowheads="1"/>
          </p:cNvSpPr>
          <p:nvPr/>
        </p:nvSpPr>
        <p:spPr bwMode="auto">
          <a:xfrm>
            <a:off x="4238625" y="2540000"/>
            <a:ext cx="469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GridKa</a:t>
            </a:r>
          </a:p>
        </p:txBody>
      </p:sp>
      <p:sp>
        <p:nvSpPr>
          <p:cNvPr id="350800" name="Freeform 592"/>
          <p:cNvSpPr>
            <a:spLocks noEditPoints="1"/>
          </p:cNvSpPr>
          <p:nvPr/>
        </p:nvSpPr>
        <p:spPr bwMode="auto">
          <a:xfrm>
            <a:off x="5497513" y="2981325"/>
            <a:ext cx="379412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5"/>
              </a:cxn>
              <a:cxn ang="0">
                <a:pos x="291" y="35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5"/>
              </a:cxn>
              <a:cxn ang="0">
                <a:pos x="442" y="35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3"/>
              </a:cxn>
              <a:cxn ang="0">
                <a:pos x="479" y="13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1" y="35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5"/>
                </a:lnTo>
                <a:lnTo>
                  <a:pt x="442" y="35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9" y="13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1" name="Rectangle 593"/>
          <p:cNvSpPr>
            <a:spLocks noChangeArrowheads="1"/>
          </p:cNvSpPr>
          <p:nvPr/>
        </p:nvSpPr>
        <p:spPr bwMode="auto">
          <a:xfrm>
            <a:off x="5497513" y="2982913"/>
            <a:ext cx="14287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2" name="Rectangle 594"/>
          <p:cNvSpPr>
            <a:spLocks noChangeArrowheads="1"/>
          </p:cNvSpPr>
          <p:nvPr/>
        </p:nvSpPr>
        <p:spPr bwMode="auto">
          <a:xfrm>
            <a:off x="5553075" y="29987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3" name="Rectangle 595"/>
          <p:cNvSpPr>
            <a:spLocks noChangeArrowheads="1"/>
          </p:cNvSpPr>
          <p:nvPr/>
        </p:nvSpPr>
        <p:spPr bwMode="auto">
          <a:xfrm>
            <a:off x="5729288" y="2998788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4" name="Rectangle 596"/>
          <p:cNvSpPr>
            <a:spLocks noChangeArrowheads="1"/>
          </p:cNvSpPr>
          <p:nvPr/>
        </p:nvSpPr>
        <p:spPr bwMode="auto">
          <a:xfrm>
            <a:off x="5759450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5" name="Rectangle 597"/>
          <p:cNvSpPr>
            <a:spLocks noChangeArrowheads="1"/>
          </p:cNvSpPr>
          <p:nvPr/>
        </p:nvSpPr>
        <p:spPr bwMode="auto">
          <a:xfrm>
            <a:off x="5837238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6" name="Rectangle 598"/>
          <p:cNvSpPr>
            <a:spLocks noChangeArrowheads="1"/>
          </p:cNvSpPr>
          <p:nvPr/>
        </p:nvSpPr>
        <p:spPr bwMode="auto">
          <a:xfrm>
            <a:off x="5864225" y="29813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7" name="Freeform 599"/>
          <p:cNvSpPr>
            <a:spLocks/>
          </p:cNvSpPr>
          <p:nvPr/>
        </p:nvSpPr>
        <p:spPr bwMode="auto">
          <a:xfrm>
            <a:off x="5857875" y="2484438"/>
            <a:ext cx="30163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5"/>
              </a:cxn>
              <a:cxn ang="0">
                <a:pos x="38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5"/>
                </a:lnTo>
                <a:lnTo>
                  <a:pt x="38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8" name="Freeform 600"/>
          <p:cNvSpPr>
            <a:spLocks/>
          </p:cNvSpPr>
          <p:nvPr/>
        </p:nvSpPr>
        <p:spPr bwMode="auto">
          <a:xfrm>
            <a:off x="5751513" y="248443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9" name="Freeform 601"/>
          <p:cNvSpPr>
            <a:spLocks/>
          </p:cNvSpPr>
          <p:nvPr/>
        </p:nvSpPr>
        <p:spPr bwMode="auto">
          <a:xfrm>
            <a:off x="5491163" y="25225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0" name="Freeform 602"/>
          <p:cNvSpPr>
            <a:spLocks/>
          </p:cNvSpPr>
          <p:nvPr/>
        </p:nvSpPr>
        <p:spPr bwMode="auto">
          <a:xfrm>
            <a:off x="5545138" y="2484438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1" name="Rectangle 603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2" name="Rectangle 604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05"/>
          <p:cNvGrpSpPr>
            <a:grpSpLocks/>
          </p:cNvGrpSpPr>
          <p:nvPr/>
        </p:nvGrpSpPr>
        <p:grpSpPr bwMode="auto">
          <a:xfrm>
            <a:off x="5491163" y="2486025"/>
            <a:ext cx="398462" cy="517525"/>
            <a:chOff x="3459" y="1566"/>
            <a:chExt cx="251" cy="326"/>
          </a:xfrm>
        </p:grpSpPr>
        <p:sp>
          <p:nvSpPr>
            <p:cNvPr id="350814" name="Rectangle 606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5" name="Rectangle 607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6" name="Rectangle 608"/>
            <p:cNvSpPr>
              <a:spLocks noChangeArrowheads="1"/>
            </p:cNvSpPr>
            <p:nvPr/>
          </p:nvSpPr>
          <p:spPr bwMode="auto">
            <a:xfrm>
              <a:off x="3459" y="1567"/>
              <a:ext cx="251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7" name="Rectangle 609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8" name="Rectangle 610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9" name="Rectangle 611"/>
            <p:cNvSpPr>
              <a:spLocks noChangeArrowheads="1"/>
            </p:cNvSpPr>
            <p:nvPr/>
          </p:nvSpPr>
          <p:spPr bwMode="auto">
            <a:xfrm>
              <a:off x="3459" y="1569"/>
              <a:ext cx="251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0" name="Rectangle 612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1" name="Rectangle 613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2" name="Rectangle 614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3" name="Rectangle 615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4" name="Rectangle 616"/>
            <p:cNvSpPr>
              <a:spLocks noChangeArrowheads="1"/>
            </p:cNvSpPr>
            <p:nvPr/>
          </p:nvSpPr>
          <p:spPr bwMode="auto">
            <a:xfrm>
              <a:off x="3459" y="1572"/>
              <a:ext cx="251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5" name="Rectangle 617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6" name="Rectangle 618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7" name="Rectangle 619"/>
            <p:cNvSpPr>
              <a:spLocks noChangeArrowheads="1"/>
            </p:cNvSpPr>
            <p:nvPr/>
          </p:nvSpPr>
          <p:spPr bwMode="auto">
            <a:xfrm>
              <a:off x="3459" y="1574"/>
              <a:ext cx="251" cy="1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8" name="Rectangle 620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9" name="Rectangle 621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0" name="Rectangle 622"/>
            <p:cNvSpPr>
              <a:spLocks noChangeArrowheads="1"/>
            </p:cNvSpPr>
            <p:nvPr/>
          </p:nvSpPr>
          <p:spPr bwMode="auto">
            <a:xfrm>
              <a:off x="3459" y="1576"/>
              <a:ext cx="25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1" name="Rectangle 623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2" name="Rectangle 624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3" name="Rectangle 625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4" name="Rectangle 626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5" name="Rectangle 627"/>
            <p:cNvSpPr>
              <a:spLocks noChangeArrowheads="1"/>
            </p:cNvSpPr>
            <p:nvPr/>
          </p:nvSpPr>
          <p:spPr bwMode="auto">
            <a:xfrm>
              <a:off x="3459" y="1579"/>
              <a:ext cx="251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6" name="Rectangle 628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7" name="Rectangle 629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8" name="Rectangle 630"/>
            <p:cNvSpPr>
              <a:spLocks noChangeArrowheads="1"/>
            </p:cNvSpPr>
            <p:nvPr/>
          </p:nvSpPr>
          <p:spPr bwMode="auto">
            <a:xfrm>
              <a:off x="3459" y="1581"/>
              <a:ext cx="251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9" name="Rectangle 631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0" name="Rectangle 632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1" name="Rectangle 633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2" name="Rectangle 634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3" name="Rectangle 635"/>
            <p:cNvSpPr>
              <a:spLocks noChangeArrowheads="1"/>
            </p:cNvSpPr>
            <p:nvPr/>
          </p:nvSpPr>
          <p:spPr bwMode="auto">
            <a:xfrm>
              <a:off x="3459" y="1584"/>
              <a:ext cx="251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4" name="Rectangle 636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5" name="Rectangle 637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6" name="Rectangle 638"/>
            <p:cNvSpPr>
              <a:spLocks noChangeArrowheads="1"/>
            </p:cNvSpPr>
            <p:nvPr/>
          </p:nvSpPr>
          <p:spPr bwMode="auto">
            <a:xfrm>
              <a:off x="3459" y="1586"/>
              <a:ext cx="251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7" name="Rectangle 639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8" name="Rectangle 640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9" name="Rectangle 641"/>
            <p:cNvSpPr>
              <a:spLocks noChangeArrowheads="1"/>
            </p:cNvSpPr>
            <p:nvPr/>
          </p:nvSpPr>
          <p:spPr bwMode="auto">
            <a:xfrm>
              <a:off x="3459" y="1588"/>
              <a:ext cx="251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0" name="Rectangle 642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1" name="Rectangle 643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2" name="Rectangle 644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3" name="Rectangle 645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4" name="Rectangle 646"/>
            <p:cNvSpPr>
              <a:spLocks noChangeArrowheads="1"/>
            </p:cNvSpPr>
            <p:nvPr/>
          </p:nvSpPr>
          <p:spPr bwMode="auto">
            <a:xfrm>
              <a:off x="3459" y="1591"/>
              <a:ext cx="251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5" name="Rectangle 647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6" name="Rectangle 648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7" name="Rectangle 649"/>
            <p:cNvSpPr>
              <a:spLocks noChangeArrowheads="1"/>
            </p:cNvSpPr>
            <p:nvPr/>
          </p:nvSpPr>
          <p:spPr bwMode="auto">
            <a:xfrm>
              <a:off x="3459" y="1593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8" name="Rectangle 650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9" name="Rectangle 651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0" name="Rectangle 652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1" name="Rectangle 653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2" name="Rectangle 654"/>
            <p:cNvSpPr>
              <a:spLocks noChangeArrowheads="1"/>
            </p:cNvSpPr>
            <p:nvPr/>
          </p:nvSpPr>
          <p:spPr bwMode="auto">
            <a:xfrm>
              <a:off x="3459" y="1596"/>
              <a:ext cx="251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3" name="Rectangle 655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4" name="Rectangle 656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5" name="Rectangle 657"/>
            <p:cNvSpPr>
              <a:spLocks noChangeArrowheads="1"/>
            </p:cNvSpPr>
            <p:nvPr/>
          </p:nvSpPr>
          <p:spPr bwMode="auto">
            <a:xfrm>
              <a:off x="3459" y="1598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6" name="Rectangle 658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7" name="Rectangle 659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8" name="Rectangle 660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9" name="Rectangle 661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0" name="Rectangle 662"/>
            <p:cNvSpPr>
              <a:spLocks noChangeArrowheads="1"/>
            </p:cNvSpPr>
            <p:nvPr/>
          </p:nvSpPr>
          <p:spPr bwMode="auto">
            <a:xfrm>
              <a:off x="3625" y="1584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1" name="Rectangle 663"/>
            <p:cNvSpPr>
              <a:spLocks noChangeArrowheads="1"/>
            </p:cNvSpPr>
            <p:nvPr/>
          </p:nvSpPr>
          <p:spPr bwMode="auto">
            <a:xfrm>
              <a:off x="3626" y="1584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2" name="Rectangle 664"/>
            <p:cNvSpPr>
              <a:spLocks noChangeArrowheads="1"/>
            </p:cNvSpPr>
            <p:nvPr/>
          </p:nvSpPr>
          <p:spPr bwMode="auto">
            <a:xfrm>
              <a:off x="3627" y="1584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3" name="Rectangle 665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4" name="Rectangle 666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5" name="Rectangle 667"/>
            <p:cNvSpPr>
              <a:spLocks noChangeArrowheads="1"/>
            </p:cNvSpPr>
            <p:nvPr/>
          </p:nvSpPr>
          <p:spPr bwMode="auto">
            <a:xfrm>
              <a:off x="3629" y="1584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6" name="Rectangle 668"/>
            <p:cNvSpPr>
              <a:spLocks noChangeArrowheads="1"/>
            </p:cNvSpPr>
            <p:nvPr/>
          </p:nvSpPr>
          <p:spPr bwMode="auto">
            <a:xfrm>
              <a:off x="3630" y="1584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7" name="Rectangle 669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8" name="Rectangle 670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9" name="Rectangle 671"/>
            <p:cNvSpPr>
              <a:spLocks noChangeArrowheads="1"/>
            </p:cNvSpPr>
            <p:nvPr/>
          </p:nvSpPr>
          <p:spPr bwMode="auto">
            <a:xfrm>
              <a:off x="3632" y="1584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0" name="Rectangle 672"/>
            <p:cNvSpPr>
              <a:spLocks noChangeArrowheads="1"/>
            </p:cNvSpPr>
            <p:nvPr/>
          </p:nvSpPr>
          <p:spPr bwMode="auto">
            <a:xfrm>
              <a:off x="3633" y="1584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1" name="Rectangle 673"/>
            <p:cNvSpPr>
              <a:spLocks noChangeArrowheads="1"/>
            </p:cNvSpPr>
            <p:nvPr/>
          </p:nvSpPr>
          <p:spPr bwMode="auto">
            <a:xfrm>
              <a:off x="3634" y="1584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2" name="Rectangle 674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3" name="Rectangle 675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4" name="Rectangle 676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5" name="Rectangle 677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6" name="Rectangle 678"/>
            <p:cNvSpPr>
              <a:spLocks noChangeArrowheads="1"/>
            </p:cNvSpPr>
            <p:nvPr/>
          </p:nvSpPr>
          <p:spPr bwMode="auto">
            <a:xfrm>
              <a:off x="3637" y="1584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7" name="Rectangle 679"/>
            <p:cNvSpPr>
              <a:spLocks noChangeArrowheads="1"/>
            </p:cNvSpPr>
            <p:nvPr/>
          </p:nvSpPr>
          <p:spPr bwMode="auto">
            <a:xfrm>
              <a:off x="3638" y="1584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8" name="Rectangle 680"/>
            <p:cNvSpPr>
              <a:spLocks noChangeArrowheads="1"/>
            </p:cNvSpPr>
            <p:nvPr/>
          </p:nvSpPr>
          <p:spPr bwMode="auto">
            <a:xfrm>
              <a:off x="3638" y="1584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9" name="Rectangle 681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0" name="Rectangle 682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1" name="Rectangle 683"/>
            <p:cNvSpPr>
              <a:spLocks noChangeArrowheads="1"/>
            </p:cNvSpPr>
            <p:nvPr/>
          </p:nvSpPr>
          <p:spPr bwMode="auto">
            <a:xfrm>
              <a:off x="3641" y="1584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2" name="Rectangle 684"/>
            <p:cNvSpPr>
              <a:spLocks noChangeArrowheads="1"/>
            </p:cNvSpPr>
            <p:nvPr/>
          </p:nvSpPr>
          <p:spPr bwMode="auto">
            <a:xfrm>
              <a:off x="3641" y="1584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3" name="Rectangle 685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4" name="Rectangle 686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5" name="Rectangle 687"/>
            <p:cNvSpPr>
              <a:spLocks noChangeArrowheads="1"/>
            </p:cNvSpPr>
            <p:nvPr/>
          </p:nvSpPr>
          <p:spPr bwMode="auto">
            <a:xfrm>
              <a:off x="3644" y="1584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6" name="Rectangle 688"/>
            <p:cNvSpPr>
              <a:spLocks noChangeArrowheads="1"/>
            </p:cNvSpPr>
            <p:nvPr/>
          </p:nvSpPr>
          <p:spPr bwMode="auto">
            <a:xfrm>
              <a:off x="3645" y="1584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7" name="Rectangle 689"/>
            <p:cNvSpPr>
              <a:spLocks noChangeArrowheads="1"/>
            </p:cNvSpPr>
            <p:nvPr/>
          </p:nvSpPr>
          <p:spPr bwMode="auto">
            <a:xfrm>
              <a:off x="3646" y="1584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8" name="Rectangle 690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9" name="Rectangle 691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0" name="Rectangle 692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1" name="Rectangle 693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2" name="Rectangle 694"/>
            <p:cNvSpPr>
              <a:spLocks noChangeArrowheads="1"/>
            </p:cNvSpPr>
            <p:nvPr/>
          </p:nvSpPr>
          <p:spPr bwMode="auto">
            <a:xfrm>
              <a:off x="3649" y="1584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3" name="Rectangle 695"/>
            <p:cNvSpPr>
              <a:spLocks noChangeArrowheads="1"/>
            </p:cNvSpPr>
            <p:nvPr/>
          </p:nvSpPr>
          <p:spPr bwMode="auto">
            <a:xfrm>
              <a:off x="3650" y="1584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4" name="Rectangle 696"/>
            <p:cNvSpPr>
              <a:spLocks noChangeArrowheads="1"/>
            </p:cNvSpPr>
            <p:nvPr/>
          </p:nvSpPr>
          <p:spPr bwMode="auto">
            <a:xfrm>
              <a:off x="3651" y="1584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5" name="Rectangle 697"/>
            <p:cNvSpPr>
              <a:spLocks noChangeArrowheads="1"/>
            </p:cNvSpPr>
            <p:nvPr/>
          </p:nvSpPr>
          <p:spPr bwMode="auto">
            <a:xfrm>
              <a:off x="3652" y="1584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6" name="Rectangle 698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7" name="Rectangle 699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8" name="Rectangle 700"/>
            <p:cNvSpPr>
              <a:spLocks noChangeArrowheads="1"/>
            </p:cNvSpPr>
            <p:nvPr/>
          </p:nvSpPr>
          <p:spPr bwMode="auto">
            <a:xfrm>
              <a:off x="3654" y="1584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9" name="Rectangle 701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0" name="Rectangle 702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1" name="Rectangle 703"/>
            <p:cNvSpPr>
              <a:spLocks noChangeArrowheads="1"/>
            </p:cNvSpPr>
            <p:nvPr/>
          </p:nvSpPr>
          <p:spPr bwMode="auto">
            <a:xfrm>
              <a:off x="3656" y="1584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2" name="Rectangle 704"/>
            <p:cNvSpPr>
              <a:spLocks noChangeArrowheads="1"/>
            </p:cNvSpPr>
            <p:nvPr/>
          </p:nvSpPr>
          <p:spPr bwMode="auto">
            <a:xfrm>
              <a:off x="3657" y="1584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3" name="Rectangle 705"/>
            <p:cNvSpPr>
              <a:spLocks noChangeArrowheads="1"/>
            </p:cNvSpPr>
            <p:nvPr/>
          </p:nvSpPr>
          <p:spPr bwMode="auto">
            <a:xfrm>
              <a:off x="3657" y="1584"/>
              <a:ext cx="2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4" name="Rectangle 706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5" name="Rectangle 707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6" name="Rectangle 708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7" name="Rectangle 709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8" name="Rectangle 710"/>
            <p:cNvSpPr>
              <a:spLocks noChangeArrowheads="1"/>
            </p:cNvSpPr>
            <p:nvPr/>
          </p:nvSpPr>
          <p:spPr bwMode="auto">
            <a:xfrm>
              <a:off x="3661" y="1584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9" name="Rectangle 711"/>
            <p:cNvSpPr>
              <a:spLocks noChangeArrowheads="1"/>
            </p:cNvSpPr>
            <p:nvPr/>
          </p:nvSpPr>
          <p:spPr bwMode="auto">
            <a:xfrm>
              <a:off x="3662" y="1584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0" name="Rectangle 712"/>
            <p:cNvSpPr>
              <a:spLocks noChangeArrowheads="1"/>
            </p:cNvSpPr>
            <p:nvPr/>
          </p:nvSpPr>
          <p:spPr bwMode="auto">
            <a:xfrm>
              <a:off x="3663" y="1584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1" name="Rectangle 713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2" name="Rectangle 714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3" name="Rectangle 715"/>
            <p:cNvSpPr>
              <a:spLocks noChangeArrowheads="1"/>
            </p:cNvSpPr>
            <p:nvPr/>
          </p:nvSpPr>
          <p:spPr bwMode="auto">
            <a:xfrm>
              <a:off x="3665" y="1584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4" name="Rectangle 716"/>
            <p:cNvSpPr>
              <a:spLocks noChangeArrowheads="1"/>
            </p:cNvSpPr>
            <p:nvPr/>
          </p:nvSpPr>
          <p:spPr bwMode="auto">
            <a:xfrm>
              <a:off x="3666" y="1584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5" name="Rectangle 717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6" name="Rectangle 718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7" name="Rectangle 719"/>
            <p:cNvSpPr>
              <a:spLocks noChangeArrowheads="1"/>
            </p:cNvSpPr>
            <p:nvPr/>
          </p:nvSpPr>
          <p:spPr bwMode="auto">
            <a:xfrm>
              <a:off x="3668" y="1584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8" name="Rectangle 720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9" name="Rectangle 721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0" name="Rectangle 722"/>
            <p:cNvSpPr>
              <a:spLocks noChangeArrowheads="1"/>
            </p:cNvSpPr>
            <p:nvPr/>
          </p:nvSpPr>
          <p:spPr bwMode="auto">
            <a:xfrm>
              <a:off x="3670" y="1584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1" name="Rectangle 723"/>
            <p:cNvSpPr>
              <a:spLocks noChangeArrowheads="1"/>
            </p:cNvSpPr>
            <p:nvPr/>
          </p:nvSpPr>
          <p:spPr bwMode="auto">
            <a:xfrm>
              <a:off x="3671" y="1584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2" name="Rectangle 724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3" name="Rectangle 725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4" name="Rectangle 726"/>
            <p:cNvSpPr>
              <a:spLocks noChangeArrowheads="1"/>
            </p:cNvSpPr>
            <p:nvPr/>
          </p:nvSpPr>
          <p:spPr bwMode="auto">
            <a:xfrm>
              <a:off x="3673" y="1584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5" name="Rectangle 727"/>
            <p:cNvSpPr>
              <a:spLocks noChangeArrowheads="1"/>
            </p:cNvSpPr>
            <p:nvPr/>
          </p:nvSpPr>
          <p:spPr bwMode="auto">
            <a:xfrm>
              <a:off x="3674" y="1584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6" name="Rectangle 728"/>
            <p:cNvSpPr>
              <a:spLocks noChangeArrowheads="1"/>
            </p:cNvSpPr>
            <p:nvPr/>
          </p:nvSpPr>
          <p:spPr bwMode="auto">
            <a:xfrm>
              <a:off x="3674" y="1584"/>
              <a:ext cx="2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7" name="Rectangle 729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8" name="Rectangle 730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9" name="Rectangle 731"/>
            <p:cNvSpPr>
              <a:spLocks noChangeArrowheads="1"/>
            </p:cNvSpPr>
            <p:nvPr/>
          </p:nvSpPr>
          <p:spPr bwMode="auto">
            <a:xfrm>
              <a:off x="3677" y="1584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0" name="Rectangle 732"/>
            <p:cNvSpPr>
              <a:spLocks noChangeArrowheads="1"/>
            </p:cNvSpPr>
            <p:nvPr/>
          </p:nvSpPr>
          <p:spPr bwMode="auto">
            <a:xfrm>
              <a:off x="3678" y="1584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1" name="Rectangle 733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2" name="Rectangle 734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3" name="Rectangle 735"/>
            <p:cNvSpPr>
              <a:spLocks noChangeArrowheads="1"/>
            </p:cNvSpPr>
            <p:nvPr/>
          </p:nvSpPr>
          <p:spPr bwMode="auto">
            <a:xfrm>
              <a:off x="3680" y="1584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4" name="Rectangle 736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5" name="Rectangle 737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6" name="Rectangle 738"/>
            <p:cNvSpPr>
              <a:spLocks noChangeArrowheads="1"/>
            </p:cNvSpPr>
            <p:nvPr/>
          </p:nvSpPr>
          <p:spPr bwMode="auto">
            <a:xfrm>
              <a:off x="3682" y="1584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7" name="Rectangle 739"/>
            <p:cNvSpPr>
              <a:spLocks noChangeArrowheads="1"/>
            </p:cNvSpPr>
            <p:nvPr/>
          </p:nvSpPr>
          <p:spPr bwMode="auto">
            <a:xfrm>
              <a:off x="3683" y="1584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8" name="Rectangle 740"/>
            <p:cNvSpPr>
              <a:spLocks noChangeArrowheads="1"/>
            </p:cNvSpPr>
            <p:nvPr/>
          </p:nvSpPr>
          <p:spPr bwMode="auto">
            <a:xfrm>
              <a:off x="3684" y="1584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9" name="Rectangle 741"/>
            <p:cNvSpPr>
              <a:spLocks noChangeArrowheads="1"/>
            </p:cNvSpPr>
            <p:nvPr/>
          </p:nvSpPr>
          <p:spPr bwMode="auto">
            <a:xfrm>
              <a:off x="3684" y="1584"/>
              <a:ext cx="2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0" name="Rectangle 742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1" name="Rectangle 743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2" name="Rectangle 744"/>
            <p:cNvSpPr>
              <a:spLocks noChangeArrowheads="1"/>
            </p:cNvSpPr>
            <p:nvPr/>
          </p:nvSpPr>
          <p:spPr bwMode="auto">
            <a:xfrm>
              <a:off x="3687" y="1584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3" name="Rectangle 745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4" name="Rectangle 746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5" name="Rectangle 747"/>
            <p:cNvSpPr>
              <a:spLocks noChangeArrowheads="1"/>
            </p:cNvSpPr>
            <p:nvPr/>
          </p:nvSpPr>
          <p:spPr bwMode="auto">
            <a:xfrm>
              <a:off x="3689" y="1584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6" name="Rectangle 748"/>
            <p:cNvSpPr>
              <a:spLocks noChangeArrowheads="1"/>
            </p:cNvSpPr>
            <p:nvPr/>
          </p:nvSpPr>
          <p:spPr bwMode="auto">
            <a:xfrm>
              <a:off x="3623" y="1584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7" name="Rectangle 749"/>
            <p:cNvSpPr>
              <a:spLocks noChangeArrowheads="1"/>
            </p:cNvSpPr>
            <p:nvPr/>
          </p:nvSpPr>
          <p:spPr bwMode="auto">
            <a:xfrm>
              <a:off x="349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8" name="Rectangle 750"/>
            <p:cNvSpPr>
              <a:spLocks noChangeArrowheads="1"/>
            </p:cNvSpPr>
            <p:nvPr/>
          </p:nvSpPr>
          <p:spPr bwMode="auto">
            <a:xfrm>
              <a:off x="3493" y="1584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9" name="Rectangle 751"/>
            <p:cNvSpPr>
              <a:spLocks noChangeArrowheads="1"/>
            </p:cNvSpPr>
            <p:nvPr/>
          </p:nvSpPr>
          <p:spPr bwMode="auto">
            <a:xfrm>
              <a:off x="3495" y="1584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0" name="Rectangle 752"/>
            <p:cNvSpPr>
              <a:spLocks noChangeArrowheads="1"/>
            </p:cNvSpPr>
            <p:nvPr/>
          </p:nvSpPr>
          <p:spPr bwMode="auto">
            <a:xfrm>
              <a:off x="3498" y="1584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1" name="Rectangle 753"/>
            <p:cNvSpPr>
              <a:spLocks noChangeArrowheads="1"/>
            </p:cNvSpPr>
            <p:nvPr/>
          </p:nvSpPr>
          <p:spPr bwMode="auto">
            <a:xfrm>
              <a:off x="3500" y="1584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2" name="Rectangle 754"/>
            <p:cNvSpPr>
              <a:spLocks noChangeArrowheads="1"/>
            </p:cNvSpPr>
            <p:nvPr/>
          </p:nvSpPr>
          <p:spPr bwMode="auto">
            <a:xfrm>
              <a:off x="3503" y="1584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3" name="Rectangle 755"/>
            <p:cNvSpPr>
              <a:spLocks noChangeArrowheads="1"/>
            </p:cNvSpPr>
            <p:nvPr/>
          </p:nvSpPr>
          <p:spPr bwMode="auto">
            <a:xfrm>
              <a:off x="3507" y="1584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4" name="Rectangle 756"/>
            <p:cNvSpPr>
              <a:spLocks noChangeArrowheads="1"/>
            </p:cNvSpPr>
            <p:nvPr/>
          </p:nvSpPr>
          <p:spPr bwMode="auto">
            <a:xfrm>
              <a:off x="3510" y="1584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5" name="Rectangle 757"/>
            <p:cNvSpPr>
              <a:spLocks noChangeArrowheads="1"/>
            </p:cNvSpPr>
            <p:nvPr/>
          </p:nvSpPr>
          <p:spPr bwMode="auto">
            <a:xfrm>
              <a:off x="3513" y="1584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6" name="Rectangle 758"/>
            <p:cNvSpPr>
              <a:spLocks noChangeArrowheads="1"/>
            </p:cNvSpPr>
            <p:nvPr/>
          </p:nvSpPr>
          <p:spPr bwMode="auto">
            <a:xfrm>
              <a:off x="3515" y="1584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7" name="Rectangle 759"/>
            <p:cNvSpPr>
              <a:spLocks noChangeArrowheads="1"/>
            </p:cNvSpPr>
            <p:nvPr/>
          </p:nvSpPr>
          <p:spPr bwMode="auto">
            <a:xfrm>
              <a:off x="3518" y="1584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8" name="Rectangle 760"/>
            <p:cNvSpPr>
              <a:spLocks noChangeArrowheads="1"/>
            </p:cNvSpPr>
            <p:nvPr/>
          </p:nvSpPr>
          <p:spPr bwMode="auto">
            <a:xfrm>
              <a:off x="3522" y="1584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9" name="Rectangle 761"/>
            <p:cNvSpPr>
              <a:spLocks noChangeArrowheads="1"/>
            </p:cNvSpPr>
            <p:nvPr/>
          </p:nvSpPr>
          <p:spPr bwMode="auto">
            <a:xfrm>
              <a:off x="3525" y="1584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0" name="Rectangle 762"/>
            <p:cNvSpPr>
              <a:spLocks noChangeArrowheads="1"/>
            </p:cNvSpPr>
            <p:nvPr/>
          </p:nvSpPr>
          <p:spPr bwMode="auto">
            <a:xfrm>
              <a:off x="3527" y="1584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1" name="Rectangle 763"/>
            <p:cNvSpPr>
              <a:spLocks noChangeArrowheads="1"/>
            </p:cNvSpPr>
            <p:nvPr/>
          </p:nvSpPr>
          <p:spPr bwMode="auto">
            <a:xfrm>
              <a:off x="3530" y="1584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2" name="Rectangle 764"/>
            <p:cNvSpPr>
              <a:spLocks noChangeArrowheads="1"/>
            </p:cNvSpPr>
            <p:nvPr/>
          </p:nvSpPr>
          <p:spPr bwMode="auto">
            <a:xfrm>
              <a:off x="3533" y="1584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3" name="Rectangle 765"/>
            <p:cNvSpPr>
              <a:spLocks noChangeArrowheads="1"/>
            </p:cNvSpPr>
            <p:nvPr/>
          </p:nvSpPr>
          <p:spPr bwMode="auto">
            <a:xfrm>
              <a:off x="3535" y="1584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4" name="Rectangle 766"/>
            <p:cNvSpPr>
              <a:spLocks noChangeArrowheads="1"/>
            </p:cNvSpPr>
            <p:nvPr/>
          </p:nvSpPr>
          <p:spPr bwMode="auto">
            <a:xfrm>
              <a:off x="3538" y="1584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5" name="Rectangle 767"/>
            <p:cNvSpPr>
              <a:spLocks noChangeArrowheads="1"/>
            </p:cNvSpPr>
            <p:nvPr/>
          </p:nvSpPr>
          <p:spPr bwMode="auto">
            <a:xfrm>
              <a:off x="3541" y="1584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6" name="Rectangle 768"/>
            <p:cNvSpPr>
              <a:spLocks noChangeArrowheads="1"/>
            </p:cNvSpPr>
            <p:nvPr/>
          </p:nvSpPr>
          <p:spPr bwMode="auto">
            <a:xfrm>
              <a:off x="3544" y="1584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7" name="Rectangle 769"/>
            <p:cNvSpPr>
              <a:spLocks noChangeArrowheads="1"/>
            </p:cNvSpPr>
            <p:nvPr/>
          </p:nvSpPr>
          <p:spPr bwMode="auto">
            <a:xfrm>
              <a:off x="3547" y="1584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8" name="Rectangle 770"/>
            <p:cNvSpPr>
              <a:spLocks noChangeArrowheads="1"/>
            </p:cNvSpPr>
            <p:nvPr/>
          </p:nvSpPr>
          <p:spPr bwMode="auto">
            <a:xfrm>
              <a:off x="3551" y="1584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9" name="Rectangle 771"/>
            <p:cNvSpPr>
              <a:spLocks noChangeArrowheads="1"/>
            </p:cNvSpPr>
            <p:nvPr/>
          </p:nvSpPr>
          <p:spPr bwMode="auto">
            <a:xfrm>
              <a:off x="3553" y="1584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0" name="Rectangle 772"/>
            <p:cNvSpPr>
              <a:spLocks noChangeArrowheads="1"/>
            </p:cNvSpPr>
            <p:nvPr/>
          </p:nvSpPr>
          <p:spPr bwMode="auto">
            <a:xfrm>
              <a:off x="3556" y="1584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1" name="Rectangle 773"/>
            <p:cNvSpPr>
              <a:spLocks noChangeArrowheads="1"/>
            </p:cNvSpPr>
            <p:nvPr/>
          </p:nvSpPr>
          <p:spPr bwMode="auto">
            <a:xfrm>
              <a:off x="3559" y="1584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2" name="Rectangle 774"/>
            <p:cNvSpPr>
              <a:spLocks noChangeArrowheads="1"/>
            </p:cNvSpPr>
            <p:nvPr/>
          </p:nvSpPr>
          <p:spPr bwMode="auto">
            <a:xfrm>
              <a:off x="3561" y="1584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3" name="Rectangle 775"/>
            <p:cNvSpPr>
              <a:spLocks noChangeArrowheads="1"/>
            </p:cNvSpPr>
            <p:nvPr/>
          </p:nvSpPr>
          <p:spPr bwMode="auto">
            <a:xfrm>
              <a:off x="3564" y="1584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4" name="Rectangle 776"/>
            <p:cNvSpPr>
              <a:spLocks noChangeArrowheads="1"/>
            </p:cNvSpPr>
            <p:nvPr/>
          </p:nvSpPr>
          <p:spPr bwMode="auto">
            <a:xfrm>
              <a:off x="3567" y="1584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5" name="Rectangle 777"/>
            <p:cNvSpPr>
              <a:spLocks noChangeArrowheads="1"/>
            </p:cNvSpPr>
            <p:nvPr/>
          </p:nvSpPr>
          <p:spPr bwMode="auto">
            <a:xfrm>
              <a:off x="3570" y="1584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6" name="Rectangle 778"/>
            <p:cNvSpPr>
              <a:spLocks noChangeArrowheads="1"/>
            </p:cNvSpPr>
            <p:nvPr/>
          </p:nvSpPr>
          <p:spPr bwMode="auto">
            <a:xfrm>
              <a:off x="3573" y="1584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7" name="Rectangle 779"/>
            <p:cNvSpPr>
              <a:spLocks noChangeArrowheads="1"/>
            </p:cNvSpPr>
            <p:nvPr/>
          </p:nvSpPr>
          <p:spPr bwMode="auto">
            <a:xfrm>
              <a:off x="3576" y="1584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8" name="Rectangle 780"/>
            <p:cNvSpPr>
              <a:spLocks noChangeArrowheads="1"/>
            </p:cNvSpPr>
            <p:nvPr/>
          </p:nvSpPr>
          <p:spPr bwMode="auto">
            <a:xfrm>
              <a:off x="3579" y="1584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9" name="Rectangle 781"/>
            <p:cNvSpPr>
              <a:spLocks noChangeArrowheads="1"/>
            </p:cNvSpPr>
            <p:nvPr/>
          </p:nvSpPr>
          <p:spPr bwMode="auto">
            <a:xfrm>
              <a:off x="3582" y="1584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0" name="Rectangle 782"/>
            <p:cNvSpPr>
              <a:spLocks noChangeArrowheads="1"/>
            </p:cNvSpPr>
            <p:nvPr/>
          </p:nvSpPr>
          <p:spPr bwMode="auto">
            <a:xfrm>
              <a:off x="3585" y="1584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1" name="Rectangle 783"/>
            <p:cNvSpPr>
              <a:spLocks noChangeArrowheads="1"/>
            </p:cNvSpPr>
            <p:nvPr/>
          </p:nvSpPr>
          <p:spPr bwMode="auto">
            <a:xfrm>
              <a:off x="3588" y="1584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2" name="Rectangle 784"/>
            <p:cNvSpPr>
              <a:spLocks noChangeArrowheads="1"/>
            </p:cNvSpPr>
            <p:nvPr/>
          </p:nvSpPr>
          <p:spPr bwMode="auto">
            <a:xfrm>
              <a:off x="3591" y="1584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3" name="Rectangle 785"/>
            <p:cNvSpPr>
              <a:spLocks noChangeArrowheads="1"/>
            </p:cNvSpPr>
            <p:nvPr/>
          </p:nvSpPr>
          <p:spPr bwMode="auto">
            <a:xfrm>
              <a:off x="3594" y="1584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4" name="Rectangle 786"/>
            <p:cNvSpPr>
              <a:spLocks noChangeArrowheads="1"/>
            </p:cNvSpPr>
            <p:nvPr/>
          </p:nvSpPr>
          <p:spPr bwMode="auto">
            <a:xfrm>
              <a:off x="3597" y="1584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5" name="Rectangle 787"/>
            <p:cNvSpPr>
              <a:spLocks noChangeArrowheads="1"/>
            </p:cNvSpPr>
            <p:nvPr/>
          </p:nvSpPr>
          <p:spPr bwMode="auto">
            <a:xfrm>
              <a:off x="3599" y="1584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6" name="Rectangle 788"/>
            <p:cNvSpPr>
              <a:spLocks noChangeArrowheads="1"/>
            </p:cNvSpPr>
            <p:nvPr/>
          </p:nvSpPr>
          <p:spPr bwMode="auto">
            <a:xfrm>
              <a:off x="3602" y="1584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7" name="Rectangle 789"/>
            <p:cNvSpPr>
              <a:spLocks noChangeArrowheads="1"/>
            </p:cNvSpPr>
            <p:nvPr/>
          </p:nvSpPr>
          <p:spPr bwMode="auto">
            <a:xfrm>
              <a:off x="3605" y="1584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8" name="Rectangle 790"/>
            <p:cNvSpPr>
              <a:spLocks noChangeArrowheads="1"/>
            </p:cNvSpPr>
            <p:nvPr/>
          </p:nvSpPr>
          <p:spPr bwMode="auto">
            <a:xfrm>
              <a:off x="3607" y="1584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9" name="Rectangle 791"/>
            <p:cNvSpPr>
              <a:spLocks noChangeArrowheads="1"/>
            </p:cNvSpPr>
            <p:nvPr/>
          </p:nvSpPr>
          <p:spPr bwMode="auto">
            <a:xfrm>
              <a:off x="3611" y="1584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0" name="Rectangle 792"/>
            <p:cNvSpPr>
              <a:spLocks noChangeArrowheads="1"/>
            </p:cNvSpPr>
            <p:nvPr/>
          </p:nvSpPr>
          <p:spPr bwMode="auto">
            <a:xfrm>
              <a:off x="3614" y="1584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1" name="Rectangle 793"/>
            <p:cNvSpPr>
              <a:spLocks noChangeArrowheads="1"/>
            </p:cNvSpPr>
            <p:nvPr/>
          </p:nvSpPr>
          <p:spPr bwMode="auto">
            <a:xfrm>
              <a:off x="3617" y="1584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2" name="Rectangle 794"/>
            <p:cNvSpPr>
              <a:spLocks noChangeArrowheads="1"/>
            </p:cNvSpPr>
            <p:nvPr/>
          </p:nvSpPr>
          <p:spPr bwMode="auto">
            <a:xfrm>
              <a:off x="3619" y="1584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3" name="Rectangle 795"/>
            <p:cNvSpPr>
              <a:spLocks noChangeArrowheads="1"/>
            </p:cNvSpPr>
            <p:nvPr/>
          </p:nvSpPr>
          <p:spPr bwMode="auto">
            <a:xfrm>
              <a:off x="3622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4" name="Rectangle 796"/>
            <p:cNvSpPr>
              <a:spLocks noChangeArrowheads="1"/>
            </p:cNvSpPr>
            <p:nvPr/>
          </p:nvSpPr>
          <p:spPr bwMode="auto">
            <a:xfrm>
              <a:off x="3493" y="1584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5" name="Rectangle 797"/>
            <p:cNvSpPr>
              <a:spLocks noChangeArrowheads="1"/>
            </p:cNvSpPr>
            <p:nvPr/>
          </p:nvSpPr>
          <p:spPr bwMode="auto">
            <a:xfrm>
              <a:off x="3459" y="1599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6" name="Rectangle 798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7" name="Rectangle 799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8" name="Rectangle 800"/>
            <p:cNvSpPr>
              <a:spLocks noChangeArrowheads="1"/>
            </p:cNvSpPr>
            <p:nvPr/>
          </p:nvSpPr>
          <p:spPr bwMode="auto">
            <a:xfrm>
              <a:off x="3461" y="1599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9" name="Rectangle 801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0" name="Rectangle 802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1" name="Rectangle 803"/>
            <p:cNvSpPr>
              <a:spLocks noChangeArrowheads="1"/>
            </p:cNvSpPr>
            <p:nvPr/>
          </p:nvSpPr>
          <p:spPr bwMode="auto">
            <a:xfrm>
              <a:off x="3463" y="1599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2" name="Rectangle 804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3" name="Rectangle 805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014" name="Rectangle 806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5" name="Rectangle 807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6" name="Rectangle 808"/>
          <p:cNvSpPr>
            <a:spLocks noChangeArrowheads="1"/>
          </p:cNvSpPr>
          <p:nvPr/>
        </p:nvSpPr>
        <p:spPr bwMode="auto">
          <a:xfrm>
            <a:off x="5502275" y="253841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7" name="Rectangle 809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8" name="Rectangle 810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9" name="Rectangle 811"/>
          <p:cNvSpPr>
            <a:spLocks noChangeArrowheads="1"/>
          </p:cNvSpPr>
          <p:nvPr/>
        </p:nvSpPr>
        <p:spPr bwMode="auto">
          <a:xfrm>
            <a:off x="5505450" y="253841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0" name="Rectangle 812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1" name="Rectangle 813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2" name="Rectangle 814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3" name="Rectangle 815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4" name="Rectangle 816"/>
          <p:cNvSpPr>
            <a:spLocks noChangeArrowheads="1"/>
          </p:cNvSpPr>
          <p:nvPr/>
        </p:nvSpPr>
        <p:spPr bwMode="auto">
          <a:xfrm>
            <a:off x="5510213" y="253841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5" name="Rectangle 817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6" name="Rectangle 818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7" name="Rectangle 819"/>
          <p:cNvSpPr>
            <a:spLocks noChangeArrowheads="1"/>
          </p:cNvSpPr>
          <p:nvPr/>
        </p:nvSpPr>
        <p:spPr bwMode="auto">
          <a:xfrm>
            <a:off x="5513388" y="2538413"/>
            <a:ext cx="1587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8" name="Rectangle 820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9" name="Rectangle 821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0" name="Rectangle 822"/>
          <p:cNvSpPr>
            <a:spLocks noChangeArrowheads="1"/>
          </p:cNvSpPr>
          <p:nvPr/>
        </p:nvSpPr>
        <p:spPr bwMode="auto">
          <a:xfrm>
            <a:off x="5514975" y="2538413"/>
            <a:ext cx="1588" cy="4508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1" name="Rectangle 823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2" name="Rectangle 824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3" name="Rectangle 825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4" name="Rectangle 826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5" name="Rectangle 827"/>
          <p:cNvSpPr>
            <a:spLocks noChangeArrowheads="1"/>
          </p:cNvSpPr>
          <p:nvPr/>
        </p:nvSpPr>
        <p:spPr bwMode="auto">
          <a:xfrm>
            <a:off x="5521325" y="253841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6" name="Rectangle 828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7" name="Rectangle 829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8" name="Rectangle 830"/>
          <p:cNvSpPr>
            <a:spLocks noChangeArrowheads="1"/>
          </p:cNvSpPr>
          <p:nvPr/>
        </p:nvSpPr>
        <p:spPr bwMode="auto">
          <a:xfrm>
            <a:off x="5524500" y="253841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9" name="Rectangle 831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0" name="Rectangle 832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1" name="Rectangle 833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2" name="Rectangle 834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3" name="Rectangle 835"/>
          <p:cNvSpPr>
            <a:spLocks noChangeArrowheads="1"/>
          </p:cNvSpPr>
          <p:nvPr/>
        </p:nvSpPr>
        <p:spPr bwMode="auto">
          <a:xfrm>
            <a:off x="5529263" y="253841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4" name="Rectangle 836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5" name="Rectangle 837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6" name="Rectangle 838"/>
          <p:cNvSpPr>
            <a:spLocks noChangeArrowheads="1"/>
          </p:cNvSpPr>
          <p:nvPr/>
        </p:nvSpPr>
        <p:spPr bwMode="auto">
          <a:xfrm>
            <a:off x="5532438" y="2538413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7" name="Rectangle 839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8" name="Rectangle 840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9" name="Rectangle 841"/>
          <p:cNvSpPr>
            <a:spLocks noChangeArrowheads="1"/>
          </p:cNvSpPr>
          <p:nvPr/>
        </p:nvSpPr>
        <p:spPr bwMode="auto">
          <a:xfrm>
            <a:off x="5534025" y="2538413"/>
            <a:ext cx="1588" cy="450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0" name="Rectangle 842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1" name="Rectangle 843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2" name="Rectangle 844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3" name="Rectangle 845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4" name="Rectangle 846"/>
          <p:cNvSpPr>
            <a:spLocks noChangeArrowheads="1"/>
          </p:cNvSpPr>
          <p:nvPr/>
        </p:nvSpPr>
        <p:spPr bwMode="auto">
          <a:xfrm>
            <a:off x="5540375" y="253841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5" name="Rectangle 847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6" name="Rectangle 848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7" name="Rectangle 849"/>
          <p:cNvSpPr>
            <a:spLocks noChangeArrowheads="1"/>
          </p:cNvSpPr>
          <p:nvPr/>
        </p:nvSpPr>
        <p:spPr bwMode="auto">
          <a:xfrm>
            <a:off x="5543550" y="253841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8" name="Rectangle 850"/>
          <p:cNvSpPr>
            <a:spLocks noChangeArrowheads="1"/>
          </p:cNvSpPr>
          <p:nvPr/>
        </p:nvSpPr>
        <p:spPr bwMode="auto">
          <a:xfrm>
            <a:off x="5545138" y="2538413"/>
            <a:ext cx="1587" cy="4508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9" name="Rectangle 851"/>
          <p:cNvSpPr>
            <a:spLocks noChangeArrowheads="1"/>
          </p:cNvSpPr>
          <p:nvPr/>
        </p:nvSpPr>
        <p:spPr bwMode="auto">
          <a:xfrm>
            <a:off x="5491163" y="2538413"/>
            <a:ext cx="53975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0" name="Rectangle 852"/>
          <p:cNvSpPr>
            <a:spLocks noChangeArrowheads="1"/>
          </p:cNvSpPr>
          <p:nvPr/>
        </p:nvSpPr>
        <p:spPr bwMode="auto">
          <a:xfrm>
            <a:off x="5503863" y="255270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1" name="Rectangle 853"/>
          <p:cNvSpPr>
            <a:spLocks noChangeArrowheads="1"/>
          </p:cNvSpPr>
          <p:nvPr/>
        </p:nvSpPr>
        <p:spPr bwMode="auto">
          <a:xfrm>
            <a:off x="5503863" y="255428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2" name="Rectangle 854"/>
          <p:cNvSpPr>
            <a:spLocks noChangeArrowheads="1"/>
          </p:cNvSpPr>
          <p:nvPr/>
        </p:nvSpPr>
        <p:spPr bwMode="auto">
          <a:xfrm>
            <a:off x="5503863" y="255905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3" name="Rectangle 855"/>
          <p:cNvSpPr>
            <a:spLocks noChangeArrowheads="1"/>
          </p:cNvSpPr>
          <p:nvPr/>
        </p:nvSpPr>
        <p:spPr bwMode="auto">
          <a:xfrm>
            <a:off x="5503863" y="256540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4" name="Rectangle 856"/>
          <p:cNvSpPr>
            <a:spLocks noChangeArrowheads="1"/>
          </p:cNvSpPr>
          <p:nvPr/>
        </p:nvSpPr>
        <p:spPr bwMode="auto">
          <a:xfrm>
            <a:off x="5503863" y="257175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5" name="Rectangle 857"/>
          <p:cNvSpPr>
            <a:spLocks noChangeArrowheads="1"/>
          </p:cNvSpPr>
          <p:nvPr/>
        </p:nvSpPr>
        <p:spPr bwMode="auto">
          <a:xfrm>
            <a:off x="5503863" y="257810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6" name="Rectangle 858"/>
          <p:cNvSpPr>
            <a:spLocks noChangeArrowheads="1"/>
          </p:cNvSpPr>
          <p:nvPr/>
        </p:nvSpPr>
        <p:spPr bwMode="auto">
          <a:xfrm>
            <a:off x="5503863" y="2584450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7" name="Rectangle 859"/>
          <p:cNvSpPr>
            <a:spLocks noChangeArrowheads="1"/>
          </p:cNvSpPr>
          <p:nvPr/>
        </p:nvSpPr>
        <p:spPr bwMode="auto">
          <a:xfrm>
            <a:off x="5503863" y="2590800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8" name="Rectangle 860"/>
          <p:cNvSpPr>
            <a:spLocks noChangeArrowheads="1"/>
          </p:cNvSpPr>
          <p:nvPr/>
        </p:nvSpPr>
        <p:spPr bwMode="auto">
          <a:xfrm>
            <a:off x="5503863" y="2597150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9" name="Rectangle 861"/>
          <p:cNvSpPr>
            <a:spLocks noChangeArrowheads="1"/>
          </p:cNvSpPr>
          <p:nvPr/>
        </p:nvSpPr>
        <p:spPr bwMode="auto">
          <a:xfrm>
            <a:off x="5503863" y="2603500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0" name="Rectangle 862"/>
          <p:cNvSpPr>
            <a:spLocks noChangeArrowheads="1"/>
          </p:cNvSpPr>
          <p:nvPr/>
        </p:nvSpPr>
        <p:spPr bwMode="auto">
          <a:xfrm>
            <a:off x="5503863" y="2611438"/>
            <a:ext cx="41275" cy="4762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1" name="Rectangle 863"/>
          <p:cNvSpPr>
            <a:spLocks noChangeArrowheads="1"/>
          </p:cNvSpPr>
          <p:nvPr/>
        </p:nvSpPr>
        <p:spPr bwMode="auto">
          <a:xfrm>
            <a:off x="5503863" y="2616200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2" name="Rectangle 864"/>
          <p:cNvSpPr>
            <a:spLocks noChangeArrowheads="1"/>
          </p:cNvSpPr>
          <p:nvPr/>
        </p:nvSpPr>
        <p:spPr bwMode="auto">
          <a:xfrm>
            <a:off x="5503863" y="262413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3" name="Rectangle 865"/>
          <p:cNvSpPr>
            <a:spLocks noChangeArrowheads="1"/>
          </p:cNvSpPr>
          <p:nvPr/>
        </p:nvSpPr>
        <p:spPr bwMode="auto">
          <a:xfrm>
            <a:off x="5503863" y="263048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4" name="Rectangle 866"/>
          <p:cNvSpPr>
            <a:spLocks noChangeArrowheads="1"/>
          </p:cNvSpPr>
          <p:nvPr/>
        </p:nvSpPr>
        <p:spPr bwMode="auto">
          <a:xfrm>
            <a:off x="5503863" y="263683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5" name="Rectangle 867"/>
          <p:cNvSpPr>
            <a:spLocks noChangeArrowheads="1"/>
          </p:cNvSpPr>
          <p:nvPr/>
        </p:nvSpPr>
        <p:spPr bwMode="auto">
          <a:xfrm>
            <a:off x="5503863" y="264318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6" name="Rectangle 868"/>
          <p:cNvSpPr>
            <a:spLocks noChangeArrowheads="1"/>
          </p:cNvSpPr>
          <p:nvPr/>
        </p:nvSpPr>
        <p:spPr bwMode="auto">
          <a:xfrm>
            <a:off x="5503863" y="2649538"/>
            <a:ext cx="41275" cy="7937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7" name="Rectangle 869"/>
          <p:cNvSpPr>
            <a:spLocks noChangeArrowheads="1"/>
          </p:cNvSpPr>
          <p:nvPr/>
        </p:nvSpPr>
        <p:spPr bwMode="auto">
          <a:xfrm>
            <a:off x="5503863" y="2657475"/>
            <a:ext cx="41275" cy="4763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8" name="Rectangle 870"/>
          <p:cNvSpPr>
            <a:spLocks noChangeArrowheads="1"/>
          </p:cNvSpPr>
          <p:nvPr/>
        </p:nvSpPr>
        <p:spPr bwMode="auto">
          <a:xfrm>
            <a:off x="5503863" y="266223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9" name="Rectangle 871"/>
          <p:cNvSpPr>
            <a:spLocks noChangeArrowheads="1"/>
          </p:cNvSpPr>
          <p:nvPr/>
        </p:nvSpPr>
        <p:spPr bwMode="auto">
          <a:xfrm>
            <a:off x="5503863" y="267017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0" name="Rectangle 872"/>
          <p:cNvSpPr>
            <a:spLocks noChangeArrowheads="1"/>
          </p:cNvSpPr>
          <p:nvPr/>
        </p:nvSpPr>
        <p:spPr bwMode="auto">
          <a:xfrm>
            <a:off x="5503863" y="267652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1" name="Rectangle 873"/>
          <p:cNvSpPr>
            <a:spLocks noChangeArrowheads="1"/>
          </p:cNvSpPr>
          <p:nvPr/>
        </p:nvSpPr>
        <p:spPr bwMode="auto">
          <a:xfrm>
            <a:off x="5503863" y="268287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2" name="Rectangle 874"/>
          <p:cNvSpPr>
            <a:spLocks noChangeArrowheads="1"/>
          </p:cNvSpPr>
          <p:nvPr/>
        </p:nvSpPr>
        <p:spPr bwMode="auto">
          <a:xfrm>
            <a:off x="5503863" y="269081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3" name="Rectangle 875"/>
          <p:cNvSpPr>
            <a:spLocks noChangeArrowheads="1"/>
          </p:cNvSpPr>
          <p:nvPr/>
        </p:nvSpPr>
        <p:spPr bwMode="auto">
          <a:xfrm>
            <a:off x="5503863" y="269557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4" name="Rectangle 876"/>
          <p:cNvSpPr>
            <a:spLocks noChangeArrowheads="1"/>
          </p:cNvSpPr>
          <p:nvPr/>
        </p:nvSpPr>
        <p:spPr bwMode="auto">
          <a:xfrm>
            <a:off x="5503863" y="270351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5" name="Rectangle 877"/>
          <p:cNvSpPr>
            <a:spLocks noChangeArrowheads="1"/>
          </p:cNvSpPr>
          <p:nvPr/>
        </p:nvSpPr>
        <p:spPr bwMode="auto">
          <a:xfrm>
            <a:off x="5503863" y="270986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6" name="Rectangle 878"/>
          <p:cNvSpPr>
            <a:spLocks noChangeArrowheads="1"/>
          </p:cNvSpPr>
          <p:nvPr/>
        </p:nvSpPr>
        <p:spPr bwMode="auto">
          <a:xfrm>
            <a:off x="5503863" y="271621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7" name="Rectangle 879"/>
          <p:cNvSpPr>
            <a:spLocks noChangeArrowheads="1"/>
          </p:cNvSpPr>
          <p:nvPr/>
        </p:nvSpPr>
        <p:spPr bwMode="auto">
          <a:xfrm>
            <a:off x="5503863" y="272256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8" name="Rectangle 880"/>
          <p:cNvSpPr>
            <a:spLocks noChangeArrowheads="1"/>
          </p:cNvSpPr>
          <p:nvPr/>
        </p:nvSpPr>
        <p:spPr bwMode="auto">
          <a:xfrm>
            <a:off x="5503863" y="2728913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9" name="Rectangle 881"/>
          <p:cNvSpPr>
            <a:spLocks noChangeArrowheads="1"/>
          </p:cNvSpPr>
          <p:nvPr/>
        </p:nvSpPr>
        <p:spPr bwMode="auto">
          <a:xfrm>
            <a:off x="5503863" y="2735263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0" name="Rectangle 882"/>
          <p:cNvSpPr>
            <a:spLocks noChangeArrowheads="1"/>
          </p:cNvSpPr>
          <p:nvPr/>
        </p:nvSpPr>
        <p:spPr bwMode="auto">
          <a:xfrm>
            <a:off x="5503863" y="274320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1" name="Rectangle 883"/>
          <p:cNvSpPr>
            <a:spLocks noChangeArrowheads="1"/>
          </p:cNvSpPr>
          <p:nvPr/>
        </p:nvSpPr>
        <p:spPr bwMode="auto">
          <a:xfrm>
            <a:off x="5503863" y="274955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2" name="Rectangle 884"/>
          <p:cNvSpPr>
            <a:spLocks noChangeArrowheads="1"/>
          </p:cNvSpPr>
          <p:nvPr/>
        </p:nvSpPr>
        <p:spPr bwMode="auto">
          <a:xfrm>
            <a:off x="5503863" y="275748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3" name="Rectangle 885"/>
          <p:cNvSpPr>
            <a:spLocks noChangeArrowheads="1"/>
          </p:cNvSpPr>
          <p:nvPr/>
        </p:nvSpPr>
        <p:spPr bwMode="auto">
          <a:xfrm>
            <a:off x="5503863" y="276542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4" name="Rectangle 886"/>
          <p:cNvSpPr>
            <a:spLocks noChangeArrowheads="1"/>
          </p:cNvSpPr>
          <p:nvPr/>
        </p:nvSpPr>
        <p:spPr bwMode="auto">
          <a:xfrm>
            <a:off x="5503863" y="277177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5" name="Rectangle 887"/>
          <p:cNvSpPr>
            <a:spLocks noChangeArrowheads="1"/>
          </p:cNvSpPr>
          <p:nvPr/>
        </p:nvSpPr>
        <p:spPr bwMode="auto">
          <a:xfrm>
            <a:off x="5503863" y="277812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6" name="Rectangle 888"/>
          <p:cNvSpPr>
            <a:spLocks noChangeArrowheads="1"/>
          </p:cNvSpPr>
          <p:nvPr/>
        </p:nvSpPr>
        <p:spPr bwMode="auto">
          <a:xfrm>
            <a:off x="5503863" y="278447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7" name="Rectangle 889"/>
          <p:cNvSpPr>
            <a:spLocks noChangeArrowheads="1"/>
          </p:cNvSpPr>
          <p:nvPr/>
        </p:nvSpPr>
        <p:spPr bwMode="auto">
          <a:xfrm>
            <a:off x="5503863" y="279082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8" name="Rectangle 890"/>
          <p:cNvSpPr>
            <a:spLocks noChangeArrowheads="1"/>
          </p:cNvSpPr>
          <p:nvPr/>
        </p:nvSpPr>
        <p:spPr bwMode="auto">
          <a:xfrm>
            <a:off x="5503863" y="279876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9" name="Rectangle 891"/>
          <p:cNvSpPr>
            <a:spLocks noChangeArrowheads="1"/>
          </p:cNvSpPr>
          <p:nvPr/>
        </p:nvSpPr>
        <p:spPr bwMode="auto">
          <a:xfrm>
            <a:off x="5503863" y="280352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0" name="Rectangle 892"/>
          <p:cNvSpPr>
            <a:spLocks noChangeArrowheads="1"/>
          </p:cNvSpPr>
          <p:nvPr/>
        </p:nvSpPr>
        <p:spPr bwMode="auto">
          <a:xfrm>
            <a:off x="5503863" y="281146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1" name="Rectangle 893"/>
          <p:cNvSpPr>
            <a:spLocks noChangeArrowheads="1"/>
          </p:cNvSpPr>
          <p:nvPr/>
        </p:nvSpPr>
        <p:spPr bwMode="auto">
          <a:xfrm>
            <a:off x="5503863" y="281781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2" name="Rectangle 894"/>
          <p:cNvSpPr>
            <a:spLocks noChangeArrowheads="1"/>
          </p:cNvSpPr>
          <p:nvPr/>
        </p:nvSpPr>
        <p:spPr bwMode="auto">
          <a:xfrm>
            <a:off x="5503863" y="2824163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3" name="Rectangle 895"/>
          <p:cNvSpPr>
            <a:spLocks noChangeArrowheads="1"/>
          </p:cNvSpPr>
          <p:nvPr/>
        </p:nvSpPr>
        <p:spPr bwMode="auto">
          <a:xfrm>
            <a:off x="5503863" y="283051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4" name="Rectangle 896"/>
          <p:cNvSpPr>
            <a:spLocks noChangeArrowheads="1"/>
          </p:cNvSpPr>
          <p:nvPr/>
        </p:nvSpPr>
        <p:spPr bwMode="auto">
          <a:xfrm>
            <a:off x="5503863" y="283686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5" name="Rectangle 897"/>
          <p:cNvSpPr>
            <a:spLocks noChangeArrowheads="1"/>
          </p:cNvSpPr>
          <p:nvPr/>
        </p:nvSpPr>
        <p:spPr bwMode="auto">
          <a:xfrm>
            <a:off x="5503863" y="2843213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6" name="Rectangle 898"/>
          <p:cNvSpPr>
            <a:spLocks noChangeArrowheads="1"/>
          </p:cNvSpPr>
          <p:nvPr/>
        </p:nvSpPr>
        <p:spPr bwMode="auto">
          <a:xfrm>
            <a:off x="5503863" y="2851150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7" name="Rectangle 899"/>
          <p:cNvSpPr>
            <a:spLocks noChangeArrowheads="1"/>
          </p:cNvSpPr>
          <p:nvPr/>
        </p:nvSpPr>
        <p:spPr bwMode="auto">
          <a:xfrm>
            <a:off x="5503863" y="285591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8" name="Rectangle 900"/>
          <p:cNvSpPr>
            <a:spLocks noChangeArrowheads="1"/>
          </p:cNvSpPr>
          <p:nvPr/>
        </p:nvSpPr>
        <p:spPr bwMode="auto">
          <a:xfrm>
            <a:off x="5503863" y="286385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9" name="Rectangle 901"/>
          <p:cNvSpPr>
            <a:spLocks noChangeArrowheads="1"/>
          </p:cNvSpPr>
          <p:nvPr/>
        </p:nvSpPr>
        <p:spPr bwMode="auto">
          <a:xfrm>
            <a:off x="5503863" y="287020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0" name="Rectangle 902"/>
          <p:cNvSpPr>
            <a:spLocks noChangeArrowheads="1"/>
          </p:cNvSpPr>
          <p:nvPr/>
        </p:nvSpPr>
        <p:spPr bwMode="auto">
          <a:xfrm>
            <a:off x="5503863" y="287655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1" name="Rectangle 903"/>
          <p:cNvSpPr>
            <a:spLocks noChangeArrowheads="1"/>
          </p:cNvSpPr>
          <p:nvPr/>
        </p:nvSpPr>
        <p:spPr bwMode="auto">
          <a:xfrm>
            <a:off x="5503863" y="288290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2" name="Rectangle 904"/>
          <p:cNvSpPr>
            <a:spLocks noChangeArrowheads="1"/>
          </p:cNvSpPr>
          <p:nvPr/>
        </p:nvSpPr>
        <p:spPr bwMode="auto">
          <a:xfrm>
            <a:off x="5503863" y="2889250"/>
            <a:ext cx="41275" cy="7938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3" name="Rectangle 905"/>
          <p:cNvSpPr>
            <a:spLocks noChangeArrowheads="1"/>
          </p:cNvSpPr>
          <p:nvPr/>
        </p:nvSpPr>
        <p:spPr bwMode="auto">
          <a:xfrm>
            <a:off x="5503863" y="2897188"/>
            <a:ext cx="41275" cy="4762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4" name="Rectangle 906"/>
          <p:cNvSpPr>
            <a:spLocks noChangeArrowheads="1"/>
          </p:cNvSpPr>
          <p:nvPr/>
        </p:nvSpPr>
        <p:spPr bwMode="auto">
          <a:xfrm>
            <a:off x="5503863" y="290195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5" name="Rectangle 907"/>
          <p:cNvSpPr>
            <a:spLocks noChangeArrowheads="1"/>
          </p:cNvSpPr>
          <p:nvPr/>
        </p:nvSpPr>
        <p:spPr bwMode="auto">
          <a:xfrm>
            <a:off x="5503863" y="290988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6" name="Rectangle 908"/>
          <p:cNvSpPr>
            <a:spLocks noChangeArrowheads="1"/>
          </p:cNvSpPr>
          <p:nvPr/>
        </p:nvSpPr>
        <p:spPr bwMode="auto">
          <a:xfrm>
            <a:off x="5503863" y="291623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7" name="Rectangle 909"/>
          <p:cNvSpPr>
            <a:spLocks noChangeArrowheads="1"/>
          </p:cNvSpPr>
          <p:nvPr/>
        </p:nvSpPr>
        <p:spPr bwMode="auto">
          <a:xfrm>
            <a:off x="5503863" y="292258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8" name="Rectangle 910"/>
          <p:cNvSpPr>
            <a:spLocks noChangeArrowheads="1"/>
          </p:cNvSpPr>
          <p:nvPr/>
        </p:nvSpPr>
        <p:spPr bwMode="auto">
          <a:xfrm>
            <a:off x="5503863" y="292893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9" name="Rectangle 911"/>
          <p:cNvSpPr>
            <a:spLocks noChangeArrowheads="1"/>
          </p:cNvSpPr>
          <p:nvPr/>
        </p:nvSpPr>
        <p:spPr bwMode="auto">
          <a:xfrm>
            <a:off x="5503863" y="293528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0" name="Rectangle 912"/>
          <p:cNvSpPr>
            <a:spLocks noChangeArrowheads="1"/>
          </p:cNvSpPr>
          <p:nvPr/>
        </p:nvSpPr>
        <p:spPr bwMode="auto">
          <a:xfrm>
            <a:off x="5503863" y="294322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1" name="Rectangle 913"/>
          <p:cNvSpPr>
            <a:spLocks noChangeArrowheads="1"/>
          </p:cNvSpPr>
          <p:nvPr/>
        </p:nvSpPr>
        <p:spPr bwMode="auto">
          <a:xfrm>
            <a:off x="5503863" y="294798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2" name="Rectangle 914"/>
          <p:cNvSpPr>
            <a:spLocks noChangeArrowheads="1"/>
          </p:cNvSpPr>
          <p:nvPr/>
        </p:nvSpPr>
        <p:spPr bwMode="auto">
          <a:xfrm>
            <a:off x="5503863" y="295592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3" name="Rectangle 915"/>
          <p:cNvSpPr>
            <a:spLocks noChangeArrowheads="1"/>
          </p:cNvSpPr>
          <p:nvPr/>
        </p:nvSpPr>
        <p:spPr bwMode="auto">
          <a:xfrm>
            <a:off x="5503863" y="296227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4" name="Rectangle 916"/>
          <p:cNvSpPr>
            <a:spLocks noChangeArrowheads="1"/>
          </p:cNvSpPr>
          <p:nvPr/>
        </p:nvSpPr>
        <p:spPr bwMode="auto">
          <a:xfrm>
            <a:off x="5503863" y="296862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5" name="Rectangle 917"/>
          <p:cNvSpPr>
            <a:spLocks noChangeArrowheads="1"/>
          </p:cNvSpPr>
          <p:nvPr/>
        </p:nvSpPr>
        <p:spPr bwMode="auto">
          <a:xfrm>
            <a:off x="5503863" y="2552700"/>
            <a:ext cx="41275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6" name="Picture 9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27" name="Picture 9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28" name="Rectangle 920"/>
          <p:cNvSpPr>
            <a:spLocks noChangeArrowheads="1"/>
          </p:cNvSpPr>
          <p:nvPr/>
        </p:nvSpPr>
        <p:spPr bwMode="auto">
          <a:xfrm>
            <a:off x="5810250" y="2535238"/>
            <a:ext cx="33338" cy="174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9" name="Picture 9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30" name="Picture 9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31" name="Rectangle 923"/>
          <p:cNvSpPr>
            <a:spLocks noChangeArrowheads="1"/>
          </p:cNvSpPr>
          <p:nvPr/>
        </p:nvSpPr>
        <p:spPr bwMode="auto">
          <a:xfrm>
            <a:off x="5765800" y="2574925"/>
            <a:ext cx="77788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2" name="Line 924"/>
          <p:cNvSpPr>
            <a:spLocks noChangeShapeType="1"/>
          </p:cNvSpPr>
          <p:nvPr/>
        </p:nvSpPr>
        <p:spPr bwMode="auto">
          <a:xfrm>
            <a:off x="5765800" y="2514600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3" name="Line 925"/>
          <p:cNvSpPr>
            <a:spLocks noChangeShapeType="1"/>
          </p:cNvSpPr>
          <p:nvPr/>
        </p:nvSpPr>
        <p:spPr bwMode="auto">
          <a:xfrm>
            <a:off x="5843588" y="251460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4" name="Rectangle 926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5" name="Rectangle 927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6" name="Rectangle 928"/>
          <p:cNvSpPr>
            <a:spLocks noChangeArrowheads="1"/>
          </p:cNvSpPr>
          <p:nvPr/>
        </p:nvSpPr>
        <p:spPr bwMode="auto">
          <a:xfrm>
            <a:off x="5781675" y="2595563"/>
            <a:ext cx="15875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7" name="Rectangle 929"/>
          <p:cNvSpPr>
            <a:spLocks noChangeArrowheads="1"/>
          </p:cNvSpPr>
          <p:nvPr/>
        </p:nvSpPr>
        <p:spPr bwMode="auto">
          <a:xfrm>
            <a:off x="5797550" y="259556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8" name="Rectangle 930"/>
          <p:cNvSpPr>
            <a:spLocks noChangeArrowheads="1"/>
          </p:cNvSpPr>
          <p:nvPr/>
        </p:nvSpPr>
        <p:spPr bwMode="auto">
          <a:xfrm>
            <a:off x="5781675" y="2589213"/>
            <a:ext cx="3175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9" name="Rectangle 931"/>
          <p:cNvSpPr>
            <a:spLocks noChangeArrowheads="1"/>
          </p:cNvSpPr>
          <p:nvPr/>
        </p:nvSpPr>
        <p:spPr bwMode="auto">
          <a:xfrm>
            <a:off x="5784850" y="2589213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0" name="Rectangle 932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1" name="Rectangle 933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2" name="Rectangle 934"/>
          <p:cNvSpPr>
            <a:spLocks noChangeArrowheads="1"/>
          </p:cNvSpPr>
          <p:nvPr/>
        </p:nvSpPr>
        <p:spPr bwMode="auto">
          <a:xfrm>
            <a:off x="5788025" y="258921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3" name="Rectangle 935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4" name="Rectangle 936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5" name="Rectangle 937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6" name="Rectangle 938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7" name="Rectangle 939"/>
          <p:cNvSpPr>
            <a:spLocks noChangeArrowheads="1"/>
          </p:cNvSpPr>
          <p:nvPr/>
        </p:nvSpPr>
        <p:spPr bwMode="auto">
          <a:xfrm>
            <a:off x="5792788" y="258921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8" name="Rectangle 940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9" name="Rectangle 941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0" name="Rectangle 942"/>
          <p:cNvSpPr>
            <a:spLocks noChangeArrowheads="1"/>
          </p:cNvSpPr>
          <p:nvPr/>
        </p:nvSpPr>
        <p:spPr bwMode="auto">
          <a:xfrm>
            <a:off x="5795963" y="258921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1" name="Rectangle 943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2" name="Rectangle 944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3" name="Rectangle 945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4" name="Rectangle 946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5" name="Rectangle 947"/>
          <p:cNvSpPr>
            <a:spLocks noChangeArrowheads="1"/>
          </p:cNvSpPr>
          <p:nvPr/>
        </p:nvSpPr>
        <p:spPr bwMode="auto">
          <a:xfrm>
            <a:off x="5800725" y="2589213"/>
            <a:ext cx="0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6" name="Rectangle 948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7" name="Rectangle 949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8" name="Rectangle 950"/>
          <p:cNvSpPr>
            <a:spLocks noChangeArrowheads="1"/>
          </p:cNvSpPr>
          <p:nvPr/>
        </p:nvSpPr>
        <p:spPr bwMode="auto">
          <a:xfrm>
            <a:off x="5803900" y="25892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9" name="Rectangle 951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0" name="Rectangle 952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1" name="Rectangle 953"/>
          <p:cNvSpPr>
            <a:spLocks noChangeArrowheads="1"/>
          </p:cNvSpPr>
          <p:nvPr/>
        </p:nvSpPr>
        <p:spPr bwMode="auto">
          <a:xfrm>
            <a:off x="5807075" y="25892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2" name="Rectangle 954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3" name="Rectangle 955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4" name="Rectangle 956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5" name="Rectangle 957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6" name="Rectangle 958"/>
          <p:cNvSpPr>
            <a:spLocks noChangeArrowheads="1"/>
          </p:cNvSpPr>
          <p:nvPr/>
        </p:nvSpPr>
        <p:spPr bwMode="auto">
          <a:xfrm>
            <a:off x="5811838" y="258921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7" name="Rectangle 959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8" name="Rectangle 960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9" name="Rectangle 961"/>
          <p:cNvSpPr>
            <a:spLocks noChangeArrowheads="1"/>
          </p:cNvSpPr>
          <p:nvPr/>
        </p:nvSpPr>
        <p:spPr bwMode="auto">
          <a:xfrm>
            <a:off x="5815013" y="258921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0" name="Rectangle 962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1" name="Rectangle 963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2" name="Rectangle 964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3" name="Rectangle 965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4" name="Rectangle 966"/>
          <p:cNvSpPr>
            <a:spLocks noChangeArrowheads="1"/>
          </p:cNvSpPr>
          <p:nvPr/>
        </p:nvSpPr>
        <p:spPr bwMode="auto">
          <a:xfrm>
            <a:off x="5819775" y="2589213"/>
            <a:ext cx="0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5" name="Rectangle 967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6" name="Rectangle 968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7" name="Rectangle 969"/>
          <p:cNvSpPr>
            <a:spLocks noChangeArrowheads="1"/>
          </p:cNvSpPr>
          <p:nvPr/>
        </p:nvSpPr>
        <p:spPr bwMode="auto">
          <a:xfrm>
            <a:off x="5822950" y="25892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8" name="Rectangle 970"/>
          <p:cNvSpPr>
            <a:spLocks noChangeArrowheads="1"/>
          </p:cNvSpPr>
          <p:nvPr/>
        </p:nvSpPr>
        <p:spPr bwMode="auto">
          <a:xfrm>
            <a:off x="5810250" y="2595563"/>
            <a:ext cx="14288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9" name="Freeform 971"/>
          <p:cNvSpPr>
            <a:spLocks/>
          </p:cNvSpPr>
          <p:nvPr/>
        </p:nvSpPr>
        <p:spPr bwMode="auto">
          <a:xfrm>
            <a:off x="5491163" y="24844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8"/>
              </a:cxn>
              <a:cxn ang="0">
                <a:pos x="106" y="0"/>
              </a:cxn>
              <a:cxn ang="0">
                <a:pos x="500" y="0"/>
              </a:cxn>
              <a:cxn ang="0">
                <a:pos x="500" y="615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8"/>
                </a:lnTo>
                <a:lnTo>
                  <a:pt x="106" y="0"/>
                </a:lnTo>
                <a:lnTo>
                  <a:pt x="500" y="0"/>
                </a:lnTo>
                <a:lnTo>
                  <a:pt x="500" y="615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0" name="Rectangle 972"/>
          <p:cNvSpPr>
            <a:spLocks noChangeArrowheads="1"/>
          </p:cNvSpPr>
          <p:nvPr/>
        </p:nvSpPr>
        <p:spPr bwMode="auto">
          <a:xfrm>
            <a:off x="5635625" y="3028950"/>
            <a:ext cx="5318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TRIUMF</a:t>
            </a:r>
          </a:p>
        </p:txBody>
      </p:sp>
      <p:sp>
        <p:nvSpPr>
          <p:cNvPr id="351181" name="Freeform 973"/>
          <p:cNvSpPr>
            <a:spLocks noEditPoints="1"/>
          </p:cNvSpPr>
          <p:nvPr/>
        </p:nvSpPr>
        <p:spPr bwMode="auto">
          <a:xfrm>
            <a:off x="6048375" y="3714750"/>
            <a:ext cx="379413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71" y="22"/>
              </a:cxn>
              <a:cxn ang="0">
                <a:pos x="71" y="35"/>
              </a:cxn>
              <a:cxn ang="0">
                <a:pos x="87" y="35"/>
              </a:cxn>
              <a:cxn ang="0">
                <a:pos x="87" y="22"/>
              </a:cxn>
              <a:cxn ang="0">
                <a:pos x="71" y="22"/>
              </a:cxn>
              <a:cxn ang="0">
                <a:pos x="308" y="22"/>
              </a:cxn>
              <a:cxn ang="0">
                <a:pos x="308" y="35"/>
              </a:cxn>
              <a:cxn ang="0">
                <a:pos x="291" y="35"/>
              </a:cxn>
              <a:cxn ang="0">
                <a:pos x="291" y="22"/>
              </a:cxn>
              <a:cxn ang="0">
                <a:pos x="308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5"/>
              </a:cxn>
              <a:cxn ang="0">
                <a:pos x="443" y="35"/>
              </a:cxn>
              <a:cxn ang="0">
                <a:pos x="443" y="22"/>
              </a:cxn>
              <a:cxn ang="0">
                <a:pos x="426" y="22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71" y="22"/>
                </a:moveTo>
                <a:lnTo>
                  <a:pt x="71" y="35"/>
                </a:lnTo>
                <a:lnTo>
                  <a:pt x="87" y="35"/>
                </a:lnTo>
                <a:lnTo>
                  <a:pt x="87" y="22"/>
                </a:lnTo>
                <a:lnTo>
                  <a:pt x="71" y="22"/>
                </a:lnTo>
                <a:close/>
                <a:moveTo>
                  <a:pt x="308" y="22"/>
                </a:moveTo>
                <a:lnTo>
                  <a:pt x="308" y="35"/>
                </a:lnTo>
                <a:lnTo>
                  <a:pt x="291" y="35"/>
                </a:lnTo>
                <a:lnTo>
                  <a:pt x="291" y="22"/>
                </a:lnTo>
                <a:lnTo>
                  <a:pt x="308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5"/>
                </a:lnTo>
                <a:lnTo>
                  <a:pt x="443" y="35"/>
                </a:lnTo>
                <a:lnTo>
                  <a:pt x="443" y="22"/>
                </a:lnTo>
                <a:lnTo>
                  <a:pt x="426" y="22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2" name="Rectangle 974"/>
          <p:cNvSpPr>
            <a:spLocks noChangeArrowheads="1"/>
          </p:cNvSpPr>
          <p:nvPr/>
        </p:nvSpPr>
        <p:spPr bwMode="auto">
          <a:xfrm>
            <a:off x="6048375" y="37163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3" name="Rectangle 975"/>
          <p:cNvSpPr>
            <a:spLocks noChangeArrowheads="1"/>
          </p:cNvSpPr>
          <p:nvPr/>
        </p:nvSpPr>
        <p:spPr bwMode="auto">
          <a:xfrm>
            <a:off x="61039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4" name="Rectangle 976"/>
          <p:cNvSpPr>
            <a:spLocks noChangeArrowheads="1"/>
          </p:cNvSpPr>
          <p:nvPr/>
        </p:nvSpPr>
        <p:spPr bwMode="auto">
          <a:xfrm>
            <a:off x="6280150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5" name="Rectangle 977"/>
          <p:cNvSpPr>
            <a:spLocks noChangeArrowheads="1"/>
          </p:cNvSpPr>
          <p:nvPr/>
        </p:nvSpPr>
        <p:spPr bwMode="auto">
          <a:xfrm>
            <a:off x="63071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6" name="Rectangle 978"/>
          <p:cNvSpPr>
            <a:spLocks noChangeArrowheads="1"/>
          </p:cNvSpPr>
          <p:nvPr/>
        </p:nvSpPr>
        <p:spPr bwMode="auto">
          <a:xfrm>
            <a:off x="6386513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7" name="Rectangle 979"/>
          <p:cNvSpPr>
            <a:spLocks noChangeArrowheads="1"/>
          </p:cNvSpPr>
          <p:nvPr/>
        </p:nvSpPr>
        <p:spPr bwMode="auto">
          <a:xfrm>
            <a:off x="6415088" y="37147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8" name="Freeform 980"/>
          <p:cNvSpPr>
            <a:spLocks/>
          </p:cNvSpPr>
          <p:nvPr/>
        </p:nvSpPr>
        <p:spPr bwMode="auto">
          <a:xfrm>
            <a:off x="6407150" y="3216275"/>
            <a:ext cx="30163" cy="519113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6"/>
              </a:cxn>
              <a:cxn ang="0">
                <a:pos x="39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6"/>
                </a:lnTo>
                <a:lnTo>
                  <a:pt x="39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9" name="Freeform 981"/>
          <p:cNvSpPr>
            <a:spLocks/>
          </p:cNvSpPr>
          <p:nvPr/>
        </p:nvSpPr>
        <p:spPr bwMode="auto">
          <a:xfrm>
            <a:off x="6300788" y="321786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0" name="Freeform 982"/>
          <p:cNvSpPr>
            <a:spLocks/>
          </p:cNvSpPr>
          <p:nvPr/>
        </p:nvSpPr>
        <p:spPr bwMode="auto">
          <a:xfrm>
            <a:off x="6042025" y="3255963"/>
            <a:ext cx="52388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1" name="Freeform 983"/>
          <p:cNvSpPr>
            <a:spLocks/>
          </p:cNvSpPr>
          <p:nvPr/>
        </p:nvSpPr>
        <p:spPr bwMode="auto">
          <a:xfrm>
            <a:off x="6094413" y="321786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2" name="Rectangle 984"/>
          <p:cNvSpPr>
            <a:spLocks noChangeArrowheads="1"/>
          </p:cNvSpPr>
          <p:nvPr/>
        </p:nvSpPr>
        <p:spPr bwMode="auto">
          <a:xfrm>
            <a:off x="6040438" y="3216275"/>
            <a:ext cx="396875" cy="15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3" name="Rectangle 985"/>
          <p:cNvSpPr>
            <a:spLocks noChangeArrowheads="1"/>
          </p:cNvSpPr>
          <p:nvPr/>
        </p:nvSpPr>
        <p:spPr bwMode="auto">
          <a:xfrm>
            <a:off x="6040438" y="321786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4" name="Rectangle 986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5" name="Rectangle 987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6" name="Rectangle 988"/>
          <p:cNvSpPr>
            <a:spLocks noChangeArrowheads="1"/>
          </p:cNvSpPr>
          <p:nvPr/>
        </p:nvSpPr>
        <p:spPr bwMode="auto">
          <a:xfrm>
            <a:off x="6040438" y="322103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7" name="Rectangle 989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8" name="Rectangle 990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9" name="Rectangle 991"/>
          <p:cNvSpPr>
            <a:spLocks noChangeArrowheads="1"/>
          </p:cNvSpPr>
          <p:nvPr/>
        </p:nvSpPr>
        <p:spPr bwMode="auto">
          <a:xfrm>
            <a:off x="6040438" y="3224213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0" name="Rectangle 992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1" name="Rectangle 993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2" name="Rectangle 994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3" name="Rectangle 995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4" name="Rectangle 996"/>
          <p:cNvSpPr>
            <a:spLocks noChangeArrowheads="1"/>
          </p:cNvSpPr>
          <p:nvPr/>
        </p:nvSpPr>
        <p:spPr bwMode="auto">
          <a:xfrm>
            <a:off x="6040438" y="3228975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5" name="Rectangle 997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6" name="Rectangle 998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7" name="Rectangle 999"/>
          <p:cNvSpPr>
            <a:spLocks noChangeArrowheads="1"/>
          </p:cNvSpPr>
          <p:nvPr/>
        </p:nvSpPr>
        <p:spPr bwMode="auto">
          <a:xfrm>
            <a:off x="6040438" y="323215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8" name="Rectangle 1000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9" name="Rectangle 1001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0" name="Rectangle 1002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1" name="Rectangle 1003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2" name="Rectangle 1004"/>
          <p:cNvSpPr>
            <a:spLocks noChangeArrowheads="1"/>
          </p:cNvSpPr>
          <p:nvPr/>
        </p:nvSpPr>
        <p:spPr bwMode="auto">
          <a:xfrm>
            <a:off x="6040438" y="3236913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3" name="Rectangle 1005"/>
          <p:cNvSpPr>
            <a:spLocks noChangeArrowheads="1"/>
          </p:cNvSpPr>
          <p:nvPr/>
        </p:nvSpPr>
        <p:spPr bwMode="auto">
          <a:xfrm>
            <a:off x="6040438" y="3238500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006"/>
          <p:cNvGrpSpPr>
            <a:grpSpLocks/>
          </p:cNvGrpSpPr>
          <p:nvPr/>
        </p:nvGrpSpPr>
        <p:grpSpPr bwMode="auto">
          <a:xfrm>
            <a:off x="6040438" y="3238500"/>
            <a:ext cx="396875" cy="496888"/>
            <a:chOff x="3805" y="2040"/>
            <a:chExt cx="250" cy="313"/>
          </a:xfrm>
        </p:grpSpPr>
        <p:sp>
          <p:nvSpPr>
            <p:cNvPr id="351215" name="Rectangle 1007"/>
            <p:cNvSpPr>
              <a:spLocks noChangeArrowheads="1"/>
            </p:cNvSpPr>
            <p:nvPr/>
          </p:nvSpPr>
          <p:spPr bwMode="auto">
            <a:xfrm>
              <a:off x="3805" y="2040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6" name="Rectangle 1008"/>
            <p:cNvSpPr>
              <a:spLocks noChangeArrowheads="1"/>
            </p:cNvSpPr>
            <p:nvPr/>
          </p:nvSpPr>
          <p:spPr bwMode="auto">
            <a:xfrm>
              <a:off x="3805" y="2041"/>
              <a:ext cx="250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7" name="Rectangle 1009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8" name="Rectangle 1010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9" name="Rectangle 1011"/>
            <p:cNvSpPr>
              <a:spLocks noChangeArrowheads="1"/>
            </p:cNvSpPr>
            <p:nvPr/>
          </p:nvSpPr>
          <p:spPr bwMode="auto">
            <a:xfrm>
              <a:off x="3805" y="2043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0" name="Rectangle 1012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1" name="Rectangle 1013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2" name="Rectangle 1014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3" name="Rectangle 1015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4" name="Rectangle 1016"/>
            <p:cNvSpPr>
              <a:spLocks noChangeArrowheads="1"/>
            </p:cNvSpPr>
            <p:nvPr/>
          </p:nvSpPr>
          <p:spPr bwMode="auto">
            <a:xfrm>
              <a:off x="3805" y="2046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5" name="Rectangle 1017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6" name="Rectangle 1018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7" name="Rectangle 1019"/>
            <p:cNvSpPr>
              <a:spLocks noChangeArrowheads="1"/>
            </p:cNvSpPr>
            <p:nvPr/>
          </p:nvSpPr>
          <p:spPr bwMode="auto">
            <a:xfrm>
              <a:off x="3805" y="2048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8" name="Rectangle 1020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9" name="Rectangle 1021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0" name="Rectangle 1022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1" name="Rectangle 1023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2" name="Rectangle 1024"/>
            <p:cNvSpPr>
              <a:spLocks noChangeArrowheads="1"/>
            </p:cNvSpPr>
            <p:nvPr/>
          </p:nvSpPr>
          <p:spPr bwMode="auto">
            <a:xfrm>
              <a:off x="3805" y="2051"/>
              <a:ext cx="250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3" name="Rectangle 1025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4" name="Rectangle 1026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5" name="Rectangle 1027"/>
            <p:cNvSpPr>
              <a:spLocks noChangeArrowheads="1"/>
            </p:cNvSpPr>
            <p:nvPr/>
          </p:nvSpPr>
          <p:spPr bwMode="auto">
            <a:xfrm>
              <a:off x="3805" y="2053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6" name="Rectangle 1028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7" name="Rectangle 1029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8" name="Rectangle 1030"/>
            <p:cNvSpPr>
              <a:spLocks noChangeArrowheads="1"/>
            </p:cNvSpPr>
            <p:nvPr/>
          </p:nvSpPr>
          <p:spPr bwMode="auto">
            <a:xfrm>
              <a:off x="3805" y="2055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9" name="Rectangle 1031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0" name="Rectangle 1032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1" name="Rectangle 1033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2" name="Rectangle 1034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3" name="Rectangle 1035"/>
            <p:cNvSpPr>
              <a:spLocks noChangeArrowheads="1"/>
            </p:cNvSpPr>
            <p:nvPr/>
          </p:nvSpPr>
          <p:spPr bwMode="auto">
            <a:xfrm>
              <a:off x="3805" y="2058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4" name="Rectangle 1036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5" name="Rectangle 1037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6" name="Rectangle 1038"/>
            <p:cNvSpPr>
              <a:spLocks noChangeArrowheads="1"/>
            </p:cNvSpPr>
            <p:nvPr/>
          </p:nvSpPr>
          <p:spPr bwMode="auto">
            <a:xfrm>
              <a:off x="3805" y="2060"/>
              <a:ext cx="250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7" name="Rectangle 1039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8" name="Rectangle 1040"/>
            <p:cNvSpPr>
              <a:spLocks noChangeArrowheads="1"/>
            </p:cNvSpPr>
            <p:nvPr/>
          </p:nvSpPr>
          <p:spPr bwMode="auto">
            <a:xfrm>
              <a:off x="3969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9" name="Rectangle 1041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0" name="Rectangle 1042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1" name="Rectangle 1043"/>
            <p:cNvSpPr>
              <a:spLocks noChangeArrowheads="1"/>
            </p:cNvSpPr>
            <p:nvPr/>
          </p:nvSpPr>
          <p:spPr bwMode="auto">
            <a:xfrm>
              <a:off x="3971" y="2045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2" name="Rectangle 1044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3" name="Rectangle 1045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4" name="Rectangle 1046"/>
            <p:cNvSpPr>
              <a:spLocks noChangeArrowheads="1"/>
            </p:cNvSpPr>
            <p:nvPr/>
          </p:nvSpPr>
          <p:spPr bwMode="auto">
            <a:xfrm>
              <a:off x="3973" y="2045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5" name="Rectangle 1047"/>
            <p:cNvSpPr>
              <a:spLocks noChangeArrowheads="1"/>
            </p:cNvSpPr>
            <p:nvPr/>
          </p:nvSpPr>
          <p:spPr bwMode="auto">
            <a:xfrm>
              <a:off x="3973" y="2045"/>
              <a:ext cx="2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6" name="Rectangle 1048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7" name="Rectangle 1049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8" name="Rectangle 1050"/>
            <p:cNvSpPr>
              <a:spLocks noChangeArrowheads="1"/>
            </p:cNvSpPr>
            <p:nvPr/>
          </p:nvSpPr>
          <p:spPr bwMode="auto">
            <a:xfrm>
              <a:off x="3976" y="2045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9" name="Rectangle 1051"/>
            <p:cNvSpPr>
              <a:spLocks noChangeArrowheads="1"/>
            </p:cNvSpPr>
            <p:nvPr/>
          </p:nvSpPr>
          <p:spPr bwMode="auto">
            <a:xfrm>
              <a:off x="3977" y="2045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0" name="Rectangle 1052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1" name="Rectangle 1053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2" name="Rectangle 1054"/>
            <p:cNvSpPr>
              <a:spLocks noChangeArrowheads="1"/>
            </p:cNvSpPr>
            <p:nvPr/>
          </p:nvSpPr>
          <p:spPr bwMode="auto">
            <a:xfrm>
              <a:off x="3979" y="2045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3" name="Rectangle 1055"/>
            <p:cNvSpPr>
              <a:spLocks noChangeArrowheads="1"/>
            </p:cNvSpPr>
            <p:nvPr/>
          </p:nvSpPr>
          <p:spPr bwMode="auto">
            <a:xfrm>
              <a:off x="3980" y="2045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4" name="Rectangle 1056"/>
            <p:cNvSpPr>
              <a:spLocks noChangeArrowheads="1"/>
            </p:cNvSpPr>
            <p:nvPr/>
          </p:nvSpPr>
          <p:spPr bwMode="auto">
            <a:xfrm>
              <a:off x="3980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5" name="Rectangle 1057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6" name="Rectangle 1058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7" name="Rectangle 1059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8" name="Rectangle 1060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9" name="Rectangle 1061"/>
            <p:cNvSpPr>
              <a:spLocks noChangeArrowheads="1"/>
            </p:cNvSpPr>
            <p:nvPr/>
          </p:nvSpPr>
          <p:spPr bwMode="auto">
            <a:xfrm>
              <a:off x="3984" y="2045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0" name="Rectangle 1062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1" name="Rectangle 1063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2" name="Rectangle 1064"/>
            <p:cNvSpPr>
              <a:spLocks noChangeArrowheads="1"/>
            </p:cNvSpPr>
            <p:nvPr/>
          </p:nvSpPr>
          <p:spPr bwMode="auto">
            <a:xfrm>
              <a:off x="3986" y="2045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3" name="Rectangle 1065"/>
            <p:cNvSpPr>
              <a:spLocks noChangeArrowheads="1"/>
            </p:cNvSpPr>
            <p:nvPr/>
          </p:nvSpPr>
          <p:spPr bwMode="auto">
            <a:xfrm>
              <a:off x="3987" y="2045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4" name="Rectangle 1066"/>
            <p:cNvSpPr>
              <a:spLocks noChangeArrowheads="1"/>
            </p:cNvSpPr>
            <p:nvPr/>
          </p:nvSpPr>
          <p:spPr bwMode="auto">
            <a:xfrm>
              <a:off x="3988" y="2045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5" name="Rectangle 1067"/>
            <p:cNvSpPr>
              <a:spLocks noChangeArrowheads="1"/>
            </p:cNvSpPr>
            <p:nvPr/>
          </p:nvSpPr>
          <p:spPr bwMode="auto">
            <a:xfrm>
              <a:off x="3989" y="2045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6" name="Rectangle 1068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7" name="Rectangle 1069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8" name="Rectangle 1070"/>
            <p:cNvSpPr>
              <a:spLocks noChangeArrowheads="1"/>
            </p:cNvSpPr>
            <p:nvPr/>
          </p:nvSpPr>
          <p:spPr bwMode="auto">
            <a:xfrm>
              <a:off x="3991" y="2045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9" name="Rectangle 1071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0" name="Rectangle 1072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1" name="Rectangle 1073"/>
            <p:cNvSpPr>
              <a:spLocks noChangeArrowheads="1"/>
            </p:cNvSpPr>
            <p:nvPr/>
          </p:nvSpPr>
          <p:spPr bwMode="auto">
            <a:xfrm>
              <a:off x="3993" y="2045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2" name="Rectangle 1074"/>
            <p:cNvSpPr>
              <a:spLocks noChangeArrowheads="1"/>
            </p:cNvSpPr>
            <p:nvPr/>
          </p:nvSpPr>
          <p:spPr bwMode="auto">
            <a:xfrm>
              <a:off x="3994" y="2045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3" name="Rectangle 1075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4" name="Rectangle 1076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5" name="Rectangle 1077"/>
            <p:cNvSpPr>
              <a:spLocks noChangeArrowheads="1"/>
            </p:cNvSpPr>
            <p:nvPr/>
          </p:nvSpPr>
          <p:spPr bwMode="auto">
            <a:xfrm>
              <a:off x="3996" y="2045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6" name="Rectangle 1078"/>
            <p:cNvSpPr>
              <a:spLocks noChangeArrowheads="1"/>
            </p:cNvSpPr>
            <p:nvPr/>
          </p:nvSpPr>
          <p:spPr bwMode="auto">
            <a:xfrm>
              <a:off x="3997" y="2045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7" name="Rectangle 1079"/>
            <p:cNvSpPr>
              <a:spLocks noChangeArrowheads="1"/>
            </p:cNvSpPr>
            <p:nvPr/>
          </p:nvSpPr>
          <p:spPr bwMode="auto">
            <a:xfrm>
              <a:off x="3998" y="2045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8" name="Rectangle 1080"/>
            <p:cNvSpPr>
              <a:spLocks noChangeArrowheads="1"/>
            </p:cNvSpPr>
            <p:nvPr/>
          </p:nvSpPr>
          <p:spPr bwMode="auto">
            <a:xfrm>
              <a:off x="3999" y="2045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9" name="Rectangle 1081"/>
            <p:cNvSpPr>
              <a:spLocks noChangeArrowheads="1"/>
            </p:cNvSpPr>
            <p:nvPr/>
          </p:nvSpPr>
          <p:spPr bwMode="auto">
            <a:xfrm>
              <a:off x="3999" y="2045"/>
              <a:ext cx="2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0" name="Rectangle 1082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1" name="Rectangle 1083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2" name="Rectangle 1084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3" name="Rectangle 1085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4" name="Rectangle 1086"/>
            <p:cNvSpPr>
              <a:spLocks noChangeArrowheads="1"/>
            </p:cNvSpPr>
            <p:nvPr/>
          </p:nvSpPr>
          <p:spPr bwMode="auto">
            <a:xfrm>
              <a:off x="4003" y="2045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5" name="Rectangle 1087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6" name="Rectangle 1088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7" name="Rectangle 1089"/>
            <p:cNvSpPr>
              <a:spLocks noChangeArrowheads="1"/>
            </p:cNvSpPr>
            <p:nvPr/>
          </p:nvSpPr>
          <p:spPr bwMode="auto">
            <a:xfrm>
              <a:off x="4005" y="2045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8" name="Rectangle 1090"/>
            <p:cNvSpPr>
              <a:spLocks noChangeArrowheads="1"/>
            </p:cNvSpPr>
            <p:nvPr/>
          </p:nvSpPr>
          <p:spPr bwMode="auto">
            <a:xfrm>
              <a:off x="4006" y="2045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9" name="Rectangle 1091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0" name="Rectangle 1092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1" name="Rectangle 1093"/>
            <p:cNvSpPr>
              <a:spLocks noChangeArrowheads="1"/>
            </p:cNvSpPr>
            <p:nvPr/>
          </p:nvSpPr>
          <p:spPr bwMode="auto">
            <a:xfrm>
              <a:off x="4008" y="2045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2" name="Rectangle 1094"/>
            <p:cNvSpPr>
              <a:spLocks noChangeArrowheads="1"/>
            </p:cNvSpPr>
            <p:nvPr/>
          </p:nvSpPr>
          <p:spPr bwMode="auto">
            <a:xfrm>
              <a:off x="4009" y="2045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3" name="Rectangle 1095"/>
            <p:cNvSpPr>
              <a:spLocks noChangeArrowheads="1"/>
            </p:cNvSpPr>
            <p:nvPr/>
          </p:nvSpPr>
          <p:spPr bwMode="auto">
            <a:xfrm>
              <a:off x="4010" y="2045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4" name="Rectangle 1096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5" name="Rectangle 1097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6" name="Rectangle 1098"/>
            <p:cNvSpPr>
              <a:spLocks noChangeArrowheads="1"/>
            </p:cNvSpPr>
            <p:nvPr/>
          </p:nvSpPr>
          <p:spPr bwMode="auto">
            <a:xfrm>
              <a:off x="4012" y="2045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7" name="Rectangle 1099"/>
            <p:cNvSpPr>
              <a:spLocks noChangeArrowheads="1"/>
            </p:cNvSpPr>
            <p:nvPr/>
          </p:nvSpPr>
          <p:spPr bwMode="auto">
            <a:xfrm>
              <a:off x="4013" y="2045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8" name="Rectangle 1100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9" name="Rectangle 1101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0" name="Rectangle 1102"/>
            <p:cNvSpPr>
              <a:spLocks noChangeArrowheads="1"/>
            </p:cNvSpPr>
            <p:nvPr/>
          </p:nvSpPr>
          <p:spPr bwMode="auto">
            <a:xfrm>
              <a:off x="4015" y="2045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1" name="Rectangle 1103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2" name="Rectangle 1104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3" name="Rectangle 1105"/>
            <p:cNvSpPr>
              <a:spLocks noChangeArrowheads="1"/>
            </p:cNvSpPr>
            <p:nvPr/>
          </p:nvSpPr>
          <p:spPr bwMode="auto">
            <a:xfrm>
              <a:off x="4017" y="2045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4" name="Rectangle 1106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5" name="Rectangle 1107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6" name="Rectangle 1108"/>
            <p:cNvSpPr>
              <a:spLocks noChangeArrowheads="1"/>
            </p:cNvSpPr>
            <p:nvPr/>
          </p:nvSpPr>
          <p:spPr bwMode="auto">
            <a:xfrm>
              <a:off x="4019" y="2045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7" name="Rectangle 1109"/>
            <p:cNvSpPr>
              <a:spLocks noChangeArrowheads="1"/>
            </p:cNvSpPr>
            <p:nvPr/>
          </p:nvSpPr>
          <p:spPr bwMode="auto">
            <a:xfrm>
              <a:off x="4020" y="2045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8" name="Rectangle 1110"/>
            <p:cNvSpPr>
              <a:spLocks noChangeArrowheads="1"/>
            </p:cNvSpPr>
            <p:nvPr/>
          </p:nvSpPr>
          <p:spPr bwMode="auto">
            <a:xfrm>
              <a:off x="4021" y="2045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9" name="Rectangle 1111"/>
            <p:cNvSpPr>
              <a:spLocks noChangeArrowheads="1"/>
            </p:cNvSpPr>
            <p:nvPr/>
          </p:nvSpPr>
          <p:spPr bwMode="auto">
            <a:xfrm>
              <a:off x="4021" y="2045"/>
              <a:ext cx="2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0" name="Rectangle 1112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1" name="Rectangle 1113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2" name="Rectangle 1114"/>
            <p:cNvSpPr>
              <a:spLocks noChangeArrowheads="1"/>
            </p:cNvSpPr>
            <p:nvPr/>
          </p:nvSpPr>
          <p:spPr bwMode="auto">
            <a:xfrm>
              <a:off x="4024" y="2045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3" name="Rectangle 1115"/>
            <p:cNvSpPr>
              <a:spLocks noChangeArrowheads="1"/>
            </p:cNvSpPr>
            <p:nvPr/>
          </p:nvSpPr>
          <p:spPr bwMode="auto">
            <a:xfrm>
              <a:off x="4025" y="2045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4" name="Rectangle 1116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5" name="Rectangle 1117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6" name="Rectangle 1118"/>
            <p:cNvSpPr>
              <a:spLocks noChangeArrowheads="1"/>
            </p:cNvSpPr>
            <p:nvPr/>
          </p:nvSpPr>
          <p:spPr bwMode="auto">
            <a:xfrm>
              <a:off x="4027" y="2045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7" name="Rectangle 1119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8" name="Rectangle 1120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9" name="Rectangle 1121"/>
            <p:cNvSpPr>
              <a:spLocks noChangeArrowheads="1"/>
            </p:cNvSpPr>
            <p:nvPr/>
          </p:nvSpPr>
          <p:spPr bwMode="auto">
            <a:xfrm>
              <a:off x="4029" y="2045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0" name="Rectangle 1122"/>
            <p:cNvSpPr>
              <a:spLocks noChangeArrowheads="1"/>
            </p:cNvSpPr>
            <p:nvPr/>
          </p:nvSpPr>
          <p:spPr bwMode="auto">
            <a:xfrm>
              <a:off x="4030" y="2045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1" name="Rectangle 1123"/>
            <p:cNvSpPr>
              <a:spLocks noChangeArrowheads="1"/>
            </p:cNvSpPr>
            <p:nvPr/>
          </p:nvSpPr>
          <p:spPr bwMode="auto">
            <a:xfrm>
              <a:off x="4031" y="2045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2" name="Rectangle 1124"/>
            <p:cNvSpPr>
              <a:spLocks noChangeArrowheads="1"/>
            </p:cNvSpPr>
            <p:nvPr/>
          </p:nvSpPr>
          <p:spPr bwMode="auto">
            <a:xfrm>
              <a:off x="4031" y="2045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3" name="Rectangle 1125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4" name="Rectangle 1126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5" name="Rectangle 1127"/>
            <p:cNvSpPr>
              <a:spLocks noChangeArrowheads="1"/>
            </p:cNvSpPr>
            <p:nvPr/>
          </p:nvSpPr>
          <p:spPr bwMode="auto">
            <a:xfrm>
              <a:off x="4034" y="2045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6" name="Rectangle 1128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7" name="Rectangle 1129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8" name="Rectangle 1130"/>
            <p:cNvSpPr>
              <a:spLocks noChangeArrowheads="1"/>
            </p:cNvSpPr>
            <p:nvPr/>
          </p:nvSpPr>
          <p:spPr bwMode="auto">
            <a:xfrm>
              <a:off x="3969" y="2046"/>
              <a:ext cx="67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9" name="Rectangle 1131"/>
            <p:cNvSpPr>
              <a:spLocks noChangeArrowheads="1"/>
            </p:cNvSpPr>
            <p:nvPr/>
          </p:nvSpPr>
          <p:spPr bwMode="auto">
            <a:xfrm>
              <a:off x="3839" y="2045"/>
              <a:ext cx="3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0" name="Rectangle 1132"/>
            <p:cNvSpPr>
              <a:spLocks noChangeArrowheads="1"/>
            </p:cNvSpPr>
            <p:nvPr/>
          </p:nvSpPr>
          <p:spPr bwMode="auto">
            <a:xfrm>
              <a:off x="3842" y="2045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1" name="Rectangle 1133"/>
            <p:cNvSpPr>
              <a:spLocks noChangeArrowheads="1"/>
            </p:cNvSpPr>
            <p:nvPr/>
          </p:nvSpPr>
          <p:spPr bwMode="auto">
            <a:xfrm>
              <a:off x="3844" y="2045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2" name="Rectangle 1134"/>
            <p:cNvSpPr>
              <a:spLocks noChangeArrowheads="1"/>
            </p:cNvSpPr>
            <p:nvPr/>
          </p:nvSpPr>
          <p:spPr bwMode="auto">
            <a:xfrm>
              <a:off x="3847" y="2045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3" name="Rectangle 1135"/>
            <p:cNvSpPr>
              <a:spLocks noChangeArrowheads="1"/>
            </p:cNvSpPr>
            <p:nvPr/>
          </p:nvSpPr>
          <p:spPr bwMode="auto">
            <a:xfrm>
              <a:off x="3850" y="2045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4" name="Rectangle 1136"/>
            <p:cNvSpPr>
              <a:spLocks noChangeArrowheads="1"/>
            </p:cNvSpPr>
            <p:nvPr/>
          </p:nvSpPr>
          <p:spPr bwMode="auto">
            <a:xfrm>
              <a:off x="3853" y="2045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5" name="Rectangle 1137"/>
            <p:cNvSpPr>
              <a:spLocks noChangeArrowheads="1"/>
            </p:cNvSpPr>
            <p:nvPr/>
          </p:nvSpPr>
          <p:spPr bwMode="auto">
            <a:xfrm>
              <a:off x="3856" y="2045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6" name="Rectangle 1138"/>
            <p:cNvSpPr>
              <a:spLocks noChangeArrowheads="1"/>
            </p:cNvSpPr>
            <p:nvPr/>
          </p:nvSpPr>
          <p:spPr bwMode="auto">
            <a:xfrm>
              <a:off x="3859" y="2045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7" name="Rectangle 1139"/>
            <p:cNvSpPr>
              <a:spLocks noChangeArrowheads="1"/>
            </p:cNvSpPr>
            <p:nvPr/>
          </p:nvSpPr>
          <p:spPr bwMode="auto">
            <a:xfrm>
              <a:off x="3862" y="2045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8" name="Rectangle 1140"/>
            <p:cNvSpPr>
              <a:spLocks noChangeArrowheads="1"/>
            </p:cNvSpPr>
            <p:nvPr/>
          </p:nvSpPr>
          <p:spPr bwMode="auto">
            <a:xfrm>
              <a:off x="3864" y="2045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9" name="Rectangle 1141"/>
            <p:cNvSpPr>
              <a:spLocks noChangeArrowheads="1"/>
            </p:cNvSpPr>
            <p:nvPr/>
          </p:nvSpPr>
          <p:spPr bwMode="auto">
            <a:xfrm>
              <a:off x="3867" y="2045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0" name="Rectangle 1142"/>
            <p:cNvSpPr>
              <a:spLocks noChangeArrowheads="1"/>
            </p:cNvSpPr>
            <p:nvPr/>
          </p:nvSpPr>
          <p:spPr bwMode="auto">
            <a:xfrm>
              <a:off x="3871" y="2045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1" name="Rectangle 1143"/>
            <p:cNvSpPr>
              <a:spLocks noChangeArrowheads="1"/>
            </p:cNvSpPr>
            <p:nvPr/>
          </p:nvSpPr>
          <p:spPr bwMode="auto">
            <a:xfrm>
              <a:off x="3874" y="2045"/>
              <a:ext cx="2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2" name="Rectangle 1144"/>
            <p:cNvSpPr>
              <a:spLocks noChangeArrowheads="1"/>
            </p:cNvSpPr>
            <p:nvPr/>
          </p:nvSpPr>
          <p:spPr bwMode="auto">
            <a:xfrm>
              <a:off x="3876" y="2045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3" name="Rectangle 1145"/>
            <p:cNvSpPr>
              <a:spLocks noChangeArrowheads="1"/>
            </p:cNvSpPr>
            <p:nvPr/>
          </p:nvSpPr>
          <p:spPr bwMode="auto">
            <a:xfrm>
              <a:off x="3879" y="2045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4" name="Rectangle 1146"/>
            <p:cNvSpPr>
              <a:spLocks noChangeArrowheads="1"/>
            </p:cNvSpPr>
            <p:nvPr/>
          </p:nvSpPr>
          <p:spPr bwMode="auto">
            <a:xfrm>
              <a:off x="3882" y="2045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5" name="Rectangle 1147"/>
            <p:cNvSpPr>
              <a:spLocks noChangeArrowheads="1"/>
            </p:cNvSpPr>
            <p:nvPr/>
          </p:nvSpPr>
          <p:spPr bwMode="auto">
            <a:xfrm>
              <a:off x="3884" y="2045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6" name="Rectangle 1148"/>
            <p:cNvSpPr>
              <a:spLocks noChangeArrowheads="1"/>
            </p:cNvSpPr>
            <p:nvPr/>
          </p:nvSpPr>
          <p:spPr bwMode="auto">
            <a:xfrm>
              <a:off x="3887" y="2045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7" name="Rectangle 1149"/>
            <p:cNvSpPr>
              <a:spLocks noChangeArrowheads="1"/>
            </p:cNvSpPr>
            <p:nvPr/>
          </p:nvSpPr>
          <p:spPr bwMode="auto">
            <a:xfrm>
              <a:off x="3890" y="2045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8" name="Rectangle 1150"/>
            <p:cNvSpPr>
              <a:spLocks noChangeArrowheads="1"/>
            </p:cNvSpPr>
            <p:nvPr/>
          </p:nvSpPr>
          <p:spPr bwMode="auto">
            <a:xfrm>
              <a:off x="3893" y="2045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9" name="Rectangle 1151"/>
            <p:cNvSpPr>
              <a:spLocks noChangeArrowheads="1"/>
            </p:cNvSpPr>
            <p:nvPr/>
          </p:nvSpPr>
          <p:spPr bwMode="auto">
            <a:xfrm>
              <a:off x="3896" y="2045"/>
              <a:ext cx="4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0" name="Rectangle 1152"/>
            <p:cNvSpPr>
              <a:spLocks noChangeArrowheads="1"/>
            </p:cNvSpPr>
            <p:nvPr/>
          </p:nvSpPr>
          <p:spPr bwMode="auto">
            <a:xfrm>
              <a:off x="3900" y="2045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1" name="Rectangle 1153"/>
            <p:cNvSpPr>
              <a:spLocks noChangeArrowheads="1"/>
            </p:cNvSpPr>
            <p:nvPr/>
          </p:nvSpPr>
          <p:spPr bwMode="auto">
            <a:xfrm>
              <a:off x="3902" y="2045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2" name="Rectangle 1154"/>
            <p:cNvSpPr>
              <a:spLocks noChangeArrowheads="1"/>
            </p:cNvSpPr>
            <p:nvPr/>
          </p:nvSpPr>
          <p:spPr bwMode="auto">
            <a:xfrm>
              <a:off x="3905" y="2045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3" name="Rectangle 1155"/>
            <p:cNvSpPr>
              <a:spLocks noChangeArrowheads="1"/>
            </p:cNvSpPr>
            <p:nvPr/>
          </p:nvSpPr>
          <p:spPr bwMode="auto">
            <a:xfrm>
              <a:off x="3908" y="2045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4" name="Rectangle 1156"/>
            <p:cNvSpPr>
              <a:spLocks noChangeArrowheads="1"/>
            </p:cNvSpPr>
            <p:nvPr/>
          </p:nvSpPr>
          <p:spPr bwMode="auto">
            <a:xfrm>
              <a:off x="3910" y="2045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5" name="Rectangle 1157"/>
            <p:cNvSpPr>
              <a:spLocks noChangeArrowheads="1"/>
            </p:cNvSpPr>
            <p:nvPr/>
          </p:nvSpPr>
          <p:spPr bwMode="auto">
            <a:xfrm>
              <a:off x="3913" y="2045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6" name="Rectangle 1158"/>
            <p:cNvSpPr>
              <a:spLocks noChangeArrowheads="1"/>
            </p:cNvSpPr>
            <p:nvPr/>
          </p:nvSpPr>
          <p:spPr bwMode="auto">
            <a:xfrm>
              <a:off x="3917" y="2045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7" name="Rectangle 1159"/>
            <p:cNvSpPr>
              <a:spLocks noChangeArrowheads="1"/>
            </p:cNvSpPr>
            <p:nvPr/>
          </p:nvSpPr>
          <p:spPr bwMode="auto">
            <a:xfrm>
              <a:off x="3920" y="2045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8" name="Rectangle 1160"/>
            <p:cNvSpPr>
              <a:spLocks noChangeArrowheads="1"/>
            </p:cNvSpPr>
            <p:nvPr/>
          </p:nvSpPr>
          <p:spPr bwMode="auto">
            <a:xfrm>
              <a:off x="3922" y="2045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9" name="Rectangle 1161"/>
            <p:cNvSpPr>
              <a:spLocks noChangeArrowheads="1"/>
            </p:cNvSpPr>
            <p:nvPr/>
          </p:nvSpPr>
          <p:spPr bwMode="auto">
            <a:xfrm>
              <a:off x="3925" y="2045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0" name="Rectangle 1162"/>
            <p:cNvSpPr>
              <a:spLocks noChangeArrowheads="1"/>
            </p:cNvSpPr>
            <p:nvPr/>
          </p:nvSpPr>
          <p:spPr bwMode="auto">
            <a:xfrm>
              <a:off x="3928" y="2045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1" name="Rectangle 1163"/>
            <p:cNvSpPr>
              <a:spLocks noChangeArrowheads="1"/>
            </p:cNvSpPr>
            <p:nvPr/>
          </p:nvSpPr>
          <p:spPr bwMode="auto">
            <a:xfrm>
              <a:off x="3931" y="2045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2" name="Rectangle 1164"/>
            <p:cNvSpPr>
              <a:spLocks noChangeArrowheads="1"/>
            </p:cNvSpPr>
            <p:nvPr/>
          </p:nvSpPr>
          <p:spPr bwMode="auto">
            <a:xfrm>
              <a:off x="3934" y="2045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3" name="Rectangle 1165"/>
            <p:cNvSpPr>
              <a:spLocks noChangeArrowheads="1"/>
            </p:cNvSpPr>
            <p:nvPr/>
          </p:nvSpPr>
          <p:spPr bwMode="auto">
            <a:xfrm>
              <a:off x="3937" y="2045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4" name="Rectangle 1166"/>
            <p:cNvSpPr>
              <a:spLocks noChangeArrowheads="1"/>
            </p:cNvSpPr>
            <p:nvPr/>
          </p:nvSpPr>
          <p:spPr bwMode="auto">
            <a:xfrm>
              <a:off x="3940" y="2045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5" name="Rectangle 1167"/>
            <p:cNvSpPr>
              <a:spLocks noChangeArrowheads="1"/>
            </p:cNvSpPr>
            <p:nvPr/>
          </p:nvSpPr>
          <p:spPr bwMode="auto">
            <a:xfrm>
              <a:off x="3942" y="2045"/>
              <a:ext cx="4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6" name="Rectangle 1168"/>
            <p:cNvSpPr>
              <a:spLocks noChangeArrowheads="1"/>
            </p:cNvSpPr>
            <p:nvPr/>
          </p:nvSpPr>
          <p:spPr bwMode="auto">
            <a:xfrm>
              <a:off x="3946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7" name="Rectangle 1169"/>
            <p:cNvSpPr>
              <a:spLocks noChangeArrowheads="1"/>
            </p:cNvSpPr>
            <p:nvPr/>
          </p:nvSpPr>
          <p:spPr bwMode="auto">
            <a:xfrm>
              <a:off x="3948" y="2045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8" name="Rectangle 1170"/>
            <p:cNvSpPr>
              <a:spLocks noChangeArrowheads="1"/>
            </p:cNvSpPr>
            <p:nvPr/>
          </p:nvSpPr>
          <p:spPr bwMode="auto">
            <a:xfrm>
              <a:off x="3951" y="2045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9" name="Rectangle 1171"/>
            <p:cNvSpPr>
              <a:spLocks noChangeArrowheads="1"/>
            </p:cNvSpPr>
            <p:nvPr/>
          </p:nvSpPr>
          <p:spPr bwMode="auto">
            <a:xfrm>
              <a:off x="3954" y="2045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0" name="Rectangle 1172"/>
            <p:cNvSpPr>
              <a:spLocks noChangeArrowheads="1"/>
            </p:cNvSpPr>
            <p:nvPr/>
          </p:nvSpPr>
          <p:spPr bwMode="auto">
            <a:xfrm>
              <a:off x="3957" y="2045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1" name="Rectangle 1173"/>
            <p:cNvSpPr>
              <a:spLocks noChangeArrowheads="1"/>
            </p:cNvSpPr>
            <p:nvPr/>
          </p:nvSpPr>
          <p:spPr bwMode="auto">
            <a:xfrm>
              <a:off x="3960" y="2045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2" name="Rectangle 1174"/>
            <p:cNvSpPr>
              <a:spLocks noChangeArrowheads="1"/>
            </p:cNvSpPr>
            <p:nvPr/>
          </p:nvSpPr>
          <p:spPr bwMode="auto">
            <a:xfrm>
              <a:off x="3963" y="2045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3" name="Rectangle 1175"/>
            <p:cNvSpPr>
              <a:spLocks noChangeArrowheads="1"/>
            </p:cNvSpPr>
            <p:nvPr/>
          </p:nvSpPr>
          <p:spPr bwMode="auto">
            <a:xfrm>
              <a:off x="3966" y="2045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4" name="Rectangle 1176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5" name="Rectangle 1177"/>
            <p:cNvSpPr>
              <a:spLocks noChangeArrowheads="1"/>
            </p:cNvSpPr>
            <p:nvPr/>
          </p:nvSpPr>
          <p:spPr bwMode="auto">
            <a:xfrm>
              <a:off x="3839" y="2046"/>
              <a:ext cx="130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6" name="Rectangle 1178"/>
            <p:cNvSpPr>
              <a:spLocks noChangeArrowheads="1"/>
            </p:cNvSpPr>
            <p:nvPr/>
          </p:nvSpPr>
          <p:spPr bwMode="auto">
            <a:xfrm>
              <a:off x="3805" y="206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7" name="Rectangle 1179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8" name="Rectangle 1180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9" name="Rectangle 1181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0" name="Rectangle 1182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1" name="Rectangle 1183"/>
            <p:cNvSpPr>
              <a:spLocks noChangeArrowheads="1"/>
            </p:cNvSpPr>
            <p:nvPr/>
          </p:nvSpPr>
          <p:spPr bwMode="auto">
            <a:xfrm>
              <a:off x="3808" y="206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2" name="Rectangle 1184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3" name="Rectangle 1185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4" name="Rectangle 1186"/>
            <p:cNvSpPr>
              <a:spLocks noChangeArrowheads="1"/>
            </p:cNvSpPr>
            <p:nvPr/>
          </p:nvSpPr>
          <p:spPr bwMode="auto">
            <a:xfrm>
              <a:off x="3810" y="206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5" name="Rectangle 1187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6" name="Rectangle 1188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7" name="Rectangle 1189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8" name="Rectangle 1190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9" name="Rectangle 1191"/>
            <p:cNvSpPr>
              <a:spLocks noChangeArrowheads="1"/>
            </p:cNvSpPr>
            <p:nvPr/>
          </p:nvSpPr>
          <p:spPr bwMode="auto">
            <a:xfrm>
              <a:off x="3813" y="206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0" name="Rectangle 1192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1" name="Rectangle 1193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2" name="Rectangle 1194"/>
            <p:cNvSpPr>
              <a:spLocks noChangeArrowheads="1"/>
            </p:cNvSpPr>
            <p:nvPr/>
          </p:nvSpPr>
          <p:spPr bwMode="auto">
            <a:xfrm>
              <a:off x="3815" y="206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3" name="Rectangle 1195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4" name="Rectangle 1196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5" name="Rectangle 1197"/>
            <p:cNvSpPr>
              <a:spLocks noChangeArrowheads="1"/>
            </p:cNvSpPr>
            <p:nvPr/>
          </p:nvSpPr>
          <p:spPr bwMode="auto">
            <a:xfrm>
              <a:off x="3817" y="2060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6" name="Rectangle 1198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7" name="Rectangle 1199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8" name="Rectangle 1200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9" name="Rectangle 1201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0" name="Rectangle 1202"/>
            <p:cNvSpPr>
              <a:spLocks noChangeArrowheads="1"/>
            </p:cNvSpPr>
            <p:nvPr/>
          </p:nvSpPr>
          <p:spPr bwMode="auto">
            <a:xfrm>
              <a:off x="3820" y="2060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1" name="Rectangle 1203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2" name="Rectangle 1204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3" name="Rectangle 1205"/>
            <p:cNvSpPr>
              <a:spLocks noChangeArrowheads="1"/>
            </p:cNvSpPr>
            <p:nvPr/>
          </p:nvSpPr>
          <p:spPr bwMode="auto">
            <a:xfrm>
              <a:off x="3822" y="206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4" name="Rectangle 1206"/>
            <p:cNvSpPr>
              <a:spLocks noChangeArrowheads="1"/>
            </p:cNvSpPr>
            <p:nvPr/>
          </p:nvSpPr>
          <p:spPr bwMode="auto">
            <a:xfrm>
              <a:off x="3823" y="206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415" name="Rectangle 1207"/>
          <p:cNvSpPr>
            <a:spLocks noChangeArrowheads="1"/>
          </p:cNvSpPr>
          <p:nvPr/>
        </p:nvSpPr>
        <p:spPr bwMode="auto">
          <a:xfrm>
            <a:off x="6067425" y="3270250"/>
            <a:ext cx="3175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6" name="Rectangle 1208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7" name="Rectangle 1209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8" name="Rectangle 1210"/>
          <p:cNvSpPr>
            <a:spLocks noChangeArrowheads="1"/>
          </p:cNvSpPr>
          <p:nvPr/>
        </p:nvSpPr>
        <p:spPr bwMode="auto">
          <a:xfrm>
            <a:off x="6072188" y="3270250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9" name="Rectangle 1211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0" name="Rectangle 1212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1" name="Rectangle 1213"/>
          <p:cNvSpPr>
            <a:spLocks noChangeArrowheads="1"/>
          </p:cNvSpPr>
          <p:nvPr/>
        </p:nvSpPr>
        <p:spPr bwMode="auto">
          <a:xfrm>
            <a:off x="6075363" y="3270250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2" name="Rectangle 1214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3" name="Rectangle 1215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4" name="Rectangle 1216"/>
          <p:cNvSpPr>
            <a:spLocks noChangeArrowheads="1"/>
          </p:cNvSpPr>
          <p:nvPr/>
        </p:nvSpPr>
        <p:spPr bwMode="auto">
          <a:xfrm>
            <a:off x="6078538" y="3270250"/>
            <a:ext cx="1587" cy="4508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5" name="Rectangle 1217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6" name="Rectangle 1218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7" name="Rectangle 1219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8" name="Rectangle 1220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9" name="Rectangle 1221"/>
          <p:cNvSpPr>
            <a:spLocks noChangeArrowheads="1"/>
          </p:cNvSpPr>
          <p:nvPr/>
        </p:nvSpPr>
        <p:spPr bwMode="auto">
          <a:xfrm>
            <a:off x="6083300" y="3270250"/>
            <a:ext cx="1588" cy="450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0" name="Rectangle 1222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1" name="Rectangle 1223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2" name="Rectangle 1224"/>
          <p:cNvSpPr>
            <a:spLocks noChangeArrowheads="1"/>
          </p:cNvSpPr>
          <p:nvPr/>
        </p:nvSpPr>
        <p:spPr bwMode="auto">
          <a:xfrm>
            <a:off x="6086475" y="3270250"/>
            <a:ext cx="0" cy="4508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3" name="Rectangle 1225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4" name="Rectangle 1226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5" name="Rectangle 1227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6" name="Rectangle 1228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7" name="Rectangle 1229"/>
          <p:cNvSpPr>
            <a:spLocks noChangeArrowheads="1"/>
          </p:cNvSpPr>
          <p:nvPr/>
        </p:nvSpPr>
        <p:spPr bwMode="auto">
          <a:xfrm>
            <a:off x="6091238" y="3270250"/>
            <a:ext cx="1587" cy="4508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8" name="Rectangle 1230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9" name="Rectangle 1231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0" name="Rectangle 1232"/>
          <p:cNvSpPr>
            <a:spLocks noChangeArrowheads="1"/>
          </p:cNvSpPr>
          <p:nvPr/>
        </p:nvSpPr>
        <p:spPr bwMode="auto">
          <a:xfrm>
            <a:off x="6042025" y="3271838"/>
            <a:ext cx="52388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1" name="Rectangle 1233"/>
          <p:cNvSpPr>
            <a:spLocks noChangeArrowheads="1"/>
          </p:cNvSpPr>
          <p:nvPr/>
        </p:nvSpPr>
        <p:spPr bwMode="auto">
          <a:xfrm>
            <a:off x="6053138" y="3284538"/>
            <a:ext cx="41275" cy="158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2" name="Rectangle 1234"/>
          <p:cNvSpPr>
            <a:spLocks noChangeArrowheads="1"/>
          </p:cNvSpPr>
          <p:nvPr/>
        </p:nvSpPr>
        <p:spPr bwMode="auto">
          <a:xfrm>
            <a:off x="6053138" y="328612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3" name="Rectangle 1235"/>
          <p:cNvSpPr>
            <a:spLocks noChangeArrowheads="1"/>
          </p:cNvSpPr>
          <p:nvPr/>
        </p:nvSpPr>
        <p:spPr bwMode="auto">
          <a:xfrm>
            <a:off x="6053138" y="329088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4" name="Rectangle 1236"/>
          <p:cNvSpPr>
            <a:spLocks noChangeArrowheads="1"/>
          </p:cNvSpPr>
          <p:nvPr/>
        </p:nvSpPr>
        <p:spPr bwMode="auto">
          <a:xfrm>
            <a:off x="6053138" y="3298825"/>
            <a:ext cx="41275" cy="4763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5" name="Rectangle 1237"/>
          <p:cNvSpPr>
            <a:spLocks noChangeArrowheads="1"/>
          </p:cNvSpPr>
          <p:nvPr/>
        </p:nvSpPr>
        <p:spPr bwMode="auto">
          <a:xfrm>
            <a:off x="6053138" y="3303588"/>
            <a:ext cx="41275" cy="7937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6" name="Rectangle 1238"/>
          <p:cNvSpPr>
            <a:spLocks noChangeArrowheads="1"/>
          </p:cNvSpPr>
          <p:nvPr/>
        </p:nvSpPr>
        <p:spPr bwMode="auto">
          <a:xfrm>
            <a:off x="6053138" y="331152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7" name="Rectangle 1239"/>
          <p:cNvSpPr>
            <a:spLocks noChangeArrowheads="1"/>
          </p:cNvSpPr>
          <p:nvPr/>
        </p:nvSpPr>
        <p:spPr bwMode="auto">
          <a:xfrm>
            <a:off x="6053138" y="331787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8" name="Rectangle 1240"/>
          <p:cNvSpPr>
            <a:spLocks noChangeArrowheads="1"/>
          </p:cNvSpPr>
          <p:nvPr/>
        </p:nvSpPr>
        <p:spPr bwMode="auto">
          <a:xfrm>
            <a:off x="6053138" y="332422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9" name="Rectangle 1241"/>
          <p:cNvSpPr>
            <a:spLocks noChangeArrowheads="1"/>
          </p:cNvSpPr>
          <p:nvPr/>
        </p:nvSpPr>
        <p:spPr bwMode="auto">
          <a:xfrm>
            <a:off x="6053138" y="333057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0" name="Rectangle 1242"/>
          <p:cNvSpPr>
            <a:spLocks noChangeArrowheads="1"/>
          </p:cNvSpPr>
          <p:nvPr/>
        </p:nvSpPr>
        <p:spPr bwMode="auto">
          <a:xfrm>
            <a:off x="6053138" y="3336925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1" name="Rectangle 1243"/>
          <p:cNvSpPr>
            <a:spLocks noChangeArrowheads="1"/>
          </p:cNvSpPr>
          <p:nvPr/>
        </p:nvSpPr>
        <p:spPr bwMode="auto">
          <a:xfrm>
            <a:off x="6053138" y="3343275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2" name="Rectangle 1244"/>
          <p:cNvSpPr>
            <a:spLocks noChangeArrowheads="1"/>
          </p:cNvSpPr>
          <p:nvPr/>
        </p:nvSpPr>
        <p:spPr bwMode="auto">
          <a:xfrm>
            <a:off x="6053138" y="3349625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3" name="Rectangle 1245"/>
          <p:cNvSpPr>
            <a:spLocks noChangeArrowheads="1"/>
          </p:cNvSpPr>
          <p:nvPr/>
        </p:nvSpPr>
        <p:spPr bwMode="auto">
          <a:xfrm>
            <a:off x="6053138" y="335756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4" name="Rectangle 1246"/>
          <p:cNvSpPr>
            <a:spLocks noChangeArrowheads="1"/>
          </p:cNvSpPr>
          <p:nvPr/>
        </p:nvSpPr>
        <p:spPr bwMode="auto">
          <a:xfrm>
            <a:off x="6053138" y="336391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5" name="Rectangle 1247"/>
          <p:cNvSpPr>
            <a:spLocks noChangeArrowheads="1"/>
          </p:cNvSpPr>
          <p:nvPr/>
        </p:nvSpPr>
        <p:spPr bwMode="auto">
          <a:xfrm>
            <a:off x="6053138" y="337026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6" name="Rectangle 1248"/>
          <p:cNvSpPr>
            <a:spLocks noChangeArrowheads="1"/>
          </p:cNvSpPr>
          <p:nvPr/>
        </p:nvSpPr>
        <p:spPr bwMode="auto">
          <a:xfrm>
            <a:off x="6053138" y="337661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7" name="Rectangle 1249"/>
          <p:cNvSpPr>
            <a:spLocks noChangeArrowheads="1"/>
          </p:cNvSpPr>
          <p:nvPr/>
        </p:nvSpPr>
        <p:spPr bwMode="auto">
          <a:xfrm>
            <a:off x="6053138" y="338296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8" name="Rectangle 1250"/>
          <p:cNvSpPr>
            <a:spLocks noChangeArrowheads="1"/>
          </p:cNvSpPr>
          <p:nvPr/>
        </p:nvSpPr>
        <p:spPr bwMode="auto">
          <a:xfrm>
            <a:off x="6053138" y="3389313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9" name="Rectangle 1251"/>
          <p:cNvSpPr>
            <a:spLocks noChangeArrowheads="1"/>
          </p:cNvSpPr>
          <p:nvPr/>
        </p:nvSpPr>
        <p:spPr bwMode="auto">
          <a:xfrm>
            <a:off x="6053138" y="3395663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0" name="Rectangle 1252"/>
          <p:cNvSpPr>
            <a:spLocks noChangeArrowheads="1"/>
          </p:cNvSpPr>
          <p:nvPr/>
        </p:nvSpPr>
        <p:spPr bwMode="auto">
          <a:xfrm>
            <a:off x="6053138" y="340201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1" name="Rectangle 1253"/>
          <p:cNvSpPr>
            <a:spLocks noChangeArrowheads="1"/>
          </p:cNvSpPr>
          <p:nvPr/>
        </p:nvSpPr>
        <p:spPr bwMode="auto">
          <a:xfrm>
            <a:off x="6053138" y="3409950"/>
            <a:ext cx="41275" cy="4763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2" name="Rectangle 1254"/>
          <p:cNvSpPr>
            <a:spLocks noChangeArrowheads="1"/>
          </p:cNvSpPr>
          <p:nvPr/>
        </p:nvSpPr>
        <p:spPr bwMode="auto">
          <a:xfrm>
            <a:off x="6053138" y="3414713"/>
            <a:ext cx="41275" cy="7937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3" name="Rectangle 1255"/>
          <p:cNvSpPr>
            <a:spLocks noChangeArrowheads="1"/>
          </p:cNvSpPr>
          <p:nvPr/>
        </p:nvSpPr>
        <p:spPr bwMode="auto">
          <a:xfrm>
            <a:off x="6053138" y="342265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4" name="Rectangle 1256"/>
          <p:cNvSpPr>
            <a:spLocks noChangeArrowheads="1"/>
          </p:cNvSpPr>
          <p:nvPr/>
        </p:nvSpPr>
        <p:spPr bwMode="auto">
          <a:xfrm>
            <a:off x="6053138" y="342900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5" name="Rectangle 1257"/>
          <p:cNvSpPr>
            <a:spLocks noChangeArrowheads="1"/>
          </p:cNvSpPr>
          <p:nvPr/>
        </p:nvSpPr>
        <p:spPr bwMode="auto">
          <a:xfrm>
            <a:off x="6053138" y="3435350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6" name="Rectangle 1258"/>
          <p:cNvSpPr>
            <a:spLocks noChangeArrowheads="1"/>
          </p:cNvSpPr>
          <p:nvPr/>
        </p:nvSpPr>
        <p:spPr bwMode="auto">
          <a:xfrm>
            <a:off x="6053138" y="3441700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7" name="Rectangle 1259"/>
          <p:cNvSpPr>
            <a:spLocks noChangeArrowheads="1"/>
          </p:cNvSpPr>
          <p:nvPr/>
        </p:nvSpPr>
        <p:spPr bwMode="auto">
          <a:xfrm>
            <a:off x="6053138" y="344805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8" name="Rectangle 1260"/>
          <p:cNvSpPr>
            <a:spLocks noChangeArrowheads="1"/>
          </p:cNvSpPr>
          <p:nvPr/>
        </p:nvSpPr>
        <p:spPr bwMode="auto">
          <a:xfrm>
            <a:off x="6053138" y="3455988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9" name="Rectangle 1261"/>
          <p:cNvSpPr>
            <a:spLocks noChangeArrowheads="1"/>
          </p:cNvSpPr>
          <p:nvPr/>
        </p:nvSpPr>
        <p:spPr bwMode="auto">
          <a:xfrm>
            <a:off x="6053138" y="3460750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0" name="Rectangle 1262"/>
          <p:cNvSpPr>
            <a:spLocks noChangeArrowheads="1"/>
          </p:cNvSpPr>
          <p:nvPr/>
        </p:nvSpPr>
        <p:spPr bwMode="auto">
          <a:xfrm>
            <a:off x="6053138" y="3468688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1" name="Rectangle 1263"/>
          <p:cNvSpPr>
            <a:spLocks noChangeArrowheads="1"/>
          </p:cNvSpPr>
          <p:nvPr/>
        </p:nvSpPr>
        <p:spPr bwMode="auto">
          <a:xfrm>
            <a:off x="6053138" y="3475038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2" name="Rectangle 1264"/>
          <p:cNvSpPr>
            <a:spLocks noChangeArrowheads="1"/>
          </p:cNvSpPr>
          <p:nvPr/>
        </p:nvSpPr>
        <p:spPr bwMode="auto">
          <a:xfrm>
            <a:off x="6053138" y="3482975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3" name="Rectangle 1265"/>
          <p:cNvSpPr>
            <a:spLocks noChangeArrowheads="1"/>
          </p:cNvSpPr>
          <p:nvPr/>
        </p:nvSpPr>
        <p:spPr bwMode="auto">
          <a:xfrm>
            <a:off x="6053138" y="349091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4" name="Rectangle 1266"/>
          <p:cNvSpPr>
            <a:spLocks noChangeArrowheads="1"/>
          </p:cNvSpPr>
          <p:nvPr/>
        </p:nvSpPr>
        <p:spPr bwMode="auto">
          <a:xfrm>
            <a:off x="6053138" y="349726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5" name="Rectangle 1267"/>
          <p:cNvSpPr>
            <a:spLocks noChangeArrowheads="1"/>
          </p:cNvSpPr>
          <p:nvPr/>
        </p:nvSpPr>
        <p:spPr bwMode="auto">
          <a:xfrm>
            <a:off x="6053138" y="3505200"/>
            <a:ext cx="41275" cy="4763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6" name="Rectangle 1268"/>
          <p:cNvSpPr>
            <a:spLocks noChangeArrowheads="1"/>
          </p:cNvSpPr>
          <p:nvPr/>
        </p:nvSpPr>
        <p:spPr bwMode="auto">
          <a:xfrm>
            <a:off x="6053138" y="3509963"/>
            <a:ext cx="41275" cy="7937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7" name="Rectangle 1269"/>
          <p:cNvSpPr>
            <a:spLocks noChangeArrowheads="1"/>
          </p:cNvSpPr>
          <p:nvPr/>
        </p:nvSpPr>
        <p:spPr bwMode="auto">
          <a:xfrm>
            <a:off x="6053138" y="351790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8" name="Rectangle 1270"/>
          <p:cNvSpPr>
            <a:spLocks noChangeArrowheads="1"/>
          </p:cNvSpPr>
          <p:nvPr/>
        </p:nvSpPr>
        <p:spPr bwMode="auto">
          <a:xfrm>
            <a:off x="6053138" y="352425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9" name="Rectangle 1271"/>
          <p:cNvSpPr>
            <a:spLocks noChangeArrowheads="1"/>
          </p:cNvSpPr>
          <p:nvPr/>
        </p:nvSpPr>
        <p:spPr bwMode="auto">
          <a:xfrm>
            <a:off x="6053138" y="3530600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0" name="Rectangle 1272"/>
          <p:cNvSpPr>
            <a:spLocks noChangeArrowheads="1"/>
          </p:cNvSpPr>
          <p:nvPr/>
        </p:nvSpPr>
        <p:spPr bwMode="auto">
          <a:xfrm>
            <a:off x="6053138" y="3536950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1" name="Rectangle 1273"/>
          <p:cNvSpPr>
            <a:spLocks noChangeArrowheads="1"/>
          </p:cNvSpPr>
          <p:nvPr/>
        </p:nvSpPr>
        <p:spPr bwMode="auto">
          <a:xfrm>
            <a:off x="6053138" y="354330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2" name="Rectangle 1274"/>
          <p:cNvSpPr>
            <a:spLocks noChangeArrowheads="1"/>
          </p:cNvSpPr>
          <p:nvPr/>
        </p:nvSpPr>
        <p:spPr bwMode="auto">
          <a:xfrm>
            <a:off x="6053138" y="3551238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3" name="Rectangle 1275"/>
          <p:cNvSpPr>
            <a:spLocks noChangeArrowheads="1"/>
          </p:cNvSpPr>
          <p:nvPr/>
        </p:nvSpPr>
        <p:spPr bwMode="auto">
          <a:xfrm>
            <a:off x="6053138" y="3556000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4" name="Rectangle 1276"/>
          <p:cNvSpPr>
            <a:spLocks noChangeArrowheads="1"/>
          </p:cNvSpPr>
          <p:nvPr/>
        </p:nvSpPr>
        <p:spPr bwMode="auto">
          <a:xfrm>
            <a:off x="6053138" y="356393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5" name="Rectangle 1277"/>
          <p:cNvSpPr>
            <a:spLocks noChangeArrowheads="1"/>
          </p:cNvSpPr>
          <p:nvPr/>
        </p:nvSpPr>
        <p:spPr bwMode="auto">
          <a:xfrm>
            <a:off x="6053138" y="357028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6" name="Rectangle 1278"/>
          <p:cNvSpPr>
            <a:spLocks noChangeArrowheads="1"/>
          </p:cNvSpPr>
          <p:nvPr/>
        </p:nvSpPr>
        <p:spPr bwMode="auto">
          <a:xfrm>
            <a:off x="6053138" y="3576638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7" name="Rectangle 1279"/>
          <p:cNvSpPr>
            <a:spLocks noChangeArrowheads="1"/>
          </p:cNvSpPr>
          <p:nvPr/>
        </p:nvSpPr>
        <p:spPr bwMode="auto">
          <a:xfrm>
            <a:off x="6053138" y="3582988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8" name="Rectangle 1280"/>
          <p:cNvSpPr>
            <a:spLocks noChangeArrowheads="1"/>
          </p:cNvSpPr>
          <p:nvPr/>
        </p:nvSpPr>
        <p:spPr bwMode="auto">
          <a:xfrm>
            <a:off x="6053138" y="358933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9" name="Rectangle 1281"/>
          <p:cNvSpPr>
            <a:spLocks noChangeArrowheads="1"/>
          </p:cNvSpPr>
          <p:nvPr/>
        </p:nvSpPr>
        <p:spPr bwMode="auto">
          <a:xfrm>
            <a:off x="6053138" y="3597275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0" name="Rectangle 1282"/>
          <p:cNvSpPr>
            <a:spLocks noChangeArrowheads="1"/>
          </p:cNvSpPr>
          <p:nvPr/>
        </p:nvSpPr>
        <p:spPr bwMode="auto">
          <a:xfrm>
            <a:off x="6053138" y="3602038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1" name="Rectangle 1283"/>
          <p:cNvSpPr>
            <a:spLocks noChangeArrowheads="1"/>
          </p:cNvSpPr>
          <p:nvPr/>
        </p:nvSpPr>
        <p:spPr bwMode="auto">
          <a:xfrm>
            <a:off x="6053138" y="360997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2" name="Rectangle 1284"/>
          <p:cNvSpPr>
            <a:spLocks noChangeArrowheads="1"/>
          </p:cNvSpPr>
          <p:nvPr/>
        </p:nvSpPr>
        <p:spPr bwMode="auto">
          <a:xfrm>
            <a:off x="6053138" y="361632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3" name="Rectangle 1285"/>
          <p:cNvSpPr>
            <a:spLocks noChangeArrowheads="1"/>
          </p:cNvSpPr>
          <p:nvPr/>
        </p:nvSpPr>
        <p:spPr bwMode="auto">
          <a:xfrm>
            <a:off x="6053138" y="362267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4" name="Rectangle 1286"/>
          <p:cNvSpPr>
            <a:spLocks noChangeArrowheads="1"/>
          </p:cNvSpPr>
          <p:nvPr/>
        </p:nvSpPr>
        <p:spPr bwMode="auto">
          <a:xfrm>
            <a:off x="6053138" y="3629025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5" name="Rectangle 1287"/>
          <p:cNvSpPr>
            <a:spLocks noChangeArrowheads="1"/>
          </p:cNvSpPr>
          <p:nvPr/>
        </p:nvSpPr>
        <p:spPr bwMode="auto">
          <a:xfrm>
            <a:off x="6053138" y="3635375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6" name="Rectangle 1288"/>
          <p:cNvSpPr>
            <a:spLocks noChangeArrowheads="1"/>
          </p:cNvSpPr>
          <p:nvPr/>
        </p:nvSpPr>
        <p:spPr bwMode="auto">
          <a:xfrm>
            <a:off x="6053138" y="3641725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7" name="Rectangle 1289"/>
          <p:cNvSpPr>
            <a:spLocks noChangeArrowheads="1"/>
          </p:cNvSpPr>
          <p:nvPr/>
        </p:nvSpPr>
        <p:spPr bwMode="auto">
          <a:xfrm>
            <a:off x="6053138" y="3648075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8" name="Rectangle 1290"/>
          <p:cNvSpPr>
            <a:spLocks noChangeArrowheads="1"/>
          </p:cNvSpPr>
          <p:nvPr/>
        </p:nvSpPr>
        <p:spPr bwMode="auto">
          <a:xfrm>
            <a:off x="6053138" y="3654425"/>
            <a:ext cx="41275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9" name="Rectangle 1291"/>
          <p:cNvSpPr>
            <a:spLocks noChangeArrowheads="1"/>
          </p:cNvSpPr>
          <p:nvPr/>
        </p:nvSpPr>
        <p:spPr bwMode="auto">
          <a:xfrm>
            <a:off x="6053138" y="366236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0" name="Rectangle 1292"/>
          <p:cNvSpPr>
            <a:spLocks noChangeArrowheads="1"/>
          </p:cNvSpPr>
          <p:nvPr/>
        </p:nvSpPr>
        <p:spPr bwMode="auto">
          <a:xfrm>
            <a:off x="6053138" y="366871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1" name="Rectangle 1293"/>
          <p:cNvSpPr>
            <a:spLocks noChangeArrowheads="1"/>
          </p:cNvSpPr>
          <p:nvPr/>
        </p:nvSpPr>
        <p:spPr bwMode="auto">
          <a:xfrm>
            <a:off x="6053138" y="3675063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2" name="Rectangle 1294"/>
          <p:cNvSpPr>
            <a:spLocks noChangeArrowheads="1"/>
          </p:cNvSpPr>
          <p:nvPr/>
        </p:nvSpPr>
        <p:spPr bwMode="auto">
          <a:xfrm>
            <a:off x="6053138" y="3681413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3" name="Rectangle 1295"/>
          <p:cNvSpPr>
            <a:spLocks noChangeArrowheads="1"/>
          </p:cNvSpPr>
          <p:nvPr/>
        </p:nvSpPr>
        <p:spPr bwMode="auto">
          <a:xfrm>
            <a:off x="6053138" y="368776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4" name="Rectangle 1296"/>
          <p:cNvSpPr>
            <a:spLocks noChangeArrowheads="1"/>
          </p:cNvSpPr>
          <p:nvPr/>
        </p:nvSpPr>
        <p:spPr bwMode="auto">
          <a:xfrm>
            <a:off x="6053138" y="3695700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5" name="Rectangle 1297"/>
          <p:cNvSpPr>
            <a:spLocks noChangeArrowheads="1"/>
          </p:cNvSpPr>
          <p:nvPr/>
        </p:nvSpPr>
        <p:spPr bwMode="auto">
          <a:xfrm>
            <a:off x="6053138" y="3700463"/>
            <a:ext cx="41275" cy="4762"/>
          </a:xfrm>
          <a:prstGeom prst="rect">
            <a:avLst/>
          </a:prstGeom>
          <a:solidFill>
            <a:srgbClr val="8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6" name="Rectangle 1298"/>
          <p:cNvSpPr>
            <a:spLocks noChangeArrowheads="1"/>
          </p:cNvSpPr>
          <p:nvPr/>
        </p:nvSpPr>
        <p:spPr bwMode="auto">
          <a:xfrm>
            <a:off x="6054725" y="3286125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7" name="Picture 129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08" name="Rectangle 1300"/>
          <p:cNvSpPr>
            <a:spLocks noChangeArrowheads="1"/>
          </p:cNvSpPr>
          <p:nvPr/>
        </p:nvSpPr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9" name="Picture 13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510" name="Picture 13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11" name="Rectangle 1303"/>
          <p:cNvSpPr>
            <a:spLocks noChangeArrowheads="1"/>
          </p:cNvSpPr>
          <p:nvPr/>
        </p:nvSpPr>
        <p:spPr bwMode="auto">
          <a:xfrm>
            <a:off x="6315075" y="330835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2" name="Line 1304"/>
          <p:cNvSpPr>
            <a:spLocks noChangeShapeType="1"/>
          </p:cNvSpPr>
          <p:nvPr/>
        </p:nvSpPr>
        <p:spPr bwMode="auto">
          <a:xfrm>
            <a:off x="63150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3" name="Line 1305"/>
          <p:cNvSpPr>
            <a:spLocks noChangeShapeType="1"/>
          </p:cNvSpPr>
          <p:nvPr/>
        </p:nvSpPr>
        <p:spPr bwMode="auto">
          <a:xfrm>
            <a:off x="63912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4" name="Rectangle 1306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5" name="Rectangle 1307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6" name="Rectangle 1308"/>
          <p:cNvSpPr>
            <a:spLocks noChangeArrowheads="1"/>
          </p:cNvSpPr>
          <p:nvPr/>
        </p:nvSpPr>
        <p:spPr bwMode="auto">
          <a:xfrm>
            <a:off x="6334125" y="3328988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7" name="Rectangle 1309"/>
          <p:cNvSpPr>
            <a:spLocks noChangeArrowheads="1"/>
          </p:cNvSpPr>
          <p:nvPr/>
        </p:nvSpPr>
        <p:spPr bwMode="auto">
          <a:xfrm>
            <a:off x="6346825" y="3328988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8" name="Rectangle 1310"/>
          <p:cNvSpPr>
            <a:spLocks noChangeArrowheads="1"/>
          </p:cNvSpPr>
          <p:nvPr/>
        </p:nvSpPr>
        <p:spPr bwMode="auto">
          <a:xfrm>
            <a:off x="6332538" y="3322638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9" name="Rectangle 1311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0" name="Rectangle 1312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1" name="Rectangle 1313"/>
          <p:cNvSpPr>
            <a:spLocks noChangeArrowheads="1"/>
          </p:cNvSpPr>
          <p:nvPr/>
        </p:nvSpPr>
        <p:spPr bwMode="auto">
          <a:xfrm>
            <a:off x="6335713" y="33226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2" name="Rectangle 1314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3" name="Rectangle 1315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4" name="Rectangle 1316"/>
          <p:cNvSpPr>
            <a:spLocks noChangeArrowheads="1"/>
          </p:cNvSpPr>
          <p:nvPr/>
        </p:nvSpPr>
        <p:spPr bwMode="auto">
          <a:xfrm>
            <a:off x="6338888" y="33226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5" name="Rectangle 1317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6" name="Rectangle 1318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7" name="Rectangle 1319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8" name="Rectangle 1320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9" name="Rectangle 1321"/>
          <p:cNvSpPr>
            <a:spLocks noChangeArrowheads="1"/>
          </p:cNvSpPr>
          <p:nvPr/>
        </p:nvSpPr>
        <p:spPr bwMode="auto">
          <a:xfrm>
            <a:off x="6343650" y="33226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0" name="Rectangle 1322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1" name="Rectangle 1323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2" name="Rectangle 1324"/>
          <p:cNvSpPr>
            <a:spLocks noChangeArrowheads="1"/>
          </p:cNvSpPr>
          <p:nvPr/>
        </p:nvSpPr>
        <p:spPr bwMode="auto">
          <a:xfrm>
            <a:off x="6346825" y="33226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3" name="Rectangle 1325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4" name="Rectangle 1326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5" name="Rectangle 1327"/>
          <p:cNvSpPr>
            <a:spLocks noChangeArrowheads="1"/>
          </p:cNvSpPr>
          <p:nvPr/>
        </p:nvSpPr>
        <p:spPr bwMode="auto">
          <a:xfrm>
            <a:off x="6350000" y="3322638"/>
            <a:ext cx="3175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6" name="Rectangle 1328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7" name="Rectangle 1329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8" name="Rectangle 1330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9" name="Rectangle 1331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0" name="Rectangle 1332"/>
          <p:cNvSpPr>
            <a:spLocks noChangeArrowheads="1"/>
          </p:cNvSpPr>
          <p:nvPr/>
        </p:nvSpPr>
        <p:spPr bwMode="auto">
          <a:xfrm>
            <a:off x="6354763" y="33226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1" name="Rectangle 1333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2" name="Rectangle 1334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3" name="Rectangle 1335"/>
          <p:cNvSpPr>
            <a:spLocks noChangeArrowheads="1"/>
          </p:cNvSpPr>
          <p:nvPr/>
        </p:nvSpPr>
        <p:spPr bwMode="auto">
          <a:xfrm>
            <a:off x="6357938" y="33226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4" name="Rectangle 1336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5" name="Rectangle 1337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6" name="Rectangle 1338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7" name="Rectangle 1339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8" name="Rectangle 1340"/>
          <p:cNvSpPr>
            <a:spLocks noChangeArrowheads="1"/>
          </p:cNvSpPr>
          <p:nvPr/>
        </p:nvSpPr>
        <p:spPr bwMode="auto">
          <a:xfrm>
            <a:off x="6362700" y="33226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9" name="Rectangle 1341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0" name="Rectangle 1342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1" name="Rectangle 1343"/>
          <p:cNvSpPr>
            <a:spLocks noChangeArrowheads="1"/>
          </p:cNvSpPr>
          <p:nvPr/>
        </p:nvSpPr>
        <p:spPr bwMode="auto">
          <a:xfrm>
            <a:off x="6365875" y="33226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2" name="Rectangle 1344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3" name="Rectangle 1345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4" name="Rectangle 1346"/>
          <p:cNvSpPr>
            <a:spLocks noChangeArrowheads="1"/>
          </p:cNvSpPr>
          <p:nvPr/>
        </p:nvSpPr>
        <p:spPr bwMode="auto">
          <a:xfrm>
            <a:off x="6369050" y="3322638"/>
            <a:ext cx="3175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5" name="Rectangle 1347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6" name="Rectangle 1348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7" name="Rectangle 1349"/>
          <p:cNvSpPr>
            <a:spLocks noChangeArrowheads="1"/>
          </p:cNvSpPr>
          <p:nvPr/>
        </p:nvSpPr>
        <p:spPr bwMode="auto">
          <a:xfrm>
            <a:off x="6372225" y="33226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8" name="Rectangle 1350"/>
          <p:cNvSpPr>
            <a:spLocks noChangeArrowheads="1"/>
          </p:cNvSpPr>
          <p:nvPr/>
        </p:nvSpPr>
        <p:spPr bwMode="auto">
          <a:xfrm>
            <a:off x="6361113" y="33289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9" name="Freeform 1351"/>
          <p:cNvSpPr>
            <a:spLocks/>
          </p:cNvSpPr>
          <p:nvPr/>
        </p:nvSpPr>
        <p:spPr bwMode="auto">
          <a:xfrm>
            <a:off x="6042025" y="3216275"/>
            <a:ext cx="395288" cy="519113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1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1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0" name="Rectangle 1352"/>
          <p:cNvSpPr>
            <a:spLocks noChangeArrowheads="1"/>
          </p:cNvSpPr>
          <p:nvPr/>
        </p:nvSpPr>
        <p:spPr bwMode="auto">
          <a:xfrm>
            <a:off x="6099175" y="3760788"/>
            <a:ext cx="3968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ASCC</a:t>
            </a:r>
          </a:p>
        </p:txBody>
      </p:sp>
      <p:sp>
        <p:nvSpPr>
          <p:cNvPr id="351561" name="Freeform 1353"/>
          <p:cNvSpPr>
            <a:spLocks noEditPoints="1"/>
          </p:cNvSpPr>
          <p:nvPr/>
        </p:nvSpPr>
        <p:spPr bwMode="auto">
          <a:xfrm>
            <a:off x="6130925" y="4610100"/>
            <a:ext cx="377825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6"/>
              </a:cxn>
              <a:cxn ang="0">
                <a:pos x="17" y="16"/>
              </a:cxn>
              <a:cxn ang="0">
                <a:pos x="17" y="3"/>
              </a:cxn>
              <a:cxn ang="0">
                <a:pos x="0" y="3"/>
              </a:cxn>
              <a:cxn ang="0">
                <a:pos x="70" y="22"/>
              </a:cxn>
              <a:cxn ang="0">
                <a:pos x="70" y="36"/>
              </a:cxn>
              <a:cxn ang="0">
                <a:pos x="86" y="36"/>
              </a:cxn>
              <a:cxn ang="0">
                <a:pos x="86" y="22"/>
              </a:cxn>
              <a:cxn ang="0">
                <a:pos x="70" y="22"/>
              </a:cxn>
              <a:cxn ang="0">
                <a:pos x="307" y="22"/>
              </a:cxn>
              <a:cxn ang="0">
                <a:pos x="307" y="36"/>
              </a:cxn>
              <a:cxn ang="0">
                <a:pos x="291" y="36"/>
              </a:cxn>
              <a:cxn ang="0">
                <a:pos x="291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6"/>
              </a:cxn>
              <a:cxn ang="0">
                <a:pos x="344" y="36"/>
              </a:cxn>
              <a:cxn ang="0">
                <a:pos x="344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6"/>
              </a:cxn>
              <a:cxn ang="0">
                <a:pos x="442" y="36"/>
              </a:cxn>
              <a:cxn ang="0">
                <a:pos x="442" y="22"/>
              </a:cxn>
              <a:cxn ang="0">
                <a:pos x="426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6">
                <a:moveTo>
                  <a:pt x="0" y="3"/>
                </a:moveTo>
                <a:lnTo>
                  <a:pt x="0" y="16"/>
                </a:lnTo>
                <a:lnTo>
                  <a:pt x="17" y="16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0" y="22"/>
                </a:moveTo>
                <a:lnTo>
                  <a:pt x="70" y="36"/>
                </a:lnTo>
                <a:lnTo>
                  <a:pt x="86" y="36"/>
                </a:lnTo>
                <a:lnTo>
                  <a:pt x="86" y="22"/>
                </a:lnTo>
                <a:lnTo>
                  <a:pt x="70" y="22"/>
                </a:lnTo>
                <a:close/>
                <a:moveTo>
                  <a:pt x="307" y="22"/>
                </a:moveTo>
                <a:lnTo>
                  <a:pt x="307" y="36"/>
                </a:lnTo>
                <a:lnTo>
                  <a:pt x="291" y="36"/>
                </a:lnTo>
                <a:lnTo>
                  <a:pt x="291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6"/>
                </a:lnTo>
                <a:lnTo>
                  <a:pt x="344" y="36"/>
                </a:lnTo>
                <a:lnTo>
                  <a:pt x="344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6"/>
                </a:lnTo>
                <a:lnTo>
                  <a:pt x="442" y="36"/>
                </a:lnTo>
                <a:lnTo>
                  <a:pt x="442" y="22"/>
                </a:lnTo>
                <a:lnTo>
                  <a:pt x="426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2" name="Rectangle 1354"/>
          <p:cNvSpPr>
            <a:spLocks noChangeArrowheads="1"/>
          </p:cNvSpPr>
          <p:nvPr/>
        </p:nvSpPr>
        <p:spPr bwMode="auto">
          <a:xfrm>
            <a:off x="6130925" y="46116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3" name="Rectangle 1355"/>
          <p:cNvSpPr>
            <a:spLocks noChangeArrowheads="1"/>
          </p:cNvSpPr>
          <p:nvPr/>
        </p:nvSpPr>
        <p:spPr bwMode="auto">
          <a:xfrm>
            <a:off x="6184900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4" name="Rectangle 1356"/>
          <p:cNvSpPr>
            <a:spLocks noChangeArrowheads="1"/>
          </p:cNvSpPr>
          <p:nvPr/>
        </p:nvSpPr>
        <p:spPr bwMode="auto">
          <a:xfrm>
            <a:off x="6361113" y="46259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5" name="Rectangle 1357"/>
          <p:cNvSpPr>
            <a:spLocks noChangeArrowheads="1"/>
          </p:cNvSpPr>
          <p:nvPr/>
        </p:nvSpPr>
        <p:spPr bwMode="auto">
          <a:xfrm>
            <a:off x="6391275" y="4625975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6" name="Rectangle 1358"/>
          <p:cNvSpPr>
            <a:spLocks noChangeArrowheads="1"/>
          </p:cNvSpPr>
          <p:nvPr/>
        </p:nvSpPr>
        <p:spPr bwMode="auto">
          <a:xfrm>
            <a:off x="6467475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7" name="Rectangle 1359"/>
          <p:cNvSpPr>
            <a:spLocks noChangeArrowheads="1"/>
          </p:cNvSpPr>
          <p:nvPr/>
        </p:nvSpPr>
        <p:spPr bwMode="auto">
          <a:xfrm>
            <a:off x="6496050" y="461010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8" name="Freeform 1360"/>
          <p:cNvSpPr>
            <a:spLocks/>
          </p:cNvSpPr>
          <p:nvPr/>
        </p:nvSpPr>
        <p:spPr bwMode="auto">
          <a:xfrm>
            <a:off x="6489700" y="4113213"/>
            <a:ext cx="30163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40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40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9" name="Freeform 1361"/>
          <p:cNvSpPr>
            <a:spLocks/>
          </p:cNvSpPr>
          <p:nvPr/>
        </p:nvSpPr>
        <p:spPr bwMode="auto">
          <a:xfrm>
            <a:off x="6381750" y="4113213"/>
            <a:ext cx="138113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0" name="Freeform 1362"/>
          <p:cNvSpPr>
            <a:spLocks/>
          </p:cNvSpPr>
          <p:nvPr/>
        </p:nvSpPr>
        <p:spPr bwMode="auto">
          <a:xfrm>
            <a:off x="6122988" y="4151313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1" name="Freeform 1363"/>
          <p:cNvSpPr>
            <a:spLocks/>
          </p:cNvSpPr>
          <p:nvPr/>
        </p:nvSpPr>
        <p:spPr bwMode="auto">
          <a:xfrm>
            <a:off x="6176963" y="411321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2" name="Rectangle 1364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3" name="Rectangle 1365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4" name="Rectangle 1366"/>
          <p:cNvSpPr>
            <a:spLocks noChangeArrowheads="1"/>
          </p:cNvSpPr>
          <p:nvPr/>
        </p:nvSpPr>
        <p:spPr bwMode="auto">
          <a:xfrm>
            <a:off x="6121400" y="4114800"/>
            <a:ext cx="398463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5" name="Rectangle 1367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6" name="Rectangle 1368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7" name="Rectangle 1369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8" name="Rectangle 1370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9" name="Rectangle 1371"/>
          <p:cNvSpPr>
            <a:spLocks noChangeArrowheads="1"/>
          </p:cNvSpPr>
          <p:nvPr/>
        </p:nvSpPr>
        <p:spPr bwMode="auto">
          <a:xfrm>
            <a:off x="6121400" y="4119563"/>
            <a:ext cx="398463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0" name="Rectangle 1372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1" name="Rectangle 1373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2" name="Rectangle 1374"/>
          <p:cNvSpPr>
            <a:spLocks noChangeArrowheads="1"/>
          </p:cNvSpPr>
          <p:nvPr/>
        </p:nvSpPr>
        <p:spPr bwMode="auto">
          <a:xfrm>
            <a:off x="6121400" y="4122738"/>
            <a:ext cx="398463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3" name="Rectangle 1375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4" name="Rectangle 1376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5" name="Rectangle 1377"/>
          <p:cNvSpPr>
            <a:spLocks noChangeArrowheads="1"/>
          </p:cNvSpPr>
          <p:nvPr/>
        </p:nvSpPr>
        <p:spPr bwMode="auto">
          <a:xfrm>
            <a:off x="6121400" y="4125913"/>
            <a:ext cx="398463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6" name="Rectangle 1378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7" name="Rectangle 1379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8" name="Rectangle 1380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9" name="Rectangle 1381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0" name="Rectangle 1382"/>
          <p:cNvSpPr>
            <a:spLocks noChangeArrowheads="1"/>
          </p:cNvSpPr>
          <p:nvPr/>
        </p:nvSpPr>
        <p:spPr bwMode="auto">
          <a:xfrm>
            <a:off x="6121400" y="4130675"/>
            <a:ext cx="398463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1" name="Rectangle 1383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2" name="Rectangle 1384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3" name="Rectangle 1385"/>
          <p:cNvSpPr>
            <a:spLocks noChangeArrowheads="1"/>
          </p:cNvSpPr>
          <p:nvPr/>
        </p:nvSpPr>
        <p:spPr bwMode="auto">
          <a:xfrm>
            <a:off x="6121400" y="4133850"/>
            <a:ext cx="398463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4" name="Rectangle 1386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5" name="Rectangle 1387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6" name="Rectangle 1388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7" name="Rectangle 1389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8" name="Rectangle 1390"/>
          <p:cNvSpPr>
            <a:spLocks noChangeArrowheads="1"/>
          </p:cNvSpPr>
          <p:nvPr/>
        </p:nvSpPr>
        <p:spPr bwMode="auto">
          <a:xfrm>
            <a:off x="6121400" y="4138613"/>
            <a:ext cx="398463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9" name="Rectangle 1391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0" name="Rectangle 1392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1" name="Rectangle 1393"/>
          <p:cNvSpPr>
            <a:spLocks noChangeArrowheads="1"/>
          </p:cNvSpPr>
          <p:nvPr/>
        </p:nvSpPr>
        <p:spPr bwMode="auto">
          <a:xfrm>
            <a:off x="6121400" y="4141788"/>
            <a:ext cx="398463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2" name="Rectangle 1394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3" name="Rectangle 1395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4" name="Rectangle 1396"/>
          <p:cNvSpPr>
            <a:spLocks noChangeArrowheads="1"/>
          </p:cNvSpPr>
          <p:nvPr/>
        </p:nvSpPr>
        <p:spPr bwMode="auto">
          <a:xfrm>
            <a:off x="6121400" y="4144963"/>
            <a:ext cx="398463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5" name="Rectangle 1397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6" name="Rectangle 1398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7" name="Rectangle 1399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8" name="Rectangle 1400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9" name="Rectangle 1401"/>
          <p:cNvSpPr>
            <a:spLocks noChangeArrowheads="1"/>
          </p:cNvSpPr>
          <p:nvPr/>
        </p:nvSpPr>
        <p:spPr bwMode="auto">
          <a:xfrm>
            <a:off x="6121400" y="4149725"/>
            <a:ext cx="398463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0" name="Rectangle 1402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1" name="Rectangle 1403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2" name="Rectangle 1404"/>
          <p:cNvSpPr>
            <a:spLocks noChangeArrowheads="1"/>
          </p:cNvSpPr>
          <p:nvPr/>
        </p:nvSpPr>
        <p:spPr bwMode="auto">
          <a:xfrm>
            <a:off x="6121400" y="4152900"/>
            <a:ext cx="398463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3" name="Rectangle 1405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4" name="Rectangle 1406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407"/>
          <p:cNvGrpSpPr>
            <a:grpSpLocks/>
          </p:cNvGrpSpPr>
          <p:nvPr/>
        </p:nvGrpSpPr>
        <p:grpSpPr bwMode="auto">
          <a:xfrm>
            <a:off x="6121400" y="4143375"/>
            <a:ext cx="398463" cy="488950"/>
            <a:chOff x="3856" y="2610"/>
            <a:chExt cx="251" cy="308"/>
          </a:xfrm>
        </p:grpSpPr>
        <p:sp>
          <p:nvSpPr>
            <p:cNvPr id="351616" name="Rectangle 1408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7" name="Rectangle 1409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8" name="Rectangle 1410"/>
            <p:cNvSpPr>
              <a:spLocks noChangeArrowheads="1"/>
            </p:cNvSpPr>
            <p:nvPr/>
          </p:nvSpPr>
          <p:spPr bwMode="auto">
            <a:xfrm>
              <a:off x="3856" y="2619"/>
              <a:ext cx="251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9" name="Rectangle 1411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0" name="Rectangle 1412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1" name="Rectangle 1413"/>
            <p:cNvSpPr>
              <a:spLocks noChangeArrowheads="1"/>
            </p:cNvSpPr>
            <p:nvPr/>
          </p:nvSpPr>
          <p:spPr bwMode="auto">
            <a:xfrm>
              <a:off x="3856" y="2621"/>
              <a:ext cx="251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2" name="Rectangle 1414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3" name="Rectangle 1415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4" name="Rectangle 1416"/>
            <p:cNvSpPr>
              <a:spLocks noChangeArrowheads="1"/>
            </p:cNvSpPr>
            <p:nvPr/>
          </p:nvSpPr>
          <p:spPr bwMode="auto">
            <a:xfrm>
              <a:off x="3856" y="2623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5" name="Rectangle 1417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6" name="Rectangle 1418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7" name="Rectangle 1419"/>
            <p:cNvSpPr>
              <a:spLocks noChangeArrowheads="1"/>
            </p:cNvSpPr>
            <p:nvPr/>
          </p:nvSpPr>
          <p:spPr bwMode="auto">
            <a:xfrm>
              <a:off x="402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8" name="Rectangle 1420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9" name="Rectangle 1421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0" name="Rectangle 1422"/>
            <p:cNvSpPr>
              <a:spLocks noChangeArrowheads="1"/>
            </p:cNvSpPr>
            <p:nvPr/>
          </p:nvSpPr>
          <p:spPr bwMode="auto">
            <a:xfrm>
              <a:off x="4022" y="2610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1" name="Rectangle 1423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2" name="Rectangle 1424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3" name="Rectangle 1425"/>
            <p:cNvSpPr>
              <a:spLocks noChangeArrowheads="1"/>
            </p:cNvSpPr>
            <p:nvPr/>
          </p:nvSpPr>
          <p:spPr bwMode="auto">
            <a:xfrm>
              <a:off x="4024" y="2610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4" name="Rectangle 1426"/>
            <p:cNvSpPr>
              <a:spLocks noChangeArrowheads="1"/>
            </p:cNvSpPr>
            <p:nvPr/>
          </p:nvSpPr>
          <p:spPr bwMode="auto">
            <a:xfrm>
              <a:off x="4025" y="2610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5" name="Rectangle 1427"/>
            <p:cNvSpPr>
              <a:spLocks noChangeArrowheads="1"/>
            </p:cNvSpPr>
            <p:nvPr/>
          </p:nvSpPr>
          <p:spPr bwMode="auto">
            <a:xfrm>
              <a:off x="4026" y="2610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6" name="Rectangle 1428"/>
            <p:cNvSpPr>
              <a:spLocks noChangeArrowheads="1"/>
            </p:cNvSpPr>
            <p:nvPr/>
          </p:nvSpPr>
          <p:spPr bwMode="auto">
            <a:xfrm>
              <a:off x="4026" y="2610"/>
              <a:ext cx="2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7" name="Rectangle 1429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8" name="Rectangle 1430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9" name="Rectangle 1431"/>
            <p:cNvSpPr>
              <a:spLocks noChangeArrowheads="1"/>
            </p:cNvSpPr>
            <p:nvPr/>
          </p:nvSpPr>
          <p:spPr bwMode="auto">
            <a:xfrm>
              <a:off x="4029" y="2610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0" name="Rectangle 1432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1" name="Rectangle 1433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2" name="Rectangle 1434"/>
            <p:cNvSpPr>
              <a:spLocks noChangeArrowheads="1"/>
            </p:cNvSpPr>
            <p:nvPr/>
          </p:nvSpPr>
          <p:spPr bwMode="auto">
            <a:xfrm>
              <a:off x="4031" y="2610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3" name="Rectangle 1435"/>
            <p:cNvSpPr>
              <a:spLocks noChangeArrowheads="1"/>
            </p:cNvSpPr>
            <p:nvPr/>
          </p:nvSpPr>
          <p:spPr bwMode="auto">
            <a:xfrm>
              <a:off x="4032" y="2610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4" name="Rectangle 1436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5" name="Rectangle 1437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6" name="Rectangle 1438"/>
            <p:cNvSpPr>
              <a:spLocks noChangeArrowheads="1"/>
            </p:cNvSpPr>
            <p:nvPr/>
          </p:nvSpPr>
          <p:spPr bwMode="auto">
            <a:xfrm>
              <a:off x="4034" y="2610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7" name="Rectangle 1439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8" name="Rectangle 1440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9" name="Rectangle 1441"/>
            <p:cNvSpPr>
              <a:spLocks noChangeArrowheads="1"/>
            </p:cNvSpPr>
            <p:nvPr/>
          </p:nvSpPr>
          <p:spPr bwMode="auto">
            <a:xfrm>
              <a:off x="4036" y="2610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0" name="Rectangle 1442"/>
            <p:cNvSpPr>
              <a:spLocks noChangeArrowheads="1"/>
            </p:cNvSpPr>
            <p:nvPr/>
          </p:nvSpPr>
          <p:spPr bwMode="auto">
            <a:xfrm>
              <a:off x="4036" y="2610"/>
              <a:ext cx="2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1" name="Rectangle 1443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2" name="Rectangle 1444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3" name="Rectangle 1445"/>
            <p:cNvSpPr>
              <a:spLocks noChangeArrowheads="1"/>
            </p:cNvSpPr>
            <p:nvPr/>
          </p:nvSpPr>
          <p:spPr bwMode="auto">
            <a:xfrm>
              <a:off x="4039" y="2610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4" name="Rectangle 1446"/>
            <p:cNvSpPr>
              <a:spLocks noChangeArrowheads="1"/>
            </p:cNvSpPr>
            <p:nvPr/>
          </p:nvSpPr>
          <p:spPr bwMode="auto">
            <a:xfrm>
              <a:off x="4040" y="2610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5" name="Rectangle 1447"/>
            <p:cNvSpPr>
              <a:spLocks noChangeArrowheads="1"/>
            </p:cNvSpPr>
            <p:nvPr/>
          </p:nvSpPr>
          <p:spPr bwMode="auto">
            <a:xfrm>
              <a:off x="4041" y="2610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6" name="Rectangle 1448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7" name="Rectangle 1449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8" name="Rectangle 1450"/>
            <p:cNvSpPr>
              <a:spLocks noChangeArrowheads="1"/>
            </p:cNvSpPr>
            <p:nvPr/>
          </p:nvSpPr>
          <p:spPr bwMode="auto">
            <a:xfrm>
              <a:off x="4043" y="2610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9" name="Rectangle 1451"/>
            <p:cNvSpPr>
              <a:spLocks noChangeArrowheads="1"/>
            </p:cNvSpPr>
            <p:nvPr/>
          </p:nvSpPr>
          <p:spPr bwMode="auto">
            <a:xfrm>
              <a:off x="4044" y="2610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0" name="Rectangle 1452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1" name="Rectangle 1453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2" name="Rectangle 1454"/>
            <p:cNvSpPr>
              <a:spLocks noChangeArrowheads="1"/>
            </p:cNvSpPr>
            <p:nvPr/>
          </p:nvSpPr>
          <p:spPr bwMode="auto">
            <a:xfrm>
              <a:off x="4046" y="2610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3" name="Rectangle 1455"/>
            <p:cNvSpPr>
              <a:spLocks noChangeArrowheads="1"/>
            </p:cNvSpPr>
            <p:nvPr/>
          </p:nvSpPr>
          <p:spPr bwMode="auto">
            <a:xfrm>
              <a:off x="4047" y="2610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4" name="Rectangle 1456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5" name="Rectangle 1457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6" name="Rectangle 1458"/>
            <p:cNvSpPr>
              <a:spLocks noChangeArrowheads="1"/>
            </p:cNvSpPr>
            <p:nvPr/>
          </p:nvSpPr>
          <p:spPr bwMode="auto">
            <a:xfrm>
              <a:off x="4049" y="2610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7" name="Rectangle 1459"/>
            <p:cNvSpPr>
              <a:spLocks noChangeArrowheads="1"/>
            </p:cNvSpPr>
            <p:nvPr/>
          </p:nvSpPr>
          <p:spPr bwMode="auto">
            <a:xfrm>
              <a:off x="4050" y="2610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8" name="Rectangle 1460"/>
            <p:cNvSpPr>
              <a:spLocks noChangeArrowheads="1"/>
            </p:cNvSpPr>
            <p:nvPr/>
          </p:nvSpPr>
          <p:spPr bwMode="auto">
            <a:xfrm>
              <a:off x="4051" y="2610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9" name="Rectangle 1461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0" name="Rectangle 1462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1" name="Rectangle 1463"/>
            <p:cNvSpPr>
              <a:spLocks noChangeArrowheads="1"/>
            </p:cNvSpPr>
            <p:nvPr/>
          </p:nvSpPr>
          <p:spPr bwMode="auto">
            <a:xfrm>
              <a:off x="4053" y="2610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2" name="Rectangle 1464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3" name="Rectangle 1465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4" name="Rectangle 1466"/>
            <p:cNvSpPr>
              <a:spLocks noChangeArrowheads="1"/>
            </p:cNvSpPr>
            <p:nvPr/>
          </p:nvSpPr>
          <p:spPr bwMode="auto">
            <a:xfrm>
              <a:off x="4055" y="2610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5" name="Rectangle 1467"/>
            <p:cNvSpPr>
              <a:spLocks noChangeArrowheads="1"/>
            </p:cNvSpPr>
            <p:nvPr/>
          </p:nvSpPr>
          <p:spPr bwMode="auto">
            <a:xfrm>
              <a:off x="4055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6" name="Rectangle 1468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7" name="Rectangle 1469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8" name="Rectangle 1470"/>
            <p:cNvSpPr>
              <a:spLocks noChangeArrowheads="1"/>
            </p:cNvSpPr>
            <p:nvPr/>
          </p:nvSpPr>
          <p:spPr bwMode="auto">
            <a:xfrm>
              <a:off x="4058" y="2610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9" name="Rectangle 1471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0" name="Rectangle 1472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1" name="Rectangle 1473"/>
            <p:cNvSpPr>
              <a:spLocks noChangeArrowheads="1"/>
            </p:cNvSpPr>
            <p:nvPr/>
          </p:nvSpPr>
          <p:spPr bwMode="auto">
            <a:xfrm>
              <a:off x="4060" y="2610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2" name="Rectangle 1474"/>
            <p:cNvSpPr>
              <a:spLocks noChangeArrowheads="1"/>
            </p:cNvSpPr>
            <p:nvPr/>
          </p:nvSpPr>
          <p:spPr bwMode="auto">
            <a:xfrm>
              <a:off x="4061" y="2610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3" name="Rectangle 1475"/>
            <p:cNvSpPr>
              <a:spLocks noChangeArrowheads="1"/>
            </p:cNvSpPr>
            <p:nvPr/>
          </p:nvSpPr>
          <p:spPr bwMode="auto">
            <a:xfrm>
              <a:off x="4062" y="2610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4" name="Rectangle 1476"/>
            <p:cNvSpPr>
              <a:spLocks noChangeArrowheads="1"/>
            </p:cNvSpPr>
            <p:nvPr/>
          </p:nvSpPr>
          <p:spPr bwMode="auto">
            <a:xfrm>
              <a:off x="4063" y="2610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5" name="Rectangle 1477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6" name="Rectangle 1478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7" name="Rectangle 1479"/>
            <p:cNvSpPr>
              <a:spLocks noChangeArrowheads="1"/>
            </p:cNvSpPr>
            <p:nvPr/>
          </p:nvSpPr>
          <p:spPr bwMode="auto">
            <a:xfrm>
              <a:off x="4065" y="2610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8" name="Rectangle 1480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9" name="Rectangle 1481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0" name="Rectangle 1482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1" name="Rectangle 1483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2" name="Rectangle 1484"/>
            <p:cNvSpPr>
              <a:spLocks noChangeArrowheads="1"/>
            </p:cNvSpPr>
            <p:nvPr/>
          </p:nvSpPr>
          <p:spPr bwMode="auto">
            <a:xfrm>
              <a:off x="4068" y="2610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3" name="Rectangle 1485"/>
            <p:cNvSpPr>
              <a:spLocks noChangeArrowheads="1"/>
            </p:cNvSpPr>
            <p:nvPr/>
          </p:nvSpPr>
          <p:spPr bwMode="auto">
            <a:xfrm>
              <a:off x="4069" y="2610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4" name="Rectangle 1486"/>
            <p:cNvSpPr>
              <a:spLocks noChangeArrowheads="1"/>
            </p:cNvSpPr>
            <p:nvPr/>
          </p:nvSpPr>
          <p:spPr bwMode="auto">
            <a:xfrm>
              <a:off x="4070" y="2610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5" name="Rectangle 1487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6" name="Rectangle 1488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7" name="Rectangle 1489"/>
            <p:cNvSpPr>
              <a:spLocks noChangeArrowheads="1"/>
            </p:cNvSpPr>
            <p:nvPr/>
          </p:nvSpPr>
          <p:spPr bwMode="auto">
            <a:xfrm>
              <a:off x="4072" y="2610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8" name="Rectangle 1490"/>
            <p:cNvSpPr>
              <a:spLocks noChangeArrowheads="1"/>
            </p:cNvSpPr>
            <p:nvPr/>
          </p:nvSpPr>
          <p:spPr bwMode="auto">
            <a:xfrm>
              <a:off x="4073" y="2610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9" name="Rectangle 1491"/>
            <p:cNvSpPr>
              <a:spLocks noChangeArrowheads="1"/>
            </p:cNvSpPr>
            <p:nvPr/>
          </p:nvSpPr>
          <p:spPr bwMode="auto">
            <a:xfrm>
              <a:off x="4074" y="2610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0" name="Rectangle 1492"/>
            <p:cNvSpPr>
              <a:spLocks noChangeArrowheads="1"/>
            </p:cNvSpPr>
            <p:nvPr/>
          </p:nvSpPr>
          <p:spPr bwMode="auto">
            <a:xfrm>
              <a:off x="4074" y="2610"/>
              <a:ext cx="2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1" name="Rectangle 1493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2" name="Rectangle 1494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3" name="Rectangle 1495"/>
            <p:cNvSpPr>
              <a:spLocks noChangeArrowheads="1"/>
            </p:cNvSpPr>
            <p:nvPr/>
          </p:nvSpPr>
          <p:spPr bwMode="auto">
            <a:xfrm>
              <a:off x="4077" y="2610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4" name="Rectangle 1496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5" name="Rectangle 1497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6" name="Rectangle 1498"/>
            <p:cNvSpPr>
              <a:spLocks noChangeArrowheads="1"/>
            </p:cNvSpPr>
            <p:nvPr/>
          </p:nvSpPr>
          <p:spPr bwMode="auto">
            <a:xfrm>
              <a:off x="4079" y="2610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7" name="Rectangle 1499"/>
            <p:cNvSpPr>
              <a:spLocks noChangeArrowheads="1"/>
            </p:cNvSpPr>
            <p:nvPr/>
          </p:nvSpPr>
          <p:spPr bwMode="auto">
            <a:xfrm>
              <a:off x="4079" y="2610"/>
              <a:ext cx="2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8" name="Rectangle 1500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9" name="Rectangle 1501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0" name="Rectangle 1502"/>
            <p:cNvSpPr>
              <a:spLocks noChangeArrowheads="1"/>
            </p:cNvSpPr>
            <p:nvPr/>
          </p:nvSpPr>
          <p:spPr bwMode="auto">
            <a:xfrm>
              <a:off x="4082" y="2610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1" name="Rectangle 1503"/>
            <p:cNvSpPr>
              <a:spLocks noChangeArrowheads="1"/>
            </p:cNvSpPr>
            <p:nvPr/>
          </p:nvSpPr>
          <p:spPr bwMode="auto">
            <a:xfrm>
              <a:off x="4083" y="2610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2" name="Rectangle 1504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3" name="Rectangle 1505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4" name="Rectangle 1506"/>
            <p:cNvSpPr>
              <a:spLocks noChangeArrowheads="1"/>
            </p:cNvSpPr>
            <p:nvPr/>
          </p:nvSpPr>
          <p:spPr bwMode="auto">
            <a:xfrm>
              <a:off x="4085" y="2610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5" name="Rectangle 1507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6" name="Rectangle 1508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7" name="Rectangle 1509"/>
            <p:cNvSpPr>
              <a:spLocks noChangeArrowheads="1"/>
            </p:cNvSpPr>
            <p:nvPr/>
          </p:nvSpPr>
          <p:spPr bwMode="auto">
            <a:xfrm>
              <a:off x="4087" y="2610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8" name="Rectangle 1510"/>
            <p:cNvSpPr>
              <a:spLocks noChangeArrowheads="1"/>
            </p:cNvSpPr>
            <p:nvPr/>
          </p:nvSpPr>
          <p:spPr bwMode="auto">
            <a:xfrm>
              <a:off x="4020" y="2610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9" name="Rectangle 1511"/>
            <p:cNvSpPr>
              <a:spLocks noChangeArrowheads="1"/>
            </p:cNvSpPr>
            <p:nvPr/>
          </p:nvSpPr>
          <p:spPr bwMode="auto">
            <a:xfrm>
              <a:off x="389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0" name="Rectangle 1512"/>
            <p:cNvSpPr>
              <a:spLocks noChangeArrowheads="1"/>
            </p:cNvSpPr>
            <p:nvPr/>
          </p:nvSpPr>
          <p:spPr bwMode="auto">
            <a:xfrm>
              <a:off x="3891" y="2610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1" name="Rectangle 1513"/>
            <p:cNvSpPr>
              <a:spLocks noChangeArrowheads="1"/>
            </p:cNvSpPr>
            <p:nvPr/>
          </p:nvSpPr>
          <p:spPr bwMode="auto">
            <a:xfrm>
              <a:off x="3893" y="2610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2" name="Rectangle 1514"/>
            <p:cNvSpPr>
              <a:spLocks noChangeArrowheads="1"/>
            </p:cNvSpPr>
            <p:nvPr/>
          </p:nvSpPr>
          <p:spPr bwMode="auto">
            <a:xfrm>
              <a:off x="3895" y="2610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3" name="Rectangle 1515"/>
            <p:cNvSpPr>
              <a:spLocks noChangeArrowheads="1"/>
            </p:cNvSpPr>
            <p:nvPr/>
          </p:nvSpPr>
          <p:spPr bwMode="auto">
            <a:xfrm>
              <a:off x="3898" y="2610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4" name="Rectangle 1516"/>
            <p:cNvSpPr>
              <a:spLocks noChangeArrowheads="1"/>
            </p:cNvSpPr>
            <p:nvPr/>
          </p:nvSpPr>
          <p:spPr bwMode="auto">
            <a:xfrm>
              <a:off x="3901" y="2610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5" name="Rectangle 1517"/>
            <p:cNvSpPr>
              <a:spLocks noChangeArrowheads="1"/>
            </p:cNvSpPr>
            <p:nvPr/>
          </p:nvSpPr>
          <p:spPr bwMode="auto">
            <a:xfrm>
              <a:off x="3904" y="2610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6" name="Rectangle 1518"/>
            <p:cNvSpPr>
              <a:spLocks noChangeArrowheads="1"/>
            </p:cNvSpPr>
            <p:nvPr/>
          </p:nvSpPr>
          <p:spPr bwMode="auto">
            <a:xfrm>
              <a:off x="3907" y="2610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7" name="Rectangle 1519"/>
            <p:cNvSpPr>
              <a:spLocks noChangeArrowheads="1"/>
            </p:cNvSpPr>
            <p:nvPr/>
          </p:nvSpPr>
          <p:spPr bwMode="auto">
            <a:xfrm>
              <a:off x="3910" y="2610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8" name="Rectangle 1520"/>
            <p:cNvSpPr>
              <a:spLocks noChangeArrowheads="1"/>
            </p:cNvSpPr>
            <p:nvPr/>
          </p:nvSpPr>
          <p:spPr bwMode="auto">
            <a:xfrm>
              <a:off x="3913" y="2610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9" name="Rectangle 1521"/>
            <p:cNvSpPr>
              <a:spLocks noChangeArrowheads="1"/>
            </p:cNvSpPr>
            <p:nvPr/>
          </p:nvSpPr>
          <p:spPr bwMode="auto">
            <a:xfrm>
              <a:off x="3915" y="2610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0" name="Rectangle 1522"/>
            <p:cNvSpPr>
              <a:spLocks noChangeArrowheads="1"/>
            </p:cNvSpPr>
            <p:nvPr/>
          </p:nvSpPr>
          <p:spPr bwMode="auto">
            <a:xfrm>
              <a:off x="3919" y="2610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1" name="Rectangle 1523"/>
            <p:cNvSpPr>
              <a:spLocks noChangeArrowheads="1"/>
            </p:cNvSpPr>
            <p:nvPr/>
          </p:nvSpPr>
          <p:spPr bwMode="auto">
            <a:xfrm>
              <a:off x="3922" y="2610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2" name="Rectangle 1524"/>
            <p:cNvSpPr>
              <a:spLocks noChangeArrowheads="1"/>
            </p:cNvSpPr>
            <p:nvPr/>
          </p:nvSpPr>
          <p:spPr bwMode="auto">
            <a:xfrm>
              <a:off x="3925" y="2610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3" name="Rectangle 1525"/>
            <p:cNvSpPr>
              <a:spLocks noChangeArrowheads="1"/>
            </p:cNvSpPr>
            <p:nvPr/>
          </p:nvSpPr>
          <p:spPr bwMode="auto">
            <a:xfrm>
              <a:off x="3928" y="2610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4" name="Rectangle 1526"/>
            <p:cNvSpPr>
              <a:spLocks noChangeArrowheads="1"/>
            </p:cNvSpPr>
            <p:nvPr/>
          </p:nvSpPr>
          <p:spPr bwMode="auto">
            <a:xfrm>
              <a:off x="3930" y="2610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5" name="Rectangle 1527"/>
            <p:cNvSpPr>
              <a:spLocks noChangeArrowheads="1"/>
            </p:cNvSpPr>
            <p:nvPr/>
          </p:nvSpPr>
          <p:spPr bwMode="auto">
            <a:xfrm>
              <a:off x="3933" y="2610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6" name="Rectangle 1528"/>
            <p:cNvSpPr>
              <a:spLocks noChangeArrowheads="1"/>
            </p:cNvSpPr>
            <p:nvPr/>
          </p:nvSpPr>
          <p:spPr bwMode="auto">
            <a:xfrm>
              <a:off x="3936" y="261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7" name="Rectangle 1529"/>
            <p:cNvSpPr>
              <a:spLocks noChangeArrowheads="1"/>
            </p:cNvSpPr>
            <p:nvPr/>
          </p:nvSpPr>
          <p:spPr bwMode="auto">
            <a:xfrm>
              <a:off x="3939" y="261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8" name="Rectangle 1530"/>
            <p:cNvSpPr>
              <a:spLocks noChangeArrowheads="1"/>
            </p:cNvSpPr>
            <p:nvPr/>
          </p:nvSpPr>
          <p:spPr bwMode="auto">
            <a:xfrm>
              <a:off x="3942" y="261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9" name="Rectangle 1531"/>
            <p:cNvSpPr>
              <a:spLocks noChangeArrowheads="1"/>
            </p:cNvSpPr>
            <p:nvPr/>
          </p:nvSpPr>
          <p:spPr bwMode="auto">
            <a:xfrm>
              <a:off x="3945" y="261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0" name="Rectangle 1532"/>
            <p:cNvSpPr>
              <a:spLocks noChangeArrowheads="1"/>
            </p:cNvSpPr>
            <p:nvPr/>
          </p:nvSpPr>
          <p:spPr bwMode="auto">
            <a:xfrm>
              <a:off x="3948" y="261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1" name="Rectangle 1533"/>
            <p:cNvSpPr>
              <a:spLocks noChangeArrowheads="1"/>
            </p:cNvSpPr>
            <p:nvPr/>
          </p:nvSpPr>
          <p:spPr bwMode="auto">
            <a:xfrm>
              <a:off x="3951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2" name="Rectangle 1534"/>
            <p:cNvSpPr>
              <a:spLocks noChangeArrowheads="1"/>
            </p:cNvSpPr>
            <p:nvPr/>
          </p:nvSpPr>
          <p:spPr bwMode="auto">
            <a:xfrm>
              <a:off x="3953" y="2610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3" name="Rectangle 1535"/>
            <p:cNvSpPr>
              <a:spLocks noChangeArrowheads="1"/>
            </p:cNvSpPr>
            <p:nvPr/>
          </p:nvSpPr>
          <p:spPr bwMode="auto">
            <a:xfrm>
              <a:off x="3956" y="2610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4" name="Rectangle 1536"/>
            <p:cNvSpPr>
              <a:spLocks noChangeArrowheads="1"/>
            </p:cNvSpPr>
            <p:nvPr/>
          </p:nvSpPr>
          <p:spPr bwMode="auto">
            <a:xfrm>
              <a:off x="3959" y="261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5" name="Rectangle 1537"/>
            <p:cNvSpPr>
              <a:spLocks noChangeArrowheads="1"/>
            </p:cNvSpPr>
            <p:nvPr/>
          </p:nvSpPr>
          <p:spPr bwMode="auto">
            <a:xfrm>
              <a:off x="3961" y="2610"/>
              <a:ext cx="4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6" name="Rectangle 1538"/>
            <p:cNvSpPr>
              <a:spLocks noChangeArrowheads="1"/>
            </p:cNvSpPr>
            <p:nvPr/>
          </p:nvSpPr>
          <p:spPr bwMode="auto">
            <a:xfrm>
              <a:off x="3965" y="261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7" name="Rectangle 1539"/>
            <p:cNvSpPr>
              <a:spLocks noChangeArrowheads="1"/>
            </p:cNvSpPr>
            <p:nvPr/>
          </p:nvSpPr>
          <p:spPr bwMode="auto">
            <a:xfrm>
              <a:off x="3968" y="2610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8" name="Rectangle 1540"/>
            <p:cNvSpPr>
              <a:spLocks noChangeArrowheads="1"/>
            </p:cNvSpPr>
            <p:nvPr/>
          </p:nvSpPr>
          <p:spPr bwMode="auto">
            <a:xfrm>
              <a:off x="3971" y="261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9" name="Rectangle 1541"/>
            <p:cNvSpPr>
              <a:spLocks noChangeArrowheads="1"/>
            </p:cNvSpPr>
            <p:nvPr/>
          </p:nvSpPr>
          <p:spPr bwMode="auto">
            <a:xfrm>
              <a:off x="3973" y="2610"/>
              <a:ext cx="4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0" name="Rectangle 1542"/>
            <p:cNvSpPr>
              <a:spLocks noChangeArrowheads="1"/>
            </p:cNvSpPr>
            <p:nvPr/>
          </p:nvSpPr>
          <p:spPr bwMode="auto">
            <a:xfrm>
              <a:off x="3977" y="2610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1" name="Rectangle 1543"/>
            <p:cNvSpPr>
              <a:spLocks noChangeArrowheads="1"/>
            </p:cNvSpPr>
            <p:nvPr/>
          </p:nvSpPr>
          <p:spPr bwMode="auto">
            <a:xfrm>
              <a:off x="3979" y="261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2" name="Rectangle 1544"/>
            <p:cNvSpPr>
              <a:spLocks noChangeArrowheads="1"/>
            </p:cNvSpPr>
            <p:nvPr/>
          </p:nvSpPr>
          <p:spPr bwMode="auto">
            <a:xfrm>
              <a:off x="3982" y="261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3" name="Rectangle 1545"/>
            <p:cNvSpPr>
              <a:spLocks noChangeArrowheads="1"/>
            </p:cNvSpPr>
            <p:nvPr/>
          </p:nvSpPr>
          <p:spPr bwMode="auto">
            <a:xfrm>
              <a:off x="3985" y="2610"/>
              <a:ext cx="4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4" name="Rectangle 1546"/>
            <p:cNvSpPr>
              <a:spLocks noChangeArrowheads="1"/>
            </p:cNvSpPr>
            <p:nvPr/>
          </p:nvSpPr>
          <p:spPr bwMode="auto">
            <a:xfrm>
              <a:off x="3989" y="2610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5" name="Rectangle 1547"/>
            <p:cNvSpPr>
              <a:spLocks noChangeArrowheads="1"/>
            </p:cNvSpPr>
            <p:nvPr/>
          </p:nvSpPr>
          <p:spPr bwMode="auto">
            <a:xfrm>
              <a:off x="3991" y="2610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6" name="Rectangle 1548"/>
            <p:cNvSpPr>
              <a:spLocks noChangeArrowheads="1"/>
            </p:cNvSpPr>
            <p:nvPr/>
          </p:nvSpPr>
          <p:spPr bwMode="auto">
            <a:xfrm>
              <a:off x="3994" y="261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7" name="Rectangle 1549"/>
            <p:cNvSpPr>
              <a:spLocks noChangeArrowheads="1"/>
            </p:cNvSpPr>
            <p:nvPr/>
          </p:nvSpPr>
          <p:spPr bwMode="auto">
            <a:xfrm>
              <a:off x="3997" y="2610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8" name="Rectangle 1550"/>
            <p:cNvSpPr>
              <a:spLocks noChangeArrowheads="1"/>
            </p:cNvSpPr>
            <p:nvPr/>
          </p:nvSpPr>
          <p:spPr bwMode="auto">
            <a:xfrm>
              <a:off x="3999" y="2610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9" name="Rectangle 1551"/>
            <p:cNvSpPr>
              <a:spLocks noChangeArrowheads="1"/>
            </p:cNvSpPr>
            <p:nvPr/>
          </p:nvSpPr>
          <p:spPr bwMode="auto">
            <a:xfrm>
              <a:off x="4002" y="2610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0" name="Rectangle 1552"/>
            <p:cNvSpPr>
              <a:spLocks noChangeArrowheads="1"/>
            </p:cNvSpPr>
            <p:nvPr/>
          </p:nvSpPr>
          <p:spPr bwMode="auto">
            <a:xfrm>
              <a:off x="4005" y="261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1" name="Rectangle 1553"/>
            <p:cNvSpPr>
              <a:spLocks noChangeArrowheads="1"/>
            </p:cNvSpPr>
            <p:nvPr/>
          </p:nvSpPr>
          <p:spPr bwMode="auto">
            <a:xfrm>
              <a:off x="4008" y="261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2" name="Rectangle 1554"/>
            <p:cNvSpPr>
              <a:spLocks noChangeArrowheads="1"/>
            </p:cNvSpPr>
            <p:nvPr/>
          </p:nvSpPr>
          <p:spPr bwMode="auto">
            <a:xfrm>
              <a:off x="4011" y="2610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3" name="Rectangle 1555"/>
            <p:cNvSpPr>
              <a:spLocks noChangeArrowheads="1"/>
            </p:cNvSpPr>
            <p:nvPr/>
          </p:nvSpPr>
          <p:spPr bwMode="auto">
            <a:xfrm>
              <a:off x="4014" y="2610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4" name="Rectangle 1556"/>
            <p:cNvSpPr>
              <a:spLocks noChangeArrowheads="1"/>
            </p:cNvSpPr>
            <p:nvPr/>
          </p:nvSpPr>
          <p:spPr bwMode="auto">
            <a:xfrm>
              <a:off x="4017" y="2610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5" name="Rectangle 1557"/>
            <p:cNvSpPr>
              <a:spLocks noChangeArrowheads="1"/>
            </p:cNvSpPr>
            <p:nvPr/>
          </p:nvSpPr>
          <p:spPr bwMode="auto">
            <a:xfrm>
              <a:off x="4019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6" name="Rectangle 1558"/>
            <p:cNvSpPr>
              <a:spLocks noChangeArrowheads="1"/>
            </p:cNvSpPr>
            <p:nvPr/>
          </p:nvSpPr>
          <p:spPr bwMode="auto">
            <a:xfrm>
              <a:off x="3890" y="261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7" name="Rectangle 1559"/>
            <p:cNvSpPr>
              <a:spLocks noChangeArrowheads="1"/>
            </p:cNvSpPr>
            <p:nvPr/>
          </p:nvSpPr>
          <p:spPr bwMode="auto">
            <a:xfrm>
              <a:off x="3856" y="2624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8" name="Rectangle 1560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9" name="Rectangle 1561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0" name="Rectangle 1562"/>
            <p:cNvSpPr>
              <a:spLocks noChangeArrowheads="1"/>
            </p:cNvSpPr>
            <p:nvPr/>
          </p:nvSpPr>
          <p:spPr bwMode="auto">
            <a:xfrm>
              <a:off x="3858" y="2624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1" name="Rectangle 1563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2" name="Rectangle 1564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3" name="Rectangle 1565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4" name="Rectangle 1566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5" name="Rectangle 1567"/>
            <p:cNvSpPr>
              <a:spLocks noChangeArrowheads="1"/>
            </p:cNvSpPr>
            <p:nvPr/>
          </p:nvSpPr>
          <p:spPr bwMode="auto">
            <a:xfrm>
              <a:off x="3861" y="2624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6" name="Rectangle 1568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7" name="Rectangle 1569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8" name="Rectangle 1570"/>
            <p:cNvSpPr>
              <a:spLocks noChangeArrowheads="1"/>
            </p:cNvSpPr>
            <p:nvPr/>
          </p:nvSpPr>
          <p:spPr bwMode="auto">
            <a:xfrm>
              <a:off x="3863" y="2624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9" name="Rectangle 1571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0" name="Rectangle 1572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1" name="Rectangle 1573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2" name="Rectangle 1574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3" name="Rectangle 1575"/>
            <p:cNvSpPr>
              <a:spLocks noChangeArrowheads="1"/>
            </p:cNvSpPr>
            <p:nvPr/>
          </p:nvSpPr>
          <p:spPr bwMode="auto">
            <a:xfrm>
              <a:off x="3866" y="2624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4" name="Rectangle 1576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5" name="Rectangle 1577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6" name="Rectangle 1578"/>
            <p:cNvSpPr>
              <a:spLocks noChangeArrowheads="1"/>
            </p:cNvSpPr>
            <p:nvPr/>
          </p:nvSpPr>
          <p:spPr bwMode="auto">
            <a:xfrm>
              <a:off x="3868" y="2624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7" name="Rectangle 1579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8" name="Rectangle 1580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9" name="Rectangle 1581"/>
            <p:cNvSpPr>
              <a:spLocks noChangeArrowheads="1"/>
            </p:cNvSpPr>
            <p:nvPr/>
          </p:nvSpPr>
          <p:spPr bwMode="auto">
            <a:xfrm>
              <a:off x="3870" y="2624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0" name="Rectangle 1582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1" name="Rectangle 1583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2" name="Rectangle 1584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3" name="Rectangle 1585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4" name="Rectangle 1586"/>
            <p:cNvSpPr>
              <a:spLocks noChangeArrowheads="1"/>
            </p:cNvSpPr>
            <p:nvPr/>
          </p:nvSpPr>
          <p:spPr bwMode="auto">
            <a:xfrm>
              <a:off x="3873" y="2624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5" name="Rectangle 1587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6" name="Rectangle 1588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7" name="Rectangle 1589"/>
            <p:cNvSpPr>
              <a:spLocks noChangeArrowheads="1"/>
            </p:cNvSpPr>
            <p:nvPr/>
          </p:nvSpPr>
          <p:spPr bwMode="auto">
            <a:xfrm>
              <a:off x="3875" y="2624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8" name="Rectangle 1590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9" name="Rectangle 1591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0" name="Rectangle 1592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1" name="Rectangle 1593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2" name="Rectangle 1594"/>
            <p:cNvSpPr>
              <a:spLocks noChangeArrowheads="1"/>
            </p:cNvSpPr>
            <p:nvPr/>
          </p:nvSpPr>
          <p:spPr bwMode="auto">
            <a:xfrm>
              <a:off x="3878" y="2624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3" name="Rectangle 1595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4" name="Rectangle 1596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5" name="Rectangle 1597"/>
            <p:cNvSpPr>
              <a:spLocks noChangeArrowheads="1"/>
            </p:cNvSpPr>
            <p:nvPr/>
          </p:nvSpPr>
          <p:spPr bwMode="auto">
            <a:xfrm>
              <a:off x="3880" y="2624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6" name="Rectangle 1598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7" name="Rectangle 1599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8" name="Rectangle 1600"/>
            <p:cNvSpPr>
              <a:spLocks noChangeArrowheads="1"/>
            </p:cNvSpPr>
            <p:nvPr/>
          </p:nvSpPr>
          <p:spPr bwMode="auto">
            <a:xfrm>
              <a:off x="3882" y="2624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9" name="Rectangle 1601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0" name="Rectangle 1602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1" name="Rectangle 1603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2" name="Rectangle 1604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3" name="Rectangle 1605"/>
            <p:cNvSpPr>
              <a:spLocks noChangeArrowheads="1"/>
            </p:cNvSpPr>
            <p:nvPr/>
          </p:nvSpPr>
          <p:spPr bwMode="auto">
            <a:xfrm>
              <a:off x="3885" y="2624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4" name="Rectangle 1606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5" name="Rectangle 1607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816" name="Rectangle 1608"/>
          <p:cNvSpPr>
            <a:spLocks noChangeArrowheads="1"/>
          </p:cNvSpPr>
          <p:nvPr/>
        </p:nvSpPr>
        <p:spPr bwMode="auto">
          <a:xfrm>
            <a:off x="6170613" y="4165600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7" name="Rectangle 1609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8" name="Rectangle 1610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9" name="Rectangle 1611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0" name="Rectangle 1612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1" name="Rectangle 1613"/>
          <p:cNvSpPr>
            <a:spLocks noChangeArrowheads="1"/>
          </p:cNvSpPr>
          <p:nvPr/>
        </p:nvSpPr>
        <p:spPr bwMode="auto">
          <a:xfrm>
            <a:off x="6122988" y="4167188"/>
            <a:ext cx="52387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2" name="Rectangle 1614"/>
          <p:cNvSpPr>
            <a:spLocks noChangeArrowheads="1"/>
          </p:cNvSpPr>
          <p:nvPr/>
        </p:nvSpPr>
        <p:spPr bwMode="auto">
          <a:xfrm>
            <a:off x="6135688" y="4181475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3" name="Rectangle 1615"/>
          <p:cNvSpPr>
            <a:spLocks noChangeArrowheads="1"/>
          </p:cNvSpPr>
          <p:nvPr/>
        </p:nvSpPr>
        <p:spPr bwMode="auto">
          <a:xfrm>
            <a:off x="6135688" y="418147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4" name="Rectangle 1616"/>
          <p:cNvSpPr>
            <a:spLocks noChangeArrowheads="1"/>
          </p:cNvSpPr>
          <p:nvPr/>
        </p:nvSpPr>
        <p:spPr bwMode="auto">
          <a:xfrm>
            <a:off x="6135688" y="418623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5" name="Rectangle 1617"/>
          <p:cNvSpPr>
            <a:spLocks noChangeArrowheads="1"/>
          </p:cNvSpPr>
          <p:nvPr/>
        </p:nvSpPr>
        <p:spPr bwMode="auto">
          <a:xfrm>
            <a:off x="6135688" y="4194175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6" name="Rectangle 1618"/>
          <p:cNvSpPr>
            <a:spLocks noChangeArrowheads="1"/>
          </p:cNvSpPr>
          <p:nvPr/>
        </p:nvSpPr>
        <p:spPr bwMode="auto">
          <a:xfrm>
            <a:off x="6135688" y="4200525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7" name="Rectangle 1619"/>
          <p:cNvSpPr>
            <a:spLocks noChangeArrowheads="1"/>
          </p:cNvSpPr>
          <p:nvPr/>
        </p:nvSpPr>
        <p:spPr bwMode="auto">
          <a:xfrm>
            <a:off x="6135688" y="420687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8" name="Rectangle 1620"/>
          <p:cNvSpPr>
            <a:spLocks noChangeArrowheads="1"/>
          </p:cNvSpPr>
          <p:nvPr/>
        </p:nvSpPr>
        <p:spPr bwMode="auto">
          <a:xfrm>
            <a:off x="6135688" y="421322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9" name="Rectangle 1621"/>
          <p:cNvSpPr>
            <a:spLocks noChangeArrowheads="1"/>
          </p:cNvSpPr>
          <p:nvPr/>
        </p:nvSpPr>
        <p:spPr bwMode="auto">
          <a:xfrm>
            <a:off x="6135688" y="421957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0" name="Rectangle 1622"/>
          <p:cNvSpPr>
            <a:spLocks noChangeArrowheads="1"/>
          </p:cNvSpPr>
          <p:nvPr/>
        </p:nvSpPr>
        <p:spPr bwMode="auto">
          <a:xfrm>
            <a:off x="6135688" y="422592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1" name="Rectangle 1623"/>
          <p:cNvSpPr>
            <a:spLocks noChangeArrowheads="1"/>
          </p:cNvSpPr>
          <p:nvPr/>
        </p:nvSpPr>
        <p:spPr bwMode="auto">
          <a:xfrm>
            <a:off x="6135688" y="4232275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2" name="Rectangle 1624"/>
          <p:cNvSpPr>
            <a:spLocks noChangeArrowheads="1"/>
          </p:cNvSpPr>
          <p:nvPr/>
        </p:nvSpPr>
        <p:spPr bwMode="auto">
          <a:xfrm>
            <a:off x="6135688" y="4240213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3" name="Rectangle 1625"/>
          <p:cNvSpPr>
            <a:spLocks noChangeArrowheads="1"/>
          </p:cNvSpPr>
          <p:nvPr/>
        </p:nvSpPr>
        <p:spPr bwMode="auto">
          <a:xfrm>
            <a:off x="6135688" y="4246563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4" name="Rectangle 1626"/>
          <p:cNvSpPr>
            <a:spLocks noChangeArrowheads="1"/>
          </p:cNvSpPr>
          <p:nvPr/>
        </p:nvSpPr>
        <p:spPr bwMode="auto">
          <a:xfrm>
            <a:off x="6135688" y="425291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5" name="Rectangle 1627"/>
          <p:cNvSpPr>
            <a:spLocks noChangeArrowheads="1"/>
          </p:cNvSpPr>
          <p:nvPr/>
        </p:nvSpPr>
        <p:spPr bwMode="auto">
          <a:xfrm>
            <a:off x="6135688" y="425926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6" name="Rectangle 1628"/>
          <p:cNvSpPr>
            <a:spLocks noChangeArrowheads="1"/>
          </p:cNvSpPr>
          <p:nvPr/>
        </p:nvSpPr>
        <p:spPr bwMode="auto">
          <a:xfrm>
            <a:off x="6135688" y="426561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7" name="Rectangle 1629"/>
          <p:cNvSpPr>
            <a:spLocks noChangeArrowheads="1"/>
          </p:cNvSpPr>
          <p:nvPr/>
        </p:nvSpPr>
        <p:spPr bwMode="auto">
          <a:xfrm>
            <a:off x="6135688" y="427196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8" name="Rectangle 1630"/>
          <p:cNvSpPr>
            <a:spLocks noChangeArrowheads="1"/>
          </p:cNvSpPr>
          <p:nvPr/>
        </p:nvSpPr>
        <p:spPr bwMode="auto">
          <a:xfrm>
            <a:off x="6135688" y="427831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9" name="Rectangle 1631"/>
          <p:cNvSpPr>
            <a:spLocks noChangeArrowheads="1"/>
          </p:cNvSpPr>
          <p:nvPr/>
        </p:nvSpPr>
        <p:spPr bwMode="auto">
          <a:xfrm>
            <a:off x="6135688" y="4284663"/>
            <a:ext cx="41275" cy="7937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0" name="Rectangle 1632"/>
          <p:cNvSpPr>
            <a:spLocks noChangeArrowheads="1"/>
          </p:cNvSpPr>
          <p:nvPr/>
        </p:nvSpPr>
        <p:spPr bwMode="auto">
          <a:xfrm>
            <a:off x="6135688" y="4292600"/>
            <a:ext cx="41275" cy="4763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1" name="Rectangle 1633"/>
          <p:cNvSpPr>
            <a:spLocks noChangeArrowheads="1"/>
          </p:cNvSpPr>
          <p:nvPr/>
        </p:nvSpPr>
        <p:spPr bwMode="auto">
          <a:xfrm>
            <a:off x="6135688" y="429736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2" name="Rectangle 1634"/>
          <p:cNvSpPr>
            <a:spLocks noChangeArrowheads="1"/>
          </p:cNvSpPr>
          <p:nvPr/>
        </p:nvSpPr>
        <p:spPr bwMode="auto">
          <a:xfrm>
            <a:off x="6135688" y="4305300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3" name="Rectangle 1635"/>
          <p:cNvSpPr>
            <a:spLocks noChangeArrowheads="1"/>
          </p:cNvSpPr>
          <p:nvPr/>
        </p:nvSpPr>
        <p:spPr bwMode="auto">
          <a:xfrm>
            <a:off x="6135688" y="4311650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4" name="Rectangle 1636"/>
          <p:cNvSpPr>
            <a:spLocks noChangeArrowheads="1"/>
          </p:cNvSpPr>
          <p:nvPr/>
        </p:nvSpPr>
        <p:spPr bwMode="auto">
          <a:xfrm>
            <a:off x="6135688" y="431800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5" name="Rectangle 1637"/>
          <p:cNvSpPr>
            <a:spLocks noChangeArrowheads="1"/>
          </p:cNvSpPr>
          <p:nvPr/>
        </p:nvSpPr>
        <p:spPr bwMode="auto">
          <a:xfrm>
            <a:off x="6135688" y="432435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6" name="Rectangle 1638"/>
          <p:cNvSpPr>
            <a:spLocks noChangeArrowheads="1"/>
          </p:cNvSpPr>
          <p:nvPr/>
        </p:nvSpPr>
        <p:spPr bwMode="auto">
          <a:xfrm>
            <a:off x="6135688" y="4330700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7" name="Rectangle 1639"/>
          <p:cNvSpPr>
            <a:spLocks noChangeArrowheads="1"/>
          </p:cNvSpPr>
          <p:nvPr/>
        </p:nvSpPr>
        <p:spPr bwMode="auto">
          <a:xfrm>
            <a:off x="6135688" y="4338638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8" name="Rectangle 1640"/>
          <p:cNvSpPr>
            <a:spLocks noChangeArrowheads="1"/>
          </p:cNvSpPr>
          <p:nvPr/>
        </p:nvSpPr>
        <p:spPr bwMode="auto">
          <a:xfrm>
            <a:off x="6135688" y="434340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9" name="Rectangle 1641"/>
          <p:cNvSpPr>
            <a:spLocks noChangeArrowheads="1"/>
          </p:cNvSpPr>
          <p:nvPr/>
        </p:nvSpPr>
        <p:spPr bwMode="auto">
          <a:xfrm>
            <a:off x="6135688" y="4351338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0" name="Rectangle 1642"/>
          <p:cNvSpPr>
            <a:spLocks noChangeArrowheads="1"/>
          </p:cNvSpPr>
          <p:nvPr/>
        </p:nvSpPr>
        <p:spPr bwMode="auto">
          <a:xfrm>
            <a:off x="6135688" y="4357688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1" name="Rectangle 1643"/>
          <p:cNvSpPr>
            <a:spLocks noChangeArrowheads="1"/>
          </p:cNvSpPr>
          <p:nvPr/>
        </p:nvSpPr>
        <p:spPr bwMode="auto">
          <a:xfrm>
            <a:off x="6135688" y="4364038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2" name="Rectangle 1644"/>
          <p:cNvSpPr>
            <a:spLocks noChangeArrowheads="1"/>
          </p:cNvSpPr>
          <p:nvPr/>
        </p:nvSpPr>
        <p:spPr bwMode="auto">
          <a:xfrm>
            <a:off x="6135688" y="4371975"/>
            <a:ext cx="41275" cy="7938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3" name="Rectangle 1645"/>
          <p:cNvSpPr>
            <a:spLocks noChangeArrowheads="1"/>
          </p:cNvSpPr>
          <p:nvPr/>
        </p:nvSpPr>
        <p:spPr bwMode="auto">
          <a:xfrm>
            <a:off x="6135688" y="4379913"/>
            <a:ext cx="41275" cy="6350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4" name="Rectangle 1646"/>
          <p:cNvSpPr>
            <a:spLocks noChangeArrowheads="1"/>
          </p:cNvSpPr>
          <p:nvPr/>
        </p:nvSpPr>
        <p:spPr bwMode="auto">
          <a:xfrm>
            <a:off x="6135688" y="438626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5" name="Rectangle 1647"/>
          <p:cNvSpPr>
            <a:spLocks noChangeArrowheads="1"/>
          </p:cNvSpPr>
          <p:nvPr/>
        </p:nvSpPr>
        <p:spPr bwMode="auto">
          <a:xfrm>
            <a:off x="6135688" y="439261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6" name="Rectangle 1648"/>
          <p:cNvSpPr>
            <a:spLocks noChangeArrowheads="1"/>
          </p:cNvSpPr>
          <p:nvPr/>
        </p:nvSpPr>
        <p:spPr bwMode="auto">
          <a:xfrm>
            <a:off x="6135688" y="4400550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7" name="Rectangle 1649"/>
          <p:cNvSpPr>
            <a:spLocks noChangeArrowheads="1"/>
          </p:cNvSpPr>
          <p:nvPr/>
        </p:nvSpPr>
        <p:spPr bwMode="auto">
          <a:xfrm>
            <a:off x="6135688" y="4406900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8" name="Rectangle 1650"/>
          <p:cNvSpPr>
            <a:spLocks noChangeArrowheads="1"/>
          </p:cNvSpPr>
          <p:nvPr/>
        </p:nvSpPr>
        <p:spPr bwMode="auto">
          <a:xfrm>
            <a:off x="6135688" y="441325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9" name="Rectangle 1651"/>
          <p:cNvSpPr>
            <a:spLocks noChangeArrowheads="1"/>
          </p:cNvSpPr>
          <p:nvPr/>
        </p:nvSpPr>
        <p:spPr bwMode="auto">
          <a:xfrm>
            <a:off x="6135688" y="441960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0" name="Rectangle 1652"/>
          <p:cNvSpPr>
            <a:spLocks noChangeArrowheads="1"/>
          </p:cNvSpPr>
          <p:nvPr/>
        </p:nvSpPr>
        <p:spPr bwMode="auto">
          <a:xfrm>
            <a:off x="6135688" y="4425950"/>
            <a:ext cx="41275" cy="7938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1" name="Rectangle 1653"/>
          <p:cNvSpPr>
            <a:spLocks noChangeArrowheads="1"/>
          </p:cNvSpPr>
          <p:nvPr/>
        </p:nvSpPr>
        <p:spPr bwMode="auto">
          <a:xfrm>
            <a:off x="6135688" y="4433888"/>
            <a:ext cx="41275" cy="4762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2" name="Rectangle 1654"/>
          <p:cNvSpPr>
            <a:spLocks noChangeArrowheads="1"/>
          </p:cNvSpPr>
          <p:nvPr/>
        </p:nvSpPr>
        <p:spPr bwMode="auto">
          <a:xfrm>
            <a:off x="6135688" y="443865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3" name="Rectangle 1655"/>
          <p:cNvSpPr>
            <a:spLocks noChangeArrowheads="1"/>
          </p:cNvSpPr>
          <p:nvPr/>
        </p:nvSpPr>
        <p:spPr bwMode="auto">
          <a:xfrm>
            <a:off x="6135688" y="4446588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4" name="Rectangle 1656"/>
          <p:cNvSpPr>
            <a:spLocks noChangeArrowheads="1"/>
          </p:cNvSpPr>
          <p:nvPr/>
        </p:nvSpPr>
        <p:spPr bwMode="auto">
          <a:xfrm>
            <a:off x="6135688" y="4452938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5" name="Rectangle 1657"/>
          <p:cNvSpPr>
            <a:spLocks noChangeArrowheads="1"/>
          </p:cNvSpPr>
          <p:nvPr/>
        </p:nvSpPr>
        <p:spPr bwMode="auto">
          <a:xfrm>
            <a:off x="6135688" y="445928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6" name="Rectangle 1658"/>
          <p:cNvSpPr>
            <a:spLocks noChangeArrowheads="1"/>
          </p:cNvSpPr>
          <p:nvPr/>
        </p:nvSpPr>
        <p:spPr bwMode="auto">
          <a:xfrm>
            <a:off x="6135688" y="446563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7" name="Rectangle 1659"/>
          <p:cNvSpPr>
            <a:spLocks noChangeArrowheads="1"/>
          </p:cNvSpPr>
          <p:nvPr/>
        </p:nvSpPr>
        <p:spPr bwMode="auto">
          <a:xfrm>
            <a:off x="6135688" y="4471988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8" name="Rectangle 1660"/>
          <p:cNvSpPr>
            <a:spLocks noChangeArrowheads="1"/>
          </p:cNvSpPr>
          <p:nvPr/>
        </p:nvSpPr>
        <p:spPr bwMode="auto">
          <a:xfrm>
            <a:off x="6135688" y="4479925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9" name="Rectangle 1661"/>
          <p:cNvSpPr>
            <a:spLocks noChangeArrowheads="1"/>
          </p:cNvSpPr>
          <p:nvPr/>
        </p:nvSpPr>
        <p:spPr bwMode="auto">
          <a:xfrm>
            <a:off x="6135688" y="448468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0" name="Rectangle 1662"/>
          <p:cNvSpPr>
            <a:spLocks noChangeArrowheads="1"/>
          </p:cNvSpPr>
          <p:nvPr/>
        </p:nvSpPr>
        <p:spPr bwMode="auto">
          <a:xfrm>
            <a:off x="6135688" y="4492625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1" name="Rectangle 1663"/>
          <p:cNvSpPr>
            <a:spLocks noChangeArrowheads="1"/>
          </p:cNvSpPr>
          <p:nvPr/>
        </p:nvSpPr>
        <p:spPr bwMode="auto">
          <a:xfrm>
            <a:off x="6135688" y="4498975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2" name="Rectangle 1664"/>
          <p:cNvSpPr>
            <a:spLocks noChangeArrowheads="1"/>
          </p:cNvSpPr>
          <p:nvPr/>
        </p:nvSpPr>
        <p:spPr bwMode="auto">
          <a:xfrm>
            <a:off x="6135688" y="450532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3" name="Rectangle 1665"/>
          <p:cNvSpPr>
            <a:spLocks noChangeArrowheads="1"/>
          </p:cNvSpPr>
          <p:nvPr/>
        </p:nvSpPr>
        <p:spPr bwMode="auto">
          <a:xfrm>
            <a:off x="6135688" y="451167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4" name="Rectangle 1666"/>
          <p:cNvSpPr>
            <a:spLocks noChangeArrowheads="1"/>
          </p:cNvSpPr>
          <p:nvPr/>
        </p:nvSpPr>
        <p:spPr bwMode="auto">
          <a:xfrm>
            <a:off x="6135688" y="451802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5" name="Rectangle 1667"/>
          <p:cNvSpPr>
            <a:spLocks noChangeArrowheads="1"/>
          </p:cNvSpPr>
          <p:nvPr/>
        </p:nvSpPr>
        <p:spPr bwMode="auto">
          <a:xfrm>
            <a:off x="6135688" y="4524375"/>
            <a:ext cx="41275" cy="7938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6" name="Rectangle 1668"/>
          <p:cNvSpPr>
            <a:spLocks noChangeArrowheads="1"/>
          </p:cNvSpPr>
          <p:nvPr/>
        </p:nvSpPr>
        <p:spPr bwMode="auto">
          <a:xfrm>
            <a:off x="6135688" y="4532313"/>
            <a:ext cx="41275" cy="4762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7" name="Rectangle 1669"/>
          <p:cNvSpPr>
            <a:spLocks noChangeArrowheads="1"/>
          </p:cNvSpPr>
          <p:nvPr/>
        </p:nvSpPr>
        <p:spPr bwMode="auto">
          <a:xfrm>
            <a:off x="6135688" y="4537075"/>
            <a:ext cx="41275" cy="7938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8" name="Rectangle 1670"/>
          <p:cNvSpPr>
            <a:spLocks noChangeArrowheads="1"/>
          </p:cNvSpPr>
          <p:nvPr/>
        </p:nvSpPr>
        <p:spPr bwMode="auto">
          <a:xfrm>
            <a:off x="6135688" y="4545013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9" name="Rectangle 1671"/>
          <p:cNvSpPr>
            <a:spLocks noChangeArrowheads="1"/>
          </p:cNvSpPr>
          <p:nvPr/>
        </p:nvSpPr>
        <p:spPr bwMode="auto">
          <a:xfrm>
            <a:off x="6135688" y="4551363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0" name="Rectangle 1672"/>
          <p:cNvSpPr>
            <a:spLocks noChangeArrowheads="1"/>
          </p:cNvSpPr>
          <p:nvPr/>
        </p:nvSpPr>
        <p:spPr bwMode="auto">
          <a:xfrm>
            <a:off x="6135688" y="455771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1" name="Rectangle 1673"/>
          <p:cNvSpPr>
            <a:spLocks noChangeArrowheads="1"/>
          </p:cNvSpPr>
          <p:nvPr/>
        </p:nvSpPr>
        <p:spPr bwMode="auto">
          <a:xfrm>
            <a:off x="6135688" y="456406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2" name="Rectangle 1674"/>
          <p:cNvSpPr>
            <a:spLocks noChangeArrowheads="1"/>
          </p:cNvSpPr>
          <p:nvPr/>
        </p:nvSpPr>
        <p:spPr bwMode="auto">
          <a:xfrm>
            <a:off x="6135688" y="4570413"/>
            <a:ext cx="41275" cy="7937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3" name="Rectangle 1675"/>
          <p:cNvSpPr>
            <a:spLocks noChangeArrowheads="1"/>
          </p:cNvSpPr>
          <p:nvPr/>
        </p:nvSpPr>
        <p:spPr bwMode="auto">
          <a:xfrm>
            <a:off x="6135688" y="4578350"/>
            <a:ext cx="41275" cy="4763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4" name="Rectangle 1676"/>
          <p:cNvSpPr>
            <a:spLocks noChangeArrowheads="1"/>
          </p:cNvSpPr>
          <p:nvPr/>
        </p:nvSpPr>
        <p:spPr bwMode="auto">
          <a:xfrm>
            <a:off x="6135688" y="458311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5" name="Rectangle 1677"/>
          <p:cNvSpPr>
            <a:spLocks noChangeArrowheads="1"/>
          </p:cNvSpPr>
          <p:nvPr/>
        </p:nvSpPr>
        <p:spPr bwMode="auto">
          <a:xfrm>
            <a:off x="6135688" y="4591050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6" name="Rectangle 1678"/>
          <p:cNvSpPr>
            <a:spLocks noChangeArrowheads="1"/>
          </p:cNvSpPr>
          <p:nvPr/>
        </p:nvSpPr>
        <p:spPr bwMode="auto">
          <a:xfrm>
            <a:off x="6135688" y="4597400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7" name="Rectangle 1679"/>
          <p:cNvSpPr>
            <a:spLocks noChangeArrowheads="1"/>
          </p:cNvSpPr>
          <p:nvPr/>
        </p:nvSpPr>
        <p:spPr bwMode="auto">
          <a:xfrm>
            <a:off x="6135688" y="4181475"/>
            <a:ext cx="39687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88" name="Picture 168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89" name="Picture 168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0" name="Rectangle 1682"/>
          <p:cNvSpPr>
            <a:spLocks noChangeArrowheads="1"/>
          </p:cNvSpPr>
          <p:nvPr/>
        </p:nvSpPr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91" name="Picture 168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92" name="Picture 168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3" name="Rectangle 1685"/>
          <p:cNvSpPr>
            <a:spLocks noChangeArrowheads="1"/>
          </p:cNvSpPr>
          <p:nvPr/>
        </p:nvSpPr>
        <p:spPr bwMode="auto">
          <a:xfrm>
            <a:off x="6397625" y="420370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4" name="Line 1686"/>
          <p:cNvSpPr>
            <a:spLocks noChangeShapeType="1"/>
          </p:cNvSpPr>
          <p:nvPr/>
        </p:nvSpPr>
        <p:spPr bwMode="auto">
          <a:xfrm>
            <a:off x="63976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5" name="Line 1687"/>
          <p:cNvSpPr>
            <a:spLocks noChangeShapeType="1"/>
          </p:cNvSpPr>
          <p:nvPr/>
        </p:nvSpPr>
        <p:spPr bwMode="auto">
          <a:xfrm>
            <a:off x="64738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6" name="Rectangle 1688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7" name="Rectangle 1689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8" name="Rectangle 1690"/>
          <p:cNvSpPr>
            <a:spLocks noChangeArrowheads="1"/>
          </p:cNvSpPr>
          <p:nvPr/>
        </p:nvSpPr>
        <p:spPr bwMode="auto">
          <a:xfrm>
            <a:off x="6415088" y="4224338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9" name="Rectangle 1691"/>
          <p:cNvSpPr>
            <a:spLocks noChangeArrowheads="1"/>
          </p:cNvSpPr>
          <p:nvPr/>
        </p:nvSpPr>
        <p:spPr bwMode="auto">
          <a:xfrm>
            <a:off x="6429375" y="4224338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0" name="Rectangle 1692"/>
          <p:cNvSpPr>
            <a:spLocks noChangeArrowheads="1"/>
          </p:cNvSpPr>
          <p:nvPr/>
        </p:nvSpPr>
        <p:spPr bwMode="auto">
          <a:xfrm>
            <a:off x="6415088" y="4219575"/>
            <a:ext cx="1587" cy="476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1" name="Rectangle 1693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2" name="Rectangle 1694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3" name="Rectangle 1695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4" name="Rectangle 1696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5" name="Rectangle 1697"/>
          <p:cNvSpPr>
            <a:spLocks noChangeArrowheads="1"/>
          </p:cNvSpPr>
          <p:nvPr/>
        </p:nvSpPr>
        <p:spPr bwMode="auto">
          <a:xfrm>
            <a:off x="6419850" y="4219575"/>
            <a:ext cx="1588" cy="4763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6" name="Rectangle 1698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7" name="Rectangle 1699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8" name="Rectangle 1700"/>
          <p:cNvSpPr>
            <a:spLocks noChangeArrowheads="1"/>
          </p:cNvSpPr>
          <p:nvPr/>
        </p:nvSpPr>
        <p:spPr bwMode="auto">
          <a:xfrm>
            <a:off x="6423025" y="4219575"/>
            <a:ext cx="1588" cy="4763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9" name="Rectangle 1701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0" name="Rectangle 1702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1" name="Rectangle 1703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2" name="Rectangle 1704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3" name="Rectangle 1705"/>
          <p:cNvSpPr>
            <a:spLocks noChangeArrowheads="1"/>
          </p:cNvSpPr>
          <p:nvPr/>
        </p:nvSpPr>
        <p:spPr bwMode="auto">
          <a:xfrm>
            <a:off x="6427788" y="4219575"/>
            <a:ext cx="1587" cy="4763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4" name="Rectangle 1706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5" name="Rectangle 1707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6" name="Rectangle 1708"/>
          <p:cNvSpPr>
            <a:spLocks noChangeArrowheads="1"/>
          </p:cNvSpPr>
          <p:nvPr/>
        </p:nvSpPr>
        <p:spPr bwMode="auto">
          <a:xfrm>
            <a:off x="6429375" y="4219575"/>
            <a:ext cx="3175" cy="4763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7" name="Rectangle 1709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8" name="Rectangle 1710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9" name="Rectangle 1711"/>
          <p:cNvSpPr>
            <a:spLocks noChangeArrowheads="1"/>
          </p:cNvSpPr>
          <p:nvPr/>
        </p:nvSpPr>
        <p:spPr bwMode="auto">
          <a:xfrm>
            <a:off x="6434138" y="4219575"/>
            <a:ext cx="1587" cy="4763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0" name="Rectangle 1712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1" name="Rectangle 1713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2" name="Rectangle 1714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3" name="Rectangle 1715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4" name="Rectangle 1716"/>
          <p:cNvSpPr>
            <a:spLocks noChangeArrowheads="1"/>
          </p:cNvSpPr>
          <p:nvPr/>
        </p:nvSpPr>
        <p:spPr bwMode="auto">
          <a:xfrm>
            <a:off x="6438900" y="4219575"/>
            <a:ext cx="1588" cy="47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5" name="Rectangle 1717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6" name="Rectangle 1718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7" name="Rectangle 1719"/>
          <p:cNvSpPr>
            <a:spLocks noChangeArrowheads="1"/>
          </p:cNvSpPr>
          <p:nvPr/>
        </p:nvSpPr>
        <p:spPr bwMode="auto">
          <a:xfrm>
            <a:off x="6442075" y="4219575"/>
            <a:ext cx="1588" cy="4763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8" name="Rectangle 1720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9" name="Rectangle 1721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0" name="Rectangle 1722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1" name="Rectangle 1723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2" name="Rectangle 1724"/>
          <p:cNvSpPr>
            <a:spLocks noChangeArrowheads="1"/>
          </p:cNvSpPr>
          <p:nvPr/>
        </p:nvSpPr>
        <p:spPr bwMode="auto">
          <a:xfrm>
            <a:off x="6446838" y="4219575"/>
            <a:ext cx="1587" cy="4763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3" name="Rectangle 1725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4" name="Rectangle 1726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5" name="Rectangle 1727"/>
          <p:cNvSpPr>
            <a:spLocks noChangeArrowheads="1"/>
          </p:cNvSpPr>
          <p:nvPr/>
        </p:nvSpPr>
        <p:spPr bwMode="auto">
          <a:xfrm>
            <a:off x="6448425" y="4219575"/>
            <a:ext cx="3175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6" name="Rectangle 1728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7" name="Rectangle 1729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8" name="Rectangle 1730"/>
          <p:cNvSpPr>
            <a:spLocks noChangeArrowheads="1"/>
          </p:cNvSpPr>
          <p:nvPr/>
        </p:nvSpPr>
        <p:spPr bwMode="auto">
          <a:xfrm>
            <a:off x="6453188" y="42195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9" name="Rectangle 1731"/>
          <p:cNvSpPr>
            <a:spLocks noChangeArrowheads="1"/>
          </p:cNvSpPr>
          <p:nvPr/>
        </p:nvSpPr>
        <p:spPr bwMode="auto">
          <a:xfrm>
            <a:off x="6454775" y="42195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0" name="Rectangle 1732"/>
          <p:cNvSpPr>
            <a:spLocks noChangeArrowheads="1"/>
          </p:cNvSpPr>
          <p:nvPr/>
        </p:nvSpPr>
        <p:spPr bwMode="auto">
          <a:xfrm>
            <a:off x="6442075" y="422433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1" name="Freeform 1733"/>
          <p:cNvSpPr>
            <a:spLocks/>
          </p:cNvSpPr>
          <p:nvPr/>
        </p:nvSpPr>
        <p:spPr bwMode="auto">
          <a:xfrm>
            <a:off x="6122988" y="4113213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9"/>
              </a:cxn>
              <a:cxn ang="0">
                <a:pos x="19" y="48"/>
              </a:cxn>
              <a:cxn ang="0">
                <a:pos x="67" y="48"/>
              </a:cxn>
              <a:cxn ang="0">
                <a:pos x="67" y="40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9"/>
                </a:lnTo>
                <a:lnTo>
                  <a:pt x="19" y="48"/>
                </a:lnTo>
                <a:lnTo>
                  <a:pt x="67" y="48"/>
                </a:lnTo>
                <a:lnTo>
                  <a:pt x="67" y="40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2" name="Rectangle 1734"/>
          <p:cNvSpPr>
            <a:spLocks noChangeArrowheads="1"/>
          </p:cNvSpPr>
          <p:nvPr/>
        </p:nvSpPr>
        <p:spPr bwMode="auto">
          <a:xfrm>
            <a:off x="5846763" y="4686300"/>
            <a:ext cx="5857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Fermilab</a:t>
            </a:r>
          </a:p>
        </p:txBody>
      </p:sp>
      <p:sp>
        <p:nvSpPr>
          <p:cNvPr id="351943" name="Freeform 1735"/>
          <p:cNvSpPr>
            <a:spLocks noEditPoints="1"/>
          </p:cNvSpPr>
          <p:nvPr/>
        </p:nvSpPr>
        <p:spPr bwMode="auto">
          <a:xfrm>
            <a:off x="2894013" y="3470275"/>
            <a:ext cx="376237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69" y="22"/>
              </a:cxn>
              <a:cxn ang="0">
                <a:pos x="69" y="35"/>
              </a:cxn>
              <a:cxn ang="0">
                <a:pos x="86" y="35"/>
              </a:cxn>
              <a:cxn ang="0">
                <a:pos x="86" y="22"/>
              </a:cxn>
              <a:cxn ang="0">
                <a:pos x="69" y="22"/>
              </a:cxn>
              <a:cxn ang="0">
                <a:pos x="307" y="22"/>
              </a:cxn>
              <a:cxn ang="0">
                <a:pos x="307" y="35"/>
              </a:cxn>
              <a:cxn ang="0">
                <a:pos x="290" y="35"/>
              </a:cxn>
              <a:cxn ang="0">
                <a:pos x="290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5" y="22"/>
              </a:cxn>
              <a:cxn ang="0">
                <a:pos x="425" y="35"/>
              </a:cxn>
              <a:cxn ang="0">
                <a:pos x="442" y="35"/>
              </a:cxn>
              <a:cxn ang="0">
                <a:pos x="442" y="22"/>
              </a:cxn>
              <a:cxn ang="0">
                <a:pos x="425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69" y="22"/>
                </a:moveTo>
                <a:lnTo>
                  <a:pt x="69" y="35"/>
                </a:lnTo>
                <a:lnTo>
                  <a:pt x="86" y="35"/>
                </a:lnTo>
                <a:lnTo>
                  <a:pt x="86" y="22"/>
                </a:lnTo>
                <a:lnTo>
                  <a:pt x="69" y="22"/>
                </a:lnTo>
                <a:close/>
                <a:moveTo>
                  <a:pt x="307" y="22"/>
                </a:moveTo>
                <a:lnTo>
                  <a:pt x="307" y="35"/>
                </a:lnTo>
                <a:lnTo>
                  <a:pt x="290" y="35"/>
                </a:lnTo>
                <a:lnTo>
                  <a:pt x="290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5" y="22"/>
                </a:moveTo>
                <a:lnTo>
                  <a:pt x="425" y="35"/>
                </a:lnTo>
                <a:lnTo>
                  <a:pt x="442" y="35"/>
                </a:lnTo>
                <a:lnTo>
                  <a:pt x="442" y="22"/>
                </a:lnTo>
                <a:lnTo>
                  <a:pt x="425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4" name="Rectangle 1736"/>
          <p:cNvSpPr>
            <a:spLocks noChangeArrowheads="1"/>
          </p:cNvSpPr>
          <p:nvPr/>
        </p:nvSpPr>
        <p:spPr bwMode="auto">
          <a:xfrm>
            <a:off x="2894013" y="3471863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5" name="Rectangle 1737"/>
          <p:cNvSpPr>
            <a:spLocks noChangeArrowheads="1"/>
          </p:cNvSpPr>
          <p:nvPr/>
        </p:nvSpPr>
        <p:spPr bwMode="auto">
          <a:xfrm>
            <a:off x="2947988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6" name="Rectangle 1738"/>
          <p:cNvSpPr>
            <a:spLocks noChangeArrowheads="1"/>
          </p:cNvSpPr>
          <p:nvPr/>
        </p:nvSpPr>
        <p:spPr bwMode="auto">
          <a:xfrm>
            <a:off x="3124200" y="3486150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7" name="Rectangle 1739"/>
          <p:cNvSpPr>
            <a:spLocks noChangeArrowheads="1"/>
          </p:cNvSpPr>
          <p:nvPr/>
        </p:nvSpPr>
        <p:spPr bwMode="auto">
          <a:xfrm>
            <a:off x="3152775" y="3486150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8" name="Rectangle 1740"/>
          <p:cNvSpPr>
            <a:spLocks noChangeArrowheads="1"/>
          </p:cNvSpPr>
          <p:nvPr/>
        </p:nvSpPr>
        <p:spPr bwMode="auto">
          <a:xfrm>
            <a:off x="3230563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9" name="Rectangle 1741"/>
          <p:cNvSpPr>
            <a:spLocks noChangeArrowheads="1"/>
          </p:cNvSpPr>
          <p:nvPr/>
        </p:nvSpPr>
        <p:spPr bwMode="auto">
          <a:xfrm>
            <a:off x="3259138" y="3470275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0" name="Freeform 1742"/>
          <p:cNvSpPr>
            <a:spLocks/>
          </p:cNvSpPr>
          <p:nvPr/>
        </p:nvSpPr>
        <p:spPr bwMode="auto">
          <a:xfrm>
            <a:off x="3251200" y="2973388"/>
            <a:ext cx="31750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1" name="Freeform 1743"/>
          <p:cNvSpPr>
            <a:spLocks/>
          </p:cNvSpPr>
          <p:nvPr/>
        </p:nvSpPr>
        <p:spPr bwMode="auto">
          <a:xfrm>
            <a:off x="3144838" y="297338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2" name="Freeform 1744"/>
          <p:cNvSpPr>
            <a:spLocks/>
          </p:cNvSpPr>
          <p:nvPr/>
        </p:nvSpPr>
        <p:spPr bwMode="auto">
          <a:xfrm>
            <a:off x="2886075" y="301148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3" name="Freeform 1745"/>
          <p:cNvSpPr>
            <a:spLocks/>
          </p:cNvSpPr>
          <p:nvPr/>
        </p:nvSpPr>
        <p:spPr bwMode="auto">
          <a:xfrm>
            <a:off x="2940050" y="2973388"/>
            <a:ext cx="234950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4" name="Rectangle 1746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5" name="Rectangle 1747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6" name="Rectangle 1748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7" name="Rectangle 1749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8" name="Rectangle 1750"/>
          <p:cNvSpPr>
            <a:spLocks noChangeArrowheads="1"/>
          </p:cNvSpPr>
          <p:nvPr/>
        </p:nvSpPr>
        <p:spPr bwMode="auto">
          <a:xfrm>
            <a:off x="2884488" y="2976563"/>
            <a:ext cx="398462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9" name="Rectangle 1751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0" name="Rectangle 1752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1" name="Rectangle 1753"/>
          <p:cNvSpPr>
            <a:spLocks noChangeArrowheads="1"/>
          </p:cNvSpPr>
          <p:nvPr/>
        </p:nvSpPr>
        <p:spPr bwMode="auto">
          <a:xfrm>
            <a:off x="2884488" y="2979738"/>
            <a:ext cx="398462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2" name="Rectangle 1754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3" name="Rectangle 1755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4" name="Rectangle 1756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5" name="Rectangle 1757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6" name="Rectangle 1758"/>
          <p:cNvSpPr>
            <a:spLocks noChangeArrowheads="1"/>
          </p:cNvSpPr>
          <p:nvPr/>
        </p:nvSpPr>
        <p:spPr bwMode="auto">
          <a:xfrm>
            <a:off x="2884488" y="2984500"/>
            <a:ext cx="398462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7" name="Rectangle 1759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8" name="Rectangle 1760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9" name="Rectangle 1761"/>
          <p:cNvSpPr>
            <a:spLocks noChangeArrowheads="1"/>
          </p:cNvSpPr>
          <p:nvPr/>
        </p:nvSpPr>
        <p:spPr bwMode="auto">
          <a:xfrm>
            <a:off x="2884488" y="2987675"/>
            <a:ext cx="398462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0" name="Rectangle 1762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1" name="Rectangle 1763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2" name="Rectangle 1764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3" name="Rectangle 1765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4" name="Rectangle 1766"/>
          <p:cNvSpPr>
            <a:spLocks noChangeArrowheads="1"/>
          </p:cNvSpPr>
          <p:nvPr/>
        </p:nvSpPr>
        <p:spPr bwMode="auto">
          <a:xfrm>
            <a:off x="2884488" y="2992438"/>
            <a:ext cx="398462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5" name="Rectangle 1767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6" name="Rectangle 1768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7" name="Rectangle 1769"/>
          <p:cNvSpPr>
            <a:spLocks noChangeArrowheads="1"/>
          </p:cNvSpPr>
          <p:nvPr/>
        </p:nvSpPr>
        <p:spPr bwMode="auto">
          <a:xfrm>
            <a:off x="2884488" y="2995613"/>
            <a:ext cx="398462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8" name="Rectangle 1770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9" name="Rectangle 1771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0" name="Rectangle 1772"/>
          <p:cNvSpPr>
            <a:spLocks noChangeArrowheads="1"/>
          </p:cNvSpPr>
          <p:nvPr/>
        </p:nvSpPr>
        <p:spPr bwMode="auto">
          <a:xfrm>
            <a:off x="2884488" y="2998788"/>
            <a:ext cx="398462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1" name="Rectangle 1773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2" name="Rectangle 1774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3" name="Rectangle 1775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4" name="Rectangle 1776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5" name="Rectangle 1777"/>
          <p:cNvSpPr>
            <a:spLocks noChangeArrowheads="1"/>
          </p:cNvSpPr>
          <p:nvPr/>
        </p:nvSpPr>
        <p:spPr bwMode="auto">
          <a:xfrm>
            <a:off x="2884488" y="3003550"/>
            <a:ext cx="398462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6" name="Rectangle 1778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7" name="Rectangle 1779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8" name="Rectangle 1780"/>
          <p:cNvSpPr>
            <a:spLocks noChangeArrowheads="1"/>
          </p:cNvSpPr>
          <p:nvPr/>
        </p:nvSpPr>
        <p:spPr bwMode="auto">
          <a:xfrm>
            <a:off x="2884488" y="3006725"/>
            <a:ext cx="398462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9" name="Rectangle 1781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0" name="Rectangle 1782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1" name="Rectangle 1783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2" name="Rectangle 1784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3" name="Rectangle 1785"/>
          <p:cNvSpPr>
            <a:spLocks noChangeArrowheads="1"/>
          </p:cNvSpPr>
          <p:nvPr/>
        </p:nvSpPr>
        <p:spPr bwMode="auto">
          <a:xfrm>
            <a:off x="2884488" y="3011488"/>
            <a:ext cx="398462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4" name="Rectangle 1786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5" name="Rectangle 1787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6" name="Rectangle 1788"/>
          <p:cNvSpPr>
            <a:spLocks noChangeArrowheads="1"/>
          </p:cNvSpPr>
          <p:nvPr/>
        </p:nvSpPr>
        <p:spPr bwMode="auto">
          <a:xfrm>
            <a:off x="2884488" y="3014663"/>
            <a:ext cx="398462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7" name="Rectangle 1789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8" name="Rectangle 1790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9" name="Rectangle 1791"/>
          <p:cNvSpPr>
            <a:spLocks noChangeArrowheads="1"/>
          </p:cNvSpPr>
          <p:nvPr/>
        </p:nvSpPr>
        <p:spPr bwMode="auto">
          <a:xfrm>
            <a:off x="2884488" y="3017838"/>
            <a:ext cx="398462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0" name="Rectangle 1792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1" name="Rectangle 1793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2" name="Rectangle 1794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3" name="Rectangle 1795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4" name="Rectangle 1796"/>
          <p:cNvSpPr>
            <a:spLocks noChangeArrowheads="1"/>
          </p:cNvSpPr>
          <p:nvPr/>
        </p:nvSpPr>
        <p:spPr bwMode="auto">
          <a:xfrm>
            <a:off x="2884488" y="3022600"/>
            <a:ext cx="398462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5" name="Rectangle 1797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6" name="Rectangle 1798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7" name="Rectangle 1799"/>
          <p:cNvSpPr>
            <a:spLocks noChangeArrowheads="1"/>
          </p:cNvSpPr>
          <p:nvPr/>
        </p:nvSpPr>
        <p:spPr bwMode="auto">
          <a:xfrm>
            <a:off x="2884488" y="3025775"/>
            <a:ext cx="398462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8" name="Rectangle 1800"/>
          <p:cNvSpPr>
            <a:spLocks noChangeArrowheads="1"/>
          </p:cNvSpPr>
          <p:nvPr/>
        </p:nvSpPr>
        <p:spPr bwMode="auto">
          <a:xfrm>
            <a:off x="3144838" y="30019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9" name="Rectangle 1801"/>
          <p:cNvSpPr>
            <a:spLocks noChangeArrowheads="1"/>
          </p:cNvSpPr>
          <p:nvPr/>
        </p:nvSpPr>
        <p:spPr bwMode="auto">
          <a:xfrm>
            <a:off x="3146425" y="3001963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0" name="Rectangle 1802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1" name="Rectangle 1803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2" name="Rectangle 1804"/>
          <p:cNvSpPr>
            <a:spLocks noChangeArrowheads="1"/>
          </p:cNvSpPr>
          <p:nvPr/>
        </p:nvSpPr>
        <p:spPr bwMode="auto">
          <a:xfrm>
            <a:off x="3149600" y="3001963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3" name="Rectangle 1805"/>
          <p:cNvSpPr>
            <a:spLocks noChangeArrowheads="1"/>
          </p:cNvSpPr>
          <p:nvPr/>
        </p:nvSpPr>
        <p:spPr bwMode="auto">
          <a:xfrm>
            <a:off x="3149600" y="3001963"/>
            <a:ext cx="3175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4" name="Rectangle 1806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5" name="Rectangle 1807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808"/>
          <p:cNvGrpSpPr>
            <a:grpSpLocks/>
          </p:cNvGrpSpPr>
          <p:nvPr/>
        </p:nvGrpSpPr>
        <p:grpSpPr bwMode="auto">
          <a:xfrm>
            <a:off x="2884488" y="3001963"/>
            <a:ext cx="368300" cy="490537"/>
            <a:chOff x="1817" y="1891"/>
            <a:chExt cx="232" cy="309"/>
          </a:xfrm>
        </p:grpSpPr>
        <p:sp>
          <p:nvSpPr>
            <p:cNvPr id="352017" name="Rectangle 1809"/>
            <p:cNvSpPr>
              <a:spLocks noChangeArrowheads="1"/>
            </p:cNvSpPr>
            <p:nvPr/>
          </p:nvSpPr>
          <p:spPr bwMode="auto">
            <a:xfrm>
              <a:off x="1987" y="1891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8" name="Rectangle 1810"/>
            <p:cNvSpPr>
              <a:spLocks noChangeArrowheads="1"/>
            </p:cNvSpPr>
            <p:nvPr/>
          </p:nvSpPr>
          <p:spPr bwMode="auto">
            <a:xfrm>
              <a:off x="1988" y="1891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9" name="Rectangle 1811"/>
            <p:cNvSpPr>
              <a:spLocks noChangeArrowheads="1"/>
            </p:cNvSpPr>
            <p:nvPr/>
          </p:nvSpPr>
          <p:spPr bwMode="auto">
            <a:xfrm>
              <a:off x="1989" y="1891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0" name="Rectangle 1812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1" name="Rectangle 1813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2" name="Rectangle 1814"/>
            <p:cNvSpPr>
              <a:spLocks noChangeArrowheads="1"/>
            </p:cNvSpPr>
            <p:nvPr/>
          </p:nvSpPr>
          <p:spPr bwMode="auto">
            <a:xfrm>
              <a:off x="1991" y="1891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3" name="Rectangle 1815"/>
            <p:cNvSpPr>
              <a:spLocks noChangeArrowheads="1"/>
            </p:cNvSpPr>
            <p:nvPr/>
          </p:nvSpPr>
          <p:spPr bwMode="auto">
            <a:xfrm>
              <a:off x="1992" y="1891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4" name="Rectangle 1816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5" name="Rectangle 1817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6" name="Rectangle 1818"/>
            <p:cNvSpPr>
              <a:spLocks noChangeArrowheads="1"/>
            </p:cNvSpPr>
            <p:nvPr/>
          </p:nvSpPr>
          <p:spPr bwMode="auto">
            <a:xfrm>
              <a:off x="1994" y="1891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7" name="Rectangle 1819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8" name="Rectangle 1820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9" name="Rectangle 1821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0" name="Rectangle 1822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1" name="Rectangle 1823"/>
            <p:cNvSpPr>
              <a:spLocks noChangeArrowheads="1"/>
            </p:cNvSpPr>
            <p:nvPr/>
          </p:nvSpPr>
          <p:spPr bwMode="auto">
            <a:xfrm>
              <a:off x="1997" y="1891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2" name="Rectangle 1824"/>
            <p:cNvSpPr>
              <a:spLocks noChangeArrowheads="1"/>
            </p:cNvSpPr>
            <p:nvPr/>
          </p:nvSpPr>
          <p:spPr bwMode="auto">
            <a:xfrm>
              <a:off x="1998" y="1891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3" name="Rectangle 1825"/>
            <p:cNvSpPr>
              <a:spLocks noChangeArrowheads="1"/>
            </p:cNvSpPr>
            <p:nvPr/>
          </p:nvSpPr>
          <p:spPr bwMode="auto">
            <a:xfrm>
              <a:off x="1999" y="1891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4" name="Rectangle 1826"/>
            <p:cNvSpPr>
              <a:spLocks noChangeArrowheads="1"/>
            </p:cNvSpPr>
            <p:nvPr/>
          </p:nvSpPr>
          <p:spPr bwMode="auto">
            <a:xfrm>
              <a:off x="2000" y="1891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5" name="Rectangle 1827"/>
            <p:cNvSpPr>
              <a:spLocks noChangeArrowheads="1"/>
            </p:cNvSpPr>
            <p:nvPr/>
          </p:nvSpPr>
          <p:spPr bwMode="auto">
            <a:xfrm>
              <a:off x="2000" y="1891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6" name="Rectangle 1828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7" name="Rectangle 1829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8" name="Rectangle 1830"/>
            <p:cNvSpPr>
              <a:spLocks noChangeArrowheads="1"/>
            </p:cNvSpPr>
            <p:nvPr/>
          </p:nvSpPr>
          <p:spPr bwMode="auto">
            <a:xfrm>
              <a:off x="2003" y="1891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9" name="Rectangle 1831"/>
            <p:cNvSpPr>
              <a:spLocks noChangeArrowheads="1"/>
            </p:cNvSpPr>
            <p:nvPr/>
          </p:nvSpPr>
          <p:spPr bwMode="auto">
            <a:xfrm>
              <a:off x="2003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0" name="Rectangle 1832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1" name="Rectangle 1833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2" name="Rectangle 1834"/>
            <p:cNvSpPr>
              <a:spLocks noChangeArrowheads="1"/>
            </p:cNvSpPr>
            <p:nvPr/>
          </p:nvSpPr>
          <p:spPr bwMode="auto">
            <a:xfrm>
              <a:off x="2006" y="1891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3" name="Rectangle 1835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4" name="Rectangle 1836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5" name="Rectangle 1837"/>
            <p:cNvSpPr>
              <a:spLocks noChangeArrowheads="1"/>
            </p:cNvSpPr>
            <p:nvPr/>
          </p:nvSpPr>
          <p:spPr bwMode="auto">
            <a:xfrm>
              <a:off x="2008" y="1891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6" name="Rectangle 1838"/>
            <p:cNvSpPr>
              <a:spLocks noChangeArrowheads="1"/>
            </p:cNvSpPr>
            <p:nvPr/>
          </p:nvSpPr>
          <p:spPr bwMode="auto">
            <a:xfrm>
              <a:off x="2009" y="1891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7" name="Rectangle 1839"/>
            <p:cNvSpPr>
              <a:spLocks noChangeArrowheads="1"/>
            </p:cNvSpPr>
            <p:nvPr/>
          </p:nvSpPr>
          <p:spPr bwMode="auto">
            <a:xfrm>
              <a:off x="2010" y="1891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8" name="Rectangle 1840"/>
            <p:cNvSpPr>
              <a:spLocks noChangeArrowheads="1"/>
            </p:cNvSpPr>
            <p:nvPr/>
          </p:nvSpPr>
          <p:spPr bwMode="auto">
            <a:xfrm>
              <a:off x="2010" y="1891"/>
              <a:ext cx="2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9" name="Rectangle 1841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0" name="Rectangle 1842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1" name="Rectangle 1843"/>
            <p:cNvSpPr>
              <a:spLocks noChangeArrowheads="1"/>
            </p:cNvSpPr>
            <p:nvPr/>
          </p:nvSpPr>
          <p:spPr bwMode="auto">
            <a:xfrm>
              <a:off x="2013" y="1891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2" name="Rectangle 1844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3" name="Rectangle 1845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4" name="Rectangle 1846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5" name="Rectangle 1847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6" name="Rectangle 1848"/>
            <p:cNvSpPr>
              <a:spLocks noChangeArrowheads="1"/>
            </p:cNvSpPr>
            <p:nvPr/>
          </p:nvSpPr>
          <p:spPr bwMode="auto">
            <a:xfrm>
              <a:off x="2016" y="1891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7" name="Rectangle 1849"/>
            <p:cNvSpPr>
              <a:spLocks noChangeArrowheads="1"/>
            </p:cNvSpPr>
            <p:nvPr/>
          </p:nvSpPr>
          <p:spPr bwMode="auto">
            <a:xfrm>
              <a:off x="2017" y="1891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8" name="Rectangle 1850"/>
            <p:cNvSpPr>
              <a:spLocks noChangeArrowheads="1"/>
            </p:cNvSpPr>
            <p:nvPr/>
          </p:nvSpPr>
          <p:spPr bwMode="auto">
            <a:xfrm>
              <a:off x="2018" y="1891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9" name="Rectangle 1851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0" name="Rectangle 1852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1" name="Rectangle 1853"/>
            <p:cNvSpPr>
              <a:spLocks noChangeArrowheads="1"/>
            </p:cNvSpPr>
            <p:nvPr/>
          </p:nvSpPr>
          <p:spPr bwMode="auto">
            <a:xfrm>
              <a:off x="2020" y="1891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2" name="Rectangle 1854"/>
            <p:cNvSpPr>
              <a:spLocks noChangeArrowheads="1"/>
            </p:cNvSpPr>
            <p:nvPr/>
          </p:nvSpPr>
          <p:spPr bwMode="auto">
            <a:xfrm>
              <a:off x="2020" y="1891"/>
              <a:ext cx="2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3" name="Rectangle 1855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4" name="Rectangle 1856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5" name="Rectangle 1857"/>
            <p:cNvSpPr>
              <a:spLocks noChangeArrowheads="1"/>
            </p:cNvSpPr>
            <p:nvPr/>
          </p:nvSpPr>
          <p:spPr bwMode="auto">
            <a:xfrm>
              <a:off x="2023" y="1891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6" name="Rectangle 1858"/>
            <p:cNvSpPr>
              <a:spLocks noChangeArrowheads="1"/>
            </p:cNvSpPr>
            <p:nvPr/>
          </p:nvSpPr>
          <p:spPr bwMode="auto">
            <a:xfrm>
              <a:off x="2024" y="1891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7" name="Rectangle 1859"/>
            <p:cNvSpPr>
              <a:spLocks noChangeArrowheads="1"/>
            </p:cNvSpPr>
            <p:nvPr/>
          </p:nvSpPr>
          <p:spPr bwMode="auto">
            <a:xfrm>
              <a:off x="2025" y="1891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8" name="Rectangle 1860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9" name="Rectangle 1861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0" name="Rectangle 1862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1" name="Rectangle 1863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2" name="Rectangle 1864"/>
            <p:cNvSpPr>
              <a:spLocks noChangeArrowheads="1"/>
            </p:cNvSpPr>
            <p:nvPr/>
          </p:nvSpPr>
          <p:spPr bwMode="auto">
            <a:xfrm>
              <a:off x="2028" y="1891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3" name="Rectangle 1865"/>
            <p:cNvSpPr>
              <a:spLocks noChangeArrowheads="1"/>
            </p:cNvSpPr>
            <p:nvPr/>
          </p:nvSpPr>
          <p:spPr bwMode="auto">
            <a:xfrm>
              <a:off x="2029" y="1891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4" name="Rectangle 1866"/>
            <p:cNvSpPr>
              <a:spLocks noChangeArrowheads="1"/>
            </p:cNvSpPr>
            <p:nvPr/>
          </p:nvSpPr>
          <p:spPr bwMode="auto">
            <a:xfrm>
              <a:off x="2030" y="1891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5" name="Rectangle 1867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6" name="Rectangle 1868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7" name="Rectangle 1869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8" name="Rectangle 1870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9" name="Rectangle 1871"/>
            <p:cNvSpPr>
              <a:spLocks noChangeArrowheads="1"/>
            </p:cNvSpPr>
            <p:nvPr/>
          </p:nvSpPr>
          <p:spPr bwMode="auto">
            <a:xfrm>
              <a:off x="2033" y="1891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0" name="Rectangle 1872"/>
            <p:cNvSpPr>
              <a:spLocks noChangeArrowheads="1"/>
            </p:cNvSpPr>
            <p:nvPr/>
          </p:nvSpPr>
          <p:spPr bwMode="auto">
            <a:xfrm>
              <a:off x="2034" y="1891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1" name="Rectangle 1873"/>
            <p:cNvSpPr>
              <a:spLocks noChangeArrowheads="1"/>
            </p:cNvSpPr>
            <p:nvPr/>
          </p:nvSpPr>
          <p:spPr bwMode="auto">
            <a:xfrm>
              <a:off x="2035" y="1891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2" name="Rectangle 1874"/>
            <p:cNvSpPr>
              <a:spLocks noChangeArrowheads="1"/>
            </p:cNvSpPr>
            <p:nvPr/>
          </p:nvSpPr>
          <p:spPr bwMode="auto">
            <a:xfrm>
              <a:off x="2036" y="1891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3" name="Rectangle 1875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4" name="Rectangle 1876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5" name="Rectangle 1877"/>
            <p:cNvSpPr>
              <a:spLocks noChangeArrowheads="1"/>
            </p:cNvSpPr>
            <p:nvPr/>
          </p:nvSpPr>
          <p:spPr bwMode="auto">
            <a:xfrm>
              <a:off x="2038" y="1891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6" name="Rectangle 1878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7" name="Rectangle 1879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8" name="Rectangle 1880"/>
            <p:cNvSpPr>
              <a:spLocks noChangeArrowheads="1"/>
            </p:cNvSpPr>
            <p:nvPr/>
          </p:nvSpPr>
          <p:spPr bwMode="auto">
            <a:xfrm>
              <a:off x="2040" y="1891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9" name="Rectangle 1881"/>
            <p:cNvSpPr>
              <a:spLocks noChangeArrowheads="1"/>
            </p:cNvSpPr>
            <p:nvPr/>
          </p:nvSpPr>
          <p:spPr bwMode="auto">
            <a:xfrm>
              <a:off x="2041" y="1891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0" name="Rectangle 1882"/>
            <p:cNvSpPr>
              <a:spLocks noChangeArrowheads="1"/>
            </p:cNvSpPr>
            <p:nvPr/>
          </p:nvSpPr>
          <p:spPr bwMode="auto">
            <a:xfrm>
              <a:off x="2042" y="1891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1" name="Rectangle 1883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2" name="Rectangle 1884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3" name="Rectangle 1885"/>
            <p:cNvSpPr>
              <a:spLocks noChangeArrowheads="1"/>
            </p:cNvSpPr>
            <p:nvPr/>
          </p:nvSpPr>
          <p:spPr bwMode="auto">
            <a:xfrm>
              <a:off x="2044" y="1891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4" name="Rectangle 1886"/>
            <p:cNvSpPr>
              <a:spLocks noChangeArrowheads="1"/>
            </p:cNvSpPr>
            <p:nvPr/>
          </p:nvSpPr>
          <p:spPr bwMode="auto">
            <a:xfrm>
              <a:off x="2045" y="1891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5" name="Rectangle 1887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6" name="Rectangle 1888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7" name="Rectangle 1889"/>
            <p:cNvSpPr>
              <a:spLocks noChangeArrowheads="1"/>
            </p:cNvSpPr>
            <p:nvPr/>
          </p:nvSpPr>
          <p:spPr bwMode="auto">
            <a:xfrm>
              <a:off x="2047" y="1891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8" name="Rectangle 1890"/>
            <p:cNvSpPr>
              <a:spLocks noChangeArrowheads="1"/>
            </p:cNvSpPr>
            <p:nvPr/>
          </p:nvSpPr>
          <p:spPr bwMode="auto">
            <a:xfrm>
              <a:off x="2048" y="1891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9" name="Rectangle 1891"/>
            <p:cNvSpPr>
              <a:spLocks noChangeArrowheads="1"/>
            </p:cNvSpPr>
            <p:nvPr/>
          </p:nvSpPr>
          <p:spPr bwMode="auto">
            <a:xfrm>
              <a:off x="1981" y="1892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0" name="Rectangle 1892"/>
            <p:cNvSpPr>
              <a:spLocks noChangeArrowheads="1"/>
            </p:cNvSpPr>
            <p:nvPr/>
          </p:nvSpPr>
          <p:spPr bwMode="auto">
            <a:xfrm>
              <a:off x="185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1" name="Rectangle 1893"/>
            <p:cNvSpPr>
              <a:spLocks noChangeArrowheads="1"/>
            </p:cNvSpPr>
            <p:nvPr/>
          </p:nvSpPr>
          <p:spPr bwMode="auto">
            <a:xfrm>
              <a:off x="1852" y="1891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2" name="Rectangle 1894"/>
            <p:cNvSpPr>
              <a:spLocks noChangeArrowheads="1"/>
            </p:cNvSpPr>
            <p:nvPr/>
          </p:nvSpPr>
          <p:spPr bwMode="auto">
            <a:xfrm>
              <a:off x="1854" y="1891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3" name="Rectangle 1895"/>
            <p:cNvSpPr>
              <a:spLocks noChangeArrowheads="1"/>
            </p:cNvSpPr>
            <p:nvPr/>
          </p:nvSpPr>
          <p:spPr bwMode="auto">
            <a:xfrm>
              <a:off x="1856" y="1891"/>
              <a:ext cx="4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4" name="Rectangle 1896"/>
            <p:cNvSpPr>
              <a:spLocks noChangeArrowheads="1"/>
            </p:cNvSpPr>
            <p:nvPr/>
          </p:nvSpPr>
          <p:spPr bwMode="auto">
            <a:xfrm>
              <a:off x="1860" y="1891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5" name="Rectangle 1897"/>
            <p:cNvSpPr>
              <a:spLocks noChangeArrowheads="1"/>
            </p:cNvSpPr>
            <p:nvPr/>
          </p:nvSpPr>
          <p:spPr bwMode="auto">
            <a:xfrm>
              <a:off x="1862" y="1891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6" name="Rectangle 1898"/>
            <p:cNvSpPr>
              <a:spLocks noChangeArrowheads="1"/>
            </p:cNvSpPr>
            <p:nvPr/>
          </p:nvSpPr>
          <p:spPr bwMode="auto">
            <a:xfrm>
              <a:off x="1866" y="1891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7" name="Rectangle 1899"/>
            <p:cNvSpPr>
              <a:spLocks noChangeArrowheads="1"/>
            </p:cNvSpPr>
            <p:nvPr/>
          </p:nvSpPr>
          <p:spPr bwMode="auto">
            <a:xfrm>
              <a:off x="1869" y="1891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8" name="Rectangle 1900"/>
            <p:cNvSpPr>
              <a:spLocks noChangeArrowheads="1"/>
            </p:cNvSpPr>
            <p:nvPr/>
          </p:nvSpPr>
          <p:spPr bwMode="auto">
            <a:xfrm>
              <a:off x="1872" y="1891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9" name="Rectangle 1901"/>
            <p:cNvSpPr>
              <a:spLocks noChangeArrowheads="1"/>
            </p:cNvSpPr>
            <p:nvPr/>
          </p:nvSpPr>
          <p:spPr bwMode="auto">
            <a:xfrm>
              <a:off x="1874" y="1891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0" name="Rectangle 1902"/>
            <p:cNvSpPr>
              <a:spLocks noChangeArrowheads="1"/>
            </p:cNvSpPr>
            <p:nvPr/>
          </p:nvSpPr>
          <p:spPr bwMode="auto">
            <a:xfrm>
              <a:off x="1877" y="1891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1" name="Rectangle 1903"/>
            <p:cNvSpPr>
              <a:spLocks noChangeArrowheads="1"/>
            </p:cNvSpPr>
            <p:nvPr/>
          </p:nvSpPr>
          <p:spPr bwMode="auto">
            <a:xfrm>
              <a:off x="1880" y="1891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2" name="Rectangle 1904"/>
            <p:cNvSpPr>
              <a:spLocks noChangeArrowheads="1"/>
            </p:cNvSpPr>
            <p:nvPr/>
          </p:nvSpPr>
          <p:spPr bwMode="auto">
            <a:xfrm>
              <a:off x="1884" y="1891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3" name="Rectangle 1905"/>
            <p:cNvSpPr>
              <a:spLocks noChangeArrowheads="1"/>
            </p:cNvSpPr>
            <p:nvPr/>
          </p:nvSpPr>
          <p:spPr bwMode="auto">
            <a:xfrm>
              <a:off x="1886" y="1891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4" name="Rectangle 1906"/>
            <p:cNvSpPr>
              <a:spLocks noChangeArrowheads="1"/>
            </p:cNvSpPr>
            <p:nvPr/>
          </p:nvSpPr>
          <p:spPr bwMode="auto">
            <a:xfrm>
              <a:off x="1889" y="1891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5" name="Rectangle 1907"/>
            <p:cNvSpPr>
              <a:spLocks noChangeArrowheads="1"/>
            </p:cNvSpPr>
            <p:nvPr/>
          </p:nvSpPr>
          <p:spPr bwMode="auto">
            <a:xfrm>
              <a:off x="1892" y="1891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6" name="Rectangle 1908"/>
            <p:cNvSpPr>
              <a:spLocks noChangeArrowheads="1"/>
            </p:cNvSpPr>
            <p:nvPr/>
          </p:nvSpPr>
          <p:spPr bwMode="auto">
            <a:xfrm>
              <a:off x="1894" y="1891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7" name="Rectangle 1909"/>
            <p:cNvSpPr>
              <a:spLocks noChangeArrowheads="1"/>
            </p:cNvSpPr>
            <p:nvPr/>
          </p:nvSpPr>
          <p:spPr bwMode="auto">
            <a:xfrm>
              <a:off x="1897" y="1891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8" name="Rectangle 1910"/>
            <p:cNvSpPr>
              <a:spLocks noChangeArrowheads="1"/>
            </p:cNvSpPr>
            <p:nvPr/>
          </p:nvSpPr>
          <p:spPr bwMode="auto">
            <a:xfrm>
              <a:off x="1900" y="1891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9" name="Rectangle 1911"/>
            <p:cNvSpPr>
              <a:spLocks noChangeArrowheads="1"/>
            </p:cNvSpPr>
            <p:nvPr/>
          </p:nvSpPr>
          <p:spPr bwMode="auto">
            <a:xfrm>
              <a:off x="1903" y="1891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0" name="Rectangle 1912"/>
            <p:cNvSpPr>
              <a:spLocks noChangeArrowheads="1"/>
            </p:cNvSpPr>
            <p:nvPr/>
          </p:nvSpPr>
          <p:spPr bwMode="auto">
            <a:xfrm>
              <a:off x="1906" y="1891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1" name="Rectangle 1913"/>
            <p:cNvSpPr>
              <a:spLocks noChangeArrowheads="1"/>
            </p:cNvSpPr>
            <p:nvPr/>
          </p:nvSpPr>
          <p:spPr bwMode="auto">
            <a:xfrm>
              <a:off x="1909" y="1891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2" name="Rectangle 1914"/>
            <p:cNvSpPr>
              <a:spLocks noChangeArrowheads="1"/>
            </p:cNvSpPr>
            <p:nvPr/>
          </p:nvSpPr>
          <p:spPr bwMode="auto">
            <a:xfrm>
              <a:off x="1912" y="1891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3" name="Rectangle 1915"/>
            <p:cNvSpPr>
              <a:spLocks noChangeArrowheads="1"/>
            </p:cNvSpPr>
            <p:nvPr/>
          </p:nvSpPr>
          <p:spPr bwMode="auto">
            <a:xfrm>
              <a:off x="1914" y="1891"/>
              <a:ext cx="4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4" name="Rectangle 1916"/>
            <p:cNvSpPr>
              <a:spLocks noChangeArrowheads="1"/>
            </p:cNvSpPr>
            <p:nvPr/>
          </p:nvSpPr>
          <p:spPr bwMode="auto">
            <a:xfrm>
              <a:off x="1918" y="1891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5" name="Rectangle 1917"/>
            <p:cNvSpPr>
              <a:spLocks noChangeArrowheads="1"/>
            </p:cNvSpPr>
            <p:nvPr/>
          </p:nvSpPr>
          <p:spPr bwMode="auto">
            <a:xfrm>
              <a:off x="1920" y="1891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6" name="Rectangle 1918"/>
            <p:cNvSpPr>
              <a:spLocks noChangeArrowheads="1"/>
            </p:cNvSpPr>
            <p:nvPr/>
          </p:nvSpPr>
          <p:spPr bwMode="auto">
            <a:xfrm>
              <a:off x="1923" y="1891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7" name="Rectangle 1919"/>
            <p:cNvSpPr>
              <a:spLocks noChangeArrowheads="1"/>
            </p:cNvSpPr>
            <p:nvPr/>
          </p:nvSpPr>
          <p:spPr bwMode="auto">
            <a:xfrm>
              <a:off x="1926" y="1891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8" name="Rectangle 1920"/>
            <p:cNvSpPr>
              <a:spLocks noChangeArrowheads="1"/>
            </p:cNvSpPr>
            <p:nvPr/>
          </p:nvSpPr>
          <p:spPr bwMode="auto">
            <a:xfrm>
              <a:off x="1929" y="1891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9" name="Rectangle 1921"/>
            <p:cNvSpPr>
              <a:spLocks noChangeArrowheads="1"/>
            </p:cNvSpPr>
            <p:nvPr/>
          </p:nvSpPr>
          <p:spPr bwMode="auto">
            <a:xfrm>
              <a:off x="1932" y="1891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0" name="Rectangle 1922"/>
            <p:cNvSpPr>
              <a:spLocks noChangeArrowheads="1"/>
            </p:cNvSpPr>
            <p:nvPr/>
          </p:nvSpPr>
          <p:spPr bwMode="auto">
            <a:xfrm>
              <a:off x="1935" y="1891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1" name="Rectangle 1923"/>
            <p:cNvSpPr>
              <a:spLocks noChangeArrowheads="1"/>
            </p:cNvSpPr>
            <p:nvPr/>
          </p:nvSpPr>
          <p:spPr bwMode="auto">
            <a:xfrm>
              <a:off x="1938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2" name="Rectangle 1924"/>
            <p:cNvSpPr>
              <a:spLocks noChangeArrowheads="1"/>
            </p:cNvSpPr>
            <p:nvPr/>
          </p:nvSpPr>
          <p:spPr bwMode="auto">
            <a:xfrm>
              <a:off x="1940" y="1891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3" name="Rectangle 1925"/>
            <p:cNvSpPr>
              <a:spLocks noChangeArrowheads="1"/>
            </p:cNvSpPr>
            <p:nvPr/>
          </p:nvSpPr>
          <p:spPr bwMode="auto">
            <a:xfrm>
              <a:off x="1943" y="1891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4" name="Rectangle 1926"/>
            <p:cNvSpPr>
              <a:spLocks noChangeArrowheads="1"/>
            </p:cNvSpPr>
            <p:nvPr/>
          </p:nvSpPr>
          <p:spPr bwMode="auto">
            <a:xfrm>
              <a:off x="1947" y="1891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5" name="Rectangle 1927"/>
            <p:cNvSpPr>
              <a:spLocks noChangeArrowheads="1"/>
            </p:cNvSpPr>
            <p:nvPr/>
          </p:nvSpPr>
          <p:spPr bwMode="auto">
            <a:xfrm>
              <a:off x="1950" y="1891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6" name="Rectangle 1928"/>
            <p:cNvSpPr>
              <a:spLocks noChangeArrowheads="1"/>
            </p:cNvSpPr>
            <p:nvPr/>
          </p:nvSpPr>
          <p:spPr bwMode="auto">
            <a:xfrm>
              <a:off x="1952" y="1891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7" name="Rectangle 1929"/>
            <p:cNvSpPr>
              <a:spLocks noChangeArrowheads="1"/>
            </p:cNvSpPr>
            <p:nvPr/>
          </p:nvSpPr>
          <p:spPr bwMode="auto">
            <a:xfrm>
              <a:off x="1955" y="1891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8" name="Rectangle 1930"/>
            <p:cNvSpPr>
              <a:spLocks noChangeArrowheads="1"/>
            </p:cNvSpPr>
            <p:nvPr/>
          </p:nvSpPr>
          <p:spPr bwMode="auto">
            <a:xfrm>
              <a:off x="1958" y="1891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9" name="Rectangle 1931"/>
            <p:cNvSpPr>
              <a:spLocks noChangeArrowheads="1"/>
            </p:cNvSpPr>
            <p:nvPr/>
          </p:nvSpPr>
          <p:spPr bwMode="auto">
            <a:xfrm>
              <a:off x="1961" y="1891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0" name="Rectangle 1932"/>
            <p:cNvSpPr>
              <a:spLocks noChangeArrowheads="1"/>
            </p:cNvSpPr>
            <p:nvPr/>
          </p:nvSpPr>
          <p:spPr bwMode="auto">
            <a:xfrm>
              <a:off x="1964" y="1891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1" name="Rectangle 1933"/>
            <p:cNvSpPr>
              <a:spLocks noChangeArrowheads="1"/>
            </p:cNvSpPr>
            <p:nvPr/>
          </p:nvSpPr>
          <p:spPr bwMode="auto">
            <a:xfrm>
              <a:off x="1966" y="1891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2" name="Rectangle 1934"/>
            <p:cNvSpPr>
              <a:spLocks noChangeArrowheads="1"/>
            </p:cNvSpPr>
            <p:nvPr/>
          </p:nvSpPr>
          <p:spPr bwMode="auto">
            <a:xfrm>
              <a:off x="1969" y="1891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3" name="Rectangle 1935"/>
            <p:cNvSpPr>
              <a:spLocks noChangeArrowheads="1"/>
            </p:cNvSpPr>
            <p:nvPr/>
          </p:nvSpPr>
          <p:spPr bwMode="auto">
            <a:xfrm>
              <a:off x="1972" y="1891"/>
              <a:ext cx="4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4" name="Rectangle 1936"/>
            <p:cNvSpPr>
              <a:spLocks noChangeArrowheads="1"/>
            </p:cNvSpPr>
            <p:nvPr/>
          </p:nvSpPr>
          <p:spPr bwMode="auto">
            <a:xfrm>
              <a:off x="1976" y="1891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5" name="Rectangle 1937"/>
            <p:cNvSpPr>
              <a:spLocks noChangeArrowheads="1"/>
            </p:cNvSpPr>
            <p:nvPr/>
          </p:nvSpPr>
          <p:spPr bwMode="auto">
            <a:xfrm>
              <a:off x="1978" y="1891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6" name="Rectangle 1938"/>
            <p:cNvSpPr>
              <a:spLocks noChangeArrowheads="1"/>
            </p:cNvSpPr>
            <p:nvPr/>
          </p:nvSpPr>
          <p:spPr bwMode="auto">
            <a:xfrm>
              <a:off x="198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7" name="Rectangle 1939"/>
            <p:cNvSpPr>
              <a:spLocks noChangeArrowheads="1"/>
            </p:cNvSpPr>
            <p:nvPr/>
          </p:nvSpPr>
          <p:spPr bwMode="auto">
            <a:xfrm>
              <a:off x="1851" y="1892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8" name="Rectangle 1940"/>
            <p:cNvSpPr>
              <a:spLocks noChangeArrowheads="1"/>
            </p:cNvSpPr>
            <p:nvPr/>
          </p:nvSpPr>
          <p:spPr bwMode="auto">
            <a:xfrm>
              <a:off x="1817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9" name="Rectangle 1941"/>
            <p:cNvSpPr>
              <a:spLocks noChangeArrowheads="1"/>
            </p:cNvSpPr>
            <p:nvPr/>
          </p:nvSpPr>
          <p:spPr bwMode="auto">
            <a:xfrm>
              <a:off x="1818" y="1906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0" name="Rectangle 1942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1" name="Rectangle 1943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2" name="Rectangle 1944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3" name="Rectangle 1945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4" name="Rectangle 1946"/>
            <p:cNvSpPr>
              <a:spLocks noChangeArrowheads="1"/>
            </p:cNvSpPr>
            <p:nvPr/>
          </p:nvSpPr>
          <p:spPr bwMode="auto">
            <a:xfrm>
              <a:off x="1821" y="1906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5" name="Rectangle 1947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6" name="Rectangle 1948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7" name="Rectangle 1949"/>
            <p:cNvSpPr>
              <a:spLocks noChangeArrowheads="1"/>
            </p:cNvSpPr>
            <p:nvPr/>
          </p:nvSpPr>
          <p:spPr bwMode="auto">
            <a:xfrm>
              <a:off x="1823" y="1906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8" name="Rectangle 1950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9" name="Rectangle 1951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0" name="Rectangle 1952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1" name="Rectangle 1953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2" name="Rectangle 1954"/>
            <p:cNvSpPr>
              <a:spLocks noChangeArrowheads="1"/>
            </p:cNvSpPr>
            <p:nvPr/>
          </p:nvSpPr>
          <p:spPr bwMode="auto">
            <a:xfrm>
              <a:off x="1826" y="1906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3" name="Rectangle 1955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4" name="Rectangle 1956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5" name="Rectangle 1957"/>
            <p:cNvSpPr>
              <a:spLocks noChangeArrowheads="1"/>
            </p:cNvSpPr>
            <p:nvPr/>
          </p:nvSpPr>
          <p:spPr bwMode="auto">
            <a:xfrm>
              <a:off x="1828" y="1906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6" name="Rectangle 1958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7" name="Rectangle 1959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8" name="Rectangle 1960"/>
            <p:cNvSpPr>
              <a:spLocks noChangeArrowheads="1"/>
            </p:cNvSpPr>
            <p:nvPr/>
          </p:nvSpPr>
          <p:spPr bwMode="auto">
            <a:xfrm>
              <a:off x="1830" y="1906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9" name="Rectangle 1961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0" name="Rectangle 1962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1" name="Rectangle 1963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2" name="Rectangle 1964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3" name="Rectangle 1965"/>
            <p:cNvSpPr>
              <a:spLocks noChangeArrowheads="1"/>
            </p:cNvSpPr>
            <p:nvPr/>
          </p:nvSpPr>
          <p:spPr bwMode="auto">
            <a:xfrm>
              <a:off x="1833" y="1906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4" name="Rectangle 1966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5" name="Rectangle 1967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6" name="Rectangle 1968"/>
            <p:cNvSpPr>
              <a:spLocks noChangeArrowheads="1"/>
            </p:cNvSpPr>
            <p:nvPr/>
          </p:nvSpPr>
          <p:spPr bwMode="auto">
            <a:xfrm>
              <a:off x="1835" y="1906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7" name="Rectangle 1969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8" name="Rectangle 1970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9" name="Rectangle 1971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0" name="Rectangle 1972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1" name="Rectangle 1973"/>
            <p:cNvSpPr>
              <a:spLocks noChangeArrowheads="1"/>
            </p:cNvSpPr>
            <p:nvPr/>
          </p:nvSpPr>
          <p:spPr bwMode="auto">
            <a:xfrm>
              <a:off x="1838" y="1906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2" name="Rectangle 1974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3" name="Rectangle 1975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4" name="Rectangle 1976"/>
            <p:cNvSpPr>
              <a:spLocks noChangeArrowheads="1"/>
            </p:cNvSpPr>
            <p:nvPr/>
          </p:nvSpPr>
          <p:spPr bwMode="auto">
            <a:xfrm>
              <a:off x="1840" y="1906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5" name="Rectangle 1977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6" name="Rectangle 1978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7" name="Rectangle 1979"/>
            <p:cNvSpPr>
              <a:spLocks noChangeArrowheads="1"/>
            </p:cNvSpPr>
            <p:nvPr/>
          </p:nvSpPr>
          <p:spPr bwMode="auto">
            <a:xfrm>
              <a:off x="1842" y="1906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8" name="Rectangle 1980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9" name="Rectangle 1981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0" name="Rectangle 1982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1" name="Rectangle 1983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2" name="Rectangle 1984"/>
            <p:cNvSpPr>
              <a:spLocks noChangeArrowheads="1"/>
            </p:cNvSpPr>
            <p:nvPr/>
          </p:nvSpPr>
          <p:spPr bwMode="auto">
            <a:xfrm>
              <a:off x="1845" y="1906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3" name="Rectangle 1985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4" name="Rectangle 1986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5" name="Rectangle 1987"/>
            <p:cNvSpPr>
              <a:spLocks noChangeArrowheads="1"/>
            </p:cNvSpPr>
            <p:nvPr/>
          </p:nvSpPr>
          <p:spPr bwMode="auto">
            <a:xfrm>
              <a:off x="1847" y="1906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6" name="Rectangle 1988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7" name="Rectangle 1989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8" name="Rectangle 1990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9" name="Rectangle 1991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0" name="Rectangle 1992"/>
            <p:cNvSpPr>
              <a:spLocks noChangeArrowheads="1"/>
            </p:cNvSpPr>
            <p:nvPr/>
          </p:nvSpPr>
          <p:spPr bwMode="auto">
            <a:xfrm>
              <a:off x="1850" y="1906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1" name="Rectangle 1993"/>
            <p:cNvSpPr>
              <a:spLocks noChangeArrowheads="1"/>
            </p:cNvSpPr>
            <p:nvPr/>
          </p:nvSpPr>
          <p:spPr bwMode="auto">
            <a:xfrm>
              <a:off x="1851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2" name="Rectangle 1994"/>
            <p:cNvSpPr>
              <a:spLocks noChangeArrowheads="1"/>
            </p:cNvSpPr>
            <p:nvPr/>
          </p:nvSpPr>
          <p:spPr bwMode="auto">
            <a:xfrm>
              <a:off x="1818" y="1907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3" name="Rectangle 1995"/>
            <p:cNvSpPr>
              <a:spLocks noChangeArrowheads="1"/>
            </p:cNvSpPr>
            <p:nvPr/>
          </p:nvSpPr>
          <p:spPr bwMode="auto">
            <a:xfrm>
              <a:off x="1826" y="1915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4" name="Rectangle 1996"/>
            <p:cNvSpPr>
              <a:spLocks noChangeArrowheads="1"/>
            </p:cNvSpPr>
            <p:nvPr/>
          </p:nvSpPr>
          <p:spPr bwMode="auto">
            <a:xfrm>
              <a:off x="1826" y="1916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5" name="Rectangle 1997"/>
            <p:cNvSpPr>
              <a:spLocks noChangeArrowheads="1"/>
            </p:cNvSpPr>
            <p:nvPr/>
          </p:nvSpPr>
          <p:spPr bwMode="auto">
            <a:xfrm>
              <a:off x="1826" y="1919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6" name="Rectangle 1998"/>
            <p:cNvSpPr>
              <a:spLocks noChangeArrowheads="1"/>
            </p:cNvSpPr>
            <p:nvPr/>
          </p:nvSpPr>
          <p:spPr bwMode="auto">
            <a:xfrm>
              <a:off x="1826" y="1924"/>
              <a:ext cx="26" cy="3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7" name="Rectangle 1999"/>
            <p:cNvSpPr>
              <a:spLocks noChangeArrowheads="1"/>
            </p:cNvSpPr>
            <p:nvPr/>
          </p:nvSpPr>
          <p:spPr bwMode="auto">
            <a:xfrm>
              <a:off x="1826" y="1927"/>
              <a:ext cx="26" cy="5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8" name="Rectangle 2000"/>
            <p:cNvSpPr>
              <a:spLocks noChangeArrowheads="1"/>
            </p:cNvSpPr>
            <p:nvPr/>
          </p:nvSpPr>
          <p:spPr bwMode="auto">
            <a:xfrm>
              <a:off x="1826" y="1932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9" name="Rectangle 2001"/>
            <p:cNvSpPr>
              <a:spLocks noChangeArrowheads="1"/>
            </p:cNvSpPr>
            <p:nvPr/>
          </p:nvSpPr>
          <p:spPr bwMode="auto">
            <a:xfrm>
              <a:off x="1826" y="1936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0" name="Rectangle 2002"/>
            <p:cNvSpPr>
              <a:spLocks noChangeArrowheads="1"/>
            </p:cNvSpPr>
            <p:nvPr/>
          </p:nvSpPr>
          <p:spPr bwMode="auto">
            <a:xfrm>
              <a:off x="1826" y="1940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1" name="Rectangle 2003"/>
            <p:cNvSpPr>
              <a:spLocks noChangeArrowheads="1"/>
            </p:cNvSpPr>
            <p:nvPr/>
          </p:nvSpPr>
          <p:spPr bwMode="auto">
            <a:xfrm>
              <a:off x="1826" y="1944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2" name="Rectangle 2004"/>
            <p:cNvSpPr>
              <a:spLocks noChangeArrowheads="1"/>
            </p:cNvSpPr>
            <p:nvPr/>
          </p:nvSpPr>
          <p:spPr bwMode="auto">
            <a:xfrm>
              <a:off x="1826" y="1948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3" name="Rectangle 2005"/>
            <p:cNvSpPr>
              <a:spLocks noChangeArrowheads="1"/>
            </p:cNvSpPr>
            <p:nvPr/>
          </p:nvSpPr>
          <p:spPr bwMode="auto">
            <a:xfrm>
              <a:off x="1826" y="1953"/>
              <a:ext cx="26" cy="3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4" name="Rectangle 2006"/>
            <p:cNvSpPr>
              <a:spLocks noChangeArrowheads="1"/>
            </p:cNvSpPr>
            <p:nvPr/>
          </p:nvSpPr>
          <p:spPr bwMode="auto">
            <a:xfrm>
              <a:off x="1826" y="1956"/>
              <a:ext cx="26" cy="5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5" name="Rectangle 2007"/>
            <p:cNvSpPr>
              <a:spLocks noChangeArrowheads="1"/>
            </p:cNvSpPr>
            <p:nvPr/>
          </p:nvSpPr>
          <p:spPr bwMode="auto">
            <a:xfrm>
              <a:off x="1826" y="1961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6" name="Rectangle 2008"/>
            <p:cNvSpPr>
              <a:spLocks noChangeArrowheads="1"/>
            </p:cNvSpPr>
            <p:nvPr/>
          </p:nvSpPr>
          <p:spPr bwMode="auto">
            <a:xfrm>
              <a:off x="1826" y="1965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2217" name="Rectangle 2009"/>
          <p:cNvSpPr>
            <a:spLocks noChangeArrowheads="1"/>
          </p:cNvSpPr>
          <p:nvPr/>
        </p:nvSpPr>
        <p:spPr bwMode="auto">
          <a:xfrm>
            <a:off x="2898775" y="312578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8" name="Rectangle 2010"/>
          <p:cNvSpPr>
            <a:spLocks noChangeArrowheads="1"/>
          </p:cNvSpPr>
          <p:nvPr/>
        </p:nvSpPr>
        <p:spPr bwMode="auto">
          <a:xfrm>
            <a:off x="2898775" y="313213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9" name="Rectangle 2011"/>
          <p:cNvSpPr>
            <a:spLocks noChangeArrowheads="1"/>
          </p:cNvSpPr>
          <p:nvPr/>
        </p:nvSpPr>
        <p:spPr bwMode="auto">
          <a:xfrm>
            <a:off x="2898775" y="3138488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0" name="Rectangle 2012"/>
          <p:cNvSpPr>
            <a:spLocks noChangeArrowheads="1"/>
          </p:cNvSpPr>
          <p:nvPr/>
        </p:nvSpPr>
        <p:spPr bwMode="auto">
          <a:xfrm>
            <a:off x="2898775" y="3144838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1" name="Rectangle 2013"/>
          <p:cNvSpPr>
            <a:spLocks noChangeArrowheads="1"/>
          </p:cNvSpPr>
          <p:nvPr/>
        </p:nvSpPr>
        <p:spPr bwMode="auto">
          <a:xfrm>
            <a:off x="2898775" y="315118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2" name="Rectangle 2014"/>
          <p:cNvSpPr>
            <a:spLocks noChangeArrowheads="1"/>
          </p:cNvSpPr>
          <p:nvPr/>
        </p:nvSpPr>
        <p:spPr bwMode="auto">
          <a:xfrm>
            <a:off x="2898775" y="31591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3" name="Rectangle 2015"/>
          <p:cNvSpPr>
            <a:spLocks noChangeArrowheads="1"/>
          </p:cNvSpPr>
          <p:nvPr/>
        </p:nvSpPr>
        <p:spPr bwMode="auto">
          <a:xfrm>
            <a:off x="2898775" y="31654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4" name="Rectangle 2016"/>
          <p:cNvSpPr>
            <a:spLocks noChangeArrowheads="1"/>
          </p:cNvSpPr>
          <p:nvPr/>
        </p:nvSpPr>
        <p:spPr bwMode="auto">
          <a:xfrm>
            <a:off x="2898775" y="3171825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5" name="Rectangle 2017"/>
          <p:cNvSpPr>
            <a:spLocks noChangeArrowheads="1"/>
          </p:cNvSpPr>
          <p:nvPr/>
        </p:nvSpPr>
        <p:spPr bwMode="auto">
          <a:xfrm>
            <a:off x="2898775" y="3178175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6" name="Rectangle 2018"/>
          <p:cNvSpPr>
            <a:spLocks noChangeArrowheads="1"/>
          </p:cNvSpPr>
          <p:nvPr/>
        </p:nvSpPr>
        <p:spPr bwMode="auto">
          <a:xfrm>
            <a:off x="2898775" y="3184525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7" name="Rectangle 2019"/>
          <p:cNvSpPr>
            <a:spLocks noChangeArrowheads="1"/>
          </p:cNvSpPr>
          <p:nvPr/>
        </p:nvSpPr>
        <p:spPr bwMode="auto">
          <a:xfrm>
            <a:off x="2898775" y="3190875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8" name="Rectangle 2020"/>
          <p:cNvSpPr>
            <a:spLocks noChangeArrowheads="1"/>
          </p:cNvSpPr>
          <p:nvPr/>
        </p:nvSpPr>
        <p:spPr bwMode="auto">
          <a:xfrm>
            <a:off x="2898775" y="3198813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9" name="Rectangle 2021"/>
          <p:cNvSpPr>
            <a:spLocks noChangeArrowheads="1"/>
          </p:cNvSpPr>
          <p:nvPr/>
        </p:nvSpPr>
        <p:spPr bwMode="auto">
          <a:xfrm>
            <a:off x="2898775" y="3203575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0" name="Rectangle 2022"/>
          <p:cNvSpPr>
            <a:spLocks noChangeArrowheads="1"/>
          </p:cNvSpPr>
          <p:nvPr/>
        </p:nvSpPr>
        <p:spPr bwMode="auto">
          <a:xfrm>
            <a:off x="2898775" y="3211513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1" name="Rectangle 2023"/>
          <p:cNvSpPr>
            <a:spLocks noChangeArrowheads="1"/>
          </p:cNvSpPr>
          <p:nvPr/>
        </p:nvSpPr>
        <p:spPr bwMode="auto">
          <a:xfrm>
            <a:off x="2898775" y="3216275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2" name="Rectangle 2024"/>
          <p:cNvSpPr>
            <a:spLocks noChangeArrowheads="1"/>
          </p:cNvSpPr>
          <p:nvPr/>
        </p:nvSpPr>
        <p:spPr bwMode="auto">
          <a:xfrm>
            <a:off x="2898775" y="3224213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3" name="Rectangle 2025"/>
          <p:cNvSpPr>
            <a:spLocks noChangeArrowheads="1"/>
          </p:cNvSpPr>
          <p:nvPr/>
        </p:nvSpPr>
        <p:spPr bwMode="auto">
          <a:xfrm>
            <a:off x="2898775" y="3230563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4" name="Rectangle 2026"/>
          <p:cNvSpPr>
            <a:spLocks noChangeArrowheads="1"/>
          </p:cNvSpPr>
          <p:nvPr/>
        </p:nvSpPr>
        <p:spPr bwMode="auto">
          <a:xfrm>
            <a:off x="2898775" y="32385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5" name="Rectangle 2027"/>
          <p:cNvSpPr>
            <a:spLocks noChangeArrowheads="1"/>
          </p:cNvSpPr>
          <p:nvPr/>
        </p:nvSpPr>
        <p:spPr bwMode="auto">
          <a:xfrm>
            <a:off x="2898775" y="3246438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6" name="Rectangle 2028"/>
          <p:cNvSpPr>
            <a:spLocks noChangeArrowheads="1"/>
          </p:cNvSpPr>
          <p:nvPr/>
        </p:nvSpPr>
        <p:spPr bwMode="auto">
          <a:xfrm>
            <a:off x="2898775" y="3252788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7" name="Rectangle 2029"/>
          <p:cNvSpPr>
            <a:spLocks noChangeArrowheads="1"/>
          </p:cNvSpPr>
          <p:nvPr/>
        </p:nvSpPr>
        <p:spPr bwMode="auto">
          <a:xfrm>
            <a:off x="2898775" y="32607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8" name="Rectangle 2030"/>
          <p:cNvSpPr>
            <a:spLocks noChangeArrowheads="1"/>
          </p:cNvSpPr>
          <p:nvPr/>
        </p:nvSpPr>
        <p:spPr bwMode="auto">
          <a:xfrm>
            <a:off x="2898775" y="326707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9" name="Rectangle 2031"/>
          <p:cNvSpPr>
            <a:spLocks noChangeArrowheads="1"/>
          </p:cNvSpPr>
          <p:nvPr/>
        </p:nvSpPr>
        <p:spPr bwMode="auto">
          <a:xfrm>
            <a:off x="2898775" y="327342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0" name="Rectangle 2032"/>
          <p:cNvSpPr>
            <a:spLocks noChangeArrowheads="1"/>
          </p:cNvSpPr>
          <p:nvPr/>
        </p:nvSpPr>
        <p:spPr bwMode="auto">
          <a:xfrm>
            <a:off x="2898775" y="3279775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1" name="Rectangle 2033"/>
          <p:cNvSpPr>
            <a:spLocks noChangeArrowheads="1"/>
          </p:cNvSpPr>
          <p:nvPr/>
        </p:nvSpPr>
        <p:spPr bwMode="auto">
          <a:xfrm>
            <a:off x="2898775" y="3286125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2" name="Rectangle 2034"/>
          <p:cNvSpPr>
            <a:spLocks noChangeArrowheads="1"/>
          </p:cNvSpPr>
          <p:nvPr/>
        </p:nvSpPr>
        <p:spPr bwMode="auto">
          <a:xfrm>
            <a:off x="2898775" y="3292475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3" name="Rectangle 2035"/>
          <p:cNvSpPr>
            <a:spLocks noChangeArrowheads="1"/>
          </p:cNvSpPr>
          <p:nvPr/>
        </p:nvSpPr>
        <p:spPr bwMode="auto">
          <a:xfrm>
            <a:off x="2898775" y="3298825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4" name="Rectangle 2036"/>
          <p:cNvSpPr>
            <a:spLocks noChangeArrowheads="1"/>
          </p:cNvSpPr>
          <p:nvPr/>
        </p:nvSpPr>
        <p:spPr bwMode="auto">
          <a:xfrm>
            <a:off x="2898775" y="3306763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5" name="Rectangle 2037"/>
          <p:cNvSpPr>
            <a:spLocks noChangeArrowheads="1"/>
          </p:cNvSpPr>
          <p:nvPr/>
        </p:nvSpPr>
        <p:spPr bwMode="auto">
          <a:xfrm>
            <a:off x="2898775" y="3311525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6" name="Rectangle 2038"/>
          <p:cNvSpPr>
            <a:spLocks noChangeArrowheads="1"/>
          </p:cNvSpPr>
          <p:nvPr/>
        </p:nvSpPr>
        <p:spPr bwMode="auto">
          <a:xfrm>
            <a:off x="2898775" y="331946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7" name="Rectangle 2039"/>
          <p:cNvSpPr>
            <a:spLocks noChangeArrowheads="1"/>
          </p:cNvSpPr>
          <p:nvPr/>
        </p:nvSpPr>
        <p:spPr bwMode="auto">
          <a:xfrm>
            <a:off x="2898775" y="332581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8" name="Rectangle 2040"/>
          <p:cNvSpPr>
            <a:spLocks noChangeArrowheads="1"/>
          </p:cNvSpPr>
          <p:nvPr/>
        </p:nvSpPr>
        <p:spPr bwMode="auto">
          <a:xfrm>
            <a:off x="2898775" y="3332163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9" name="Rectangle 2041"/>
          <p:cNvSpPr>
            <a:spLocks noChangeArrowheads="1"/>
          </p:cNvSpPr>
          <p:nvPr/>
        </p:nvSpPr>
        <p:spPr bwMode="auto">
          <a:xfrm>
            <a:off x="2898775" y="3338513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0" name="Rectangle 2042"/>
          <p:cNvSpPr>
            <a:spLocks noChangeArrowheads="1"/>
          </p:cNvSpPr>
          <p:nvPr/>
        </p:nvSpPr>
        <p:spPr bwMode="auto">
          <a:xfrm>
            <a:off x="2898775" y="334486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1" name="Rectangle 2043"/>
          <p:cNvSpPr>
            <a:spLocks noChangeArrowheads="1"/>
          </p:cNvSpPr>
          <p:nvPr/>
        </p:nvSpPr>
        <p:spPr bwMode="auto">
          <a:xfrm>
            <a:off x="2898775" y="3352800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2" name="Rectangle 2044"/>
          <p:cNvSpPr>
            <a:spLocks noChangeArrowheads="1"/>
          </p:cNvSpPr>
          <p:nvPr/>
        </p:nvSpPr>
        <p:spPr bwMode="auto">
          <a:xfrm>
            <a:off x="2898775" y="3357563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3" name="Rectangle 2045"/>
          <p:cNvSpPr>
            <a:spLocks noChangeArrowheads="1"/>
          </p:cNvSpPr>
          <p:nvPr/>
        </p:nvSpPr>
        <p:spPr bwMode="auto">
          <a:xfrm>
            <a:off x="2898775" y="33655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4" name="Rectangle 2046"/>
          <p:cNvSpPr>
            <a:spLocks noChangeArrowheads="1"/>
          </p:cNvSpPr>
          <p:nvPr/>
        </p:nvSpPr>
        <p:spPr bwMode="auto">
          <a:xfrm>
            <a:off x="2898775" y="337185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5" name="Rectangle 2047"/>
          <p:cNvSpPr>
            <a:spLocks noChangeArrowheads="1"/>
          </p:cNvSpPr>
          <p:nvPr/>
        </p:nvSpPr>
        <p:spPr bwMode="auto">
          <a:xfrm>
            <a:off x="2898775" y="3378200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6" name="Rectangle 2048"/>
          <p:cNvSpPr>
            <a:spLocks noChangeArrowheads="1"/>
          </p:cNvSpPr>
          <p:nvPr/>
        </p:nvSpPr>
        <p:spPr bwMode="auto">
          <a:xfrm>
            <a:off x="2898775" y="3384550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7" name="Rectangle 2049"/>
          <p:cNvSpPr>
            <a:spLocks noChangeArrowheads="1"/>
          </p:cNvSpPr>
          <p:nvPr/>
        </p:nvSpPr>
        <p:spPr bwMode="auto">
          <a:xfrm>
            <a:off x="2898775" y="339090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8" name="Rectangle 2050"/>
          <p:cNvSpPr>
            <a:spLocks noChangeArrowheads="1"/>
          </p:cNvSpPr>
          <p:nvPr/>
        </p:nvSpPr>
        <p:spPr bwMode="auto">
          <a:xfrm>
            <a:off x="2898775" y="33988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9" name="Rectangle 2051"/>
          <p:cNvSpPr>
            <a:spLocks noChangeArrowheads="1"/>
          </p:cNvSpPr>
          <p:nvPr/>
        </p:nvSpPr>
        <p:spPr bwMode="auto">
          <a:xfrm>
            <a:off x="2898775" y="34051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0" name="Rectangle 2052"/>
          <p:cNvSpPr>
            <a:spLocks noChangeArrowheads="1"/>
          </p:cNvSpPr>
          <p:nvPr/>
        </p:nvSpPr>
        <p:spPr bwMode="auto">
          <a:xfrm>
            <a:off x="2898775" y="34115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1" name="Rectangle 2053"/>
          <p:cNvSpPr>
            <a:spLocks noChangeArrowheads="1"/>
          </p:cNvSpPr>
          <p:nvPr/>
        </p:nvSpPr>
        <p:spPr bwMode="auto">
          <a:xfrm>
            <a:off x="2898775" y="34178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2" name="Rectangle 2054"/>
          <p:cNvSpPr>
            <a:spLocks noChangeArrowheads="1"/>
          </p:cNvSpPr>
          <p:nvPr/>
        </p:nvSpPr>
        <p:spPr bwMode="auto">
          <a:xfrm>
            <a:off x="2898775" y="3424238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3" name="Rectangle 2055"/>
          <p:cNvSpPr>
            <a:spLocks noChangeArrowheads="1"/>
          </p:cNvSpPr>
          <p:nvPr/>
        </p:nvSpPr>
        <p:spPr bwMode="auto">
          <a:xfrm>
            <a:off x="2898775" y="3430588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4" name="Rectangle 2056"/>
          <p:cNvSpPr>
            <a:spLocks noChangeArrowheads="1"/>
          </p:cNvSpPr>
          <p:nvPr/>
        </p:nvSpPr>
        <p:spPr bwMode="auto">
          <a:xfrm>
            <a:off x="2898775" y="3436938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5" name="Rectangle 2057"/>
          <p:cNvSpPr>
            <a:spLocks noChangeArrowheads="1"/>
          </p:cNvSpPr>
          <p:nvPr/>
        </p:nvSpPr>
        <p:spPr bwMode="auto">
          <a:xfrm>
            <a:off x="2898775" y="3443288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6" name="Rectangle 2058"/>
          <p:cNvSpPr>
            <a:spLocks noChangeArrowheads="1"/>
          </p:cNvSpPr>
          <p:nvPr/>
        </p:nvSpPr>
        <p:spPr bwMode="auto">
          <a:xfrm>
            <a:off x="2898775" y="3451225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7" name="Rectangle 2059"/>
          <p:cNvSpPr>
            <a:spLocks noChangeArrowheads="1"/>
          </p:cNvSpPr>
          <p:nvPr/>
        </p:nvSpPr>
        <p:spPr bwMode="auto">
          <a:xfrm>
            <a:off x="2898775" y="3455988"/>
            <a:ext cx="41275" cy="476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8" name="Rectangle 2060"/>
          <p:cNvSpPr>
            <a:spLocks noChangeArrowheads="1"/>
          </p:cNvSpPr>
          <p:nvPr/>
        </p:nvSpPr>
        <p:spPr bwMode="auto">
          <a:xfrm>
            <a:off x="2898775" y="3041650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69" name="Picture 206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0" name="Picture 206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1" name="Rectangle 2063"/>
          <p:cNvSpPr>
            <a:spLocks noChangeArrowheads="1"/>
          </p:cNvSpPr>
          <p:nvPr/>
        </p:nvSpPr>
        <p:spPr bwMode="auto">
          <a:xfrm>
            <a:off x="3205163" y="3022600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72" name="Picture 206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3" name="Picture 206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4" name="Rectangle 2066"/>
          <p:cNvSpPr>
            <a:spLocks noChangeArrowheads="1"/>
          </p:cNvSpPr>
          <p:nvPr/>
        </p:nvSpPr>
        <p:spPr bwMode="auto">
          <a:xfrm>
            <a:off x="3160713" y="3063875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5" name="Line 2067"/>
          <p:cNvSpPr>
            <a:spLocks noChangeShapeType="1"/>
          </p:cNvSpPr>
          <p:nvPr/>
        </p:nvSpPr>
        <p:spPr bwMode="auto">
          <a:xfrm>
            <a:off x="31607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6" name="Line 2068"/>
          <p:cNvSpPr>
            <a:spLocks noChangeShapeType="1"/>
          </p:cNvSpPr>
          <p:nvPr/>
        </p:nvSpPr>
        <p:spPr bwMode="auto">
          <a:xfrm>
            <a:off x="32369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7" name="Rectangle 2069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8" name="Rectangle 2070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9" name="Rectangle 2071"/>
          <p:cNvSpPr>
            <a:spLocks noChangeArrowheads="1"/>
          </p:cNvSpPr>
          <p:nvPr/>
        </p:nvSpPr>
        <p:spPr bwMode="auto">
          <a:xfrm>
            <a:off x="3178175" y="3084513"/>
            <a:ext cx="14288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0" name="Rectangle 2072"/>
          <p:cNvSpPr>
            <a:spLocks noChangeArrowheads="1"/>
          </p:cNvSpPr>
          <p:nvPr/>
        </p:nvSpPr>
        <p:spPr bwMode="auto">
          <a:xfrm>
            <a:off x="3192463" y="308451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1" name="Rectangle 2073"/>
          <p:cNvSpPr>
            <a:spLocks noChangeArrowheads="1"/>
          </p:cNvSpPr>
          <p:nvPr/>
        </p:nvSpPr>
        <p:spPr bwMode="auto">
          <a:xfrm>
            <a:off x="3178175" y="3078163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2" name="Rectangle 2074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3" name="Rectangle 2075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4" name="Rectangle 2076"/>
          <p:cNvSpPr>
            <a:spLocks noChangeArrowheads="1"/>
          </p:cNvSpPr>
          <p:nvPr/>
        </p:nvSpPr>
        <p:spPr bwMode="auto">
          <a:xfrm>
            <a:off x="3181350" y="30781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5" name="Rectangle 2077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6" name="Rectangle 2078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7" name="Rectangle 2079"/>
          <p:cNvSpPr>
            <a:spLocks noChangeArrowheads="1"/>
          </p:cNvSpPr>
          <p:nvPr/>
        </p:nvSpPr>
        <p:spPr bwMode="auto">
          <a:xfrm>
            <a:off x="3184525" y="3078163"/>
            <a:ext cx="1588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8" name="Rectangle 2080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9" name="Rectangle 2081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0" name="Rectangle 2082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1" name="Rectangle 2083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2" name="Rectangle 2084"/>
          <p:cNvSpPr>
            <a:spLocks noChangeArrowheads="1"/>
          </p:cNvSpPr>
          <p:nvPr/>
        </p:nvSpPr>
        <p:spPr bwMode="auto">
          <a:xfrm>
            <a:off x="3190875" y="3078163"/>
            <a:ext cx="0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3" name="Rectangle 2085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4" name="Rectangle 2086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5" name="Rectangle 2087"/>
          <p:cNvSpPr>
            <a:spLocks noChangeArrowheads="1"/>
          </p:cNvSpPr>
          <p:nvPr/>
        </p:nvSpPr>
        <p:spPr bwMode="auto">
          <a:xfrm>
            <a:off x="3192463" y="3078163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6" name="Rectangle 2088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7" name="Rectangle 2089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8" name="Rectangle 2090"/>
          <p:cNvSpPr>
            <a:spLocks noChangeArrowheads="1"/>
          </p:cNvSpPr>
          <p:nvPr/>
        </p:nvSpPr>
        <p:spPr bwMode="auto">
          <a:xfrm>
            <a:off x="3195638" y="30781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9" name="Rectangle 2091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0" name="Rectangle 2092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1" name="Rectangle 2093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2" name="Rectangle 2094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3" name="Rectangle 2095"/>
          <p:cNvSpPr>
            <a:spLocks noChangeArrowheads="1"/>
          </p:cNvSpPr>
          <p:nvPr/>
        </p:nvSpPr>
        <p:spPr bwMode="auto">
          <a:xfrm>
            <a:off x="3200400" y="30781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4" name="Rectangle 2096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5" name="Rectangle 2097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6" name="Rectangle 2098"/>
          <p:cNvSpPr>
            <a:spLocks noChangeArrowheads="1"/>
          </p:cNvSpPr>
          <p:nvPr/>
        </p:nvSpPr>
        <p:spPr bwMode="auto">
          <a:xfrm>
            <a:off x="3203575" y="30781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7" name="Rectangle 2099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8" name="Rectangle 2100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9" name="Rectangle 2101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0" name="Rectangle 2102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1" name="Rectangle 2103"/>
          <p:cNvSpPr>
            <a:spLocks noChangeArrowheads="1"/>
          </p:cNvSpPr>
          <p:nvPr/>
        </p:nvSpPr>
        <p:spPr bwMode="auto">
          <a:xfrm>
            <a:off x="3209925" y="307816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2" name="Rectangle 2104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3" name="Rectangle 2105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4" name="Rectangle 2106"/>
          <p:cNvSpPr>
            <a:spLocks noChangeArrowheads="1"/>
          </p:cNvSpPr>
          <p:nvPr/>
        </p:nvSpPr>
        <p:spPr bwMode="auto">
          <a:xfrm>
            <a:off x="3211513" y="307816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5" name="Rectangle 2107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6" name="Rectangle 2108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7" name="Rectangle 2109"/>
          <p:cNvSpPr>
            <a:spLocks noChangeArrowheads="1"/>
          </p:cNvSpPr>
          <p:nvPr/>
        </p:nvSpPr>
        <p:spPr bwMode="auto">
          <a:xfrm>
            <a:off x="3214688" y="3078163"/>
            <a:ext cx="1587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8" name="Rectangle 2110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9" name="Rectangle 2111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0" name="Rectangle 2112"/>
          <p:cNvSpPr>
            <a:spLocks noChangeArrowheads="1"/>
          </p:cNvSpPr>
          <p:nvPr/>
        </p:nvSpPr>
        <p:spPr bwMode="auto">
          <a:xfrm>
            <a:off x="3217863" y="3078163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1" name="Rectangle 2113"/>
          <p:cNvSpPr>
            <a:spLocks noChangeArrowheads="1"/>
          </p:cNvSpPr>
          <p:nvPr/>
        </p:nvSpPr>
        <p:spPr bwMode="auto">
          <a:xfrm>
            <a:off x="3205163" y="30845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2" name="Freeform 2114"/>
          <p:cNvSpPr>
            <a:spLocks/>
          </p:cNvSpPr>
          <p:nvPr/>
        </p:nvSpPr>
        <p:spPr bwMode="auto">
          <a:xfrm>
            <a:off x="2886075" y="2973388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3" name="Rectangle 2115"/>
          <p:cNvSpPr>
            <a:spLocks noChangeArrowheads="1"/>
          </p:cNvSpPr>
          <p:nvPr/>
        </p:nvSpPr>
        <p:spPr bwMode="auto">
          <a:xfrm>
            <a:off x="2578100" y="3606800"/>
            <a:ext cx="811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Brookhaven</a:t>
            </a:r>
          </a:p>
        </p:txBody>
      </p:sp>
      <p:sp>
        <p:nvSpPr>
          <p:cNvPr id="352324" name="Freeform 2116"/>
          <p:cNvSpPr>
            <a:spLocks noEditPoints="1"/>
          </p:cNvSpPr>
          <p:nvPr/>
        </p:nvSpPr>
        <p:spPr bwMode="auto">
          <a:xfrm>
            <a:off x="2790825" y="4365625"/>
            <a:ext cx="381000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7"/>
              </a:cxn>
              <a:cxn ang="0">
                <a:pos x="17" y="17"/>
              </a:cxn>
              <a:cxn ang="0">
                <a:pos x="17" y="3"/>
              </a:cxn>
              <a:cxn ang="0">
                <a:pos x="0" y="3"/>
              </a:cxn>
              <a:cxn ang="0">
                <a:pos x="71" y="23"/>
              </a:cxn>
              <a:cxn ang="0">
                <a:pos x="71" y="36"/>
              </a:cxn>
              <a:cxn ang="0">
                <a:pos x="87" y="36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6"/>
              </a:cxn>
              <a:cxn ang="0">
                <a:pos x="292" y="36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3" y="36"/>
              </a:cxn>
              <a:cxn ang="0">
                <a:pos x="343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6"/>
              </a:cxn>
              <a:cxn ang="0">
                <a:pos x="443" y="36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6">
                <a:moveTo>
                  <a:pt x="0" y="3"/>
                </a:moveTo>
                <a:lnTo>
                  <a:pt x="0" y="17"/>
                </a:lnTo>
                <a:lnTo>
                  <a:pt x="17" y="17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1" y="23"/>
                </a:moveTo>
                <a:lnTo>
                  <a:pt x="71" y="36"/>
                </a:lnTo>
                <a:lnTo>
                  <a:pt x="87" y="36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2" y="36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3" y="36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6"/>
                </a:lnTo>
                <a:lnTo>
                  <a:pt x="443" y="36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5" name="Rectangle 2117"/>
          <p:cNvSpPr>
            <a:spLocks noChangeArrowheads="1"/>
          </p:cNvSpPr>
          <p:nvPr/>
        </p:nvSpPr>
        <p:spPr bwMode="auto">
          <a:xfrm>
            <a:off x="2790825" y="4367213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6" name="Rectangle 2118"/>
          <p:cNvSpPr>
            <a:spLocks noChangeArrowheads="1"/>
          </p:cNvSpPr>
          <p:nvPr/>
        </p:nvSpPr>
        <p:spPr bwMode="auto">
          <a:xfrm>
            <a:off x="28479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7" name="Rectangle 2119"/>
          <p:cNvSpPr>
            <a:spLocks noChangeArrowheads="1"/>
          </p:cNvSpPr>
          <p:nvPr/>
        </p:nvSpPr>
        <p:spPr bwMode="auto">
          <a:xfrm>
            <a:off x="3022600" y="43830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8" name="Rectangle 2120"/>
          <p:cNvSpPr>
            <a:spLocks noChangeArrowheads="1"/>
          </p:cNvSpPr>
          <p:nvPr/>
        </p:nvSpPr>
        <p:spPr bwMode="auto">
          <a:xfrm>
            <a:off x="30511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9" name="Rectangle 2121"/>
          <p:cNvSpPr>
            <a:spLocks noChangeArrowheads="1"/>
          </p:cNvSpPr>
          <p:nvPr/>
        </p:nvSpPr>
        <p:spPr bwMode="auto">
          <a:xfrm>
            <a:off x="3130550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0" name="Rectangle 2122"/>
          <p:cNvSpPr>
            <a:spLocks noChangeArrowheads="1"/>
          </p:cNvSpPr>
          <p:nvPr/>
        </p:nvSpPr>
        <p:spPr bwMode="auto">
          <a:xfrm>
            <a:off x="3159125" y="43656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1" name="Freeform 2123"/>
          <p:cNvSpPr>
            <a:spLocks/>
          </p:cNvSpPr>
          <p:nvPr/>
        </p:nvSpPr>
        <p:spPr bwMode="auto">
          <a:xfrm>
            <a:off x="3149600" y="38687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4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4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2" name="Freeform 2124"/>
          <p:cNvSpPr>
            <a:spLocks/>
          </p:cNvSpPr>
          <p:nvPr/>
        </p:nvSpPr>
        <p:spPr bwMode="auto">
          <a:xfrm>
            <a:off x="3044825" y="3868738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4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4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3" name="Freeform 2125"/>
          <p:cNvSpPr>
            <a:spLocks/>
          </p:cNvSpPr>
          <p:nvPr/>
        </p:nvSpPr>
        <p:spPr bwMode="auto">
          <a:xfrm>
            <a:off x="2784475" y="39068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4" name="Freeform 2126"/>
          <p:cNvSpPr>
            <a:spLocks/>
          </p:cNvSpPr>
          <p:nvPr/>
        </p:nvSpPr>
        <p:spPr bwMode="auto">
          <a:xfrm>
            <a:off x="2838450" y="3868738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5" name="Rectangle 2127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6" name="Rectangle 2128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7" name="Rectangle 2129"/>
          <p:cNvSpPr>
            <a:spLocks noChangeArrowheads="1"/>
          </p:cNvSpPr>
          <p:nvPr/>
        </p:nvSpPr>
        <p:spPr bwMode="auto">
          <a:xfrm>
            <a:off x="2784475" y="38703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8" name="Rectangle 2130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9" name="Rectangle 2131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0" name="Rectangle 2132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1" name="Rectangle 2133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2" name="Rectangle 2134"/>
          <p:cNvSpPr>
            <a:spLocks noChangeArrowheads="1"/>
          </p:cNvSpPr>
          <p:nvPr/>
        </p:nvSpPr>
        <p:spPr bwMode="auto">
          <a:xfrm>
            <a:off x="2784475" y="38750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3" name="Rectangle 2135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4" name="Rectangle 2136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5" name="Rectangle 2137"/>
          <p:cNvSpPr>
            <a:spLocks noChangeArrowheads="1"/>
          </p:cNvSpPr>
          <p:nvPr/>
        </p:nvSpPr>
        <p:spPr bwMode="auto">
          <a:xfrm>
            <a:off x="2784475" y="38782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6" name="Rectangle 2138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7" name="Rectangle 2139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8" name="Rectangle 2140"/>
          <p:cNvSpPr>
            <a:spLocks noChangeArrowheads="1"/>
          </p:cNvSpPr>
          <p:nvPr/>
        </p:nvSpPr>
        <p:spPr bwMode="auto">
          <a:xfrm>
            <a:off x="2784475" y="38814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9" name="Rectangle 2141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0" name="Rectangle 2142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1" name="Rectangle 2143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2" name="Rectangle 2144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3" name="Rectangle 2145"/>
          <p:cNvSpPr>
            <a:spLocks noChangeArrowheads="1"/>
          </p:cNvSpPr>
          <p:nvPr/>
        </p:nvSpPr>
        <p:spPr bwMode="auto">
          <a:xfrm>
            <a:off x="2784475" y="388620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4" name="Rectangle 2146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5" name="Rectangle 2147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6" name="Rectangle 2148"/>
          <p:cNvSpPr>
            <a:spLocks noChangeArrowheads="1"/>
          </p:cNvSpPr>
          <p:nvPr/>
        </p:nvSpPr>
        <p:spPr bwMode="auto">
          <a:xfrm>
            <a:off x="2784475" y="38893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7" name="Rectangle 2149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8" name="Rectangle 2150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9" name="Rectangle 2151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0" name="Rectangle 2152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1" name="Rectangle 2153"/>
          <p:cNvSpPr>
            <a:spLocks noChangeArrowheads="1"/>
          </p:cNvSpPr>
          <p:nvPr/>
        </p:nvSpPr>
        <p:spPr bwMode="auto">
          <a:xfrm>
            <a:off x="2784475" y="38941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2" name="Rectangle 2154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3" name="Rectangle 2155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4" name="Rectangle 2156"/>
          <p:cNvSpPr>
            <a:spLocks noChangeArrowheads="1"/>
          </p:cNvSpPr>
          <p:nvPr/>
        </p:nvSpPr>
        <p:spPr bwMode="auto">
          <a:xfrm>
            <a:off x="2784475" y="38973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5" name="Rectangle 2157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6" name="Rectangle 2158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7" name="Rectangle 2159"/>
          <p:cNvSpPr>
            <a:spLocks noChangeArrowheads="1"/>
          </p:cNvSpPr>
          <p:nvPr/>
        </p:nvSpPr>
        <p:spPr bwMode="auto">
          <a:xfrm>
            <a:off x="2784475" y="39004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8" name="Rectangle 2160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9" name="Rectangle 2161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0" name="Rectangle 2162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1" name="Rectangle 2163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2" name="Rectangle 2164"/>
          <p:cNvSpPr>
            <a:spLocks noChangeArrowheads="1"/>
          </p:cNvSpPr>
          <p:nvPr/>
        </p:nvSpPr>
        <p:spPr bwMode="auto">
          <a:xfrm>
            <a:off x="2784475" y="39052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3" name="Rectangle 2165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4" name="Rectangle 2166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5" name="Rectangle 2167"/>
          <p:cNvSpPr>
            <a:spLocks noChangeArrowheads="1"/>
          </p:cNvSpPr>
          <p:nvPr/>
        </p:nvSpPr>
        <p:spPr bwMode="auto">
          <a:xfrm>
            <a:off x="2784475" y="39084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6" name="Rectangle 2168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7" name="Rectangle 2169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8" name="Rectangle 2170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9" name="Rectangle 2171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0" name="Rectangle 2172"/>
          <p:cNvSpPr>
            <a:spLocks noChangeArrowheads="1"/>
          </p:cNvSpPr>
          <p:nvPr/>
        </p:nvSpPr>
        <p:spPr bwMode="auto">
          <a:xfrm>
            <a:off x="2784475" y="39131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1" name="Rectangle 2173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2" name="Rectangle 2174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3" name="Rectangle 2175"/>
          <p:cNvSpPr>
            <a:spLocks noChangeArrowheads="1"/>
          </p:cNvSpPr>
          <p:nvPr/>
        </p:nvSpPr>
        <p:spPr bwMode="auto">
          <a:xfrm>
            <a:off x="2784475" y="39163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4" name="Rectangle 2176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5" name="Rectangle 2177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6" name="Rectangle 2178"/>
          <p:cNvSpPr>
            <a:spLocks noChangeArrowheads="1"/>
          </p:cNvSpPr>
          <p:nvPr/>
        </p:nvSpPr>
        <p:spPr bwMode="auto">
          <a:xfrm>
            <a:off x="2784475" y="39195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7" name="Rectangle 2179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8" name="Rectangle 2180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9" name="Rectangle 2181"/>
          <p:cNvSpPr>
            <a:spLocks noChangeArrowheads="1"/>
          </p:cNvSpPr>
          <p:nvPr/>
        </p:nvSpPr>
        <p:spPr bwMode="auto">
          <a:xfrm>
            <a:off x="3043238" y="3898900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0" name="Rectangle 2182"/>
          <p:cNvSpPr>
            <a:spLocks noChangeArrowheads="1"/>
          </p:cNvSpPr>
          <p:nvPr/>
        </p:nvSpPr>
        <p:spPr bwMode="auto">
          <a:xfrm>
            <a:off x="3044825" y="38989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1" name="Rectangle 2183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2" name="Rectangle 2184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3" name="Rectangle 2185"/>
          <p:cNvSpPr>
            <a:spLocks noChangeArrowheads="1"/>
          </p:cNvSpPr>
          <p:nvPr/>
        </p:nvSpPr>
        <p:spPr bwMode="auto">
          <a:xfrm>
            <a:off x="3048000" y="3898900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4" name="Rectangle 2186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5" name="Rectangle 2187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6" name="Rectangle 2188"/>
          <p:cNvSpPr>
            <a:spLocks noChangeArrowheads="1"/>
          </p:cNvSpPr>
          <p:nvPr/>
        </p:nvSpPr>
        <p:spPr bwMode="auto">
          <a:xfrm>
            <a:off x="3051175" y="3898900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7" name="Rectangle 2189"/>
          <p:cNvSpPr>
            <a:spLocks noChangeArrowheads="1"/>
          </p:cNvSpPr>
          <p:nvPr/>
        </p:nvSpPr>
        <p:spPr bwMode="auto">
          <a:xfrm>
            <a:off x="3052763" y="3898900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8" name="Rectangle 2190"/>
          <p:cNvSpPr>
            <a:spLocks noChangeArrowheads="1"/>
          </p:cNvSpPr>
          <p:nvPr/>
        </p:nvSpPr>
        <p:spPr bwMode="auto">
          <a:xfrm>
            <a:off x="3054350" y="3898900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9" name="Rectangle 2191"/>
          <p:cNvSpPr>
            <a:spLocks noChangeArrowheads="1"/>
          </p:cNvSpPr>
          <p:nvPr/>
        </p:nvSpPr>
        <p:spPr bwMode="auto">
          <a:xfrm>
            <a:off x="3055938" y="38989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0" name="Rectangle 2192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1" name="Rectangle 2193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2" name="Rectangle 2194"/>
          <p:cNvSpPr>
            <a:spLocks noChangeArrowheads="1"/>
          </p:cNvSpPr>
          <p:nvPr/>
        </p:nvSpPr>
        <p:spPr bwMode="auto">
          <a:xfrm>
            <a:off x="3059113" y="3898900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3" name="Rectangle 2195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4" name="Rectangle 2196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5" name="Rectangle 2197"/>
          <p:cNvSpPr>
            <a:spLocks noChangeArrowheads="1"/>
          </p:cNvSpPr>
          <p:nvPr/>
        </p:nvSpPr>
        <p:spPr bwMode="auto">
          <a:xfrm>
            <a:off x="3062288" y="38989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6" name="Rectangle 2198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7" name="Rectangle 2199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8" name="Rectangle 2200"/>
          <p:cNvSpPr>
            <a:spLocks noChangeArrowheads="1"/>
          </p:cNvSpPr>
          <p:nvPr/>
        </p:nvSpPr>
        <p:spPr bwMode="auto">
          <a:xfrm>
            <a:off x="3065463" y="38989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9" name="Rectangle 2201"/>
          <p:cNvSpPr>
            <a:spLocks noChangeArrowheads="1"/>
          </p:cNvSpPr>
          <p:nvPr/>
        </p:nvSpPr>
        <p:spPr bwMode="auto">
          <a:xfrm>
            <a:off x="3067050" y="3898900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0" name="Rectangle 2202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1" name="Rectangle 2203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2" name="Rectangle 2204"/>
          <p:cNvSpPr>
            <a:spLocks noChangeArrowheads="1"/>
          </p:cNvSpPr>
          <p:nvPr/>
        </p:nvSpPr>
        <p:spPr bwMode="auto">
          <a:xfrm>
            <a:off x="3070225" y="3898900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3" name="Rectangle 2205"/>
          <p:cNvSpPr>
            <a:spLocks noChangeArrowheads="1"/>
          </p:cNvSpPr>
          <p:nvPr/>
        </p:nvSpPr>
        <p:spPr bwMode="auto">
          <a:xfrm>
            <a:off x="3071813" y="3898900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4" name="Rectangle 2206"/>
          <p:cNvSpPr>
            <a:spLocks noChangeArrowheads="1"/>
          </p:cNvSpPr>
          <p:nvPr/>
        </p:nvSpPr>
        <p:spPr bwMode="auto">
          <a:xfrm>
            <a:off x="3073400" y="38989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5" name="Rectangle 2207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6" name="Rectangle 2208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2209"/>
          <p:cNvGrpSpPr>
            <a:grpSpLocks/>
          </p:cNvGrpSpPr>
          <p:nvPr/>
        </p:nvGrpSpPr>
        <p:grpSpPr bwMode="auto">
          <a:xfrm>
            <a:off x="2784475" y="3898900"/>
            <a:ext cx="366713" cy="488950"/>
            <a:chOff x="1754" y="2456"/>
            <a:chExt cx="231" cy="308"/>
          </a:xfrm>
        </p:grpSpPr>
        <p:sp>
          <p:nvSpPr>
            <p:cNvPr id="352418" name="Rectangle 2210"/>
            <p:cNvSpPr>
              <a:spLocks noChangeArrowheads="1"/>
            </p:cNvSpPr>
            <p:nvPr/>
          </p:nvSpPr>
          <p:spPr bwMode="auto">
            <a:xfrm>
              <a:off x="1938" y="2456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19" name="Rectangle 2211"/>
            <p:cNvSpPr>
              <a:spLocks noChangeArrowheads="1"/>
            </p:cNvSpPr>
            <p:nvPr/>
          </p:nvSpPr>
          <p:spPr bwMode="auto">
            <a:xfrm>
              <a:off x="1939" y="2456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0" name="Rectangle 2212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1" name="Rectangle 2213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2" name="Rectangle 2214"/>
            <p:cNvSpPr>
              <a:spLocks noChangeArrowheads="1"/>
            </p:cNvSpPr>
            <p:nvPr/>
          </p:nvSpPr>
          <p:spPr bwMode="auto">
            <a:xfrm>
              <a:off x="1941" y="2456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3" name="Rectangle 2215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4" name="Rectangle 2216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5" name="Rectangle 2217"/>
            <p:cNvSpPr>
              <a:spLocks noChangeArrowheads="1"/>
            </p:cNvSpPr>
            <p:nvPr/>
          </p:nvSpPr>
          <p:spPr bwMode="auto">
            <a:xfrm>
              <a:off x="1943" y="2456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6" name="Rectangle 2218"/>
            <p:cNvSpPr>
              <a:spLocks noChangeArrowheads="1"/>
            </p:cNvSpPr>
            <p:nvPr/>
          </p:nvSpPr>
          <p:spPr bwMode="auto">
            <a:xfrm>
              <a:off x="1944" y="2456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7" name="Rectangle 2219"/>
            <p:cNvSpPr>
              <a:spLocks noChangeArrowheads="1"/>
            </p:cNvSpPr>
            <p:nvPr/>
          </p:nvSpPr>
          <p:spPr bwMode="auto">
            <a:xfrm>
              <a:off x="1945" y="2456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8" name="Rectangle 2220"/>
            <p:cNvSpPr>
              <a:spLocks noChangeArrowheads="1"/>
            </p:cNvSpPr>
            <p:nvPr/>
          </p:nvSpPr>
          <p:spPr bwMode="auto">
            <a:xfrm>
              <a:off x="1946" y="2456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9" name="Rectangle 2221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0" name="Rectangle 2222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1" name="Rectangle 2223"/>
            <p:cNvSpPr>
              <a:spLocks noChangeArrowheads="1"/>
            </p:cNvSpPr>
            <p:nvPr/>
          </p:nvSpPr>
          <p:spPr bwMode="auto">
            <a:xfrm>
              <a:off x="1948" y="2456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2" name="Rectangle 2224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3" name="Rectangle 2225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4" name="Rectangle 2226"/>
            <p:cNvSpPr>
              <a:spLocks noChangeArrowheads="1"/>
            </p:cNvSpPr>
            <p:nvPr/>
          </p:nvSpPr>
          <p:spPr bwMode="auto">
            <a:xfrm>
              <a:off x="1950" y="2456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5" name="Rectangle 2227"/>
            <p:cNvSpPr>
              <a:spLocks noChangeArrowheads="1"/>
            </p:cNvSpPr>
            <p:nvPr/>
          </p:nvSpPr>
          <p:spPr bwMode="auto">
            <a:xfrm>
              <a:off x="1951" y="2456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6" name="Rectangle 2228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7" name="Rectangle 2229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8" name="Rectangle 2230"/>
            <p:cNvSpPr>
              <a:spLocks noChangeArrowheads="1"/>
            </p:cNvSpPr>
            <p:nvPr/>
          </p:nvSpPr>
          <p:spPr bwMode="auto">
            <a:xfrm>
              <a:off x="1953" y="2456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9" name="Rectangle 2231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0" name="Rectangle 2232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1" name="Rectangle 2233"/>
            <p:cNvSpPr>
              <a:spLocks noChangeArrowheads="1"/>
            </p:cNvSpPr>
            <p:nvPr/>
          </p:nvSpPr>
          <p:spPr bwMode="auto">
            <a:xfrm>
              <a:off x="1955" y="2456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2" name="Rectangle 2234"/>
            <p:cNvSpPr>
              <a:spLocks noChangeArrowheads="1"/>
            </p:cNvSpPr>
            <p:nvPr/>
          </p:nvSpPr>
          <p:spPr bwMode="auto">
            <a:xfrm>
              <a:off x="1956" y="2456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3" name="Rectangle 2235"/>
            <p:cNvSpPr>
              <a:spLocks noChangeArrowheads="1"/>
            </p:cNvSpPr>
            <p:nvPr/>
          </p:nvSpPr>
          <p:spPr bwMode="auto">
            <a:xfrm>
              <a:off x="1957" y="2456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4" name="Rectangle 2236"/>
            <p:cNvSpPr>
              <a:spLocks noChangeArrowheads="1"/>
            </p:cNvSpPr>
            <p:nvPr/>
          </p:nvSpPr>
          <p:spPr bwMode="auto">
            <a:xfrm>
              <a:off x="1957" y="2456"/>
              <a:ext cx="2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5" name="Rectangle 2237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6" name="Rectangle 2238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7" name="Rectangle 2239"/>
            <p:cNvSpPr>
              <a:spLocks noChangeArrowheads="1"/>
            </p:cNvSpPr>
            <p:nvPr/>
          </p:nvSpPr>
          <p:spPr bwMode="auto">
            <a:xfrm>
              <a:off x="1960" y="2456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8" name="Rectangle 2240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9" name="Rectangle 2241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0" name="Rectangle 2242"/>
            <p:cNvSpPr>
              <a:spLocks noChangeArrowheads="1"/>
            </p:cNvSpPr>
            <p:nvPr/>
          </p:nvSpPr>
          <p:spPr bwMode="auto">
            <a:xfrm>
              <a:off x="1962" y="2456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1" name="Rectangle 2243"/>
            <p:cNvSpPr>
              <a:spLocks noChangeArrowheads="1"/>
            </p:cNvSpPr>
            <p:nvPr/>
          </p:nvSpPr>
          <p:spPr bwMode="auto">
            <a:xfrm>
              <a:off x="1963" y="2456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2" name="Rectangle 2244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3" name="Rectangle 2245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4" name="Rectangle 2246"/>
            <p:cNvSpPr>
              <a:spLocks noChangeArrowheads="1"/>
            </p:cNvSpPr>
            <p:nvPr/>
          </p:nvSpPr>
          <p:spPr bwMode="auto">
            <a:xfrm>
              <a:off x="1965" y="2456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5" name="Rectangle 2247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6" name="Rectangle 2248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7" name="Rectangle 2249"/>
            <p:cNvSpPr>
              <a:spLocks noChangeArrowheads="1"/>
            </p:cNvSpPr>
            <p:nvPr/>
          </p:nvSpPr>
          <p:spPr bwMode="auto">
            <a:xfrm>
              <a:off x="1967" y="2456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8" name="Rectangle 2250"/>
            <p:cNvSpPr>
              <a:spLocks noChangeArrowheads="1"/>
            </p:cNvSpPr>
            <p:nvPr/>
          </p:nvSpPr>
          <p:spPr bwMode="auto">
            <a:xfrm>
              <a:off x="1967" y="2456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9" name="Rectangle 2251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0" name="Rectangle 2252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1" name="Rectangle 2253"/>
            <p:cNvSpPr>
              <a:spLocks noChangeArrowheads="1"/>
            </p:cNvSpPr>
            <p:nvPr/>
          </p:nvSpPr>
          <p:spPr bwMode="auto">
            <a:xfrm>
              <a:off x="1970" y="245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2" name="Rectangle 2254"/>
            <p:cNvSpPr>
              <a:spLocks noChangeArrowheads="1"/>
            </p:cNvSpPr>
            <p:nvPr/>
          </p:nvSpPr>
          <p:spPr bwMode="auto">
            <a:xfrm>
              <a:off x="1971" y="245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3" name="Rectangle 2255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4" name="Rectangle 2256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5" name="Rectangle 2257"/>
            <p:cNvSpPr>
              <a:spLocks noChangeArrowheads="1"/>
            </p:cNvSpPr>
            <p:nvPr/>
          </p:nvSpPr>
          <p:spPr bwMode="auto">
            <a:xfrm>
              <a:off x="1973" y="245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6" name="Rectangle 2258"/>
            <p:cNvSpPr>
              <a:spLocks noChangeArrowheads="1"/>
            </p:cNvSpPr>
            <p:nvPr/>
          </p:nvSpPr>
          <p:spPr bwMode="auto">
            <a:xfrm>
              <a:off x="1974" y="245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7" name="Rectangle 2259"/>
            <p:cNvSpPr>
              <a:spLocks noChangeArrowheads="1"/>
            </p:cNvSpPr>
            <p:nvPr/>
          </p:nvSpPr>
          <p:spPr bwMode="auto">
            <a:xfrm>
              <a:off x="1974" y="2456"/>
              <a:ext cx="2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8" name="Rectangle 2260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9" name="Rectangle 2261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0" name="Rectangle 2262"/>
            <p:cNvSpPr>
              <a:spLocks noChangeArrowheads="1"/>
            </p:cNvSpPr>
            <p:nvPr/>
          </p:nvSpPr>
          <p:spPr bwMode="auto">
            <a:xfrm>
              <a:off x="1977" y="245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1" name="Rectangle 2263"/>
            <p:cNvSpPr>
              <a:spLocks noChangeArrowheads="1"/>
            </p:cNvSpPr>
            <p:nvPr/>
          </p:nvSpPr>
          <p:spPr bwMode="auto">
            <a:xfrm>
              <a:off x="1978" y="245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2" name="Rectangle 2264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3" name="Rectangle 2265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4" name="Rectangle 2266"/>
            <p:cNvSpPr>
              <a:spLocks noChangeArrowheads="1"/>
            </p:cNvSpPr>
            <p:nvPr/>
          </p:nvSpPr>
          <p:spPr bwMode="auto">
            <a:xfrm>
              <a:off x="1980" y="245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5" name="Rectangle 2267"/>
            <p:cNvSpPr>
              <a:spLocks noChangeArrowheads="1"/>
            </p:cNvSpPr>
            <p:nvPr/>
          </p:nvSpPr>
          <p:spPr bwMode="auto">
            <a:xfrm>
              <a:off x="1981" y="245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6" name="Rectangle 2268"/>
            <p:cNvSpPr>
              <a:spLocks noChangeArrowheads="1"/>
            </p:cNvSpPr>
            <p:nvPr/>
          </p:nvSpPr>
          <p:spPr bwMode="auto">
            <a:xfrm>
              <a:off x="1982" y="245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7" name="Rectangle 2269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8" name="Rectangle 2270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9" name="Rectangle 2271"/>
            <p:cNvSpPr>
              <a:spLocks noChangeArrowheads="1"/>
            </p:cNvSpPr>
            <p:nvPr/>
          </p:nvSpPr>
          <p:spPr bwMode="auto">
            <a:xfrm>
              <a:off x="1984" y="245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0" name="Rectangle 2272"/>
            <p:cNvSpPr>
              <a:spLocks noChangeArrowheads="1"/>
            </p:cNvSpPr>
            <p:nvPr/>
          </p:nvSpPr>
          <p:spPr bwMode="auto">
            <a:xfrm>
              <a:off x="1918" y="2456"/>
              <a:ext cx="66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1" name="Rectangle 2273"/>
            <p:cNvSpPr>
              <a:spLocks noChangeArrowheads="1"/>
            </p:cNvSpPr>
            <p:nvPr/>
          </p:nvSpPr>
          <p:spPr bwMode="auto">
            <a:xfrm>
              <a:off x="1787" y="245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2" name="Rectangle 2274"/>
            <p:cNvSpPr>
              <a:spLocks noChangeArrowheads="1"/>
            </p:cNvSpPr>
            <p:nvPr/>
          </p:nvSpPr>
          <p:spPr bwMode="auto">
            <a:xfrm>
              <a:off x="1788" y="245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3" name="Rectangle 2275"/>
            <p:cNvSpPr>
              <a:spLocks noChangeArrowheads="1"/>
            </p:cNvSpPr>
            <p:nvPr/>
          </p:nvSpPr>
          <p:spPr bwMode="auto">
            <a:xfrm>
              <a:off x="1790" y="245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4" name="Rectangle 2276"/>
            <p:cNvSpPr>
              <a:spLocks noChangeArrowheads="1"/>
            </p:cNvSpPr>
            <p:nvPr/>
          </p:nvSpPr>
          <p:spPr bwMode="auto">
            <a:xfrm>
              <a:off x="1793" y="245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5" name="Rectangle 2277"/>
            <p:cNvSpPr>
              <a:spLocks noChangeArrowheads="1"/>
            </p:cNvSpPr>
            <p:nvPr/>
          </p:nvSpPr>
          <p:spPr bwMode="auto">
            <a:xfrm>
              <a:off x="1795" y="245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6" name="Rectangle 2278"/>
            <p:cNvSpPr>
              <a:spLocks noChangeArrowheads="1"/>
            </p:cNvSpPr>
            <p:nvPr/>
          </p:nvSpPr>
          <p:spPr bwMode="auto">
            <a:xfrm>
              <a:off x="1798" y="2456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7" name="Rectangle 2279"/>
            <p:cNvSpPr>
              <a:spLocks noChangeArrowheads="1"/>
            </p:cNvSpPr>
            <p:nvPr/>
          </p:nvSpPr>
          <p:spPr bwMode="auto">
            <a:xfrm>
              <a:off x="1801" y="2456"/>
              <a:ext cx="4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8" name="Rectangle 2280"/>
            <p:cNvSpPr>
              <a:spLocks noChangeArrowheads="1"/>
            </p:cNvSpPr>
            <p:nvPr/>
          </p:nvSpPr>
          <p:spPr bwMode="auto">
            <a:xfrm>
              <a:off x="1805" y="245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9" name="Rectangle 2281"/>
            <p:cNvSpPr>
              <a:spLocks noChangeArrowheads="1"/>
            </p:cNvSpPr>
            <p:nvPr/>
          </p:nvSpPr>
          <p:spPr bwMode="auto">
            <a:xfrm>
              <a:off x="1807" y="245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0" name="Rectangle 2282"/>
            <p:cNvSpPr>
              <a:spLocks noChangeArrowheads="1"/>
            </p:cNvSpPr>
            <p:nvPr/>
          </p:nvSpPr>
          <p:spPr bwMode="auto">
            <a:xfrm>
              <a:off x="1810" y="245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1" name="Rectangle 2283"/>
            <p:cNvSpPr>
              <a:spLocks noChangeArrowheads="1"/>
            </p:cNvSpPr>
            <p:nvPr/>
          </p:nvSpPr>
          <p:spPr bwMode="auto">
            <a:xfrm>
              <a:off x="1813" y="245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2" name="Rectangle 2284"/>
            <p:cNvSpPr>
              <a:spLocks noChangeArrowheads="1"/>
            </p:cNvSpPr>
            <p:nvPr/>
          </p:nvSpPr>
          <p:spPr bwMode="auto">
            <a:xfrm>
              <a:off x="1816" y="245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3" name="Rectangle 2285"/>
            <p:cNvSpPr>
              <a:spLocks noChangeArrowheads="1"/>
            </p:cNvSpPr>
            <p:nvPr/>
          </p:nvSpPr>
          <p:spPr bwMode="auto">
            <a:xfrm>
              <a:off x="1819" y="245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4" name="Rectangle 2286"/>
            <p:cNvSpPr>
              <a:spLocks noChangeArrowheads="1"/>
            </p:cNvSpPr>
            <p:nvPr/>
          </p:nvSpPr>
          <p:spPr bwMode="auto">
            <a:xfrm>
              <a:off x="1822" y="245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5" name="Rectangle 2287"/>
            <p:cNvSpPr>
              <a:spLocks noChangeArrowheads="1"/>
            </p:cNvSpPr>
            <p:nvPr/>
          </p:nvSpPr>
          <p:spPr bwMode="auto">
            <a:xfrm>
              <a:off x="1825" y="245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6" name="Rectangle 2288"/>
            <p:cNvSpPr>
              <a:spLocks noChangeArrowheads="1"/>
            </p:cNvSpPr>
            <p:nvPr/>
          </p:nvSpPr>
          <p:spPr bwMode="auto">
            <a:xfrm>
              <a:off x="1827" y="245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7" name="Rectangle 2289"/>
            <p:cNvSpPr>
              <a:spLocks noChangeArrowheads="1"/>
            </p:cNvSpPr>
            <p:nvPr/>
          </p:nvSpPr>
          <p:spPr bwMode="auto">
            <a:xfrm>
              <a:off x="1831" y="245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8" name="Rectangle 2290"/>
            <p:cNvSpPr>
              <a:spLocks noChangeArrowheads="1"/>
            </p:cNvSpPr>
            <p:nvPr/>
          </p:nvSpPr>
          <p:spPr bwMode="auto">
            <a:xfrm>
              <a:off x="1833" y="245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9" name="Rectangle 2291"/>
            <p:cNvSpPr>
              <a:spLocks noChangeArrowheads="1"/>
            </p:cNvSpPr>
            <p:nvPr/>
          </p:nvSpPr>
          <p:spPr bwMode="auto">
            <a:xfrm>
              <a:off x="1836" y="245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0" name="Rectangle 2292"/>
            <p:cNvSpPr>
              <a:spLocks noChangeArrowheads="1"/>
            </p:cNvSpPr>
            <p:nvPr/>
          </p:nvSpPr>
          <p:spPr bwMode="auto">
            <a:xfrm>
              <a:off x="1839" y="245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1" name="Rectangle 2293"/>
            <p:cNvSpPr>
              <a:spLocks noChangeArrowheads="1"/>
            </p:cNvSpPr>
            <p:nvPr/>
          </p:nvSpPr>
          <p:spPr bwMode="auto">
            <a:xfrm>
              <a:off x="1842" y="245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2" name="Rectangle 2294"/>
            <p:cNvSpPr>
              <a:spLocks noChangeArrowheads="1"/>
            </p:cNvSpPr>
            <p:nvPr/>
          </p:nvSpPr>
          <p:spPr bwMode="auto">
            <a:xfrm>
              <a:off x="1845" y="245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3" name="Rectangle 2295"/>
            <p:cNvSpPr>
              <a:spLocks noChangeArrowheads="1"/>
            </p:cNvSpPr>
            <p:nvPr/>
          </p:nvSpPr>
          <p:spPr bwMode="auto">
            <a:xfrm>
              <a:off x="1848" y="245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4" name="Rectangle 2296"/>
            <p:cNvSpPr>
              <a:spLocks noChangeArrowheads="1"/>
            </p:cNvSpPr>
            <p:nvPr/>
          </p:nvSpPr>
          <p:spPr bwMode="auto">
            <a:xfrm>
              <a:off x="1851" y="245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5" name="Rectangle 2297"/>
            <p:cNvSpPr>
              <a:spLocks noChangeArrowheads="1"/>
            </p:cNvSpPr>
            <p:nvPr/>
          </p:nvSpPr>
          <p:spPr bwMode="auto">
            <a:xfrm>
              <a:off x="1853" y="245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6" name="Rectangle 2298"/>
            <p:cNvSpPr>
              <a:spLocks noChangeArrowheads="1"/>
            </p:cNvSpPr>
            <p:nvPr/>
          </p:nvSpPr>
          <p:spPr bwMode="auto">
            <a:xfrm>
              <a:off x="1856" y="245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7" name="Rectangle 2299"/>
            <p:cNvSpPr>
              <a:spLocks noChangeArrowheads="1"/>
            </p:cNvSpPr>
            <p:nvPr/>
          </p:nvSpPr>
          <p:spPr bwMode="auto">
            <a:xfrm>
              <a:off x="1859" y="2456"/>
              <a:ext cx="2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8" name="Rectangle 2300"/>
            <p:cNvSpPr>
              <a:spLocks noChangeArrowheads="1"/>
            </p:cNvSpPr>
            <p:nvPr/>
          </p:nvSpPr>
          <p:spPr bwMode="auto">
            <a:xfrm>
              <a:off x="1861" y="2456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9" name="Rectangle 2301"/>
            <p:cNvSpPr>
              <a:spLocks noChangeArrowheads="1"/>
            </p:cNvSpPr>
            <p:nvPr/>
          </p:nvSpPr>
          <p:spPr bwMode="auto">
            <a:xfrm>
              <a:off x="1865" y="245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0" name="Rectangle 2302"/>
            <p:cNvSpPr>
              <a:spLocks noChangeArrowheads="1"/>
            </p:cNvSpPr>
            <p:nvPr/>
          </p:nvSpPr>
          <p:spPr bwMode="auto">
            <a:xfrm>
              <a:off x="1868" y="245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1" name="Rectangle 2303"/>
            <p:cNvSpPr>
              <a:spLocks noChangeArrowheads="1"/>
            </p:cNvSpPr>
            <p:nvPr/>
          </p:nvSpPr>
          <p:spPr bwMode="auto">
            <a:xfrm>
              <a:off x="1871" y="2456"/>
              <a:ext cx="2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2" name="Rectangle 2304"/>
            <p:cNvSpPr>
              <a:spLocks noChangeArrowheads="1"/>
            </p:cNvSpPr>
            <p:nvPr/>
          </p:nvSpPr>
          <p:spPr bwMode="auto">
            <a:xfrm>
              <a:off x="1873" y="245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3" name="Rectangle 2305"/>
            <p:cNvSpPr>
              <a:spLocks noChangeArrowheads="1"/>
            </p:cNvSpPr>
            <p:nvPr/>
          </p:nvSpPr>
          <p:spPr bwMode="auto">
            <a:xfrm>
              <a:off x="1876" y="2456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4" name="Rectangle 2306"/>
            <p:cNvSpPr>
              <a:spLocks noChangeArrowheads="1"/>
            </p:cNvSpPr>
            <p:nvPr/>
          </p:nvSpPr>
          <p:spPr bwMode="auto">
            <a:xfrm>
              <a:off x="1879" y="245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5" name="Rectangle 2307"/>
            <p:cNvSpPr>
              <a:spLocks noChangeArrowheads="1"/>
            </p:cNvSpPr>
            <p:nvPr/>
          </p:nvSpPr>
          <p:spPr bwMode="auto">
            <a:xfrm>
              <a:off x="1883" y="245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6" name="Rectangle 2308"/>
            <p:cNvSpPr>
              <a:spLocks noChangeArrowheads="1"/>
            </p:cNvSpPr>
            <p:nvPr/>
          </p:nvSpPr>
          <p:spPr bwMode="auto">
            <a:xfrm>
              <a:off x="1886" y="245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7" name="Rectangle 2309"/>
            <p:cNvSpPr>
              <a:spLocks noChangeArrowheads="1"/>
            </p:cNvSpPr>
            <p:nvPr/>
          </p:nvSpPr>
          <p:spPr bwMode="auto">
            <a:xfrm>
              <a:off x="1889" y="245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8" name="Rectangle 2310"/>
            <p:cNvSpPr>
              <a:spLocks noChangeArrowheads="1"/>
            </p:cNvSpPr>
            <p:nvPr/>
          </p:nvSpPr>
          <p:spPr bwMode="auto">
            <a:xfrm>
              <a:off x="1891" y="245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9" name="Rectangle 2311"/>
            <p:cNvSpPr>
              <a:spLocks noChangeArrowheads="1"/>
            </p:cNvSpPr>
            <p:nvPr/>
          </p:nvSpPr>
          <p:spPr bwMode="auto">
            <a:xfrm>
              <a:off x="1894" y="245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0" name="Rectangle 2312"/>
            <p:cNvSpPr>
              <a:spLocks noChangeArrowheads="1"/>
            </p:cNvSpPr>
            <p:nvPr/>
          </p:nvSpPr>
          <p:spPr bwMode="auto">
            <a:xfrm>
              <a:off x="1897" y="245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1" name="Rectangle 2313"/>
            <p:cNvSpPr>
              <a:spLocks noChangeArrowheads="1"/>
            </p:cNvSpPr>
            <p:nvPr/>
          </p:nvSpPr>
          <p:spPr bwMode="auto">
            <a:xfrm>
              <a:off x="1899" y="2456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2" name="Rectangle 2314"/>
            <p:cNvSpPr>
              <a:spLocks noChangeArrowheads="1"/>
            </p:cNvSpPr>
            <p:nvPr/>
          </p:nvSpPr>
          <p:spPr bwMode="auto">
            <a:xfrm>
              <a:off x="1902" y="2456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3" name="Rectangle 2315"/>
            <p:cNvSpPr>
              <a:spLocks noChangeArrowheads="1"/>
            </p:cNvSpPr>
            <p:nvPr/>
          </p:nvSpPr>
          <p:spPr bwMode="auto">
            <a:xfrm>
              <a:off x="1906" y="245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4" name="Rectangle 2316"/>
            <p:cNvSpPr>
              <a:spLocks noChangeArrowheads="1"/>
            </p:cNvSpPr>
            <p:nvPr/>
          </p:nvSpPr>
          <p:spPr bwMode="auto">
            <a:xfrm>
              <a:off x="1909" y="245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5" name="Rectangle 2317"/>
            <p:cNvSpPr>
              <a:spLocks noChangeArrowheads="1"/>
            </p:cNvSpPr>
            <p:nvPr/>
          </p:nvSpPr>
          <p:spPr bwMode="auto">
            <a:xfrm>
              <a:off x="1911" y="2456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6" name="Rectangle 2318"/>
            <p:cNvSpPr>
              <a:spLocks noChangeArrowheads="1"/>
            </p:cNvSpPr>
            <p:nvPr/>
          </p:nvSpPr>
          <p:spPr bwMode="auto">
            <a:xfrm>
              <a:off x="1914" y="2456"/>
              <a:ext cx="3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7" name="Rectangle 2319"/>
            <p:cNvSpPr>
              <a:spLocks noChangeArrowheads="1"/>
            </p:cNvSpPr>
            <p:nvPr/>
          </p:nvSpPr>
          <p:spPr bwMode="auto">
            <a:xfrm>
              <a:off x="1788" y="245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8" name="Rectangle 2320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9" name="Rectangle 2321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0" name="Rectangle 2322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1" name="Rectangle 2323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2" name="Rectangle 2324"/>
            <p:cNvSpPr>
              <a:spLocks noChangeArrowheads="1"/>
            </p:cNvSpPr>
            <p:nvPr/>
          </p:nvSpPr>
          <p:spPr bwMode="auto">
            <a:xfrm>
              <a:off x="1756" y="2470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3" name="Rectangle 2325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4" name="Rectangle 2326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5" name="Rectangle 2327"/>
            <p:cNvSpPr>
              <a:spLocks noChangeArrowheads="1"/>
            </p:cNvSpPr>
            <p:nvPr/>
          </p:nvSpPr>
          <p:spPr bwMode="auto">
            <a:xfrm>
              <a:off x="1758" y="247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6" name="Rectangle 2328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7" name="Rectangle 2329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8" name="Rectangle 2330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9" name="Rectangle 2331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0" name="Rectangle 2332"/>
            <p:cNvSpPr>
              <a:spLocks noChangeArrowheads="1"/>
            </p:cNvSpPr>
            <p:nvPr/>
          </p:nvSpPr>
          <p:spPr bwMode="auto">
            <a:xfrm>
              <a:off x="1761" y="247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1" name="Rectangle 2333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2" name="Rectangle 2334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3" name="Rectangle 2335"/>
            <p:cNvSpPr>
              <a:spLocks noChangeArrowheads="1"/>
            </p:cNvSpPr>
            <p:nvPr/>
          </p:nvSpPr>
          <p:spPr bwMode="auto">
            <a:xfrm>
              <a:off x="1763" y="247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4" name="Rectangle 2336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5" name="Rectangle 2337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6" name="Rectangle 2338"/>
            <p:cNvSpPr>
              <a:spLocks noChangeArrowheads="1"/>
            </p:cNvSpPr>
            <p:nvPr/>
          </p:nvSpPr>
          <p:spPr bwMode="auto">
            <a:xfrm>
              <a:off x="1765" y="247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7" name="Rectangle 2339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8" name="Rectangle 2340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9" name="Rectangle 2341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0" name="Rectangle 2342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1" name="Rectangle 2343"/>
            <p:cNvSpPr>
              <a:spLocks noChangeArrowheads="1"/>
            </p:cNvSpPr>
            <p:nvPr/>
          </p:nvSpPr>
          <p:spPr bwMode="auto">
            <a:xfrm>
              <a:off x="1768" y="247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2" name="Rectangle 2344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3" name="Rectangle 2345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4" name="Rectangle 2346"/>
            <p:cNvSpPr>
              <a:spLocks noChangeArrowheads="1"/>
            </p:cNvSpPr>
            <p:nvPr/>
          </p:nvSpPr>
          <p:spPr bwMode="auto">
            <a:xfrm>
              <a:off x="1770" y="247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5" name="Rectangle 2347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6" name="Rectangle 2348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7" name="Rectangle 2349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8" name="Rectangle 2350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9" name="Rectangle 2351"/>
            <p:cNvSpPr>
              <a:spLocks noChangeArrowheads="1"/>
            </p:cNvSpPr>
            <p:nvPr/>
          </p:nvSpPr>
          <p:spPr bwMode="auto">
            <a:xfrm>
              <a:off x="1773" y="247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0" name="Rectangle 2352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1" name="Rectangle 2353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2" name="Rectangle 2354"/>
            <p:cNvSpPr>
              <a:spLocks noChangeArrowheads="1"/>
            </p:cNvSpPr>
            <p:nvPr/>
          </p:nvSpPr>
          <p:spPr bwMode="auto">
            <a:xfrm>
              <a:off x="1775" y="247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3" name="Rectangle 2355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4" name="Rectangle 2356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5" name="Rectangle 2357"/>
            <p:cNvSpPr>
              <a:spLocks noChangeArrowheads="1"/>
            </p:cNvSpPr>
            <p:nvPr/>
          </p:nvSpPr>
          <p:spPr bwMode="auto">
            <a:xfrm>
              <a:off x="1777" y="247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6" name="Rectangle 2358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7" name="Rectangle 2359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8" name="Rectangle 2360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9" name="Rectangle 2361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0" name="Rectangle 2362"/>
            <p:cNvSpPr>
              <a:spLocks noChangeArrowheads="1"/>
            </p:cNvSpPr>
            <p:nvPr/>
          </p:nvSpPr>
          <p:spPr bwMode="auto">
            <a:xfrm>
              <a:off x="1780" y="2470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1" name="Rectangle 2363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2" name="Rectangle 2364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3" name="Rectangle 2365"/>
            <p:cNvSpPr>
              <a:spLocks noChangeArrowheads="1"/>
            </p:cNvSpPr>
            <p:nvPr/>
          </p:nvSpPr>
          <p:spPr bwMode="auto">
            <a:xfrm>
              <a:off x="1782" y="247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4" name="Rectangle 2366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5" name="Rectangle 2367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6" name="Rectangle 2368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7" name="Rectangle 2369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8" name="Rectangle 2370"/>
            <p:cNvSpPr>
              <a:spLocks noChangeArrowheads="1"/>
            </p:cNvSpPr>
            <p:nvPr/>
          </p:nvSpPr>
          <p:spPr bwMode="auto">
            <a:xfrm>
              <a:off x="1785" y="2470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9" name="Rectangle 2371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0" name="Rectangle 2372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1" name="Rectangle 2373"/>
            <p:cNvSpPr>
              <a:spLocks noChangeArrowheads="1"/>
            </p:cNvSpPr>
            <p:nvPr/>
          </p:nvSpPr>
          <p:spPr bwMode="auto">
            <a:xfrm>
              <a:off x="1787" y="247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2" name="Rectangle 2374"/>
            <p:cNvSpPr>
              <a:spLocks noChangeArrowheads="1"/>
            </p:cNvSpPr>
            <p:nvPr/>
          </p:nvSpPr>
          <p:spPr bwMode="auto">
            <a:xfrm>
              <a:off x="1754" y="2471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3" name="Rectangle 2375"/>
            <p:cNvSpPr>
              <a:spLocks noChangeArrowheads="1"/>
            </p:cNvSpPr>
            <p:nvPr/>
          </p:nvSpPr>
          <p:spPr bwMode="auto">
            <a:xfrm>
              <a:off x="1762" y="248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4" name="Rectangle 2376"/>
            <p:cNvSpPr>
              <a:spLocks noChangeArrowheads="1"/>
            </p:cNvSpPr>
            <p:nvPr/>
          </p:nvSpPr>
          <p:spPr bwMode="auto">
            <a:xfrm>
              <a:off x="1762" y="2483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5" name="Rectangle 2377"/>
            <p:cNvSpPr>
              <a:spLocks noChangeArrowheads="1"/>
            </p:cNvSpPr>
            <p:nvPr/>
          </p:nvSpPr>
          <p:spPr bwMode="auto">
            <a:xfrm>
              <a:off x="1762" y="2488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6" name="Rectangle 2378"/>
            <p:cNvSpPr>
              <a:spLocks noChangeArrowheads="1"/>
            </p:cNvSpPr>
            <p:nvPr/>
          </p:nvSpPr>
          <p:spPr bwMode="auto">
            <a:xfrm>
              <a:off x="1762" y="2492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7" name="Rectangle 2379"/>
            <p:cNvSpPr>
              <a:spLocks noChangeArrowheads="1"/>
            </p:cNvSpPr>
            <p:nvPr/>
          </p:nvSpPr>
          <p:spPr bwMode="auto">
            <a:xfrm>
              <a:off x="1762" y="2496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8" name="Rectangle 2380"/>
            <p:cNvSpPr>
              <a:spLocks noChangeArrowheads="1"/>
            </p:cNvSpPr>
            <p:nvPr/>
          </p:nvSpPr>
          <p:spPr bwMode="auto">
            <a:xfrm>
              <a:off x="1762" y="250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9" name="Rectangle 2381"/>
            <p:cNvSpPr>
              <a:spLocks noChangeArrowheads="1"/>
            </p:cNvSpPr>
            <p:nvPr/>
          </p:nvSpPr>
          <p:spPr bwMode="auto">
            <a:xfrm>
              <a:off x="1762" y="2504"/>
              <a:ext cx="26" cy="5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0" name="Rectangle 2382"/>
            <p:cNvSpPr>
              <a:spLocks noChangeArrowheads="1"/>
            </p:cNvSpPr>
            <p:nvPr/>
          </p:nvSpPr>
          <p:spPr bwMode="auto">
            <a:xfrm>
              <a:off x="1762" y="2509"/>
              <a:ext cx="26" cy="3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1" name="Rectangle 2383"/>
            <p:cNvSpPr>
              <a:spLocks noChangeArrowheads="1"/>
            </p:cNvSpPr>
            <p:nvPr/>
          </p:nvSpPr>
          <p:spPr bwMode="auto">
            <a:xfrm>
              <a:off x="1762" y="2512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2" name="Rectangle 2384"/>
            <p:cNvSpPr>
              <a:spLocks noChangeArrowheads="1"/>
            </p:cNvSpPr>
            <p:nvPr/>
          </p:nvSpPr>
          <p:spPr bwMode="auto">
            <a:xfrm>
              <a:off x="1762" y="2517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3" name="Rectangle 2385"/>
            <p:cNvSpPr>
              <a:spLocks noChangeArrowheads="1"/>
            </p:cNvSpPr>
            <p:nvPr/>
          </p:nvSpPr>
          <p:spPr bwMode="auto">
            <a:xfrm>
              <a:off x="1762" y="2521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4" name="Rectangle 2386"/>
            <p:cNvSpPr>
              <a:spLocks noChangeArrowheads="1"/>
            </p:cNvSpPr>
            <p:nvPr/>
          </p:nvSpPr>
          <p:spPr bwMode="auto">
            <a:xfrm>
              <a:off x="1762" y="2525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5" name="Rectangle 2387"/>
            <p:cNvSpPr>
              <a:spLocks noChangeArrowheads="1"/>
            </p:cNvSpPr>
            <p:nvPr/>
          </p:nvSpPr>
          <p:spPr bwMode="auto">
            <a:xfrm>
              <a:off x="1762" y="252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6" name="Rectangle 2388"/>
            <p:cNvSpPr>
              <a:spLocks noChangeArrowheads="1"/>
            </p:cNvSpPr>
            <p:nvPr/>
          </p:nvSpPr>
          <p:spPr bwMode="auto">
            <a:xfrm>
              <a:off x="1762" y="253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7" name="Rectangle 2389"/>
            <p:cNvSpPr>
              <a:spLocks noChangeArrowheads="1"/>
            </p:cNvSpPr>
            <p:nvPr/>
          </p:nvSpPr>
          <p:spPr bwMode="auto">
            <a:xfrm>
              <a:off x="1762" y="253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8" name="Rectangle 2390"/>
            <p:cNvSpPr>
              <a:spLocks noChangeArrowheads="1"/>
            </p:cNvSpPr>
            <p:nvPr/>
          </p:nvSpPr>
          <p:spPr bwMode="auto">
            <a:xfrm>
              <a:off x="1762" y="2541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9" name="Rectangle 2391"/>
            <p:cNvSpPr>
              <a:spLocks noChangeArrowheads="1"/>
            </p:cNvSpPr>
            <p:nvPr/>
          </p:nvSpPr>
          <p:spPr bwMode="auto">
            <a:xfrm>
              <a:off x="1762" y="2546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0" name="Rectangle 2392"/>
            <p:cNvSpPr>
              <a:spLocks noChangeArrowheads="1"/>
            </p:cNvSpPr>
            <p:nvPr/>
          </p:nvSpPr>
          <p:spPr bwMode="auto">
            <a:xfrm>
              <a:off x="1762" y="2550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1" name="Rectangle 2393"/>
            <p:cNvSpPr>
              <a:spLocks noChangeArrowheads="1"/>
            </p:cNvSpPr>
            <p:nvPr/>
          </p:nvSpPr>
          <p:spPr bwMode="auto">
            <a:xfrm>
              <a:off x="1762" y="2554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2" name="Rectangle 2394"/>
            <p:cNvSpPr>
              <a:spLocks noChangeArrowheads="1"/>
            </p:cNvSpPr>
            <p:nvPr/>
          </p:nvSpPr>
          <p:spPr bwMode="auto">
            <a:xfrm>
              <a:off x="1762" y="2558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3" name="Rectangle 2395"/>
            <p:cNvSpPr>
              <a:spLocks noChangeArrowheads="1"/>
            </p:cNvSpPr>
            <p:nvPr/>
          </p:nvSpPr>
          <p:spPr bwMode="auto">
            <a:xfrm>
              <a:off x="1762" y="2562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4" name="Rectangle 2396"/>
            <p:cNvSpPr>
              <a:spLocks noChangeArrowheads="1"/>
            </p:cNvSpPr>
            <p:nvPr/>
          </p:nvSpPr>
          <p:spPr bwMode="auto">
            <a:xfrm>
              <a:off x="1762" y="2566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5" name="Rectangle 2397"/>
            <p:cNvSpPr>
              <a:spLocks noChangeArrowheads="1"/>
            </p:cNvSpPr>
            <p:nvPr/>
          </p:nvSpPr>
          <p:spPr bwMode="auto">
            <a:xfrm>
              <a:off x="1762" y="2571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6" name="Rectangle 2398"/>
            <p:cNvSpPr>
              <a:spLocks noChangeArrowheads="1"/>
            </p:cNvSpPr>
            <p:nvPr/>
          </p:nvSpPr>
          <p:spPr bwMode="auto">
            <a:xfrm>
              <a:off x="1762" y="2574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7" name="Rectangle 2399"/>
            <p:cNvSpPr>
              <a:spLocks noChangeArrowheads="1"/>
            </p:cNvSpPr>
            <p:nvPr/>
          </p:nvSpPr>
          <p:spPr bwMode="auto">
            <a:xfrm>
              <a:off x="1762" y="2579"/>
              <a:ext cx="26" cy="3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8" name="Rectangle 2400"/>
            <p:cNvSpPr>
              <a:spLocks noChangeArrowheads="1"/>
            </p:cNvSpPr>
            <p:nvPr/>
          </p:nvSpPr>
          <p:spPr bwMode="auto">
            <a:xfrm>
              <a:off x="1762" y="2582"/>
              <a:ext cx="26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9" name="Rectangle 2401"/>
            <p:cNvSpPr>
              <a:spLocks noChangeArrowheads="1"/>
            </p:cNvSpPr>
            <p:nvPr/>
          </p:nvSpPr>
          <p:spPr bwMode="auto">
            <a:xfrm>
              <a:off x="1762" y="2587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0" name="Rectangle 2402"/>
            <p:cNvSpPr>
              <a:spLocks noChangeArrowheads="1"/>
            </p:cNvSpPr>
            <p:nvPr/>
          </p:nvSpPr>
          <p:spPr bwMode="auto">
            <a:xfrm>
              <a:off x="1762" y="2591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1" name="Rectangle 2403"/>
            <p:cNvSpPr>
              <a:spLocks noChangeArrowheads="1"/>
            </p:cNvSpPr>
            <p:nvPr/>
          </p:nvSpPr>
          <p:spPr bwMode="auto">
            <a:xfrm>
              <a:off x="1762" y="2595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2" name="Rectangle 2404"/>
            <p:cNvSpPr>
              <a:spLocks noChangeArrowheads="1"/>
            </p:cNvSpPr>
            <p:nvPr/>
          </p:nvSpPr>
          <p:spPr bwMode="auto">
            <a:xfrm>
              <a:off x="1762" y="2600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3" name="Rectangle 2405"/>
            <p:cNvSpPr>
              <a:spLocks noChangeArrowheads="1"/>
            </p:cNvSpPr>
            <p:nvPr/>
          </p:nvSpPr>
          <p:spPr bwMode="auto">
            <a:xfrm>
              <a:off x="1762" y="2605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4" name="Rectangle 2406"/>
            <p:cNvSpPr>
              <a:spLocks noChangeArrowheads="1"/>
            </p:cNvSpPr>
            <p:nvPr/>
          </p:nvSpPr>
          <p:spPr bwMode="auto">
            <a:xfrm>
              <a:off x="1762" y="2609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5" name="Rectangle 2407"/>
            <p:cNvSpPr>
              <a:spLocks noChangeArrowheads="1"/>
            </p:cNvSpPr>
            <p:nvPr/>
          </p:nvSpPr>
          <p:spPr bwMode="auto">
            <a:xfrm>
              <a:off x="1762" y="2614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6" name="Rectangle 2408"/>
            <p:cNvSpPr>
              <a:spLocks noChangeArrowheads="1"/>
            </p:cNvSpPr>
            <p:nvPr/>
          </p:nvSpPr>
          <p:spPr bwMode="auto">
            <a:xfrm>
              <a:off x="1762" y="2618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7" name="Rectangle 2409"/>
            <p:cNvSpPr>
              <a:spLocks noChangeArrowheads="1"/>
            </p:cNvSpPr>
            <p:nvPr/>
          </p:nvSpPr>
          <p:spPr bwMode="auto">
            <a:xfrm>
              <a:off x="1762" y="2622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410"/>
          <p:cNvGrpSpPr>
            <a:grpSpLocks/>
          </p:cNvGrpSpPr>
          <p:nvPr/>
        </p:nvGrpSpPr>
        <p:grpSpPr bwMode="auto">
          <a:xfrm>
            <a:off x="2784475" y="3868738"/>
            <a:ext cx="681038" cy="1257300"/>
            <a:chOff x="1754" y="2437"/>
            <a:chExt cx="429" cy="792"/>
          </a:xfrm>
        </p:grpSpPr>
        <p:sp>
          <p:nvSpPr>
            <p:cNvPr id="352619" name="Rectangle 2411"/>
            <p:cNvSpPr>
              <a:spLocks noChangeArrowheads="1"/>
            </p:cNvSpPr>
            <p:nvPr/>
          </p:nvSpPr>
          <p:spPr bwMode="auto">
            <a:xfrm>
              <a:off x="1762" y="2626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0" name="Rectangle 2412"/>
            <p:cNvSpPr>
              <a:spLocks noChangeArrowheads="1"/>
            </p:cNvSpPr>
            <p:nvPr/>
          </p:nvSpPr>
          <p:spPr bwMode="auto">
            <a:xfrm>
              <a:off x="1762" y="263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1" name="Rectangle 2413"/>
            <p:cNvSpPr>
              <a:spLocks noChangeArrowheads="1"/>
            </p:cNvSpPr>
            <p:nvPr/>
          </p:nvSpPr>
          <p:spPr bwMode="auto">
            <a:xfrm>
              <a:off x="1762" y="2634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2" name="Rectangle 2414"/>
            <p:cNvSpPr>
              <a:spLocks noChangeArrowheads="1"/>
            </p:cNvSpPr>
            <p:nvPr/>
          </p:nvSpPr>
          <p:spPr bwMode="auto">
            <a:xfrm>
              <a:off x="1762" y="2639"/>
              <a:ext cx="26" cy="3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3" name="Rectangle 2415"/>
            <p:cNvSpPr>
              <a:spLocks noChangeArrowheads="1"/>
            </p:cNvSpPr>
            <p:nvPr/>
          </p:nvSpPr>
          <p:spPr bwMode="auto">
            <a:xfrm>
              <a:off x="1762" y="2642"/>
              <a:ext cx="26" cy="5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4" name="Rectangle 2416"/>
            <p:cNvSpPr>
              <a:spLocks noChangeArrowheads="1"/>
            </p:cNvSpPr>
            <p:nvPr/>
          </p:nvSpPr>
          <p:spPr bwMode="auto">
            <a:xfrm>
              <a:off x="1762" y="2647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5" name="Rectangle 2417"/>
            <p:cNvSpPr>
              <a:spLocks noChangeArrowheads="1"/>
            </p:cNvSpPr>
            <p:nvPr/>
          </p:nvSpPr>
          <p:spPr bwMode="auto">
            <a:xfrm>
              <a:off x="1762" y="2651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6" name="Rectangle 2418"/>
            <p:cNvSpPr>
              <a:spLocks noChangeArrowheads="1"/>
            </p:cNvSpPr>
            <p:nvPr/>
          </p:nvSpPr>
          <p:spPr bwMode="auto">
            <a:xfrm>
              <a:off x="1762" y="2655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7" name="Rectangle 2419"/>
            <p:cNvSpPr>
              <a:spLocks noChangeArrowheads="1"/>
            </p:cNvSpPr>
            <p:nvPr/>
          </p:nvSpPr>
          <p:spPr bwMode="auto">
            <a:xfrm>
              <a:off x="1762" y="265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8" name="Rectangle 2420"/>
            <p:cNvSpPr>
              <a:spLocks noChangeArrowheads="1"/>
            </p:cNvSpPr>
            <p:nvPr/>
          </p:nvSpPr>
          <p:spPr bwMode="auto">
            <a:xfrm>
              <a:off x="1762" y="2663"/>
              <a:ext cx="26" cy="5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9" name="Rectangle 2421"/>
            <p:cNvSpPr>
              <a:spLocks noChangeArrowheads="1"/>
            </p:cNvSpPr>
            <p:nvPr/>
          </p:nvSpPr>
          <p:spPr bwMode="auto">
            <a:xfrm>
              <a:off x="1762" y="2668"/>
              <a:ext cx="26" cy="3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0" name="Rectangle 2422"/>
            <p:cNvSpPr>
              <a:spLocks noChangeArrowheads="1"/>
            </p:cNvSpPr>
            <p:nvPr/>
          </p:nvSpPr>
          <p:spPr bwMode="auto">
            <a:xfrm>
              <a:off x="1762" y="2671"/>
              <a:ext cx="26" cy="5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1" name="Rectangle 2423"/>
            <p:cNvSpPr>
              <a:spLocks noChangeArrowheads="1"/>
            </p:cNvSpPr>
            <p:nvPr/>
          </p:nvSpPr>
          <p:spPr bwMode="auto">
            <a:xfrm>
              <a:off x="1762" y="2676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2" name="Rectangle 2424"/>
            <p:cNvSpPr>
              <a:spLocks noChangeArrowheads="1"/>
            </p:cNvSpPr>
            <p:nvPr/>
          </p:nvSpPr>
          <p:spPr bwMode="auto">
            <a:xfrm>
              <a:off x="1762" y="2680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3" name="Rectangle 2425"/>
            <p:cNvSpPr>
              <a:spLocks noChangeArrowheads="1"/>
            </p:cNvSpPr>
            <p:nvPr/>
          </p:nvSpPr>
          <p:spPr bwMode="auto">
            <a:xfrm>
              <a:off x="1762" y="2684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4" name="Rectangle 2426"/>
            <p:cNvSpPr>
              <a:spLocks noChangeArrowheads="1"/>
            </p:cNvSpPr>
            <p:nvPr/>
          </p:nvSpPr>
          <p:spPr bwMode="auto">
            <a:xfrm>
              <a:off x="1762" y="268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5" name="Rectangle 2427"/>
            <p:cNvSpPr>
              <a:spLocks noChangeArrowheads="1"/>
            </p:cNvSpPr>
            <p:nvPr/>
          </p:nvSpPr>
          <p:spPr bwMode="auto">
            <a:xfrm>
              <a:off x="1762" y="2692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6" name="Rectangle 2428"/>
            <p:cNvSpPr>
              <a:spLocks noChangeArrowheads="1"/>
            </p:cNvSpPr>
            <p:nvPr/>
          </p:nvSpPr>
          <p:spPr bwMode="auto">
            <a:xfrm>
              <a:off x="1762" y="2697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7" name="Rectangle 2429"/>
            <p:cNvSpPr>
              <a:spLocks noChangeArrowheads="1"/>
            </p:cNvSpPr>
            <p:nvPr/>
          </p:nvSpPr>
          <p:spPr bwMode="auto">
            <a:xfrm>
              <a:off x="1762" y="2701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8" name="Rectangle 2430"/>
            <p:cNvSpPr>
              <a:spLocks noChangeArrowheads="1"/>
            </p:cNvSpPr>
            <p:nvPr/>
          </p:nvSpPr>
          <p:spPr bwMode="auto">
            <a:xfrm>
              <a:off x="1762" y="2705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9" name="Rectangle 2431"/>
            <p:cNvSpPr>
              <a:spLocks noChangeArrowheads="1"/>
            </p:cNvSpPr>
            <p:nvPr/>
          </p:nvSpPr>
          <p:spPr bwMode="auto">
            <a:xfrm>
              <a:off x="1762" y="2709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0" name="Rectangle 2432"/>
            <p:cNvSpPr>
              <a:spLocks noChangeArrowheads="1"/>
            </p:cNvSpPr>
            <p:nvPr/>
          </p:nvSpPr>
          <p:spPr bwMode="auto">
            <a:xfrm>
              <a:off x="1762" y="2713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1" name="Rectangle 2433"/>
            <p:cNvSpPr>
              <a:spLocks noChangeArrowheads="1"/>
            </p:cNvSpPr>
            <p:nvPr/>
          </p:nvSpPr>
          <p:spPr bwMode="auto">
            <a:xfrm>
              <a:off x="1762" y="2717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2" name="Rectangle 2434"/>
            <p:cNvSpPr>
              <a:spLocks noChangeArrowheads="1"/>
            </p:cNvSpPr>
            <p:nvPr/>
          </p:nvSpPr>
          <p:spPr bwMode="auto">
            <a:xfrm>
              <a:off x="1762" y="272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3" name="Rectangle 2435"/>
            <p:cNvSpPr>
              <a:spLocks noChangeArrowheads="1"/>
            </p:cNvSpPr>
            <p:nvPr/>
          </p:nvSpPr>
          <p:spPr bwMode="auto">
            <a:xfrm>
              <a:off x="1762" y="2725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4" name="Rectangle 2436"/>
            <p:cNvSpPr>
              <a:spLocks noChangeArrowheads="1"/>
            </p:cNvSpPr>
            <p:nvPr/>
          </p:nvSpPr>
          <p:spPr bwMode="auto">
            <a:xfrm>
              <a:off x="1762" y="2730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5" name="Rectangle 2437"/>
            <p:cNvSpPr>
              <a:spLocks noChangeArrowheads="1"/>
            </p:cNvSpPr>
            <p:nvPr/>
          </p:nvSpPr>
          <p:spPr bwMode="auto">
            <a:xfrm>
              <a:off x="1762" y="2733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6" name="Rectangle 2438"/>
            <p:cNvSpPr>
              <a:spLocks noChangeArrowheads="1"/>
            </p:cNvSpPr>
            <p:nvPr/>
          </p:nvSpPr>
          <p:spPr bwMode="auto">
            <a:xfrm>
              <a:off x="1762" y="2738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7" name="Rectangle 2439"/>
            <p:cNvSpPr>
              <a:spLocks noChangeArrowheads="1"/>
            </p:cNvSpPr>
            <p:nvPr/>
          </p:nvSpPr>
          <p:spPr bwMode="auto">
            <a:xfrm>
              <a:off x="1762" y="2742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8" name="Rectangle 2440"/>
            <p:cNvSpPr>
              <a:spLocks noChangeArrowheads="1"/>
            </p:cNvSpPr>
            <p:nvPr/>
          </p:nvSpPr>
          <p:spPr bwMode="auto">
            <a:xfrm>
              <a:off x="1762" y="2480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49" name="Picture 244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0" name="Rectangle 2442"/>
            <p:cNvSpPr>
              <a:spLocks noChangeArrowheads="1"/>
            </p:cNvSpPr>
            <p:nvPr/>
          </p:nvSpPr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51" name="Picture 244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652" name="Picture 24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3" name="Rectangle 2445"/>
            <p:cNvSpPr>
              <a:spLocks noChangeArrowheads="1"/>
            </p:cNvSpPr>
            <p:nvPr/>
          </p:nvSpPr>
          <p:spPr bwMode="auto">
            <a:xfrm>
              <a:off x="1927" y="2494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4" name="Line 2446"/>
            <p:cNvSpPr>
              <a:spLocks noChangeShapeType="1"/>
            </p:cNvSpPr>
            <p:nvPr/>
          </p:nvSpPr>
          <p:spPr bwMode="auto">
            <a:xfrm>
              <a:off x="1927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5" name="Line 2447"/>
            <p:cNvSpPr>
              <a:spLocks noChangeShapeType="1"/>
            </p:cNvSpPr>
            <p:nvPr/>
          </p:nvSpPr>
          <p:spPr bwMode="auto">
            <a:xfrm>
              <a:off x="1975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6" name="Rectangle 2448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7" name="Rectangle 2449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8" name="Rectangle 2450"/>
            <p:cNvSpPr>
              <a:spLocks noChangeArrowheads="1"/>
            </p:cNvSpPr>
            <p:nvPr/>
          </p:nvSpPr>
          <p:spPr bwMode="auto">
            <a:xfrm>
              <a:off x="1938" y="2507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9" name="Rectangle 2451"/>
            <p:cNvSpPr>
              <a:spLocks noChangeArrowheads="1"/>
            </p:cNvSpPr>
            <p:nvPr/>
          </p:nvSpPr>
          <p:spPr bwMode="auto">
            <a:xfrm>
              <a:off x="1947" y="2507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0" name="Rectangle 2452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1" name="Rectangle 2453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2" name="Rectangle 2454"/>
            <p:cNvSpPr>
              <a:spLocks noChangeArrowheads="1"/>
            </p:cNvSpPr>
            <p:nvPr/>
          </p:nvSpPr>
          <p:spPr bwMode="auto">
            <a:xfrm>
              <a:off x="1939" y="2504"/>
              <a:ext cx="1" cy="3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3" name="Rectangle 2455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4" name="Rectangle 2456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5" name="Rectangle 2457"/>
            <p:cNvSpPr>
              <a:spLocks noChangeArrowheads="1"/>
            </p:cNvSpPr>
            <p:nvPr/>
          </p:nvSpPr>
          <p:spPr bwMode="auto">
            <a:xfrm>
              <a:off x="1941" y="2504"/>
              <a:ext cx="1" cy="3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6" name="Rectangle 2458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7" name="Rectangle 2459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8" name="Rectangle 2460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9" name="Rectangle 2461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0" name="Rectangle 2462"/>
            <p:cNvSpPr>
              <a:spLocks noChangeArrowheads="1"/>
            </p:cNvSpPr>
            <p:nvPr/>
          </p:nvSpPr>
          <p:spPr bwMode="auto">
            <a:xfrm>
              <a:off x="1944" y="2504"/>
              <a:ext cx="1" cy="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1" name="Rectangle 2463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2" name="Rectangle 2464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3" name="Rectangle 2465"/>
            <p:cNvSpPr>
              <a:spLocks noChangeArrowheads="1"/>
            </p:cNvSpPr>
            <p:nvPr/>
          </p:nvSpPr>
          <p:spPr bwMode="auto">
            <a:xfrm>
              <a:off x="1946" y="2504"/>
              <a:ext cx="1" cy="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4" name="Rectangle 2466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5" name="Rectangle 2467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6" name="Rectangle 2468"/>
            <p:cNvSpPr>
              <a:spLocks noChangeArrowheads="1"/>
            </p:cNvSpPr>
            <p:nvPr/>
          </p:nvSpPr>
          <p:spPr bwMode="auto">
            <a:xfrm>
              <a:off x="1948" y="2504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7" name="Rectangle 2469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8" name="Rectangle 2470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9" name="Rectangle 2471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0" name="Rectangle 2472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1" name="Rectangle 2473"/>
            <p:cNvSpPr>
              <a:spLocks noChangeArrowheads="1"/>
            </p:cNvSpPr>
            <p:nvPr/>
          </p:nvSpPr>
          <p:spPr bwMode="auto">
            <a:xfrm>
              <a:off x="1951" y="2504"/>
              <a:ext cx="1" cy="3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2" name="Rectangle 2474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3" name="Rectangle 2475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4" name="Rectangle 2476"/>
            <p:cNvSpPr>
              <a:spLocks noChangeArrowheads="1"/>
            </p:cNvSpPr>
            <p:nvPr/>
          </p:nvSpPr>
          <p:spPr bwMode="auto">
            <a:xfrm>
              <a:off x="1953" y="2504"/>
              <a:ext cx="1" cy="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5" name="Rectangle 2477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6" name="Rectangle 2478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7" name="Rectangle 2479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8" name="Rectangle 2480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9" name="Rectangle 2481"/>
            <p:cNvSpPr>
              <a:spLocks noChangeArrowheads="1"/>
            </p:cNvSpPr>
            <p:nvPr/>
          </p:nvSpPr>
          <p:spPr bwMode="auto">
            <a:xfrm>
              <a:off x="1956" y="2504"/>
              <a:ext cx="1" cy="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0" name="Rectangle 2482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1" name="Rectangle 2483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2" name="Rectangle 2484"/>
            <p:cNvSpPr>
              <a:spLocks noChangeArrowheads="1"/>
            </p:cNvSpPr>
            <p:nvPr/>
          </p:nvSpPr>
          <p:spPr bwMode="auto">
            <a:xfrm>
              <a:off x="1958" y="2504"/>
              <a:ext cx="1" cy="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3" name="Rectangle 2485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4" name="Rectangle 2486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5" name="Rectangle 2487"/>
            <p:cNvSpPr>
              <a:spLocks noChangeArrowheads="1"/>
            </p:cNvSpPr>
            <p:nvPr/>
          </p:nvSpPr>
          <p:spPr bwMode="auto">
            <a:xfrm>
              <a:off x="1960" y="2504"/>
              <a:ext cx="1" cy="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6" name="Rectangle 2488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7" name="Rectangle 2489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8" name="Rectangle 2490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9" name="Rectangle 2491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0" name="Rectangle 2492"/>
            <p:cNvSpPr>
              <a:spLocks noChangeArrowheads="1"/>
            </p:cNvSpPr>
            <p:nvPr/>
          </p:nvSpPr>
          <p:spPr bwMode="auto">
            <a:xfrm>
              <a:off x="1955" y="2507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1" name="Freeform 2493"/>
            <p:cNvSpPr>
              <a:spLocks/>
            </p:cNvSpPr>
            <p:nvPr/>
          </p:nvSpPr>
          <p:spPr bwMode="auto">
            <a:xfrm>
              <a:off x="1754" y="2437"/>
              <a:ext cx="250" cy="327"/>
            </a:xfrm>
            <a:custGeom>
              <a:avLst/>
              <a:gdLst/>
              <a:ahLst/>
              <a:cxnLst>
                <a:cxn ang="0">
                  <a:pos x="67" y="654"/>
                </a:cxn>
                <a:cxn ang="0">
                  <a:pos x="67" y="633"/>
                </a:cxn>
                <a:cxn ang="0">
                  <a:pos x="0" y="633"/>
                </a:cxn>
                <a:cxn ang="0">
                  <a:pos x="0" y="67"/>
                </a:cxn>
                <a:cxn ang="0">
                  <a:pos x="19" y="48"/>
                </a:cxn>
                <a:cxn ang="0">
                  <a:pos x="67" y="48"/>
                </a:cxn>
                <a:cxn ang="0">
                  <a:pos x="67" y="38"/>
                </a:cxn>
                <a:cxn ang="0">
                  <a:pos x="105" y="0"/>
                </a:cxn>
                <a:cxn ang="0">
                  <a:pos x="500" y="0"/>
                </a:cxn>
                <a:cxn ang="0">
                  <a:pos x="500" y="614"/>
                </a:cxn>
                <a:cxn ang="0">
                  <a:pos x="461" y="654"/>
                </a:cxn>
                <a:cxn ang="0">
                  <a:pos x="67" y="654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3"/>
                  </a:lnTo>
                  <a:lnTo>
                    <a:pt x="0" y="633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8"/>
                  </a:lnTo>
                  <a:lnTo>
                    <a:pt x="105" y="0"/>
                  </a:lnTo>
                  <a:lnTo>
                    <a:pt x="500" y="0"/>
                  </a:lnTo>
                  <a:lnTo>
                    <a:pt x="500" y="614"/>
                  </a:lnTo>
                  <a:lnTo>
                    <a:pt x="461" y="654"/>
                  </a:lnTo>
                  <a:lnTo>
                    <a:pt x="67" y="65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2" name="Rectangle 2494"/>
            <p:cNvSpPr>
              <a:spLocks noChangeArrowheads="1"/>
            </p:cNvSpPr>
            <p:nvPr/>
          </p:nvSpPr>
          <p:spPr bwMode="auto">
            <a:xfrm>
              <a:off x="1787" y="2779"/>
              <a:ext cx="28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Nordic</a:t>
              </a:r>
            </a:p>
          </p:txBody>
        </p:sp>
        <p:sp>
          <p:nvSpPr>
            <p:cNvPr id="352703" name="Freeform 2495"/>
            <p:cNvSpPr>
              <a:spLocks noEditPoints="1"/>
            </p:cNvSpPr>
            <p:nvPr/>
          </p:nvSpPr>
          <p:spPr bwMode="auto">
            <a:xfrm>
              <a:off x="1938" y="3211"/>
              <a:ext cx="239" cy="1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7"/>
                </a:cxn>
                <a:cxn ang="0">
                  <a:pos x="16" y="17"/>
                </a:cxn>
                <a:cxn ang="0">
                  <a:pos x="16" y="4"/>
                </a:cxn>
                <a:cxn ang="0">
                  <a:pos x="0" y="4"/>
                </a:cxn>
                <a:cxn ang="0">
                  <a:pos x="69" y="23"/>
                </a:cxn>
                <a:cxn ang="0">
                  <a:pos x="69" y="36"/>
                </a:cxn>
                <a:cxn ang="0">
                  <a:pos x="86" y="36"/>
                </a:cxn>
                <a:cxn ang="0">
                  <a:pos x="86" y="23"/>
                </a:cxn>
                <a:cxn ang="0">
                  <a:pos x="69" y="23"/>
                </a:cxn>
                <a:cxn ang="0">
                  <a:pos x="307" y="23"/>
                </a:cxn>
                <a:cxn ang="0">
                  <a:pos x="307" y="36"/>
                </a:cxn>
                <a:cxn ang="0">
                  <a:pos x="290" y="36"/>
                </a:cxn>
                <a:cxn ang="0">
                  <a:pos x="290" y="23"/>
                </a:cxn>
                <a:cxn ang="0">
                  <a:pos x="307" y="23"/>
                </a:cxn>
                <a:cxn ang="0">
                  <a:pos x="327" y="23"/>
                </a:cxn>
                <a:cxn ang="0">
                  <a:pos x="327" y="36"/>
                </a:cxn>
                <a:cxn ang="0">
                  <a:pos x="343" y="36"/>
                </a:cxn>
                <a:cxn ang="0">
                  <a:pos x="343" y="23"/>
                </a:cxn>
                <a:cxn ang="0">
                  <a:pos x="327" y="23"/>
                </a:cxn>
                <a:cxn ang="0">
                  <a:pos x="425" y="23"/>
                </a:cxn>
                <a:cxn ang="0">
                  <a:pos x="425" y="36"/>
                </a:cxn>
                <a:cxn ang="0">
                  <a:pos x="442" y="36"/>
                </a:cxn>
                <a:cxn ang="0">
                  <a:pos x="442" y="23"/>
                </a:cxn>
                <a:cxn ang="0">
                  <a:pos x="425" y="23"/>
                </a:cxn>
                <a:cxn ang="0">
                  <a:pos x="460" y="0"/>
                </a:cxn>
                <a:cxn ang="0">
                  <a:pos x="460" y="14"/>
                </a:cxn>
                <a:cxn ang="0">
                  <a:pos x="477" y="14"/>
                </a:cxn>
                <a:cxn ang="0">
                  <a:pos x="477" y="0"/>
                </a:cxn>
                <a:cxn ang="0">
                  <a:pos x="460" y="0"/>
                </a:cxn>
              </a:cxnLst>
              <a:rect l="0" t="0" r="r" b="b"/>
              <a:pathLst>
                <a:path w="477" h="36">
                  <a:moveTo>
                    <a:pt x="0" y="4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4"/>
                  </a:lnTo>
                  <a:lnTo>
                    <a:pt x="0" y="4"/>
                  </a:lnTo>
                  <a:close/>
                  <a:moveTo>
                    <a:pt x="69" y="23"/>
                  </a:moveTo>
                  <a:lnTo>
                    <a:pt x="69" y="36"/>
                  </a:lnTo>
                  <a:lnTo>
                    <a:pt x="86" y="36"/>
                  </a:lnTo>
                  <a:lnTo>
                    <a:pt x="86" y="23"/>
                  </a:lnTo>
                  <a:lnTo>
                    <a:pt x="69" y="23"/>
                  </a:lnTo>
                  <a:close/>
                  <a:moveTo>
                    <a:pt x="307" y="23"/>
                  </a:moveTo>
                  <a:lnTo>
                    <a:pt x="307" y="36"/>
                  </a:lnTo>
                  <a:lnTo>
                    <a:pt x="290" y="36"/>
                  </a:lnTo>
                  <a:lnTo>
                    <a:pt x="290" y="23"/>
                  </a:lnTo>
                  <a:lnTo>
                    <a:pt x="307" y="23"/>
                  </a:lnTo>
                  <a:close/>
                  <a:moveTo>
                    <a:pt x="327" y="23"/>
                  </a:moveTo>
                  <a:lnTo>
                    <a:pt x="327" y="36"/>
                  </a:lnTo>
                  <a:lnTo>
                    <a:pt x="343" y="36"/>
                  </a:lnTo>
                  <a:lnTo>
                    <a:pt x="343" y="23"/>
                  </a:lnTo>
                  <a:lnTo>
                    <a:pt x="327" y="23"/>
                  </a:lnTo>
                  <a:close/>
                  <a:moveTo>
                    <a:pt x="425" y="23"/>
                  </a:moveTo>
                  <a:lnTo>
                    <a:pt x="425" y="36"/>
                  </a:lnTo>
                  <a:lnTo>
                    <a:pt x="442" y="36"/>
                  </a:lnTo>
                  <a:lnTo>
                    <a:pt x="442" y="23"/>
                  </a:lnTo>
                  <a:lnTo>
                    <a:pt x="425" y="23"/>
                  </a:lnTo>
                  <a:close/>
                  <a:moveTo>
                    <a:pt x="460" y="0"/>
                  </a:moveTo>
                  <a:lnTo>
                    <a:pt x="460" y="14"/>
                  </a:lnTo>
                  <a:lnTo>
                    <a:pt x="477" y="14"/>
                  </a:lnTo>
                  <a:lnTo>
                    <a:pt x="477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4" name="Rectangle 2496"/>
            <p:cNvSpPr>
              <a:spLocks noChangeArrowheads="1"/>
            </p:cNvSpPr>
            <p:nvPr/>
          </p:nvSpPr>
          <p:spPr bwMode="auto">
            <a:xfrm>
              <a:off x="1938" y="3213"/>
              <a:ext cx="9" cy="6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5" name="Rectangle 2497"/>
            <p:cNvSpPr>
              <a:spLocks noChangeArrowheads="1"/>
            </p:cNvSpPr>
            <p:nvPr/>
          </p:nvSpPr>
          <p:spPr bwMode="auto">
            <a:xfrm>
              <a:off x="1973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6" name="Rectangle 2498"/>
            <p:cNvSpPr>
              <a:spLocks noChangeArrowheads="1"/>
            </p:cNvSpPr>
            <p:nvPr/>
          </p:nvSpPr>
          <p:spPr bwMode="auto">
            <a:xfrm>
              <a:off x="2084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7" name="Rectangle 2499"/>
            <p:cNvSpPr>
              <a:spLocks noChangeArrowheads="1"/>
            </p:cNvSpPr>
            <p:nvPr/>
          </p:nvSpPr>
          <p:spPr bwMode="auto">
            <a:xfrm>
              <a:off x="2102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8" name="Rectangle 2500"/>
            <p:cNvSpPr>
              <a:spLocks noChangeArrowheads="1"/>
            </p:cNvSpPr>
            <p:nvPr/>
          </p:nvSpPr>
          <p:spPr bwMode="auto">
            <a:xfrm>
              <a:off x="2151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9" name="Rectangle 2501"/>
            <p:cNvSpPr>
              <a:spLocks noChangeArrowheads="1"/>
            </p:cNvSpPr>
            <p:nvPr/>
          </p:nvSpPr>
          <p:spPr bwMode="auto">
            <a:xfrm>
              <a:off x="2169" y="3211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0" name="Freeform 2502"/>
            <p:cNvSpPr>
              <a:spLocks/>
            </p:cNvSpPr>
            <p:nvPr/>
          </p:nvSpPr>
          <p:spPr bwMode="auto">
            <a:xfrm>
              <a:off x="2164" y="2899"/>
              <a:ext cx="19" cy="327"/>
            </a:xfrm>
            <a:custGeom>
              <a:avLst/>
              <a:gdLst/>
              <a:ahLst/>
              <a:cxnLst>
                <a:cxn ang="0">
                  <a:pos x="0" y="654"/>
                </a:cxn>
                <a:cxn ang="0">
                  <a:pos x="38" y="616"/>
                </a:cxn>
                <a:cxn ang="0">
                  <a:pos x="38" y="0"/>
                </a:cxn>
                <a:cxn ang="0">
                  <a:pos x="0" y="39"/>
                </a:cxn>
                <a:cxn ang="0">
                  <a:pos x="0" y="654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1" name="Freeform 2503"/>
            <p:cNvSpPr>
              <a:spLocks/>
            </p:cNvSpPr>
            <p:nvPr/>
          </p:nvSpPr>
          <p:spPr bwMode="auto">
            <a:xfrm>
              <a:off x="2097" y="2899"/>
              <a:ext cx="86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9" y="0"/>
                </a:cxn>
                <a:cxn ang="0">
                  <a:pos x="173" y="0"/>
                </a:cxn>
                <a:cxn ang="0">
                  <a:pos x="135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173" h="39">
                  <a:moveTo>
                    <a:pt x="0" y="39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2" name="Freeform 2504"/>
            <p:cNvSpPr>
              <a:spLocks/>
            </p:cNvSpPr>
            <p:nvPr/>
          </p:nvSpPr>
          <p:spPr bwMode="auto">
            <a:xfrm>
              <a:off x="1933" y="2923"/>
              <a:ext cx="34" cy="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9" y="0"/>
                </a:cxn>
                <a:cxn ang="0">
                  <a:pos x="68" y="0"/>
                </a:cxn>
                <a:cxn ang="0">
                  <a:pos x="68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68" h="21">
                  <a:moveTo>
                    <a:pt x="0" y="21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3" name="Freeform 2505"/>
            <p:cNvSpPr>
              <a:spLocks/>
            </p:cNvSpPr>
            <p:nvPr/>
          </p:nvSpPr>
          <p:spPr bwMode="auto">
            <a:xfrm>
              <a:off x="1967" y="2899"/>
              <a:ext cx="149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8" y="0"/>
                </a:cxn>
                <a:cxn ang="0">
                  <a:pos x="298" y="0"/>
                </a:cxn>
                <a:cxn ang="0">
                  <a:pos x="259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298" h="39">
                  <a:moveTo>
                    <a:pt x="0" y="39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4" name="Rectangle 2506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5" name="Rectangle 2507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6" name="Rectangle 2508"/>
            <p:cNvSpPr>
              <a:spLocks noChangeArrowheads="1"/>
            </p:cNvSpPr>
            <p:nvPr/>
          </p:nvSpPr>
          <p:spPr bwMode="auto">
            <a:xfrm>
              <a:off x="1933" y="2900"/>
              <a:ext cx="250" cy="1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7" name="Rectangle 2509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8" name="Rectangle 2510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9" name="Rectangle 2511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0" name="Rectangle 2512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1" name="Rectangle 2513"/>
            <p:cNvSpPr>
              <a:spLocks noChangeArrowheads="1"/>
            </p:cNvSpPr>
            <p:nvPr/>
          </p:nvSpPr>
          <p:spPr bwMode="auto">
            <a:xfrm>
              <a:off x="1933" y="2903"/>
              <a:ext cx="250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2" name="Rectangle 2514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3" name="Rectangle 2515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4" name="Rectangle 2516"/>
            <p:cNvSpPr>
              <a:spLocks noChangeArrowheads="1"/>
            </p:cNvSpPr>
            <p:nvPr/>
          </p:nvSpPr>
          <p:spPr bwMode="auto">
            <a:xfrm>
              <a:off x="1933" y="2905"/>
              <a:ext cx="250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5" name="Rectangle 2517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6" name="Rectangle 2518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7" name="Rectangle 2519"/>
            <p:cNvSpPr>
              <a:spLocks noChangeArrowheads="1"/>
            </p:cNvSpPr>
            <p:nvPr/>
          </p:nvSpPr>
          <p:spPr bwMode="auto">
            <a:xfrm>
              <a:off x="1933" y="2907"/>
              <a:ext cx="250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8" name="Rectangle 2520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9" name="Rectangle 2521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0" name="Rectangle 2522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1" name="Rectangle 2523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2" name="Rectangle 2524"/>
            <p:cNvSpPr>
              <a:spLocks noChangeArrowheads="1"/>
            </p:cNvSpPr>
            <p:nvPr/>
          </p:nvSpPr>
          <p:spPr bwMode="auto">
            <a:xfrm>
              <a:off x="1933" y="2910"/>
              <a:ext cx="250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3" name="Rectangle 2525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4" name="Rectangle 2526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5" name="Rectangle 2527"/>
            <p:cNvSpPr>
              <a:spLocks noChangeArrowheads="1"/>
            </p:cNvSpPr>
            <p:nvPr/>
          </p:nvSpPr>
          <p:spPr bwMode="auto">
            <a:xfrm>
              <a:off x="1933" y="2912"/>
              <a:ext cx="250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6" name="Rectangle 2528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7" name="Rectangle 2529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8" name="Rectangle 2530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9" name="Rectangle 2531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0" name="Rectangle 2532"/>
            <p:cNvSpPr>
              <a:spLocks noChangeArrowheads="1"/>
            </p:cNvSpPr>
            <p:nvPr/>
          </p:nvSpPr>
          <p:spPr bwMode="auto">
            <a:xfrm>
              <a:off x="1933" y="2915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1" name="Rectangle 2533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2" name="Rectangle 2534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3" name="Rectangle 2535"/>
            <p:cNvSpPr>
              <a:spLocks noChangeArrowheads="1"/>
            </p:cNvSpPr>
            <p:nvPr/>
          </p:nvSpPr>
          <p:spPr bwMode="auto">
            <a:xfrm>
              <a:off x="1933" y="2917"/>
              <a:ext cx="250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4" name="Rectangle 2536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5" name="Rectangle 2537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6" name="Rectangle 2538"/>
            <p:cNvSpPr>
              <a:spLocks noChangeArrowheads="1"/>
            </p:cNvSpPr>
            <p:nvPr/>
          </p:nvSpPr>
          <p:spPr bwMode="auto">
            <a:xfrm>
              <a:off x="1933" y="2919"/>
              <a:ext cx="250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7" name="Rectangle 2539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8" name="Rectangle 2540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9" name="Rectangle 2541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0" name="Rectangle 2542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1" name="Rectangle 2543"/>
            <p:cNvSpPr>
              <a:spLocks noChangeArrowheads="1"/>
            </p:cNvSpPr>
            <p:nvPr/>
          </p:nvSpPr>
          <p:spPr bwMode="auto">
            <a:xfrm>
              <a:off x="1933" y="2922"/>
              <a:ext cx="250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2" name="Rectangle 2544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3" name="Rectangle 2545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4" name="Rectangle 2546"/>
            <p:cNvSpPr>
              <a:spLocks noChangeArrowheads="1"/>
            </p:cNvSpPr>
            <p:nvPr/>
          </p:nvSpPr>
          <p:spPr bwMode="auto">
            <a:xfrm>
              <a:off x="1933" y="2924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5" name="Rectangle 2547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6" name="Rectangle 2548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7" name="Rectangle 2549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8" name="Rectangle 2550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9" name="Rectangle 2551"/>
            <p:cNvSpPr>
              <a:spLocks noChangeArrowheads="1"/>
            </p:cNvSpPr>
            <p:nvPr/>
          </p:nvSpPr>
          <p:spPr bwMode="auto">
            <a:xfrm>
              <a:off x="1933" y="2927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0" name="Rectangle 2552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1" name="Rectangle 2553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2" name="Rectangle 2554"/>
            <p:cNvSpPr>
              <a:spLocks noChangeArrowheads="1"/>
            </p:cNvSpPr>
            <p:nvPr/>
          </p:nvSpPr>
          <p:spPr bwMode="auto">
            <a:xfrm>
              <a:off x="1933" y="2929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3" name="Rectangle 2555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4" name="Rectangle 2556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5" name="Rectangle 2557"/>
            <p:cNvSpPr>
              <a:spLocks noChangeArrowheads="1"/>
            </p:cNvSpPr>
            <p:nvPr/>
          </p:nvSpPr>
          <p:spPr bwMode="auto">
            <a:xfrm>
              <a:off x="1933" y="2931"/>
              <a:ext cx="250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6" name="Rectangle 2558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7" name="Rectangle 2559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8" name="Rectangle 2560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9" name="Rectangle 2561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0" name="Rectangle 2562"/>
            <p:cNvSpPr>
              <a:spLocks noChangeArrowheads="1"/>
            </p:cNvSpPr>
            <p:nvPr/>
          </p:nvSpPr>
          <p:spPr bwMode="auto">
            <a:xfrm>
              <a:off x="2098" y="2918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1" name="Rectangle 2563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2" name="Rectangle 2564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3" name="Rectangle 2565"/>
            <p:cNvSpPr>
              <a:spLocks noChangeArrowheads="1"/>
            </p:cNvSpPr>
            <p:nvPr/>
          </p:nvSpPr>
          <p:spPr bwMode="auto">
            <a:xfrm>
              <a:off x="2100" y="2918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4" name="Rectangle 2566"/>
            <p:cNvSpPr>
              <a:spLocks noChangeArrowheads="1"/>
            </p:cNvSpPr>
            <p:nvPr/>
          </p:nvSpPr>
          <p:spPr bwMode="auto">
            <a:xfrm>
              <a:off x="2101" y="2918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5" name="Rectangle 2567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6" name="Rectangle 2568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7" name="Rectangle 2569"/>
            <p:cNvSpPr>
              <a:spLocks noChangeArrowheads="1"/>
            </p:cNvSpPr>
            <p:nvPr/>
          </p:nvSpPr>
          <p:spPr bwMode="auto">
            <a:xfrm>
              <a:off x="2103" y="2918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8" name="Rectangle 2570"/>
            <p:cNvSpPr>
              <a:spLocks noChangeArrowheads="1"/>
            </p:cNvSpPr>
            <p:nvPr/>
          </p:nvSpPr>
          <p:spPr bwMode="auto">
            <a:xfrm>
              <a:off x="2104" y="2918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9" name="Rectangle 2571"/>
            <p:cNvSpPr>
              <a:spLocks noChangeArrowheads="1"/>
            </p:cNvSpPr>
            <p:nvPr/>
          </p:nvSpPr>
          <p:spPr bwMode="auto">
            <a:xfrm>
              <a:off x="2105" y="2918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0" name="Rectangle 2572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1" name="Rectangle 2573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2" name="Rectangle 2574"/>
            <p:cNvSpPr>
              <a:spLocks noChangeArrowheads="1"/>
            </p:cNvSpPr>
            <p:nvPr/>
          </p:nvSpPr>
          <p:spPr bwMode="auto">
            <a:xfrm>
              <a:off x="2107" y="2918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3" name="Rectangle 2575"/>
            <p:cNvSpPr>
              <a:spLocks noChangeArrowheads="1"/>
            </p:cNvSpPr>
            <p:nvPr/>
          </p:nvSpPr>
          <p:spPr bwMode="auto">
            <a:xfrm>
              <a:off x="2108" y="2918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4" name="Rectangle 2576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5" name="Rectangle 2577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6" name="Rectangle 2578"/>
            <p:cNvSpPr>
              <a:spLocks noChangeArrowheads="1"/>
            </p:cNvSpPr>
            <p:nvPr/>
          </p:nvSpPr>
          <p:spPr bwMode="auto">
            <a:xfrm>
              <a:off x="2110" y="2918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7" name="Rectangle 2579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8" name="Rectangle 2580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9" name="Rectangle 2581"/>
            <p:cNvSpPr>
              <a:spLocks noChangeArrowheads="1"/>
            </p:cNvSpPr>
            <p:nvPr/>
          </p:nvSpPr>
          <p:spPr bwMode="auto">
            <a:xfrm>
              <a:off x="2112" y="2918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0" name="Rectangle 2582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1" name="Rectangle 2583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2" name="Rectangle 2584"/>
            <p:cNvSpPr>
              <a:spLocks noChangeArrowheads="1"/>
            </p:cNvSpPr>
            <p:nvPr/>
          </p:nvSpPr>
          <p:spPr bwMode="auto">
            <a:xfrm>
              <a:off x="2114" y="2918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3" name="Rectangle 2585"/>
            <p:cNvSpPr>
              <a:spLocks noChangeArrowheads="1"/>
            </p:cNvSpPr>
            <p:nvPr/>
          </p:nvSpPr>
          <p:spPr bwMode="auto">
            <a:xfrm>
              <a:off x="2115" y="2918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4" name="Rectangle 2586"/>
            <p:cNvSpPr>
              <a:spLocks noChangeArrowheads="1"/>
            </p:cNvSpPr>
            <p:nvPr/>
          </p:nvSpPr>
          <p:spPr bwMode="auto">
            <a:xfrm>
              <a:off x="2116" y="2918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5" name="Rectangle 2587"/>
            <p:cNvSpPr>
              <a:spLocks noChangeArrowheads="1"/>
            </p:cNvSpPr>
            <p:nvPr/>
          </p:nvSpPr>
          <p:spPr bwMode="auto">
            <a:xfrm>
              <a:off x="2117" y="2918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6" name="Rectangle 2588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7" name="Rectangle 2589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8" name="Rectangle 2590"/>
            <p:cNvSpPr>
              <a:spLocks noChangeArrowheads="1"/>
            </p:cNvSpPr>
            <p:nvPr/>
          </p:nvSpPr>
          <p:spPr bwMode="auto">
            <a:xfrm>
              <a:off x="2119" y="2918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9" name="Rectangle 2591"/>
            <p:cNvSpPr>
              <a:spLocks noChangeArrowheads="1"/>
            </p:cNvSpPr>
            <p:nvPr/>
          </p:nvSpPr>
          <p:spPr bwMode="auto">
            <a:xfrm>
              <a:off x="2120" y="2918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0" name="Rectangle 2592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1" name="Rectangle 2593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2" name="Rectangle 2594"/>
            <p:cNvSpPr>
              <a:spLocks noChangeArrowheads="1"/>
            </p:cNvSpPr>
            <p:nvPr/>
          </p:nvSpPr>
          <p:spPr bwMode="auto">
            <a:xfrm>
              <a:off x="2122" y="2918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3" name="Rectangle 2595"/>
            <p:cNvSpPr>
              <a:spLocks noChangeArrowheads="1"/>
            </p:cNvSpPr>
            <p:nvPr/>
          </p:nvSpPr>
          <p:spPr bwMode="auto">
            <a:xfrm>
              <a:off x="2123" y="2918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4" name="Rectangle 2596"/>
            <p:cNvSpPr>
              <a:spLocks noChangeArrowheads="1"/>
            </p:cNvSpPr>
            <p:nvPr/>
          </p:nvSpPr>
          <p:spPr bwMode="auto">
            <a:xfrm>
              <a:off x="2123" y="2918"/>
              <a:ext cx="2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5" name="Rectangle 2597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6" name="Rectangle 2598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7" name="Rectangle 2599"/>
            <p:cNvSpPr>
              <a:spLocks noChangeArrowheads="1"/>
            </p:cNvSpPr>
            <p:nvPr/>
          </p:nvSpPr>
          <p:spPr bwMode="auto">
            <a:xfrm>
              <a:off x="2126" y="2918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8" name="Rectangle 2600"/>
            <p:cNvSpPr>
              <a:spLocks noChangeArrowheads="1"/>
            </p:cNvSpPr>
            <p:nvPr/>
          </p:nvSpPr>
          <p:spPr bwMode="auto">
            <a:xfrm>
              <a:off x="2127" y="2918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9" name="Rectangle 2601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0" name="Rectangle 2602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1" name="Rectangle 2603"/>
            <p:cNvSpPr>
              <a:spLocks noChangeArrowheads="1"/>
            </p:cNvSpPr>
            <p:nvPr/>
          </p:nvSpPr>
          <p:spPr bwMode="auto">
            <a:xfrm>
              <a:off x="2129" y="2918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2" name="Rectangle 2604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3" name="Rectangle 2605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4" name="Rectangle 2606"/>
            <p:cNvSpPr>
              <a:spLocks noChangeArrowheads="1"/>
            </p:cNvSpPr>
            <p:nvPr/>
          </p:nvSpPr>
          <p:spPr bwMode="auto">
            <a:xfrm>
              <a:off x="2131" y="2918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5" name="Rectangle 2607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6" name="Rectangle 2608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7" name="Rectangle 2609"/>
            <p:cNvSpPr>
              <a:spLocks noChangeArrowheads="1"/>
            </p:cNvSpPr>
            <p:nvPr/>
          </p:nvSpPr>
          <p:spPr bwMode="auto">
            <a:xfrm>
              <a:off x="2133" y="2918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8" name="Rectangle 2610"/>
            <p:cNvSpPr>
              <a:spLocks noChangeArrowheads="1"/>
            </p:cNvSpPr>
            <p:nvPr/>
          </p:nvSpPr>
          <p:spPr bwMode="auto">
            <a:xfrm>
              <a:off x="2134" y="2918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611"/>
          <p:cNvGrpSpPr>
            <a:grpSpLocks/>
          </p:cNvGrpSpPr>
          <p:nvPr/>
        </p:nvGrpSpPr>
        <p:grpSpPr bwMode="auto">
          <a:xfrm>
            <a:off x="3068638" y="4632325"/>
            <a:ext cx="368300" cy="488950"/>
            <a:chOff x="1933" y="2918"/>
            <a:chExt cx="232" cy="308"/>
          </a:xfrm>
        </p:grpSpPr>
        <p:sp>
          <p:nvSpPr>
            <p:cNvPr id="352820" name="Rectangle 2612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1" name="Rectangle 2613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2" name="Rectangle 2614"/>
            <p:cNvSpPr>
              <a:spLocks noChangeArrowheads="1"/>
            </p:cNvSpPr>
            <p:nvPr/>
          </p:nvSpPr>
          <p:spPr bwMode="auto">
            <a:xfrm>
              <a:off x="2136" y="2918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3" name="Rectangle 2615"/>
            <p:cNvSpPr>
              <a:spLocks noChangeArrowheads="1"/>
            </p:cNvSpPr>
            <p:nvPr/>
          </p:nvSpPr>
          <p:spPr bwMode="auto">
            <a:xfrm>
              <a:off x="2137" y="2918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4" name="Rectangle 2616"/>
            <p:cNvSpPr>
              <a:spLocks noChangeArrowheads="1"/>
            </p:cNvSpPr>
            <p:nvPr/>
          </p:nvSpPr>
          <p:spPr bwMode="auto">
            <a:xfrm>
              <a:off x="2138" y="2918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5" name="Rectangle 2617"/>
            <p:cNvSpPr>
              <a:spLocks noChangeArrowheads="1"/>
            </p:cNvSpPr>
            <p:nvPr/>
          </p:nvSpPr>
          <p:spPr bwMode="auto">
            <a:xfrm>
              <a:off x="2138" y="2918"/>
              <a:ext cx="2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6" name="Rectangle 2618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7" name="Rectangle 2619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8" name="Rectangle 2620"/>
            <p:cNvSpPr>
              <a:spLocks noChangeArrowheads="1"/>
            </p:cNvSpPr>
            <p:nvPr/>
          </p:nvSpPr>
          <p:spPr bwMode="auto">
            <a:xfrm>
              <a:off x="2141" y="2918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9" name="Rectangle 2621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0" name="Rectangle 2622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1" name="Rectangle 2623"/>
            <p:cNvSpPr>
              <a:spLocks noChangeArrowheads="1"/>
            </p:cNvSpPr>
            <p:nvPr/>
          </p:nvSpPr>
          <p:spPr bwMode="auto">
            <a:xfrm>
              <a:off x="2143" y="2918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2" name="Rectangle 2624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3" name="Rectangle 2625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4" name="Rectangle 2626"/>
            <p:cNvSpPr>
              <a:spLocks noChangeArrowheads="1"/>
            </p:cNvSpPr>
            <p:nvPr/>
          </p:nvSpPr>
          <p:spPr bwMode="auto">
            <a:xfrm>
              <a:off x="2145" y="2918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5" name="Rectangle 2627"/>
            <p:cNvSpPr>
              <a:spLocks noChangeArrowheads="1"/>
            </p:cNvSpPr>
            <p:nvPr/>
          </p:nvSpPr>
          <p:spPr bwMode="auto">
            <a:xfrm>
              <a:off x="2146" y="2918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6" name="Rectangle 2628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7" name="Rectangle 2629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8" name="Rectangle 2630"/>
            <p:cNvSpPr>
              <a:spLocks noChangeArrowheads="1"/>
            </p:cNvSpPr>
            <p:nvPr/>
          </p:nvSpPr>
          <p:spPr bwMode="auto">
            <a:xfrm>
              <a:off x="2148" y="2918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9" name="Rectangle 2631"/>
            <p:cNvSpPr>
              <a:spLocks noChangeArrowheads="1"/>
            </p:cNvSpPr>
            <p:nvPr/>
          </p:nvSpPr>
          <p:spPr bwMode="auto">
            <a:xfrm>
              <a:off x="2149" y="2918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0" name="Rectangle 2632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1" name="Rectangle 2633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2" name="Rectangle 2634"/>
            <p:cNvSpPr>
              <a:spLocks noChangeArrowheads="1"/>
            </p:cNvSpPr>
            <p:nvPr/>
          </p:nvSpPr>
          <p:spPr bwMode="auto">
            <a:xfrm>
              <a:off x="2151" y="2918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3" name="Rectangle 2635"/>
            <p:cNvSpPr>
              <a:spLocks noChangeArrowheads="1"/>
            </p:cNvSpPr>
            <p:nvPr/>
          </p:nvSpPr>
          <p:spPr bwMode="auto">
            <a:xfrm>
              <a:off x="2152" y="2918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4" name="Rectangle 2636"/>
            <p:cNvSpPr>
              <a:spLocks noChangeArrowheads="1"/>
            </p:cNvSpPr>
            <p:nvPr/>
          </p:nvSpPr>
          <p:spPr bwMode="auto">
            <a:xfrm>
              <a:off x="2153" y="2918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5" name="Rectangle 2637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6" name="Rectangle 2638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7" name="Rectangle 2639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8" name="Rectangle 2640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9" name="Rectangle 2641"/>
            <p:cNvSpPr>
              <a:spLocks noChangeArrowheads="1"/>
            </p:cNvSpPr>
            <p:nvPr/>
          </p:nvSpPr>
          <p:spPr bwMode="auto">
            <a:xfrm>
              <a:off x="2156" y="2918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0" name="Rectangle 2642"/>
            <p:cNvSpPr>
              <a:spLocks noChangeArrowheads="1"/>
            </p:cNvSpPr>
            <p:nvPr/>
          </p:nvSpPr>
          <p:spPr bwMode="auto">
            <a:xfrm>
              <a:off x="2157" y="2918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1" name="Rectangle 2643"/>
            <p:cNvSpPr>
              <a:spLocks noChangeArrowheads="1"/>
            </p:cNvSpPr>
            <p:nvPr/>
          </p:nvSpPr>
          <p:spPr bwMode="auto">
            <a:xfrm>
              <a:off x="2158" y="2918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2" name="Rectangle 2644"/>
            <p:cNvSpPr>
              <a:spLocks noChangeArrowheads="1"/>
            </p:cNvSpPr>
            <p:nvPr/>
          </p:nvSpPr>
          <p:spPr bwMode="auto">
            <a:xfrm>
              <a:off x="2159" y="2918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3" name="Rectangle 2645"/>
            <p:cNvSpPr>
              <a:spLocks noChangeArrowheads="1"/>
            </p:cNvSpPr>
            <p:nvPr/>
          </p:nvSpPr>
          <p:spPr bwMode="auto">
            <a:xfrm>
              <a:off x="2160" y="2918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4" name="Rectangle 2646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5" name="Rectangle 2647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6" name="Rectangle 2648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7" name="Rectangle 2649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8" name="Rectangle 2650"/>
            <p:cNvSpPr>
              <a:spLocks noChangeArrowheads="1"/>
            </p:cNvSpPr>
            <p:nvPr/>
          </p:nvSpPr>
          <p:spPr bwMode="auto">
            <a:xfrm>
              <a:off x="2163" y="2918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9" name="Rectangle 2651"/>
            <p:cNvSpPr>
              <a:spLocks noChangeArrowheads="1"/>
            </p:cNvSpPr>
            <p:nvPr/>
          </p:nvSpPr>
          <p:spPr bwMode="auto">
            <a:xfrm>
              <a:off x="2164" y="291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0" name="Rectangle 2652"/>
            <p:cNvSpPr>
              <a:spLocks noChangeArrowheads="1"/>
            </p:cNvSpPr>
            <p:nvPr/>
          </p:nvSpPr>
          <p:spPr bwMode="auto">
            <a:xfrm>
              <a:off x="2097" y="291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1" name="Rectangle 2653"/>
            <p:cNvSpPr>
              <a:spLocks noChangeArrowheads="1"/>
            </p:cNvSpPr>
            <p:nvPr/>
          </p:nvSpPr>
          <p:spPr bwMode="auto">
            <a:xfrm>
              <a:off x="196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2" name="Rectangle 2654"/>
            <p:cNvSpPr>
              <a:spLocks noChangeArrowheads="1"/>
            </p:cNvSpPr>
            <p:nvPr/>
          </p:nvSpPr>
          <p:spPr bwMode="auto">
            <a:xfrm>
              <a:off x="1967" y="2918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3" name="Rectangle 2655"/>
            <p:cNvSpPr>
              <a:spLocks noChangeArrowheads="1"/>
            </p:cNvSpPr>
            <p:nvPr/>
          </p:nvSpPr>
          <p:spPr bwMode="auto">
            <a:xfrm>
              <a:off x="1969" y="291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4" name="Rectangle 2656"/>
            <p:cNvSpPr>
              <a:spLocks noChangeArrowheads="1"/>
            </p:cNvSpPr>
            <p:nvPr/>
          </p:nvSpPr>
          <p:spPr bwMode="auto">
            <a:xfrm>
              <a:off x="1972" y="2918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5" name="Rectangle 2657"/>
            <p:cNvSpPr>
              <a:spLocks noChangeArrowheads="1"/>
            </p:cNvSpPr>
            <p:nvPr/>
          </p:nvSpPr>
          <p:spPr bwMode="auto">
            <a:xfrm>
              <a:off x="1974" y="2918"/>
              <a:ext cx="4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6" name="Rectangle 2658"/>
            <p:cNvSpPr>
              <a:spLocks noChangeArrowheads="1"/>
            </p:cNvSpPr>
            <p:nvPr/>
          </p:nvSpPr>
          <p:spPr bwMode="auto">
            <a:xfrm>
              <a:off x="1978" y="291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7" name="Rectangle 2659"/>
            <p:cNvSpPr>
              <a:spLocks noChangeArrowheads="1"/>
            </p:cNvSpPr>
            <p:nvPr/>
          </p:nvSpPr>
          <p:spPr bwMode="auto">
            <a:xfrm>
              <a:off x="1981" y="291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8" name="Rectangle 2660"/>
            <p:cNvSpPr>
              <a:spLocks noChangeArrowheads="1"/>
            </p:cNvSpPr>
            <p:nvPr/>
          </p:nvSpPr>
          <p:spPr bwMode="auto">
            <a:xfrm>
              <a:off x="1984" y="291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9" name="Rectangle 2661"/>
            <p:cNvSpPr>
              <a:spLocks noChangeArrowheads="1"/>
            </p:cNvSpPr>
            <p:nvPr/>
          </p:nvSpPr>
          <p:spPr bwMode="auto">
            <a:xfrm>
              <a:off x="1987" y="291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0" name="Rectangle 2662"/>
            <p:cNvSpPr>
              <a:spLocks noChangeArrowheads="1"/>
            </p:cNvSpPr>
            <p:nvPr/>
          </p:nvSpPr>
          <p:spPr bwMode="auto">
            <a:xfrm>
              <a:off x="1990" y="291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1" name="Rectangle 2663"/>
            <p:cNvSpPr>
              <a:spLocks noChangeArrowheads="1"/>
            </p:cNvSpPr>
            <p:nvPr/>
          </p:nvSpPr>
          <p:spPr bwMode="auto">
            <a:xfrm>
              <a:off x="1992" y="291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2" name="Rectangle 2664"/>
            <p:cNvSpPr>
              <a:spLocks noChangeArrowheads="1"/>
            </p:cNvSpPr>
            <p:nvPr/>
          </p:nvSpPr>
          <p:spPr bwMode="auto">
            <a:xfrm>
              <a:off x="1996" y="291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3" name="Rectangle 2665"/>
            <p:cNvSpPr>
              <a:spLocks noChangeArrowheads="1"/>
            </p:cNvSpPr>
            <p:nvPr/>
          </p:nvSpPr>
          <p:spPr bwMode="auto">
            <a:xfrm>
              <a:off x="1999" y="291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4" name="Rectangle 2666"/>
            <p:cNvSpPr>
              <a:spLocks noChangeArrowheads="1"/>
            </p:cNvSpPr>
            <p:nvPr/>
          </p:nvSpPr>
          <p:spPr bwMode="auto">
            <a:xfrm>
              <a:off x="2002" y="291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5" name="Rectangle 2667"/>
            <p:cNvSpPr>
              <a:spLocks noChangeArrowheads="1"/>
            </p:cNvSpPr>
            <p:nvPr/>
          </p:nvSpPr>
          <p:spPr bwMode="auto">
            <a:xfrm>
              <a:off x="2005" y="291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6" name="Rectangle 2668"/>
            <p:cNvSpPr>
              <a:spLocks noChangeArrowheads="1"/>
            </p:cNvSpPr>
            <p:nvPr/>
          </p:nvSpPr>
          <p:spPr bwMode="auto">
            <a:xfrm>
              <a:off x="2007" y="291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7" name="Rectangle 2669"/>
            <p:cNvSpPr>
              <a:spLocks noChangeArrowheads="1"/>
            </p:cNvSpPr>
            <p:nvPr/>
          </p:nvSpPr>
          <p:spPr bwMode="auto">
            <a:xfrm>
              <a:off x="2010" y="291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8" name="Rectangle 2670"/>
            <p:cNvSpPr>
              <a:spLocks noChangeArrowheads="1"/>
            </p:cNvSpPr>
            <p:nvPr/>
          </p:nvSpPr>
          <p:spPr bwMode="auto">
            <a:xfrm>
              <a:off x="2012" y="2918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9" name="Rectangle 2671"/>
            <p:cNvSpPr>
              <a:spLocks noChangeArrowheads="1"/>
            </p:cNvSpPr>
            <p:nvPr/>
          </p:nvSpPr>
          <p:spPr bwMode="auto">
            <a:xfrm>
              <a:off x="2015" y="2918"/>
              <a:ext cx="4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0" name="Rectangle 2672"/>
            <p:cNvSpPr>
              <a:spLocks noChangeArrowheads="1"/>
            </p:cNvSpPr>
            <p:nvPr/>
          </p:nvSpPr>
          <p:spPr bwMode="auto">
            <a:xfrm>
              <a:off x="2019" y="291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1" name="Rectangle 2673"/>
            <p:cNvSpPr>
              <a:spLocks noChangeArrowheads="1"/>
            </p:cNvSpPr>
            <p:nvPr/>
          </p:nvSpPr>
          <p:spPr bwMode="auto">
            <a:xfrm>
              <a:off x="2022" y="291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2" name="Rectangle 2674"/>
            <p:cNvSpPr>
              <a:spLocks noChangeArrowheads="1"/>
            </p:cNvSpPr>
            <p:nvPr/>
          </p:nvSpPr>
          <p:spPr bwMode="auto">
            <a:xfrm>
              <a:off x="2025" y="2918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3" name="Rectangle 2675"/>
            <p:cNvSpPr>
              <a:spLocks noChangeArrowheads="1"/>
            </p:cNvSpPr>
            <p:nvPr/>
          </p:nvSpPr>
          <p:spPr bwMode="auto">
            <a:xfrm>
              <a:off x="2027" y="2918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4" name="Rectangle 2676"/>
            <p:cNvSpPr>
              <a:spLocks noChangeArrowheads="1"/>
            </p:cNvSpPr>
            <p:nvPr/>
          </p:nvSpPr>
          <p:spPr bwMode="auto">
            <a:xfrm>
              <a:off x="2030" y="291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5" name="Rectangle 2677"/>
            <p:cNvSpPr>
              <a:spLocks noChangeArrowheads="1"/>
            </p:cNvSpPr>
            <p:nvPr/>
          </p:nvSpPr>
          <p:spPr bwMode="auto">
            <a:xfrm>
              <a:off x="2033" y="291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6" name="Rectangle 2678"/>
            <p:cNvSpPr>
              <a:spLocks noChangeArrowheads="1"/>
            </p:cNvSpPr>
            <p:nvPr/>
          </p:nvSpPr>
          <p:spPr bwMode="auto">
            <a:xfrm>
              <a:off x="2036" y="291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7" name="Rectangle 2679"/>
            <p:cNvSpPr>
              <a:spLocks noChangeArrowheads="1"/>
            </p:cNvSpPr>
            <p:nvPr/>
          </p:nvSpPr>
          <p:spPr bwMode="auto">
            <a:xfrm>
              <a:off x="2038" y="291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8" name="Rectangle 2680"/>
            <p:cNvSpPr>
              <a:spLocks noChangeArrowheads="1"/>
            </p:cNvSpPr>
            <p:nvPr/>
          </p:nvSpPr>
          <p:spPr bwMode="auto">
            <a:xfrm>
              <a:off x="2041" y="2918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9" name="Rectangle 2681"/>
            <p:cNvSpPr>
              <a:spLocks noChangeArrowheads="1"/>
            </p:cNvSpPr>
            <p:nvPr/>
          </p:nvSpPr>
          <p:spPr bwMode="auto">
            <a:xfrm>
              <a:off x="2044" y="2918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0" name="Rectangle 2682"/>
            <p:cNvSpPr>
              <a:spLocks noChangeArrowheads="1"/>
            </p:cNvSpPr>
            <p:nvPr/>
          </p:nvSpPr>
          <p:spPr bwMode="auto">
            <a:xfrm>
              <a:off x="2048" y="291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1" name="Rectangle 2683"/>
            <p:cNvSpPr>
              <a:spLocks noChangeArrowheads="1"/>
            </p:cNvSpPr>
            <p:nvPr/>
          </p:nvSpPr>
          <p:spPr bwMode="auto">
            <a:xfrm>
              <a:off x="2050" y="291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2" name="Rectangle 2684"/>
            <p:cNvSpPr>
              <a:spLocks noChangeArrowheads="1"/>
            </p:cNvSpPr>
            <p:nvPr/>
          </p:nvSpPr>
          <p:spPr bwMode="auto">
            <a:xfrm>
              <a:off x="2053" y="291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3" name="Rectangle 2685"/>
            <p:cNvSpPr>
              <a:spLocks noChangeArrowheads="1"/>
            </p:cNvSpPr>
            <p:nvPr/>
          </p:nvSpPr>
          <p:spPr bwMode="auto">
            <a:xfrm>
              <a:off x="2056" y="291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4" name="Rectangle 2686"/>
            <p:cNvSpPr>
              <a:spLocks noChangeArrowheads="1"/>
            </p:cNvSpPr>
            <p:nvPr/>
          </p:nvSpPr>
          <p:spPr bwMode="auto">
            <a:xfrm>
              <a:off x="2059" y="291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5" name="Rectangle 2687"/>
            <p:cNvSpPr>
              <a:spLocks noChangeArrowheads="1"/>
            </p:cNvSpPr>
            <p:nvPr/>
          </p:nvSpPr>
          <p:spPr bwMode="auto">
            <a:xfrm>
              <a:off x="2062" y="291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6" name="Rectangle 2688"/>
            <p:cNvSpPr>
              <a:spLocks noChangeArrowheads="1"/>
            </p:cNvSpPr>
            <p:nvPr/>
          </p:nvSpPr>
          <p:spPr bwMode="auto">
            <a:xfrm>
              <a:off x="2065" y="291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7" name="Rectangle 2689"/>
            <p:cNvSpPr>
              <a:spLocks noChangeArrowheads="1"/>
            </p:cNvSpPr>
            <p:nvPr/>
          </p:nvSpPr>
          <p:spPr bwMode="auto">
            <a:xfrm>
              <a:off x="2068" y="291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8" name="Rectangle 2690"/>
            <p:cNvSpPr>
              <a:spLocks noChangeArrowheads="1"/>
            </p:cNvSpPr>
            <p:nvPr/>
          </p:nvSpPr>
          <p:spPr bwMode="auto">
            <a:xfrm>
              <a:off x="2071" y="2918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9" name="Rectangle 2691"/>
            <p:cNvSpPr>
              <a:spLocks noChangeArrowheads="1"/>
            </p:cNvSpPr>
            <p:nvPr/>
          </p:nvSpPr>
          <p:spPr bwMode="auto">
            <a:xfrm>
              <a:off x="2073" y="2918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0" name="Rectangle 2692"/>
            <p:cNvSpPr>
              <a:spLocks noChangeArrowheads="1"/>
            </p:cNvSpPr>
            <p:nvPr/>
          </p:nvSpPr>
          <p:spPr bwMode="auto">
            <a:xfrm>
              <a:off x="2076" y="291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1" name="Rectangle 2693"/>
            <p:cNvSpPr>
              <a:spLocks noChangeArrowheads="1"/>
            </p:cNvSpPr>
            <p:nvPr/>
          </p:nvSpPr>
          <p:spPr bwMode="auto">
            <a:xfrm>
              <a:off x="2079" y="291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2" name="Rectangle 2694"/>
            <p:cNvSpPr>
              <a:spLocks noChangeArrowheads="1"/>
            </p:cNvSpPr>
            <p:nvPr/>
          </p:nvSpPr>
          <p:spPr bwMode="auto">
            <a:xfrm>
              <a:off x="2082" y="291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3" name="Rectangle 2695"/>
            <p:cNvSpPr>
              <a:spLocks noChangeArrowheads="1"/>
            </p:cNvSpPr>
            <p:nvPr/>
          </p:nvSpPr>
          <p:spPr bwMode="auto">
            <a:xfrm>
              <a:off x="2085" y="291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4" name="Rectangle 2696"/>
            <p:cNvSpPr>
              <a:spLocks noChangeArrowheads="1"/>
            </p:cNvSpPr>
            <p:nvPr/>
          </p:nvSpPr>
          <p:spPr bwMode="auto">
            <a:xfrm>
              <a:off x="2088" y="291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5" name="Rectangle 2697"/>
            <p:cNvSpPr>
              <a:spLocks noChangeArrowheads="1"/>
            </p:cNvSpPr>
            <p:nvPr/>
          </p:nvSpPr>
          <p:spPr bwMode="auto">
            <a:xfrm>
              <a:off x="2091" y="291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6" name="Rectangle 2698"/>
            <p:cNvSpPr>
              <a:spLocks noChangeArrowheads="1"/>
            </p:cNvSpPr>
            <p:nvPr/>
          </p:nvSpPr>
          <p:spPr bwMode="auto">
            <a:xfrm>
              <a:off x="2094" y="291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7" name="Rectangle 2699"/>
            <p:cNvSpPr>
              <a:spLocks noChangeArrowheads="1"/>
            </p:cNvSpPr>
            <p:nvPr/>
          </p:nvSpPr>
          <p:spPr bwMode="auto">
            <a:xfrm>
              <a:off x="2096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8" name="Rectangle 2700"/>
            <p:cNvSpPr>
              <a:spLocks noChangeArrowheads="1"/>
            </p:cNvSpPr>
            <p:nvPr/>
          </p:nvSpPr>
          <p:spPr bwMode="auto">
            <a:xfrm>
              <a:off x="1967" y="291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9" name="Rectangle 2701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0" name="Rectangle 2702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1" name="Rectangle 2703"/>
            <p:cNvSpPr>
              <a:spLocks noChangeArrowheads="1"/>
            </p:cNvSpPr>
            <p:nvPr/>
          </p:nvSpPr>
          <p:spPr bwMode="auto">
            <a:xfrm>
              <a:off x="1934" y="293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2" name="Rectangle 2704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3" name="Rectangle 2705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4" name="Rectangle 2706"/>
            <p:cNvSpPr>
              <a:spLocks noChangeArrowheads="1"/>
            </p:cNvSpPr>
            <p:nvPr/>
          </p:nvSpPr>
          <p:spPr bwMode="auto">
            <a:xfrm>
              <a:off x="1936" y="293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5" name="Rectangle 2707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6" name="Rectangle 2708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7" name="Rectangle 2709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8" name="Rectangle 2710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9" name="Rectangle 2711"/>
            <p:cNvSpPr>
              <a:spLocks noChangeArrowheads="1"/>
            </p:cNvSpPr>
            <p:nvPr/>
          </p:nvSpPr>
          <p:spPr bwMode="auto">
            <a:xfrm>
              <a:off x="1939" y="293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0" name="Rectangle 2712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1" name="Rectangle 2713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2" name="Rectangle 2714"/>
            <p:cNvSpPr>
              <a:spLocks noChangeArrowheads="1"/>
            </p:cNvSpPr>
            <p:nvPr/>
          </p:nvSpPr>
          <p:spPr bwMode="auto">
            <a:xfrm>
              <a:off x="1941" y="293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3" name="Rectangle 2715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4" name="Rectangle 2716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5" name="Rectangle 2717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6" name="Rectangle 2718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7" name="Rectangle 2719"/>
            <p:cNvSpPr>
              <a:spLocks noChangeArrowheads="1"/>
            </p:cNvSpPr>
            <p:nvPr/>
          </p:nvSpPr>
          <p:spPr bwMode="auto">
            <a:xfrm>
              <a:off x="1944" y="293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8" name="Rectangle 2720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9" name="Rectangle 2721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0" name="Rectangle 2722"/>
            <p:cNvSpPr>
              <a:spLocks noChangeArrowheads="1"/>
            </p:cNvSpPr>
            <p:nvPr/>
          </p:nvSpPr>
          <p:spPr bwMode="auto">
            <a:xfrm>
              <a:off x="1946" y="293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1" name="Rectangle 2723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2" name="Rectangle 2724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3" name="Rectangle 2725"/>
            <p:cNvSpPr>
              <a:spLocks noChangeArrowheads="1"/>
            </p:cNvSpPr>
            <p:nvPr/>
          </p:nvSpPr>
          <p:spPr bwMode="auto">
            <a:xfrm>
              <a:off x="1948" y="293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4" name="Rectangle 2726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5" name="Rectangle 2727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6" name="Rectangle 2728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7" name="Rectangle 2729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8" name="Rectangle 2730"/>
            <p:cNvSpPr>
              <a:spLocks noChangeArrowheads="1"/>
            </p:cNvSpPr>
            <p:nvPr/>
          </p:nvSpPr>
          <p:spPr bwMode="auto">
            <a:xfrm>
              <a:off x="1951" y="293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9" name="Rectangle 2731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0" name="Rectangle 2732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1" name="Rectangle 2733"/>
            <p:cNvSpPr>
              <a:spLocks noChangeArrowheads="1"/>
            </p:cNvSpPr>
            <p:nvPr/>
          </p:nvSpPr>
          <p:spPr bwMode="auto">
            <a:xfrm>
              <a:off x="1953" y="293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2" name="Rectangle 2734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3" name="Rectangle 2735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4" name="Rectangle 2736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5" name="Rectangle 2737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6" name="Rectangle 2738"/>
            <p:cNvSpPr>
              <a:spLocks noChangeArrowheads="1"/>
            </p:cNvSpPr>
            <p:nvPr/>
          </p:nvSpPr>
          <p:spPr bwMode="auto">
            <a:xfrm>
              <a:off x="1956" y="293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7" name="Rectangle 2739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8" name="Rectangle 2740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9" name="Rectangle 2741"/>
            <p:cNvSpPr>
              <a:spLocks noChangeArrowheads="1"/>
            </p:cNvSpPr>
            <p:nvPr/>
          </p:nvSpPr>
          <p:spPr bwMode="auto">
            <a:xfrm>
              <a:off x="1958" y="293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0" name="Rectangle 2742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1" name="Rectangle 2743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2" name="Rectangle 2744"/>
            <p:cNvSpPr>
              <a:spLocks noChangeArrowheads="1"/>
            </p:cNvSpPr>
            <p:nvPr/>
          </p:nvSpPr>
          <p:spPr bwMode="auto">
            <a:xfrm>
              <a:off x="1960" y="293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3" name="Rectangle 2745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4" name="Rectangle 2746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5" name="Rectangle 2747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6" name="Rectangle 2748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7" name="Rectangle 2749"/>
            <p:cNvSpPr>
              <a:spLocks noChangeArrowheads="1"/>
            </p:cNvSpPr>
            <p:nvPr/>
          </p:nvSpPr>
          <p:spPr bwMode="auto">
            <a:xfrm>
              <a:off x="1963" y="293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8" name="Rectangle 2750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9" name="Rectangle 2751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0" name="Rectangle 2752"/>
            <p:cNvSpPr>
              <a:spLocks noChangeArrowheads="1"/>
            </p:cNvSpPr>
            <p:nvPr/>
          </p:nvSpPr>
          <p:spPr bwMode="auto">
            <a:xfrm>
              <a:off x="1965" y="293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1" name="Rectangle 2753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2" name="Rectangle 2754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3" name="Rectangle 2755"/>
            <p:cNvSpPr>
              <a:spLocks noChangeArrowheads="1"/>
            </p:cNvSpPr>
            <p:nvPr/>
          </p:nvSpPr>
          <p:spPr bwMode="auto">
            <a:xfrm>
              <a:off x="1933" y="2932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4" name="Rectangle 2756"/>
            <p:cNvSpPr>
              <a:spLocks noChangeArrowheads="1"/>
            </p:cNvSpPr>
            <p:nvPr/>
          </p:nvSpPr>
          <p:spPr bwMode="auto">
            <a:xfrm>
              <a:off x="1942" y="2942"/>
              <a:ext cx="25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5" name="Rectangle 2757"/>
            <p:cNvSpPr>
              <a:spLocks noChangeArrowheads="1"/>
            </p:cNvSpPr>
            <p:nvPr/>
          </p:nvSpPr>
          <p:spPr bwMode="auto">
            <a:xfrm>
              <a:off x="1942" y="2942"/>
              <a:ext cx="25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6" name="Rectangle 2758"/>
            <p:cNvSpPr>
              <a:spLocks noChangeArrowheads="1"/>
            </p:cNvSpPr>
            <p:nvPr/>
          </p:nvSpPr>
          <p:spPr bwMode="auto">
            <a:xfrm>
              <a:off x="1942" y="2945"/>
              <a:ext cx="25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7" name="Rectangle 2759"/>
            <p:cNvSpPr>
              <a:spLocks noChangeArrowheads="1"/>
            </p:cNvSpPr>
            <p:nvPr/>
          </p:nvSpPr>
          <p:spPr bwMode="auto">
            <a:xfrm>
              <a:off x="1942" y="2949"/>
              <a:ext cx="25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8" name="Rectangle 2760"/>
            <p:cNvSpPr>
              <a:spLocks noChangeArrowheads="1"/>
            </p:cNvSpPr>
            <p:nvPr/>
          </p:nvSpPr>
          <p:spPr bwMode="auto">
            <a:xfrm>
              <a:off x="1942" y="2954"/>
              <a:ext cx="25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9" name="Rectangle 2761"/>
            <p:cNvSpPr>
              <a:spLocks noChangeArrowheads="1"/>
            </p:cNvSpPr>
            <p:nvPr/>
          </p:nvSpPr>
          <p:spPr bwMode="auto">
            <a:xfrm>
              <a:off x="1942" y="2957"/>
              <a:ext cx="25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0" name="Rectangle 2762"/>
            <p:cNvSpPr>
              <a:spLocks noChangeArrowheads="1"/>
            </p:cNvSpPr>
            <p:nvPr/>
          </p:nvSpPr>
          <p:spPr bwMode="auto">
            <a:xfrm>
              <a:off x="1942" y="2962"/>
              <a:ext cx="25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1" name="Rectangle 2763"/>
            <p:cNvSpPr>
              <a:spLocks noChangeArrowheads="1"/>
            </p:cNvSpPr>
            <p:nvPr/>
          </p:nvSpPr>
          <p:spPr bwMode="auto">
            <a:xfrm>
              <a:off x="1942" y="2966"/>
              <a:ext cx="25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2" name="Rectangle 2764"/>
            <p:cNvSpPr>
              <a:spLocks noChangeArrowheads="1"/>
            </p:cNvSpPr>
            <p:nvPr/>
          </p:nvSpPr>
          <p:spPr bwMode="auto">
            <a:xfrm>
              <a:off x="1942" y="2970"/>
              <a:ext cx="25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3" name="Rectangle 2765"/>
            <p:cNvSpPr>
              <a:spLocks noChangeArrowheads="1"/>
            </p:cNvSpPr>
            <p:nvPr/>
          </p:nvSpPr>
          <p:spPr bwMode="auto">
            <a:xfrm>
              <a:off x="1942" y="2974"/>
              <a:ext cx="25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4" name="Rectangle 2766"/>
            <p:cNvSpPr>
              <a:spLocks noChangeArrowheads="1"/>
            </p:cNvSpPr>
            <p:nvPr/>
          </p:nvSpPr>
          <p:spPr bwMode="auto">
            <a:xfrm>
              <a:off x="1942" y="2978"/>
              <a:ext cx="25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5" name="Rectangle 2767"/>
            <p:cNvSpPr>
              <a:spLocks noChangeArrowheads="1"/>
            </p:cNvSpPr>
            <p:nvPr/>
          </p:nvSpPr>
          <p:spPr bwMode="auto">
            <a:xfrm>
              <a:off x="1942" y="2983"/>
              <a:ext cx="25" cy="3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6" name="Rectangle 2768"/>
            <p:cNvSpPr>
              <a:spLocks noChangeArrowheads="1"/>
            </p:cNvSpPr>
            <p:nvPr/>
          </p:nvSpPr>
          <p:spPr bwMode="auto">
            <a:xfrm>
              <a:off x="1942" y="2986"/>
              <a:ext cx="25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7" name="Rectangle 2769"/>
            <p:cNvSpPr>
              <a:spLocks noChangeArrowheads="1"/>
            </p:cNvSpPr>
            <p:nvPr/>
          </p:nvSpPr>
          <p:spPr bwMode="auto">
            <a:xfrm>
              <a:off x="1942" y="2991"/>
              <a:ext cx="25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8" name="Rectangle 2770"/>
            <p:cNvSpPr>
              <a:spLocks noChangeArrowheads="1"/>
            </p:cNvSpPr>
            <p:nvPr/>
          </p:nvSpPr>
          <p:spPr bwMode="auto">
            <a:xfrm>
              <a:off x="1942" y="2995"/>
              <a:ext cx="25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9" name="Rectangle 2771"/>
            <p:cNvSpPr>
              <a:spLocks noChangeArrowheads="1"/>
            </p:cNvSpPr>
            <p:nvPr/>
          </p:nvSpPr>
          <p:spPr bwMode="auto">
            <a:xfrm>
              <a:off x="1942" y="2999"/>
              <a:ext cx="25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0" name="Rectangle 2772"/>
            <p:cNvSpPr>
              <a:spLocks noChangeArrowheads="1"/>
            </p:cNvSpPr>
            <p:nvPr/>
          </p:nvSpPr>
          <p:spPr bwMode="auto">
            <a:xfrm>
              <a:off x="1942" y="3003"/>
              <a:ext cx="25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1" name="Rectangle 2773"/>
            <p:cNvSpPr>
              <a:spLocks noChangeArrowheads="1"/>
            </p:cNvSpPr>
            <p:nvPr/>
          </p:nvSpPr>
          <p:spPr bwMode="auto">
            <a:xfrm>
              <a:off x="1942" y="3007"/>
              <a:ext cx="25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2" name="Rectangle 2774"/>
            <p:cNvSpPr>
              <a:spLocks noChangeArrowheads="1"/>
            </p:cNvSpPr>
            <p:nvPr/>
          </p:nvSpPr>
          <p:spPr bwMode="auto">
            <a:xfrm>
              <a:off x="1942" y="3012"/>
              <a:ext cx="25" cy="3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3" name="Rectangle 2775"/>
            <p:cNvSpPr>
              <a:spLocks noChangeArrowheads="1"/>
            </p:cNvSpPr>
            <p:nvPr/>
          </p:nvSpPr>
          <p:spPr bwMode="auto">
            <a:xfrm>
              <a:off x="1942" y="3015"/>
              <a:ext cx="25" cy="5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4" name="Rectangle 2776"/>
            <p:cNvSpPr>
              <a:spLocks noChangeArrowheads="1"/>
            </p:cNvSpPr>
            <p:nvPr/>
          </p:nvSpPr>
          <p:spPr bwMode="auto">
            <a:xfrm>
              <a:off x="1942" y="3020"/>
              <a:ext cx="25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5" name="Rectangle 2777"/>
            <p:cNvSpPr>
              <a:spLocks noChangeArrowheads="1"/>
            </p:cNvSpPr>
            <p:nvPr/>
          </p:nvSpPr>
          <p:spPr bwMode="auto">
            <a:xfrm>
              <a:off x="1942" y="3024"/>
              <a:ext cx="25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6" name="Rectangle 2778"/>
            <p:cNvSpPr>
              <a:spLocks noChangeArrowheads="1"/>
            </p:cNvSpPr>
            <p:nvPr/>
          </p:nvSpPr>
          <p:spPr bwMode="auto">
            <a:xfrm>
              <a:off x="1942" y="3028"/>
              <a:ext cx="25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7" name="Rectangle 2779"/>
            <p:cNvSpPr>
              <a:spLocks noChangeArrowheads="1"/>
            </p:cNvSpPr>
            <p:nvPr/>
          </p:nvSpPr>
          <p:spPr bwMode="auto">
            <a:xfrm>
              <a:off x="1942" y="3032"/>
              <a:ext cx="25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8" name="Rectangle 2780"/>
            <p:cNvSpPr>
              <a:spLocks noChangeArrowheads="1"/>
            </p:cNvSpPr>
            <p:nvPr/>
          </p:nvSpPr>
          <p:spPr bwMode="auto">
            <a:xfrm>
              <a:off x="1942" y="3036"/>
              <a:ext cx="25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9" name="Rectangle 2781"/>
            <p:cNvSpPr>
              <a:spLocks noChangeArrowheads="1"/>
            </p:cNvSpPr>
            <p:nvPr/>
          </p:nvSpPr>
          <p:spPr bwMode="auto">
            <a:xfrm>
              <a:off x="1942" y="3040"/>
              <a:ext cx="25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0" name="Rectangle 2782"/>
            <p:cNvSpPr>
              <a:spLocks noChangeArrowheads="1"/>
            </p:cNvSpPr>
            <p:nvPr/>
          </p:nvSpPr>
          <p:spPr bwMode="auto">
            <a:xfrm>
              <a:off x="1942" y="3044"/>
              <a:ext cx="25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1" name="Rectangle 2783"/>
            <p:cNvSpPr>
              <a:spLocks noChangeArrowheads="1"/>
            </p:cNvSpPr>
            <p:nvPr/>
          </p:nvSpPr>
          <p:spPr bwMode="auto">
            <a:xfrm>
              <a:off x="1942" y="3049"/>
              <a:ext cx="25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2" name="Rectangle 2784"/>
            <p:cNvSpPr>
              <a:spLocks noChangeArrowheads="1"/>
            </p:cNvSpPr>
            <p:nvPr/>
          </p:nvSpPr>
          <p:spPr bwMode="auto">
            <a:xfrm>
              <a:off x="1942" y="3053"/>
              <a:ext cx="25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3" name="Rectangle 2785"/>
            <p:cNvSpPr>
              <a:spLocks noChangeArrowheads="1"/>
            </p:cNvSpPr>
            <p:nvPr/>
          </p:nvSpPr>
          <p:spPr bwMode="auto">
            <a:xfrm>
              <a:off x="1942" y="3057"/>
              <a:ext cx="25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4" name="Rectangle 2786"/>
            <p:cNvSpPr>
              <a:spLocks noChangeArrowheads="1"/>
            </p:cNvSpPr>
            <p:nvPr/>
          </p:nvSpPr>
          <p:spPr bwMode="auto">
            <a:xfrm>
              <a:off x="1942" y="3062"/>
              <a:ext cx="25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5" name="Rectangle 2787"/>
            <p:cNvSpPr>
              <a:spLocks noChangeArrowheads="1"/>
            </p:cNvSpPr>
            <p:nvPr/>
          </p:nvSpPr>
          <p:spPr bwMode="auto">
            <a:xfrm>
              <a:off x="1942" y="3066"/>
              <a:ext cx="25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6" name="Rectangle 2788"/>
            <p:cNvSpPr>
              <a:spLocks noChangeArrowheads="1"/>
            </p:cNvSpPr>
            <p:nvPr/>
          </p:nvSpPr>
          <p:spPr bwMode="auto">
            <a:xfrm>
              <a:off x="1942" y="3071"/>
              <a:ext cx="25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7" name="Rectangle 2789"/>
            <p:cNvSpPr>
              <a:spLocks noChangeArrowheads="1"/>
            </p:cNvSpPr>
            <p:nvPr/>
          </p:nvSpPr>
          <p:spPr bwMode="auto">
            <a:xfrm>
              <a:off x="1942" y="3075"/>
              <a:ext cx="25" cy="5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8" name="Rectangle 2790"/>
            <p:cNvSpPr>
              <a:spLocks noChangeArrowheads="1"/>
            </p:cNvSpPr>
            <p:nvPr/>
          </p:nvSpPr>
          <p:spPr bwMode="auto">
            <a:xfrm>
              <a:off x="1942" y="3080"/>
              <a:ext cx="25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9" name="Rectangle 2791"/>
            <p:cNvSpPr>
              <a:spLocks noChangeArrowheads="1"/>
            </p:cNvSpPr>
            <p:nvPr/>
          </p:nvSpPr>
          <p:spPr bwMode="auto">
            <a:xfrm>
              <a:off x="1942" y="3084"/>
              <a:ext cx="25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0" name="Rectangle 2792"/>
            <p:cNvSpPr>
              <a:spLocks noChangeArrowheads="1"/>
            </p:cNvSpPr>
            <p:nvPr/>
          </p:nvSpPr>
          <p:spPr bwMode="auto">
            <a:xfrm>
              <a:off x="1942" y="3088"/>
              <a:ext cx="25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1" name="Rectangle 2793"/>
            <p:cNvSpPr>
              <a:spLocks noChangeArrowheads="1"/>
            </p:cNvSpPr>
            <p:nvPr/>
          </p:nvSpPr>
          <p:spPr bwMode="auto">
            <a:xfrm>
              <a:off x="1942" y="3092"/>
              <a:ext cx="25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2" name="Rectangle 2794"/>
            <p:cNvSpPr>
              <a:spLocks noChangeArrowheads="1"/>
            </p:cNvSpPr>
            <p:nvPr/>
          </p:nvSpPr>
          <p:spPr bwMode="auto">
            <a:xfrm>
              <a:off x="1942" y="3096"/>
              <a:ext cx="25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3" name="Rectangle 2795"/>
            <p:cNvSpPr>
              <a:spLocks noChangeArrowheads="1"/>
            </p:cNvSpPr>
            <p:nvPr/>
          </p:nvSpPr>
          <p:spPr bwMode="auto">
            <a:xfrm>
              <a:off x="1942" y="3100"/>
              <a:ext cx="25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4" name="Rectangle 2796"/>
            <p:cNvSpPr>
              <a:spLocks noChangeArrowheads="1"/>
            </p:cNvSpPr>
            <p:nvPr/>
          </p:nvSpPr>
          <p:spPr bwMode="auto">
            <a:xfrm>
              <a:off x="1942" y="3104"/>
              <a:ext cx="25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5" name="Rectangle 2797"/>
            <p:cNvSpPr>
              <a:spLocks noChangeArrowheads="1"/>
            </p:cNvSpPr>
            <p:nvPr/>
          </p:nvSpPr>
          <p:spPr bwMode="auto">
            <a:xfrm>
              <a:off x="1942" y="3108"/>
              <a:ext cx="25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6" name="Rectangle 2798"/>
            <p:cNvSpPr>
              <a:spLocks noChangeArrowheads="1"/>
            </p:cNvSpPr>
            <p:nvPr/>
          </p:nvSpPr>
          <p:spPr bwMode="auto">
            <a:xfrm>
              <a:off x="1942" y="3113"/>
              <a:ext cx="25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7" name="Rectangle 2799"/>
            <p:cNvSpPr>
              <a:spLocks noChangeArrowheads="1"/>
            </p:cNvSpPr>
            <p:nvPr/>
          </p:nvSpPr>
          <p:spPr bwMode="auto">
            <a:xfrm>
              <a:off x="1942" y="3117"/>
              <a:ext cx="25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8" name="Rectangle 2800"/>
            <p:cNvSpPr>
              <a:spLocks noChangeArrowheads="1"/>
            </p:cNvSpPr>
            <p:nvPr/>
          </p:nvSpPr>
          <p:spPr bwMode="auto">
            <a:xfrm>
              <a:off x="1942" y="3121"/>
              <a:ext cx="25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9" name="Rectangle 2801"/>
            <p:cNvSpPr>
              <a:spLocks noChangeArrowheads="1"/>
            </p:cNvSpPr>
            <p:nvPr/>
          </p:nvSpPr>
          <p:spPr bwMode="auto">
            <a:xfrm>
              <a:off x="1942" y="3125"/>
              <a:ext cx="25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0" name="Rectangle 2802"/>
            <p:cNvSpPr>
              <a:spLocks noChangeArrowheads="1"/>
            </p:cNvSpPr>
            <p:nvPr/>
          </p:nvSpPr>
          <p:spPr bwMode="auto">
            <a:xfrm>
              <a:off x="1942" y="3129"/>
              <a:ext cx="25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1" name="Rectangle 2803"/>
            <p:cNvSpPr>
              <a:spLocks noChangeArrowheads="1"/>
            </p:cNvSpPr>
            <p:nvPr/>
          </p:nvSpPr>
          <p:spPr bwMode="auto">
            <a:xfrm>
              <a:off x="1942" y="3133"/>
              <a:ext cx="25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2" name="Rectangle 2804"/>
            <p:cNvSpPr>
              <a:spLocks noChangeArrowheads="1"/>
            </p:cNvSpPr>
            <p:nvPr/>
          </p:nvSpPr>
          <p:spPr bwMode="auto">
            <a:xfrm>
              <a:off x="1942" y="3137"/>
              <a:ext cx="25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3" name="Rectangle 2805"/>
            <p:cNvSpPr>
              <a:spLocks noChangeArrowheads="1"/>
            </p:cNvSpPr>
            <p:nvPr/>
          </p:nvSpPr>
          <p:spPr bwMode="auto">
            <a:xfrm>
              <a:off x="1942" y="3142"/>
              <a:ext cx="25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4" name="Rectangle 2806"/>
            <p:cNvSpPr>
              <a:spLocks noChangeArrowheads="1"/>
            </p:cNvSpPr>
            <p:nvPr/>
          </p:nvSpPr>
          <p:spPr bwMode="auto">
            <a:xfrm>
              <a:off x="1942" y="3145"/>
              <a:ext cx="25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5" name="Rectangle 2807"/>
            <p:cNvSpPr>
              <a:spLocks noChangeArrowheads="1"/>
            </p:cNvSpPr>
            <p:nvPr/>
          </p:nvSpPr>
          <p:spPr bwMode="auto">
            <a:xfrm>
              <a:off x="1942" y="3150"/>
              <a:ext cx="25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6" name="Rectangle 2808"/>
            <p:cNvSpPr>
              <a:spLocks noChangeArrowheads="1"/>
            </p:cNvSpPr>
            <p:nvPr/>
          </p:nvSpPr>
          <p:spPr bwMode="auto">
            <a:xfrm>
              <a:off x="1942" y="3154"/>
              <a:ext cx="25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7" name="Rectangle 2809"/>
            <p:cNvSpPr>
              <a:spLocks noChangeArrowheads="1"/>
            </p:cNvSpPr>
            <p:nvPr/>
          </p:nvSpPr>
          <p:spPr bwMode="auto">
            <a:xfrm>
              <a:off x="1942" y="3158"/>
              <a:ext cx="25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8" name="Rectangle 2810"/>
            <p:cNvSpPr>
              <a:spLocks noChangeArrowheads="1"/>
            </p:cNvSpPr>
            <p:nvPr/>
          </p:nvSpPr>
          <p:spPr bwMode="auto">
            <a:xfrm>
              <a:off x="1942" y="3162"/>
              <a:ext cx="25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9" name="Rectangle 2811"/>
            <p:cNvSpPr>
              <a:spLocks noChangeArrowheads="1"/>
            </p:cNvSpPr>
            <p:nvPr/>
          </p:nvSpPr>
          <p:spPr bwMode="auto">
            <a:xfrm>
              <a:off x="1942" y="3166"/>
              <a:ext cx="25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020" name="Rectangle 2812"/>
          <p:cNvSpPr>
            <a:spLocks noChangeArrowheads="1"/>
          </p:cNvSpPr>
          <p:nvPr/>
        </p:nvSpPr>
        <p:spPr bwMode="auto">
          <a:xfrm>
            <a:off x="3082925" y="5033963"/>
            <a:ext cx="39688" cy="4762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1" name="Rectangle 2813"/>
          <p:cNvSpPr>
            <a:spLocks noChangeArrowheads="1"/>
          </p:cNvSpPr>
          <p:nvPr/>
        </p:nvSpPr>
        <p:spPr bwMode="auto">
          <a:xfrm>
            <a:off x="3082925" y="5038725"/>
            <a:ext cx="39688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2" name="Rectangle 2814"/>
          <p:cNvSpPr>
            <a:spLocks noChangeArrowheads="1"/>
          </p:cNvSpPr>
          <p:nvPr/>
        </p:nvSpPr>
        <p:spPr bwMode="auto">
          <a:xfrm>
            <a:off x="3082925" y="5046663"/>
            <a:ext cx="39688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3" name="Rectangle 2815"/>
          <p:cNvSpPr>
            <a:spLocks noChangeArrowheads="1"/>
          </p:cNvSpPr>
          <p:nvPr/>
        </p:nvSpPr>
        <p:spPr bwMode="auto">
          <a:xfrm>
            <a:off x="3082925" y="5053013"/>
            <a:ext cx="39688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4" name="Rectangle 2816"/>
          <p:cNvSpPr>
            <a:spLocks noChangeArrowheads="1"/>
          </p:cNvSpPr>
          <p:nvPr/>
        </p:nvSpPr>
        <p:spPr bwMode="auto">
          <a:xfrm>
            <a:off x="3082925" y="5059363"/>
            <a:ext cx="39688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5" name="Rectangle 2817"/>
          <p:cNvSpPr>
            <a:spLocks noChangeArrowheads="1"/>
          </p:cNvSpPr>
          <p:nvPr/>
        </p:nvSpPr>
        <p:spPr bwMode="auto">
          <a:xfrm>
            <a:off x="3082925" y="5065713"/>
            <a:ext cx="39688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6" name="Rectangle 2818"/>
          <p:cNvSpPr>
            <a:spLocks noChangeArrowheads="1"/>
          </p:cNvSpPr>
          <p:nvPr/>
        </p:nvSpPr>
        <p:spPr bwMode="auto">
          <a:xfrm>
            <a:off x="3082925" y="5072063"/>
            <a:ext cx="39688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7" name="Rectangle 2819"/>
          <p:cNvSpPr>
            <a:spLocks noChangeArrowheads="1"/>
          </p:cNvSpPr>
          <p:nvPr/>
        </p:nvSpPr>
        <p:spPr bwMode="auto">
          <a:xfrm>
            <a:off x="3082925" y="5080000"/>
            <a:ext cx="39688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8" name="Rectangle 2820"/>
          <p:cNvSpPr>
            <a:spLocks noChangeArrowheads="1"/>
          </p:cNvSpPr>
          <p:nvPr/>
        </p:nvSpPr>
        <p:spPr bwMode="auto">
          <a:xfrm>
            <a:off x="3082925" y="5086350"/>
            <a:ext cx="39688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9" name="Rectangle 2821"/>
          <p:cNvSpPr>
            <a:spLocks noChangeArrowheads="1"/>
          </p:cNvSpPr>
          <p:nvPr/>
        </p:nvSpPr>
        <p:spPr bwMode="auto">
          <a:xfrm>
            <a:off x="3082925" y="4670425"/>
            <a:ext cx="39688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0" name="Picture 282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1" name="Picture 282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2" name="Rectangle 2824"/>
          <p:cNvSpPr>
            <a:spLocks noChangeArrowheads="1"/>
          </p:cNvSpPr>
          <p:nvPr/>
        </p:nvSpPr>
        <p:spPr bwMode="auto">
          <a:xfrm>
            <a:off x="3387725" y="4651375"/>
            <a:ext cx="33338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3" name="Picture 282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4" name="Picture 282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5" name="Rectangle 2827"/>
          <p:cNvSpPr>
            <a:spLocks noChangeArrowheads="1"/>
          </p:cNvSpPr>
          <p:nvPr/>
        </p:nvSpPr>
        <p:spPr bwMode="auto">
          <a:xfrm>
            <a:off x="3343275" y="4692650"/>
            <a:ext cx="77788" cy="39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6" name="Line 2828"/>
          <p:cNvSpPr>
            <a:spLocks noChangeShapeType="1"/>
          </p:cNvSpPr>
          <p:nvPr/>
        </p:nvSpPr>
        <p:spPr bwMode="auto">
          <a:xfrm>
            <a:off x="3343275" y="463232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7" name="Line 2829"/>
          <p:cNvSpPr>
            <a:spLocks noChangeShapeType="1"/>
          </p:cNvSpPr>
          <p:nvPr/>
        </p:nvSpPr>
        <p:spPr bwMode="auto">
          <a:xfrm>
            <a:off x="3421063" y="4632325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8" name="Rectangle 2830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9" name="Rectangle 2831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0" name="Rectangle 2832"/>
          <p:cNvSpPr>
            <a:spLocks noChangeArrowheads="1"/>
          </p:cNvSpPr>
          <p:nvPr/>
        </p:nvSpPr>
        <p:spPr bwMode="auto">
          <a:xfrm>
            <a:off x="3362325" y="47132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1" name="Rectangle 2833"/>
          <p:cNvSpPr>
            <a:spLocks noChangeArrowheads="1"/>
          </p:cNvSpPr>
          <p:nvPr/>
        </p:nvSpPr>
        <p:spPr bwMode="auto">
          <a:xfrm>
            <a:off x="3375025" y="4713288"/>
            <a:ext cx="14288" cy="6350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2" name="Rectangle 2834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3" name="Rectangle 2835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4" name="Rectangle 2836"/>
          <p:cNvSpPr>
            <a:spLocks noChangeArrowheads="1"/>
          </p:cNvSpPr>
          <p:nvPr/>
        </p:nvSpPr>
        <p:spPr bwMode="auto">
          <a:xfrm>
            <a:off x="3363913" y="47069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5" name="Rectangle 2837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6" name="Rectangle 2838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7" name="Rectangle 2839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8" name="Rectangle 2840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9" name="Rectangle 2841"/>
          <p:cNvSpPr>
            <a:spLocks noChangeArrowheads="1"/>
          </p:cNvSpPr>
          <p:nvPr/>
        </p:nvSpPr>
        <p:spPr bwMode="auto">
          <a:xfrm>
            <a:off x="3368675" y="4706938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0" name="Rectangle 2842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1" name="Rectangle 2843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2" name="Rectangle 2844"/>
          <p:cNvSpPr>
            <a:spLocks noChangeArrowheads="1"/>
          </p:cNvSpPr>
          <p:nvPr/>
        </p:nvSpPr>
        <p:spPr bwMode="auto">
          <a:xfrm>
            <a:off x="3371850" y="47069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3" name="Rectangle 2845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4" name="Rectangle 2846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5" name="Rectangle 2847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6" name="Rectangle 2848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7" name="Rectangle 2849"/>
          <p:cNvSpPr>
            <a:spLocks noChangeArrowheads="1"/>
          </p:cNvSpPr>
          <p:nvPr/>
        </p:nvSpPr>
        <p:spPr bwMode="auto">
          <a:xfrm>
            <a:off x="3376613" y="47069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8" name="Rectangle 2850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9" name="Rectangle 2851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0" name="Rectangle 2852"/>
          <p:cNvSpPr>
            <a:spLocks noChangeArrowheads="1"/>
          </p:cNvSpPr>
          <p:nvPr/>
        </p:nvSpPr>
        <p:spPr bwMode="auto">
          <a:xfrm>
            <a:off x="3379788" y="4706938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1" name="Rectangle 2853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2" name="Rectangle 2854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3" name="Rectangle 2855"/>
          <p:cNvSpPr>
            <a:spLocks noChangeArrowheads="1"/>
          </p:cNvSpPr>
          <p:nvPr/>
        </p:nvSpPr>
        <p:spPr bwMode="auto">
          <a:xfrm>
            <a:off x="3382963" y="47069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4" name="Rectangle 2856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5" name="Rectangle 2857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6" name="Rectangle 2858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7" name="Rectangle 2859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8" name="Rectangle 2860"/>
          <p:cNvSpPr>
            <a:spLocks noChangeArrowheads="1"/>
          </p:cNvSpPr>
          <p:nvPr/>
        </p:nvSpPr>
        <p:spPr bwMode="auto">
          <a:xfrm>
            <a:off x="3387725" y="47069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9" name="Rectangle 2861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0" name="Rectangle 2862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1" name="Rectangle 2863"/>
          <p:cNvSpPr>
            <a:spLocks noChangeArrowheads="1"/>
          </p:cNvSpPr>
          <p:nvPr/>
        </p:nvSpPr>
        <p:spPr bwMode="auto">
          <a:xfrm>
            <a:off x="3390900" y="47069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2" name="Rectangle 2864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3" name="Rectangle 2865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4" name="Rectangle 2866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5" name="Rectangle 2867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6" name="Rectangle 2868"/>
          <p:cNvSpPr>
            <a:spLocks noChangeArrowheads="1"/>
          </p:cNvSpPr>
          <p:nvPr/>
        </p:nvSpPr>
        <p:spPr bwMode="auto">
          <a:xfrm>
            <a:off x="3395663" y="47069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7" name="Rectangle 2869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8" name="Rectangle 2870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9" name="Rectangle 2871"/>
          <p:cNvSpPr>
            <a:spLocks noChangeArrowheads="1"/>
          </p:cNvSpPr>
          <p:nvPr/>
        </p:nvSpPr>
        <p:spPr bwMode="auto">
          <a:xfrm>
            <a:off x="3398838" y="4706938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0" name="Rectangle 2872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1" name="Rectangle 2873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2" name="Rectangle 2874"/>
          <p:cNvSpPr>
            <a:spLocks noChangeArrowheads="1"/>
          </p:cNvSpPr>
          <p:nvPr/>
        </p:nvSpPr>
        <p:spPr bwMode="auto">
          <a:xfrm>
            <a:off x="3389313" y="47132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3" name="Freeform 2875"/>
          <p:cNvSpPr>
            <a:spLocks/>
          </p:cNvSpPr>
          <p:nvPr/>
        </p:nvSpPr>
        <p:spPr bwMode="auto">
          <a:xfrm>
            <a:off x="3068638" y="4602163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4" name="Rectangle 2876"/>
          <p:cNvSpPr>
            <a:spLocks noChangeArrowheads="1"/>
          </p:cNvSpPr>
          <p:nvPr/>
        </p:nvSpPr>
        <p:spPr bwMode="auto">
          <a:xfrm>
            <a:off x="3251200" y="5145088"/>
            <a:ext cx="390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CNAF</a:t>
            </a:r>
          </a:p>
        </p:txBody>
      </p:sp>
      <p:sp>
        <p:nvSpPr>
          <p:cNvPr id="353085" name="Freeform 2877"/>
          <p:cNvSpPr>
            <a:spLocks noEditPoints="1"/>
          </p:cNvSpPr>
          <p:nvPr/>
        </p:nvSpPr>
        <p:spPr bwMode="auto">
          <a:xfrm>
            <a:off x="3687763" y="5586413"/>
            <a:ext cx="379412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1" y="23"/>
              </a:cxn>
              <a:cxn ang="0">
                <a:pos x="71" y="35"/>
              </a:cxn>
              <a:cxn ang="0">
                <a:pos x="87" y="35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5"/>
              </a:cxn>
              <a:cxn ang="0">
                <a:pos x="292" y="35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5"/>
              </a:cxn>
              <a:cxn ang="0">
                <a:pos x="443" y="35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9" y="13"/>
              </a:cxn>
              <a:cxn ang="0">
                <a:pos x="479" y="0"/>
              </a:cxn>
              <a:cxn ang="0">
                <a:pos x="462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1" y="23"/>
                </a:moveTo>
                <a:lnTo>
                  <a:pt x="71" y="35"/>
                </a:lnTo>
                <a:lnTo>
                  <a:pt x="87" y="35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2" y="35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5"/>
                </a:lnTo>
                <a:lnTo>
                  <a:pt x="443" y="35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9" y="13"/>
                </a:lnTo>
                <a:lnTo>
                  <a:pt x="479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6" name="Rectangle 2878"/>
          <p:cNvSpPr>
            <a:spLocks noChangeArrowheads="1"/>
          </p:cNvSpPr>
          <p:nvPr/>
        </p:nvSpPr>
        <p:spPr bwMode="auto">
          <a:xfrm>
            <a:off x="3687763" y="55895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7" name="Rectangle 2879"/>
          <p:cNvSpPr>
            <a:spLocks noChangeArrowheads="1"/>
          </p:cNvSpPr>
          <p:nvPr/>
        </p:nvSpPr>
        <p:spPr bwMode="auto">
          <a:xfrm>
            <a:off x="37433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8" name="Rectangle 2880"/>
          <p:cNvSpPr>
            <a:spLocks noChangeArrowheads="1"/>
          </p:cNvSpPr>
          <p:nvPr/>
        </p:nvSpPr>
        <p:spPr bwMode="auto">
          <a:xfrm>
            <a:off x="3917950" y="56038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9" name="Rectangle 2881"/>
          <p:cNvSpPr>
            <a:spLocks noChangeArrowheads="1"/>
          </p:cNvSpPr>
          <p:nvPr/>
        </p:nvSpPr>
        <p:spPr bwMode="auto">
          <a:xfrm>
            <a:off x="39465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0" name="Rectangle 2882"/>
          <p:cNvSpPr>
            <a:spLocks noChangeArrowheads="1"/>
          </p:cNvSpPr>
          <p:nvPr/>
        </p:nvSpPr>
        <p:spPr bwMode="auto">
          <a:xfrm>
            <a:off x="4025900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1" name="Rectangle 2883"/>
          <p:cNvSpPr>
            <a:spLocks noChangeArrowheads="1"/>
          </p:cNvSpPr>
          <p:nvPr/>
        </p:nvSpPr>
        <p:spPr bwMode="auto">
          <a:xfrm>
            <a:off x="4054475" y="5586413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2" name="Freeform 2884"/>
          <p:cNvSpPr>
            <a:spLocks/>
          </p:cNvSpPr>
          <p:nvPr/>
        </p:nvSpPr>
        <p:spPr bwMode="auto">
          <a:xfrm>
            <a:off x="4046538" y="5091113"/>
            <a:ext cx="30162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5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5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3" name="Freeform 2885"/>
          <p:cNvSpPr>
            <a:spLocks/>
          </p:cNvSpPr>
          <p:nvPr/>
        </p:nvSpPr>
        <p:spPr bwMode="auto">
          <a:xfrm>
            <a:off x="3940175" y="509111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4" name="Freeform 2886"/>
          <p:cNvSpPr>
            <a:spLocks/>
          </p:cNvSpPr>
          <p:nvPr/>
        </p:nvSpPr>
        <p:spPr bwMode="auto">
          <a:xfrm>
            <a:off x="3679825" y="5129213"/>
            <a:ext cx="53975" cy="14287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6" y="0"/>
              </a:cxn>
              <a:cxn ang="0">
                <a:pos x="66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6" h="19">
                <a:moveTo>
                  <a:pt x="0" y="19"/>
                </a:moveTo>
                <a:lnTo>
                  <a:pt x="19" y="0"/>
                </a:lnTo>
                <a:lnTo>
                  <a:pt x="66" y="0"/>
                </a:lnTo>
                <a:lnTo>
                  <a:pt x="66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5" name="Freeform 2887"/>
          <p:cNvSpPr>
            <a:spLocks/>
          </p:cNvSpPr>
          <p:nvPr/>
        </p:nvSpPr>
        <p:spPr bwMode="auto">
          <a:xfrm>
            <a:off x="3733800" y="5091113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40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40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6" name="Rectangle 2888"/>
          <p:cNvSpPr>
            <a:spLocks noChangeArrowheads="1"/>
          </p:cNvSpPr>
          <p:nvPr/>
        </p:nvSpPr>
        <p:spPr bwMode="auto">
          <a:xfrm>
            <a:off x="3679825" y="50895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7" name="Rectangle 2889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8" name="Rectangle 2890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9" name="Rectangle 2891"/>
          <p:cNvSpPr>
            <a:spLocks noChangeArrowheads="1"/>
          </p:cNvSpPr>
          <p:nvPr/>
        </p:nvSpPr>
        <p:spPr bwMode="auto">
          <a:xfrm>
            <a:off x="3679825" y="509270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0" name="Rectangle 2892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1" name="Rectangle 2893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2" name="Rectangle 2894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3" name="Rectangle 2895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4" name="Rectangle 2896"/>
          <p:cNvSpPr>
            <a:spLocks noChangeArrowheads="1"/>
          </p:cNvSpPr>
          <p:nvPr/>
        </p:nvSpPr>
        <p:spPr bwMode="auto">
          <a:xfrm>
            <a:off x="3679825" y="5097463"/>
            <a:ext cx="396875" cy="1587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5" name="Rectangle 2897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6" name="Rectangle 2898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7" name="Rectangle 2899"/>
          <p:cNvSpPr>
            <a:spLocks noChangeArrowheads="1"/>
          </p:cNvSpPr>
          <p:nvPr/>
        </p:nvSpPr>
        <p:spPr bwMode="auto">
          <a:xfrm>
            <a:off x="3679825" y="510063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8" name="Rectangle 2900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9" name="Rectangle 2901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0" name="Rectangle 2902"/>
          <p:cNvSpPr>
            <a:spLocks noChangeArrowheads="1"/>
          </p:cNvSpPr>
          <p:nvPr/>
        </p:nvSpPr>
        <p:spPr bwMode="auto">
          <a:xfrm>
            <a:off x="3679825" y="5103813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1" name="Rectangle 2903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2" name="Rectangle 2904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3" name="Rectangle 2905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4" name="Rectangle 2906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5" name="Rectangle 2907"/>
          <p:cNvSpPr>
            <a:spLocks noChangeArrowheads="1"/>
          </p:cNvSpPr>
          <p:nvPr/>
        </p:nvSpPr>
        <p:spPr bwMode="auto">
          <a:xfrm>
            <a:off x="3679825" y="510857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6" name="Rectangle 2908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7" name="Rectangle 2909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8" name="Rectangle 2910"/>
          <p:cNvSpPr>
            <a:spLocks noChangeArrowheads="1"/>
          </p:cNvSpPr>
          <p:nvPr/>
        </p:nvSpPr>
        <p:spPr bwMode="auto">
          <a:xfrm>
            <a:off x="3679825" y="5111750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9" name="Rectangle 2911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0" name="Rectangle 2912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1" name="Rectangle 2913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2" name="Rectangle 2914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3" name="Rectangle 2915"/>
          <p:cNvSpPr>
            <a:spLocks noChangeArrowheads="1"/>
          </p:cNvSpPr>
          <p:nvPr/>
        </p:nvSpPr>
        <p:spPr bwMode="auto">
          <a:xfrm>
            <a:off x="3679825" y="5116513"/>
            <a:ext cx="396875" cy="15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4" name="Rectangle 2916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5" name="Rectangle 2917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6" name="Rectangle 2918"/>
          <p:cNvSpPr>
            <a:spLocks noChangeArrowheads="1"/>
          </p:cNvSpPr>
          <p:nvPr/>
        </p:nvSpPr>
        <p:spPr bwMode="auto">
          <a:xfrm>
            <a:off x="3679825" y="5119688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7" name="Rectangle 2919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8" name="Rectangle 2920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9" name="Rectangle 2921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0" name="Rectangle 2922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1" name="Rectangle 2923"/>
          <p:cNvSpPr>
            <a:spLocks noChangeArrowheads="1"/>
          </p:cNvSpPr>
          <p:nvPr/>
        </p:nvSpPr>
        <p:spPr bwMode="auto">
          <a:xfrm>
            <a:off x="3679825" y="5124450"/>
            <a:ext cx="396875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2" name="Rectangle 2924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3" name="Rectangle 2925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4" name="Rectangle 2926"/>
          <p:cNvSpPr>
            <a:spLocks noChangeArrowheads="1"/>
          </p:cNvSpPr>
          <p:nvPr/>
        </p:nvSpPr>
        <p:spPr bwMode="auto">
          <a:xfrm>
            <a:off x="3679825" y="5127625"/>
            <a:ext cx="396875" cy="1588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5" name="Rectangle 2927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6" name="Rectangle 2928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7" name="Rectangle 2929"/>
          <p:cNvSpPr>
            <a:spLocks noChangeArrowheads="1"/>
          </p:cNvSpPr>
          <p:nvPr/>
        </p:nvSpPr>
        <p:spPr bwMode="auto">
          <a:xfrm>
            <a:off x="3679825" y="5130800"/>
            <a:ext cx="396875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8" name="Rectangle 2930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9" name="Rectangle 2931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0" name="Rectangle 2932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1" name="Rectangle 2933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2" name="Rectangle 2934"/>
          <p:cNvSpPr>
            <a:spLocks noChangeArrowheads="1"/>
          </p:cNvSpPr>
          <p:nvPr/>
        </p:nvSpPr>
        <p:spPr bwMode="auto">
          <a:xfrm>
            <a:off x="3679825" y="5135563"/>
            <a:ext cx="396875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3" name="Rectangle 2935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4" name="Rectangle 2936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5" name="Rectangle 2937"/>
          <p:cNvSpPr>
            <a:spLocks noChangeArrowheads="1"/>
          </p:cNvSpPr>
          <p:nvPr/>
        </p:nvSpPr>
        <p:spPr bwMode="auto">
          <a:xfrm>
            <a:off x="3679825" y="5138738"/>
            <a:ext cx="396875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6" name="Rectangle 2938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7" name="Rectangle 2939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8" name="Rectangle 2940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9" name="Rectangle 2941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0" name="Rectangle 2942"/>
          <p:cNvSpPr>
            <a:spLocks noChangeArrowheads="1"/>
          </p:cNvSpPr>
          <p:nvPr/>
        </p:nvSpPr>
        <p:spPr bwMode="auto">
          <a:xfrm>
            <a:off x="3938588" y="5121275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1" name="Rectangle 2943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2" name="Rectangle 2944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3" name="Rectangle 2945"/>
          <p:cNvSpPr>
            <a:spLocks noChangeArrowheads="1"/>
          </p:cNvSpPr>
          <p:nvPr/>
        </p:nvSpPr>
        <p:spPr bwMode="auto">
          <a:xfrm>
            <a:off x="3941763" y="5121275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4" name="Rectangle 2946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5" name="Rectangle 2947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6" name="Rectangle 2948"/>
          <p:cNvSpPr>
            <a:spLocks noChangeArrowheads="1"/>
          </p:cNvSpPr>
          <p:nvPr/>
        </p:nvSpPr>
        <p:spPr bwMode="auto">
          <a:xfrm>
            <a:off x="3944938" y="5121275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7" name="Rectangle 2949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8" name="Rectangle 2950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9" name="Rectangle 2951"/>
          <p:cNvSpPr>
            <a:spLocks noChangeArrowheads="1"/>
          </p:cNvSpPr>
          <p:nvPr/>
        </p:nvSpPr>
        <p:spPr bwMode="auto">
          <a:xfrm>
            <a:off x="3948113" y="5121275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0" name="Rectangle 2952"/>
          <p:cNvSpPr>
            <a:spLocks noChangeArrowheads="1"/>
          </p:cNvSpPr>
          <p:nvPr/>
        </p:nvSpPr>
        <p:spPr bwMode="auto">
          <a:xfrm>
            <a:off x="3949700" y="5121275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1" name="Rectangle 2953"/>
          <p:cNvSpPr>
            <a:spLocks noChangeArrowheads="1"/>
          </p:cNvSpPr>
          <p:nvPr/>
        </p:nvSpPr>
        <p:spPr bwMode="auto">
          <a:xfrm>
            <a:off x="3951288" y="5121275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2" name="Rectangle 2954"/>
          <p:cNvSpPr>
            <a:spLocks noChangeArrowheads="1"/>
          </p:cNvSpPr>
          <p:nvPr/>
        </p:nvSpPr>
        <p:spPr bwMode="auto">
          <a:xfrm>
            <a:off x="3952875" y="5121275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3" name="Rectangle 2955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4" name="Rectangle 2956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5" name="Rectangle 2957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6" name="Rectangle 2958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7" name="Rectangle 2959"/>
          <p:cNvSpPr>
            <a:spLocks noChangeArrowheads="1"/>
          </p:cNvSpPr>
          <p:nvPr/>
        </p:nvSpPr>
        <p:spPr bwMode="auto">
          <a:xfrm>
            <a:off x="3957638" y="5121275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8" name="Rectangle 2960"/>
          <p:cNvSpPr>
            <a:spLocks noChangeArrowheads="1"/>
          </p:cNvSpPr>
          <p:nvPr/>
        </p:nvSpPr>
        <p:spPr bwMode="auto">
          <a:xfrm>
            <a:off x="3959225" y="5121275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9" name="Rectangle 2961"/>
          <p:cNvSpPr>
            <a:spLocks noChangeArrowheads="1"/>
          </p:cNvSpPr>
          <p:nvPr/>
        </p:nvSpPr>
        <p:spPr bwMode="auto">
          <a:xfrm>
            <a:off x="3960813" y="5121275"/>
            <a:ext cx="1587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0" name="Rectangle 2962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1" name="Rectangle 2963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2" name="Rectangle 2964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3" name="Rectangle 2965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4" name="Rectangle 2966"/>
          <p:cNvSpPr>
            <a:spLocks noChangeArrowheads="1"/>
          </p:cNvSpPr>
          <p:nvPr/>
        </p:nvSpPr>
        <p:spPr bwMode="auto">
          <a:xfrm>
            <a:off x="3965575" y="5121275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5" name="Rectangle 2967"/>
          <p:cNvSpPr>
            <a:spLocks noChangeArrowheads="1"/>
          </p:cNvSpPr>
          <p:nvPr/>
        </p:nvSpPr>
        <p:spPr bwMode="auto">
          <a:xfrm>
            <a:off x="3967163" y="5121275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6" name="Rectangle 2968"/>
          <p:cNvSpPr>
            <a:spLocks noChangeArrowheads="1"/>
          </p:cNvSpPr>
          <p:nvPr/>
        </p:nvSpPr>
        <p:spPr bwMode="auto">
          <a:xfrm>
            <a:off x="3968750" y="5121275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7" name="Rectangle 2969"/>
          <p:cNvSpPr>
            <a:spLocks noChangeArrowheads="1"/>
          </p:cNvSpPr>
          <p:nvPr/>
        </p:nvSpPr>
        <p:spPr bwMode="auto">
          <a:xfrm>
            <a:off x="3970338" y="5121275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8" name="Rectangle 2970"/>
          <p:cNvSpPr>
            <a:spLocks noChangeArrowheads="1"/>
          </p:cNvSpPr>
          <p:nvPr/>
        </p:nvSpPr>
        <p:spPr bwMode="auto">
          <a:xfrm>
            <a:off x="3970338" y="5121275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9" name="Rectangle 2971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0" name="Rectangle 2972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1" name="Rectangle 2973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2" name="Rectangle 2974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3" name="Rectangle 2975"/>
          <p:cNvSpPr>
            <a:spLocks noChangeArrowheads="1"/>
          </p:cNvSpPr>
          <p:nvPr/>
        </p:nvSpPr>
        <p:spPr bwMode="auto">
          <a:xfrm>
            <a:off x="3976688" y="5121275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4" name="Rectangle 2976"/>
          <p:cNvSpPr>
            <a:spLocks noChangeArrowheads="1"/>
          </p:cNvSpPr>
          <p:nvPr/>
        </p:nvSpPr>
        <p:spPr bwMode="auto">
          <a:xfrm>
            <a:off x="3978275" y="5121275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5" name="Rectangle 2977"/>
          <p:cNvSpPr>
            <a:spLocks noChangeArrowheads="1"/>
          </p:cNvSpPr>
          <p:nvPr/>
        </p:nvSpPr>
        <p:spPr bwMode="auto">
          <a:xfrm>
            <a:off x="3978275" y="5121275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6" name="Rectangle 2978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7" name="Rectangle 2979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8" name="Rectangle 2980"/>
          <p:cNvSpPr>
            <a:spLocks noChangeArrowheads="1"/>
          </p:cNvSpPr>
          <p:nvPr/>
        </p:nvSpPr>
        <p:spPr bwMode="auto">
          <a:xfrm>
            <a:off x="3983038" y="5121275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9" name="Rectangle 2981"/>
          <p:cNvSpPr>
            <a:spLocks noChangeArrowheads="1"/>
          </p:cNvSpPr>
          <p:nvPr/>
        </p:nvSpPr>
        <p:spPr bwMode="auto">
          <a:xfrm>
            <a:off x="3984625" y="5121275"/>
            <a:ext cx="1588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0" name="Rectangle 2982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1" name="Rectangle 2983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2" name="Rectangle 2984"/>
          <p:cNvSpPr>
            <a:spLocks noChangeArrowheads="1"/>
          </p:cNvSpPr>
          <p:nvPr/>
        </p:nvSpPr>
        <p:spPr bwMode="auto">
          <a:xfrm>
            <a:off x="3987800" y="5121275"/>
            <a:ext cx="1588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3" name="Rectangle 2985"/>
          <p:cNvSpPr>
            <a:spLocks noChangeArrowheads="1"/>
          </p:cNvSpPr>
          <p:nvPr/>
        </p:nvSpPr>
        <p:spPr bwMode="auto">
          <a:xfrm>
            <a:off x="3989388" y="5121275"/>
            <a:ext cx="1587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4" name="Rectangle 2986"/>
          <p:cNvSpPr>
            <a:spLocks noChangeArrowheads="1"/>
          </p:cNvSpPr>
          <p:nvPr/>
        </p:nvSpPr>
        <p:spPr bwMode="auto">
          <a:xfrm>
            <a:off x="3990975" y="5121275"/>
            <a:ext cx="1588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5" name="Rectangle 2987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6" name="Rectangle 2988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7" name="Rectangle 2989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8" name="Rectangle 2990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9" name="Rectangle 2991"/>
          <p:cNvSpPr>
            <a:spLocks noChangeArrowheads="1"/>
          </p:cNvSpPr>
          <p:nvPr/>
        </p:nvSpPr>
        <p:spPr bwMode="auto">
          <a:xfrm>
            <a:off x="3995738" y="5121275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0" name="Rectangle 2992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1" name="Rectangle 2993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2" name="Rectangle 2994"/>
          <p:cNvSpPr>
            <a:spLocks noChangeArrowheads="1"/>
          </p:cNvSpPr>
          <p:nvPr/>
        </p:nvSpPr>
        <p:spPr bwMode="auto">
          <a:xfrm>
            <a:off x="3998913" y="5121275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3" name="Rectangle 2995"/>
          <p:cNvSpPr>
            <a:spLocks noChangeArrowheads="1"/>
          </p:cNvSpPr>
          <p:nvPr/>
        </p:nvSpPr>
        <p:spPr bwMode="auto">
          <a:xfrm>
            <a:off x="4000500" y="5121275"/>
            <a:ext cx="1588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4" name="Rectangle 2996"/>
          <p:cNvSpPr>
            <a:spLocks noChangeArrowheads="1"/>
          </p:cNvSpPr>
          <p:nvPr/>
        </p:nvSpPr>
        <p:spPr bwMode="auto">
          <a:xfrm>
            <a:off x="4002088" y="5121275"/>
            <a:ext cx="1587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5" name="Rectangle 2997"/>
          <p:cNvSpPr>
            <a:spLocks noChangeArrowheads="1"/>
          </p:cNvSpPr>
          <p:nvPr/>
        </p:nvSpPr>
        <p:spPr bwMode="auto">
          <a:xfrm>
            <a:off x="4002088" y="5121275"/>
            <a:ext cx="3175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6" name="Rectangle 2998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7" name="Rectangle 2999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8" name="Rectangle 3000"/>
          <p:cNvSpPr>
            <a:spLocks noChangeArrowheads="1"/>
          </p:cNvSpPr>
          <p:nvPr/>
        </p:nvSpPr>
        <p:spPr bwMode="auto">
          <a:xfrm>
            <a:off x="4006850" y="5121275"/>
            <a:ext cx="1588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9" name="Rectangle 3001"/>
          <p:cNvSpPr>
            <a:spLocks noChangeArrowheads="1"/>
          </p:cNvSpPr>
          <p:nvPr/>
        </p:nvSpPr>
        <p:spPr bwMode="auto">
          <a:xfrm>
            <a:off x="4008438" y="5121275"/>
            <a:ext cx="1587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0" name="Rectangle 3002"/>
          <p:cNvSpPr>
            <a:spLocks noChangeArrowheads="1"/>
          </p:cNvSpPr>
          <p:nvPr/>
        </p:nvSpPr>
        <p:spPr bwMode="auto">
          <a:xfrm>
            <a:off x="4008438" y="5121275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1" name="Rectangle 3003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2" name="Rectangle 3004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3" name="Rectangle 3005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4" name="Rectangle 3006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5" name="Rectangle 3007"/>
          <p:cNvSpPr>
            <a:spLocks noChangeArrowheads="1"/>
          </p:cNvSpPr>
          <p:nvPr/>
        </p:nvSpPr>
        <p:spPr bwMode="auto">
          <a:xfrm>
            <a:off x="4014788" y="5121275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6" name="Rectangle 3008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7" name="Rectangle 3009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8" name="Rectangle 3010"/>
          <p:cNvSpPr>
            <a:spLocks noChangeArrowheads="1"/>
          </p:cNvSpPr>
          <p:nvPr/>
        </p:nvSpPr>
        <p:spPr bwMode="auto">
          <a:xfrm>
            <a:off x="4017963" y="5121275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9" name="Rectangle 3011"/>
          <p:cNvSpPr>
            <a:spLocks noChangeArrowheads="1"/>
          </p:cNvSpPr>
          <p:nvPr/>
        </p:nvSpPr>
        <p:spPr bwMode="auto">
          <a:xfrm>
            <a:off x="4019550" y="5121275"/>
            <a:ext cx="1588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012"/>
          <p:cNvGrpSpPr>
            <a:grpSpLocks/>
          </p:cNvGrpSpPr>
          <p:nvPr/>
        </p:nvGrpSpPr>
        <p:grpSpPr bwMode="auto">
          <a:xfrm>
            <a:off x="3679825" y="5121275"/>
            <a:ext cx="366713" cy="488950"/>
            <a:chOff x="2318" y="3226"/>
            <a:chExt cx="231" cy="308"/>
          </a:xfrm>
        </p:grpSpPr>
        <p:sp>
          <p:nvSpPr>
            <p:cNvPr id="353221" name="Rectangle 3013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2" name="Rectangle 3014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3" name="Rectangle 3015"/>
            <p:cNvSpPr>
              <a:spLocks noChangeArrowheads="1"/>
            </p:cNvSpPr>
            <p:nvPr/>
          </p:nvSpPr>
          <p:spPr bwMode="auto">
            <a:xfrm>
              <a:off x="2534" y="322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4" name="Rectangle 3016"/>
            <p:cNvSpPr>
              <a:spLocks noChangeArrowheads="1"/>
            </p:cNvSpPr>
            <p:nvPr/>
          </p:nvSpPr>
          <p:spPr bwMode="auto">
            <a:xfrm>
              <a:off x="2535" y="322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5" name="Rectangle 3017"/>
            <p:cNvSpPr>
              <a:spLocks noChangeArrowheads="1"/>
            </p:cNvSpPr>
            <p:nvPr/>
          </p:nvSpPr>
          <p:spPr bwMode="auto">
            <a:xfrm>
              <a:off x="2536" y="322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6" name="Rectangle 3018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7" name="Rectangle 3019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8" name="Rectangle 3020"/>
            <p:cNvSpPr>
              <a:spLocks noChangeArrowheads="1"/>
            </p:cNvSpPr>
            <p:nvPr/>
          </p:nvSpPr>
          <p:spPr bwMode="auto">
            <a:xfrm>
              <a:off x="2538" y="322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9" name="Rectangle 3021"/>
            <p:cNvSpPr>
              <a:spLocks noChangeArrowheads="1"/>
            </p:cNvSpPr>
            <p:nvPr/>
          </p:nvSpPr>
          <p:spPr bwMode="auto">
            <a:xfrm>
              <a:off x="2539" y="3226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0" name="Rectangle 3022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1" name="Rectangle 3023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2" name="Rectangle 3024"/>
            <p:cNvSpPr>
              <a:spLocks noChangeArrowheads="1"/>
            </p:cNvSpPr>
            <p:nvPr/>
          </p:nvSpPr>
          <p:spPr bwMode="auto">
            <a:xfrm>
              <a:off x="2541" y="322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3" name="Rectangle 3025"/>
            <p:cNvSpPr>
              <a:spLocks noChangeArrowheads="1"/>
            </p:cNvSpPr>
            <p:nvPr/>
          </p:nvSpPr>
          <p:spPr bwMode="auto">
            <a:xfrm>
              <a:off x="2542" y="322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4" name="Rectangle 3026"/>
            <p:cNvSpPr>
              <a:spLocks noChangeArrowheads="1"/>
            </p:cNvSpPr>
            <p:nvPr/>
          </p:nvSpPr>
          <p:spPr bwMode="auto">
            <a:xfrm>
              <a:off x="2543" y="322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5" name="Rectangle 3027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6" name="Rectangle 3028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7" name="Rectangle 3029"/>
            <p:cNvSpPr>
              <a:spLocks noChangeArrowheads="1"/>
            </p:cNvSpPr>
            <p:nvPr/>
          </p:nvSpPr>
          <p:spPr bwMode="auto">
            <a:xfrm>
              <a:off x="2545" y="322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8" name="Rectangle 3030"/>
            <p:cNvSpPr>
              <a:spLocks noChangeArrowheads="1"/>
            </p:cNvSpPr>
            <p:nvPr/>
          </p:nvSpPr>
          <p:spPr bwMode="auto">
            <a:xfrm>
              <a:off x="2546" y="322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9" name="Rectangle 3031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0" name="Rectangle 3032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1" name="Rectangle 3033"/>
            <p:cNvSpPr>
              <a:spLocks noChangeArrowheads="1"/>
            </p:cNvSpPr>
            <p:nvPr/>
          </p:nvSpPr>
          <p:spPr bwMode="auto">
            <a:xfrm>
              <a:off x="2548" y="322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2" name="Rectangle 3034"/>
            <p:cNvSpPr>
              <a:spLocks noChangeArrowheads="1"/>
            </p:cNvSpPr>
            <p:nvPr/>
          </p:nvSpPr>
          <p:spPr bwMode="auto">
            <a:xfrm>
              <a:off x="2482" y="3226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3" name="Rectangle 3035"/>
            <p:cNvSpPr>
              <a:spLocks noChangeArrowheads="1"/>
            </p:cNvSpPr>
            <p:nvPr/>
          </p:nvSpPr>
          <p:spPr bwMode="auto">
            <a:xfrm>
              <a:off x="2351" y="322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4" name="Rectangle 3036"/>
            <p:cNvSpPr>
              <a:spLocks noChangeArrowheads="1"/>
            </p:cNvSpPr>
            <p:nvPr/>
          </p:nvSpPr>
          <p:spPr bwMode="auto">
            <a:xfrm>
              <a:off x="2352" y="322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5" name="Rectangle 3037"/>
            <p:cNvSpPr>
              <a:spLocks noChangeArrowheads="1"/>
            </p:cNvSpPr>
            <p:nvPr/>
          </p:nvSpPr>
          <p:spPr bwMode="auto">
            <a:xfrm>
              <a:off x="2354" y="322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6" name="Rectangle 3038"/>
            <p:cNvSpPr>
              <a:spLocks noChangeArrowheads="1"/>
            </p:cNvSpPr>
            <p:nvPr/>
          </p:nvSpPr>
          <p:spPr bwMode="auto">
            <a:xfrm>
              <a:off x="2357" y="322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7" name="Rectangle 3039"/>
            <p:cNvSpPr>
              <a:spLocks noChangeArrowheads="1"/>
            </p:cNvSpPr>
            <p:nvPr/>
          </p:nvSpPr>
          <p:spPr bwMode="auto">
            <a:xfrm>
              <a:off x="2359" y="322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8" name="Rectangle 3040"/>
            <p:cNvSpPr>
              <a:spLocks noChangeArrowheads="1"/>
            </p:cNvSpPr>
            <p:nvPr/>
          </p:nvSpPr>
          <p:spPr bwMode="auto">
            <a:xfrm>
              <a:off x="2362" y="3226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9" name="Rectangle 3041"/>
            <p:cNvSpPr>
              <a:spLocks noChangeArrowheads="1"/>
            </p:cNvSpPr>
            <p:nvPr/>
          </p:nvSpPr>
          <p:spPr bwMode="auto">
            <a:xfrm>
              <a:off x="2366" y="3226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0" name="Rectangle 3042"/>
            <p:cNvSpPr>
              <a:spLocks noChangeArrowheads="1"/>
            </p:cNvSpPr>
            <p:nvPr/>
          </p:nvSpPr>
          <p:spPr bwMode="auto">
            <a:xfrm>
              <a:off x="2369" y="322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1" name="Rectangle 3043"/>
            <p:cNvSpPr>
              <a:spLocks noChangeArrowheads="1"/>
            </p:cNvSpPr>
            <p:nvPr/>
          </p:nvSpPr>
          <p:spPr bwMode="auto">
            <a:xfrm>
              <a:off x="2371" y="322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2" name="Rectangle 3044"/>
            <p:cNvSpPr>
              <a:spLocks noChangeArrowheads="1"/>
            </p:cNvSpPr>
            <p:nvPr/>
          </p:nvSpPr>
          <p:spPr bwMode="auto">
            <a:xfrm>
              <a:off x="2374" y="322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3" name="Rectangle 3045"/>
            <p:cNvSpPr>
              <a:spLocks noChangeArrowheads="1"/>
            </p:cNvSpPr>
            <p:nvPr/>
          </p:nvSpPr>
          <p:spPr bwMode="auto">
            <a:xfrm>
              <a:off x="2377" y="322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4" name="Rectangle 3046"/>
            <p:cNvSpPr>
              <a:spLocks noChangeArrowheads="1"/>
            </p:cNvSpPr>
            <p:nvPr/>
          </p:nvSpPr>
          <p:spPr bwMode="auto">
            <a:xfrm>
              <a:off x="2380" y="322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5" name="Rectangle 3047"/>
            <p:cNvSpPr>
              <a:spLocks noChangeArrowheads="1"/>
            </p:cNvSpPr>
            <p:nvPr/>
          </p:nvSpPr>
          <p:spPr bwMode="auto">
            <a:xfrm>
              <a:off x="2383" y="322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6" name="Rectangle 3048"/>
            <p:cNvSpPr>
              <a:spLocks noChangeArrowheads="1"/>
            </p:cNvSpPr>
            <p:nvPr/>
          </p:nvSpPr>
          <p:spPr bwMode="auto">
            <a:xfrm>
              <a:off x="2386" y="322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7" name="Rectangle 3049"/>
            <p:cNvSpPr>
              <a:spLocks noChangeArrowheads="1"/>
            </p:cNvSpPr>
            <p:nvPr/>
          </p:nvSpPr>
          <p:spPr bwMode="auto">
            <a:xfrm>
              <a:off x="2389" y="322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8" name="Rectangle 3050"/>
            <p:cNvSpPr>
              <a:spLocks noChangeArrowheads="1"/>
            </p:cNvSpPr>
            <p:nvPr/>
          </p:nvSpPr>
          <p:spPr bwMode="auto">
            <a:xfrm>
              <a:off x="2391" y="322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9" name="Rectangle 3051"/>
            <p:cNvSpPr>
              <a:spLocks noChangeArrowheads="1"/>
            </p:cNvSpPr>
            <p:nvPr/>
          </p:nvSpPr>
          <p:spPr bwMode="auto">
            <a:xfrm>
              <a:off x="2395" y="322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0" name="Rectangle 3052"/>
            <p:cNvSpPr>
              <a:spLocks noChangeArrowheads="1"/>
            </p:cNvSpPr>
            <p:nvPr/>
          </p:nvSpPr>
          <p:spPr bwMode="auto">
            <a:xfrm>
              <a:off x="2397" y="322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1" name="Rectangle 3053"/>
            <p:cNvSpPr>
              <a:spLocks noChangeArrowheads="1"/>
            </p:cNvSpPr>
            <p:nvPr/>
          </p:nvSpPr>
          <p:spPr bwMode="auto">
            <a:xfrm>
              <a:off x="2400" y="322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2" name="Rectangle 3054"/>
            <p:cNvSpPr>
              <a:spLocks noChangeArrowheads="1"/>
            </p:cNvSpPr>
            <p:nvPr/>
          </p:nvSpPr>
          <p:spPr bwMode="auto">
            <a:xfrm>
              <a:off x="2403" y="322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3" name="Rectangle 3055"/>
            <p:cNvSpPr>
              <a:spLocks noChangeArrowheads="1"/>
            </p:cNvSpPr>
            <p:nvPr/>
          </p:nvSpPr>
          <p:spPr bwMode="auto">
            <a:xfrm>
              <a:off x="2406" y="322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4" name="Rectangle 3056"/>
            <p:cNvSpPr>
              <a:spLocks noChangeArrowheads="1"/>
            </p:cNvSpPr>
            <p:nvPr/>
          </p:nvSpPr>
          <p:spPr bwMode="auto">
            <a:xfrm>
              <a:off x="2409" y="322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5" name="Rectangle 3057"/>
            <p:cNvSpPr>
              <a:spLocks noChangeArrowheads="1"/>
            </p:cNvSpPr>
            <p:nvPr/>
          </p:nvSpPr>
          <p:spPr bwMode="auto">
            <a:xfrm>
              <a:off x="2412" y="322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6" name="Rectangle 3058"/>
            <p:cNvSpPr>
              <a:spLocks noChangeArrowheads="1"/>
            </p:cNvSpPr>
            <p:nvPr/>
          </p:nvSpPr>
          <p:spPr bwMode="auto">
            <a:xfrm>
              <a:off x="2415" y="322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7" name="Rectangle 3059"/>
            <p:cNvSpPr>
              <a:spLocks noChangeArrowheads="1"/>
            </p:cNvSpPr>
            <p:nvPr/>
          </p:nvSpPr>
          <p:spPr bwMode="auto">
            <a:xfrm>
              <a:off x="2417" y="322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8" name="Rectangle 3060"/>
            <p:cNvSpPr>
              <a:spLocks noChangeArrowheads="1"/>
            </p:cNvSpPr>
            <p:nvPr/>
          </p:nvSpPr>
          <p:spPr bwMode="auto">
            <a:xfrm>
              <a:off x="2420" y="322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9" name="Rectangle 3061"/>
            <p:cNvSpPr>
              <a:spLocks noChangeArrowheads="1"/>
            </p:cNvSpPr>
            <p:nvPr/>
          </p:nvSpPr>
          <p:spPr bwMode="auto">
            <a:xfrm>
              <a:off x="2423" y="3226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0" name="Rectangle 3062"/>
            <p:cNvSpPr>
              <a:spLocks noChangeArrowheads="1"/>
            </p:cNvSpPr>
            <p:nvPr/>
          </p:nvSpPr>
          <p:spPr bwMode="auto">
            <a:xfrm>
              <a:off x="2426" y="3226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1" name="Rectangle 3063"/>
            <p:cNvSpPr>
              <a:spLocks noChangeArrowheads="1"/>
            </p:cNvSpPr>
            <p:nvPr/>
          </p:nvSpPr>
          <p:spPr bwMode="auto">
            <a:xfrm>
              <a:off x="2429" y="322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2" name="Rectangle 3064"/>
            <p:cNvSpPr>
              <a:spLocks noChangeArrowheads="1"/>
            </p:cNvSpPr>
            <p:nvPr/>
          </p:nvSpPr>
          <p:spPr bwMode="auto">
            <a:xfrm>
              <a:off x="2432" y="322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3" name="Rectangle 3065"/>
            <p:cNvSpPr>
              <a:spLocks noChangeArrowheads="1"/>
            </p:cNvSpPr>
            <p:nvPr/>
          </p:nvSpPr>
          <p:spPr bwMode="auto">
            <a:xfrm>
              <a:off x="2435" y="3226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4" name="Rectangle 3066"/>
            <p:cNvSpPr>
              <a:spLocks noChangeArrowheads="1"/>
            </p:cNvSpPr>
            <p:nvPr/>
          </p:nvSpPr>
          <p:spPr bwMode="auto">
            <a:xfrm>
              <a:off x="2438" y="322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5" name="Rectangle 3067"/>
            <p:cNvSpPr>
              <a:spLocks noChangeArrowheads="1"/>
            </p:cNvSpPr>
            <p:nvPr/>
          </p:nvSpPr>
          <p:spPr bwMode="auto">
            <a:xfrm>
              <a:off x="2441" y="3226"/>
              <a:ext cx="2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6" name="Rectangle 3068"/>
            <p:cNvSpPr>
              <a:spLocks noChangeArrowheads="1"/>
            </p:cNvSpPr>
            <p:nvPr/>
          </p:nvSpPr>
          <p:spPr bwMode="auto">
            <a:xfrm>
              <a:off x="2443" y="322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7" name="Rectangle 3069"/>
            <p:cNvSpPr>
              <a:spLocks noChangeArrowheads="1"/>
            </p:cNvSpPr>
            <p:nvPr/>
          </p:nvSpPr>
          <p:spPr bwMode="auto">
            <a:xfrm>
              <a:off x="2447" y="322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8" name="Rectangle 3070"/>
            <p:cNvSpPr>
              <a:spLocks noChangeArrowheads="1"/>
            </p:cNvSpPr>
            <p:nvPr/>
          </p:nvSpPr>
          <p:spPr bwMode="auto">
            <a:xfrm>
              <a:off x="2450" y="322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9" name="Rectangle 3071"/>
            <p:cNvSpPr>
              <a:spLocks noChangeArrowheads="1"/>
            </p:cNvSpPr>
            <p:nvPr/>
          </p:nvSpPr>
          <p:spPr bwMode="auto">
            <a:xfrm>
              <a:off x="2453" y="322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0" name="Rectangle 3072"/>
            <p:cNvSpPr>
              <a:spLocks noChangeArrowheads="1"/>
            </p:cNvSpPr>
            <p:nvPr/>
          </p:nvSpPr>
          <p:spPr bwMode="auto">
            <a:xfrm>
              <a:off x="2455" y="322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1" name="Rectangle 3073"/>
            <p:cNvSpPr>
              <a:spLocks noChangeArrowheads="1"/>
            </p:cNvSpPr>
            <p:nvPr/>
          </p:nvSpPr>
          <p:spPr bwMode="auto">
            <a:xfrm>
              <a:off x="2458" y="322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2" name="Rectangle 3074"/>
            <p:cNvSpPr>
              <a:spLocks noChangeArrowheads="1"/>
            </p:cNvSpPr>
            <p:nvPr/>
          </p:nvSpPr>
          <p:spPr bwMode="auto">
            <a:xfrm>
              <a:off x="2461" y="322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3" name="Rectangle 3075"/>
            <p:cNvSpPr>
              <a:spLocks noChangeArrowheads="1"/>
            </p:cNvSpPr>
            <p:nvPr/>
          </p:nvSpPr>
          <p:spPr bwMode="auto">
            <a:xfrm>
              <a:off x="2463" y="3226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4" name="Rectangle 3076"/>
            <p:cNvSpPr>
              <a:spLocks noChangeArrowheads="1"/>
            </p:cNvSpPr>
            <p:nvPr/>
          </p:nvSpPr>
          <p:spPr bwMode="auto">
            <a:xfrm>
              <a:off x="2467" y="3226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5" name="Rectangle 3077"/>
            <p:cNvSpPr>
              <a:spLocks noChangeArrowheads="1"/>
            </p:cNvSpPr>
            <p:nvPr/>
          </p:nvSpPr>
          <p:spPr bwMode="auto">
            <a:xfrm>
              <a:off x="2470" y="322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6" name="Rectangle 3078"/>
            <p:cNvSpPr>
              <a:spLocks noChangeArrowheads="1"/>
            </p:cNvSpPr>
            <p:nvPr/>
          </p:nvSpPr>
          <p:spPr bwMode="auto">
            <a:xfrm>
              <a:off x="2473" y="322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7" name="Rectangle 3079"/>
            <p:cNvSpPr>
              <a:spLocks noChangeArrowheads="1"/>
            </p:cNvSpPr>
            <p:nvPr/>
          </p:nvSpPr>
          <p:spPr bwMode="auto">
            <a:xfrm>
              <a:off x="2475" y="3226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8" name="Rectangle 3080"/>
            <p:cNvSpPr>
              <a:spLocks noChangeArrowheads="1"/>
            </p:cNvSpPr>
            <p:nvPr/>
          </p:nvSpPr>
          <p:spPr bwMode="auto">
            <a:xfrm>
              <a:off x="2479" y="3226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9" name="Rectangle 3081"/>
            <p:cNvSpPr>
              <a:spLocks noChangeArrowheads="1"/>
            </p:cNvSpPr>
            <p:nvPr/>
          </p:nvSpPr>
          <p:spPr bwMode="auto">
            <a:xfrm>
              <a:off x="2352" y="322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0" name="Rectangle 3082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1" name="Rectangle 3083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2" name="Rectangle 3084"/>
            <p:cNvSpPr>
              <a:spLocks noChangeArrowheads="1"/>
            </p:cNvSpPr>
            <p:nvPr/>
          </p:nvSpPr>
          <p:spPr bwMode="auto">
            <a:xfrm>
              <a:off x="2319" y="324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3" name="Rectangle 3085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4" name="Rectangle 3086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5" name="Rectangle 3087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6" name="Rectangle 3088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7" name="Rectangle 3089"/>
            <p:cNvSpPr>
              <a:spLocks noChangeArrowheads="1"/>
            </p:cNvSpPr>
            <p:nvPr/>
          </p:nvSpPr>
          <p:spPr bwMode="auto">
            <a:xfrm>
              <a:off x="2322" y="324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8" name="Rectangle 3090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9" name="Rectangle 3091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0" name="Rectangle 3092"/>
            <p:cNvSpPr>
              <a:spLocks noChangeArrowheads="1"/>
            </p:cNvSpPr>
            <p:nvPr/>
          </p:nvSpPr>
          <p:spPr bwMode="auto">
            <a:xfrm>
              <a:off x="2324" y="324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1" name="Rectangle 3093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2" name="Rectangle 3094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3" name="Rectangle 3095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4" name="Rectangle 3096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5" name="Rectangle 3097"/>
            <p:cNvSpPr>
              <a:spLocks noChangeArrowheads="1"/>
            </p:cNvSpPr>
            <p:nvPr/>
          </p:nvSpPr>
          <p:spPr bwMode="auto">
            <a:xfrm>
              <a:off x="2327" y="324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6" name="Rectangle 3098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7" name="Rectangle 3099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8" name="Rectangle 3100"/>
            <p:cNvSpPr>
              <a:spLocks noChangeArrowheads="1"/>
            </p:cNvSpPr>
            <p:nvPr/>
          </p:nvSpPr>
          <p:spPr bwMode="auto">
            <a:xfrm>
              <a:off x="2329" y="324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9" name="Rectangle 3101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0" name="Rectangle 3102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1" name="Rectangle 3103"/>
            <p:cNvSpPr>
              <a:spLocks noChangeArrowheads="1"/>
            </p:cNvSpPr>
            <p:nvPr/>
          </p:nvSpPr>
          <p:spPr bwMode="auto">
            <a:xfrm>
              <a:off x="2331" y="324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2" name="Rectangle 3104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3" name="Rectangle 3105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4" name="Rectangle 3106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5" name="Rectangle 3107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6" name="Rectangle 3108"/>
            <p:cNvSpPr>
              <a:spLocks noChangeArrowheads="1"/>
            </p:cNvSpPr>
            <p:nvPr/>
          </p:nvSpPr>
          <p:spPr bwMode="auto">
            <a:xfrm>
              <a:off x="2334" y="324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7" name="Rectangle 3109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8" name="Rectangle 3110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9" name="Rectangle 3111"/>
            <p:cNvSpPr>
              <a:spLocks noChangeArrowheads="1"/>
            </p:cNvSpPr>
            <p:nvPr/>
          </p:nvSpPr>
          <p:spPr bwMode="auto">
            <a:xfrm>
              <a:off x="2336" y="324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0" name="Rectangle 3112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1" name="Rectangle 3113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2" name="Rectangle 3114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3" name="Rectangle 3115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4" name="Rectangle 3116"/>
            <p:cNvSpPr>
              <a:spLocks noChangeArrowheads="1"/>
            </p:cNvSpPr>
            <p:nvPr/>
          </p:nvSpPr>
          <p:spPr bwMode="auto">
            <a:xfrm>
              <a:off x="2339" y="324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5" name="Rectangle 3117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6" name="Rectangle 3118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7" name="Rectangle 3119"/>
            <p:cNvSpPr>
              <a:spLocks noChangeArrowheads="1"/>
            </p:cNvSpPr>
            <p:nvPr/>
          </p:nvSpPr>
          <p:spPr bwMode="auto">
            <a:xfrm>
              <a:off x="2341" y="324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8" name="Rectangle 3120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9" name="Rectangle 3121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0" name="Rectangle 3122"/>
            <p:cNvSpPr>
              <a:spLocks noChangeArrowheads="1"/>
            </p:cNvSpPr>
            <p:nvPr/>
          </p:nvSpPr>
          <p:spPr bwMode="auto">
            <a:xfrm>
              <a:off x="2343" y="324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1" name="Rectangle 3123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2" name="Rectangle 3124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3" name="Rectangle 3125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4" name="Rectangle 3126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5" name="Rectangle 3127"/>
            <p:cNvSpPr>
              <a:spLocks noChangeArrowheads="1"/>
            </p:cNvSpPr>
            <p:nvPr/>
          </p:nvSpPr>
          <p:spPr bwMode="auto">
            <a:xfrm>
              <a:off x="2346" y="324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6" name="Rectangle 3128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7" name="Rectangle 3129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8" name="Rectangle 3130"/>
            <p:cNvSpPr>
              <a:spLocks noChangeArrowheads="1"/>
            </p:cNvSpPr>
            <p:nvPr/>
          </p:nvSpPr>
          <p:spPr bwMode="auto">
            <a:xfrm>
              <a:off x="2348" y="3240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9" name="Rectangle 3131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0" name="Rectangle 3132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1" name="Rectangle 3133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2" name="Rectangle 3134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3" name="Rectangle 3135"/>
            <p:cNvSpPr>
              <a:spLocks noChangeArrowheads="1"/>
            </p:cNvSpPr>
            <p:nvPr/>
          </p:nvSpPr>
          <p:spPr bwMode="auto">
            <a:xfrm>
              <a:off x="2351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4" name="Rectangle 3136"/>
            <p:cNvSpPr>
              <a:spLocks noChangeArrowheads="1"/>
            </p:cNvSpPr>
            <p:nvPr/>
          </p:nvSpPr>
          <p:spPr bwMode="auto">
            <a:xfrm>
              <a:off x="2318" y="3240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5" name="Rectangle 3137"/>
            <p:cNvSpPr>
              <a:spLocks noChangeArrowheads="1"/>
            </p:cNvSpPr>
            <p:nvPr/>
          </p:nvSpPr>
          <p:spPr bwMode="auto">
            <a:xfrm>
              <a:off x="2326" y="3250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6" name="Rectangle 3138"/>
            <p:cNvSpPr>
              <a:spLocks noChangeArrowheads="1"/>
            </p:cNvSpPr>
            <p:nvPr/>
          </p:nvSpPr>
          <p:spPr bwMode="auto">
            <a:xfrm>
              <a:off x="2326" y="325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7" name="Rectangle 3139"/>
            <p:cNvSpPr>
              <a:spLocks noChangeArrowheads="1"/>
            </p:cNvSpPr>
            <p:nvPr/>
          </p:nvSpPr>
          <p:spPr bwMode="auto">
            <a:xfrm>
              <a:off x="2326" y="3253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8" name="Rectangle 3140"/>
            <p:cNvSpPr>
              <a:spLocks noChangeArrowheads="1"/>
            </p:cNvSpPr>
            <p:nvPr/>
          </p:nvSpPr>
          <p:spPr bwMode="auto">
            <a:xfrm>
              <a:off x="2326" y="3257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9" name="Rectangle 3141"/>
            <p:cNvSpPr>
              <a:spLocks noChangeArrowheads="1"/>
            </p:cNvSpPr>
            <p:nvPr/>
          </p:nvSpPr>
          <p:spPr bwMode="auto">
            <a:xfrm>
              <a:off x="2326" y="3262"/>
              <a:ext cx="26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0" name="Rectangle 3142"/>
            <p:cNvSpPr>
              <a:spLocks noChangeArrowheads="1"/>
            </p:cNvSpPr>
            <p:nvPr/>
          </p:nvSpPr>
          <p:spPr bwMode="auto">
            <a:xfrm>
              <a:off x="2326" y="3265"/>
              <a:ext cx="26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1" name="Rectangle 3143"/>
            <p:cNvSpPr>
              <a:spLocks noChangeArrowheads="1"/>
            </p:cNvSpPr>
            <p:nvPr/>
          </p:nvSpPr>
          <p:spPr bwMode="auto">
            <a:xfrm>
              <a:off x="2326" y="327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2" name="Rectangle 3144"/>
            <p:cNvSpPr>
              <a:spLocks noChangeArrowheads="1"/>
            </p:cNvSpPr>
            <p:nvPr/>
          </p:nvSpPr>
          <p:spPr bwMode="auto">
            <a:xfrm>
              <a:off x="2326" y="3274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3" name="Rectangle 3145"/>
            <p:cNvSpPr>
              <a:spLocks noChangeArrowheads="1"/>
            </p:cNvSpPr>
            <p:nvPr/>
          </p:nvSpPr>
          <p:spPr bwMode="auto">
            <a:xfrm>
              <a:off x="2326" y="3278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4" name="Rectangle 3146"/>
            <p:cNvSpPr>
              <a:spLocks noChangeArrowheads="1"/>
            </p:cNvSpPr>
            <p:nvPr/>
          </p:nvSpPr>
          <p:spPr bwMode="auto">
            <a:xfrm>
              <a:off x="2326" y="3282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5" name="Rectangle 3147"/>
            <p:cNvSpPr>
              <a:spLocks noChangeArrowheads="1"/>
            </p:cNvSpPr>
            <p:nvPr/>
          </p:nvSpPr>
          <p:spPr bwMode="auto">
            <a:xfrm>
              <a:off x="2326" y="3286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6" name="Rectangle 3148"/>
            <p:cNvSpPr>
              <a:spLocks noChangeArrowheads="1"/>
            </p:cNvSpPr>
            <p:nvPr/>
          </p:nvSpPr>
          <p:spPr bwMode="auto">
            <a:xfrm>
              <a:off x="2326" y="3290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7" name="Rectangle 3149"/>
            <p:cNvSpPr>
              <a:spLocks noChangeArrowheads="1"/>
            </p:cNvSpPr>
            <p:nvPr/>
          </p:nvSpPr>
          <p:spPr bwMode="auto">
            <a:xfrm>
              <a:off x="2326" y="3294"/>
              <a:ext cx="26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8" name="Rectangle 3150"/>
            <p:cNvSpPr>
              <a:spLocks noChangeArrowheads="1"/>
            </p:cNvSpPr>
            <p:nvPr/>
          </p:nvSpPr>
          <p:spPr bwMode="auto">
            <a:xfrm>
              <a:off x="2326" y="329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9" name="Rectangle 3151"/>
            <p:cNvSpPr>
              <a:spLocks noChangeArrowheads="1"/>
            </p:cNvSpPr>
            <p:nvPr/>
          </p:nvSpPr>
          <p:spPr bwMode="auto">
            <a:xfrm>
              <a:off x="2326" y="330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0" name="Rectangle 3152"/>
            <p:cNvSpPr>
              <a:spLocks noChangeArrowheads="1"/>
            </p:cNvSpPr>
            <p:nvPr/>
          </p:nvSpPr>
          <p:spPr bwMode="auto">
            <a:xfrm>
              <a:off x="2326" y="330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1" name="Rectangle 3153"/>
            <p:cNvSpPr>
              <a:spLocks noChangeArrowheads="1"/>
            </p:cNvSpPr>
            <p:nvPr/>
          </p:nvSpPr>
          <p:spPr bwMode="auto">
            <a:xfrm>
              <a:off x="2326" y="3311"/>
              <a:ext cx="26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2" name="Rectangle 3154"/>
            <p:cNvSpPr>
              <a:spLocks noChangeArrowheads="1"/>
            </p:cNvSpPr>
            <p:nvPr/>
          </p:nvSpPr>
          <p:spPr bwMode="auto">
            <a:xfrm>
              <a:off x="2326" y="3315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3" name="Rectangle 3155"/>
            <p:cNvSpPr>
              <a:spLocks noChangeArrowheads="1"/>
            </p:cNvSpPr>
            <p:nvPr/>
          </p:nvSpPr>
          <p:spPr bwMode="auto">
            <a:xfrm>
              <a:off x="2326" y="3319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4" name="Rectangle 3156"/>
            <p:cNvSpPr>
              <a:spLocks noChangeArrowheads="1"/>
            </p:cNvSpPr>
            <p:nvPr/>
          </p:nvSpPr>
          <p:spPr bwMode="auto">
            <a:xfrm>
              <a:off x="2326" y="3323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5" name="Rectangle 3157"/>
            <p:cNvSpPr>
              <a:spLocks noChangeArrowheads="1"/>
            </p:cNvSpPr>
            <p:nvPr/>
          </p:nvSpPr>
          <p:spPr bwMode="auto">
            <a:xfrm>
              <a:off x="2326" y="3327"/>
              <a:ext cx="26" cy="5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6" name="Rectangle 3158"/>
            <p:cNvSpPr>
              <a:spLocks noChangeArrowheads="1"/>
            </p:cNvSpPr>
            <p:nvPr/>
          </p:nvSpPr>
          <p:spPr bwMode="auto">
            <a:xfrm>
              <a:off x="2326" y="3332"/>
              <a:ext cx="26" cy="3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7" name="Rectangle 3159"/>
            <p:cNvSpPr>
              <a:spLocks noChangeArrowheads="1"/>
            </p:cNvSpPr>
            <p:nvPr/>
          </p:nvSpPr>
          <p:spPr bwMode="auto">
            <a:xfrm>
              <a:off x="2326" y="3335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8" name="Rectangle 3160"/>
            <p:cNvSpPr>
              <a:spLocks noChangeArrowheads="1"/>
            </p:cNvSpPr>
            <p:nvPr/>
          </p:nvSpPr>
          <p:spPr bwMode="auto">
            <a:xfrm>
              <a:off x="2326" y="3340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9" name="Rectangle 3161"/>
            <p:cNvSpPr>
              <a:spLocks noChangeArrowheads="1"/>
            </p:cNvSpPr>
            <p:nvPr/>
          </p:nvSpPr>
          <p:spPr bwMode="auto">
            <a:xfrm>
              <a:off x="2326" y="3344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0" name="Rectangle 3162"/>
            <p:cNvSpPr>
              <a:spLocks noChangeArrowheads="1"/>
            </p:cNvSpPr>
            <p:nvPr/>
          </p:nvSpPr>
          <p:spPr bwMode="auto">
            <a:xfrm>
              <a:off x="2326" y="3348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1" name="Rectangle 3163"/>
            <p:cNvSpPr>
              <a:spLocks noChangeArrowheads="1"/>
            </p:cNvSpPr>
            <p:nvPr/>
          </p:nvSpPr>
          <p:spPr bwMode="auto">
            <a:xfrm>
              <a:off x="2326" y="3352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2" name="Rectangle 3164"/>
            <p:cNvSpPr>
              <a:spLocks noChangeArrowheads="1"/>
            </p:cNvSpPr>
            <p:nvPr/>
          </p:nvSpPr>
          <p:spPr bwMode="auto">
            <a:xfrm>
              <a:off x="2326" y="3356"/>
              <a:ext cx="26" cy="5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3" name="Rectangle 3165"/>
            <p:cNvSpPr>
              <a:spLocks noChangeArrowheads="1"/>
            </p:cNvSpPr>
            <p:nvPr/>
          </p:nvSpPr>
          <p:spPr bwMode="auto">
            <a:xfrm>
              <a:off x="2326" y="3361"/>
              <a:ext cx="26" cy="3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4" name="Rectangle 3166"/>
            <p:cNvSpPr>
              <a:spLocks noChangeArrowheads="1"/>
            </p:cNvSpPr>
            <p:nvPr/>
          </p:nvSpPr>
          <p:spPr bwMode="auto">
            <a:xfrm>
              <a:off x="2326" y="3364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5" name="Rectangle 3167"/>
            <p:cNvSpPr>
              <a:spLocks noChangeArrowheads="1"/>
            </p:cNvSpPr>
            <p:nvPr/>
          </p:nvSpPr>
          <p:spPr bwMode="auto">
            <a:xfrm>
              <a:off x="2326" y="3369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6" name="Rectangle 3168"/>
            <p:cNvSpPr>
              <a:spLocks noChangeArrowheads="1"/>
            </p:cNvSpPr>
            <p:nvPr/>
          </p:nvSpPr>
          <p:spPr bwMode="auto">
            <a:xfrm>
              <a:off x="2326" y="3374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7" name="Rectangle 3169"/>
            <p:cNvSpPr>
              <a:spLocks noChangeArrowheads="1"/>
            </p:cNvSpPr>
            <p:nvPr/>
          </p:nvSpPr>
          <p:spPr bwMode="auto">
            <a:xfrm>
              <a:off x="2326" y="3379"/>
              <a:ext cx="26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8" name="Rectangle 3170"/>
            <p:cNvSpPr>
              <a:spLocks noChangeArrowheads="1"/>
            </p:cNvSpPr>
            <p:nvPr/>
          </p:nvSpPr>
          <p:spPr bwMode="auto">
            <a:xfrm>
              <a:off x="2326" y="3383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9" name="Rectangle 3171"/>
            <p:cNvSpPr>
              <a:spLocks noChangeArrowheads="1"/>
            </p:cNvSpPr>
            <p:nvPr/>
          </p:nvSpPr>
          <p:spPr bwMode="auto">
            <a:xfrm>
              <a:off x="2326" y="3387"/>
              <a:ext cx="26" cy="5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0" name="Rectangle 3172"/>
            <p:cNvSpPr>
              <a:spLocks noChangeArrowheads="1"/>
            </p:cNvSpPr>
            <p:nvPr/>
          </p:nvSpPr>
          <p:spPr bwMode="auto">
            <a:xfrm>
              <a:off x="2326" y="3392"/>
              <a:ext cx="26" cy="3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1" name="Rectangle 3173"/>
            <p:cNvSpPr>
              <a:spLocks noChangeArrowheads="1"/>
            </p:cNvSpPr>
            <p:nvPr/>
          </p:nvSpPr>
          <p:spPr bwMode="auto">
            <a:xfrm>
              <a:off x="2326" y="3395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2" name="Rectangle 3174"/>
            <p:cNvSpPr>
              <a:spLocks noChangeArrowheads="1"/>
            </p:cNvSpPr>
            <p:nvPr/>
          </p:nvSpPr>
          <p:spPr bwMode="auto">
            <a:xfrm>
              <a:off x="2326" y="340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3" name="Rectangle 3175"/>
            <p:cNvSpPr>
              <a:spLocks noChangeArrowheads="1"/>
            </p:cNvSpPr>
            <p:nvPr/>
          </p:nvSpPr>
          <p:spPr bwMode="auto">
            <a:xfrm>
              <a:off x="2326" y="3404"/>
              <a:ext cx="26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4" name="Rectangle 3176"/>
            <p:cNvSpPr>
              <a:spLocks noChangeArrowheads="1"/>
            </p:cNvSpPr>
            <p:nvPr/>
          </p:nvSpPr>
          <p:spPr bwMode="auto">
            <a:xfrm>
              <a:off x="2326" y="3408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5" name="Rectangle 3177"/>
            <p:cNvSpPr>
              <a:spLocks noChangeArrowheads="1"/>
            </p:cNvSpPr>
            <p:nvPr/>
          </p:nvSpPr>
          <p:spPr bwMode="auto">
            <a:xfrm>
              <a:off x="2326" y="3412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6" name="Rectangle 3178"/>
            <p:cNvSpPr>
              <a:spLocks noChangeArrowheads="1"/>
            </p:cNvSpPr>
            <p:nvPr/>
          </p:nvSpPr>
          <p:spPr bwMode="auto">
            <a:xfrm>
              <a:off x="2326" y="3416"/>
              <a:ext cx="26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7" name="Rectangle 3179"/>
            <p:cNvSpPr>
              <a:spLocks noChangeArrowheads="1"/>
            </p:cNvSpPr>
            <p:nvPr/>
          </p:nvSpPr>
          <p:spPr bwMode="auto">
            <a:xfrm>
              <a:off x="2326" y="3421"/>
              <a:ext cx="26" cy="3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8" name="Rectangle 3180"/>
            <p:cNvSpPr>
              <a:spLocks noChangeArrowheads="1"/>
            </p:cNvSpPr>
            <p:nvPr/>
          </p:nvSpPr>
          <p:spPr bwMode="auto">
            <a:xfrm>
              <a:off x="2326" y="3424"/>
              <a:ext cx="26" cy="5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9" name="Rectangle 3181"/>
            <p:cNvSpPr>
              <a:spLocks noChangeArrowheads="1"/>
            </p:cNvSpPr>
            <p:nvPr/>
          </p:nvSpPr>
          <p:spPr bwMode="auto">
            <a:xfrm>
              <a:off x="2326" y="342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0" name="Rectangle 3182"/>
            <p:cNvSpPr>
              <a:spLocks noChangeArrowheads="1"/>
            </p:cNvSpPr>
            <p:nvPr/>
          </p:nvSpPr>
          <p:spPr bwMode="auto">
            <a:xfrm>
              <a:off x="2326" y="3433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1" name="Rectangle 3183"/>
            <p:cNvSpPr>
              <a:spLocks noChangeArrowheads="1"/>
            </p:cNvSpPr>
            <p:nvPr/>
          </p:nvSpPr>
          <p:spPr bwMode="auto">
            <a:xfrm>
              <a:off x="2326" y="3437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2" name="Rectangle 3184"/>
            <p:cNvSpPr>
              <a:spLocks noChangeArrowheads="1"/>
            </p:cNvSpPr>
            <p:nvPr/>
          </p:nvSpPr>
          <p:spPr bwMode="auto">
            <a:xfrm>
              <a:off x="2326" y="3441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3" name="Rectangle 3185"/>
            <p:cNvSpPr>
              <a:spLocks noChangeArrowheads="1"/>
            </p:cNvSpPr>
            <p:nvPr/>
          </p:nvSpPr>
          <p:spPr bwMode="auto">
            <a:xfrm>
              <a:off x="2326" y="3445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4" name="Rectangle 3186"/>
            <p:cNvSpPr>
              <a:spLocks noChangeArrowheads="1"/>
            </p:cNvSpPr>
            <p:nvPr/>
          </p:nvSpPr>
          <p:spPr bwMode="auto">
            <a:xfrm>
              <a:off x="2326" y="3450"/>
              <a:ext cx="26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5" name="Rectangle 3187"/>
            <p:cNvSpPr>
              <a:spLocks noChangeArrowheads="1"/>
            </p:cNvSpPr>
            <p:nvPr/>
          </p:nvSpPr>
          <p:spPr bwMode="auto">
            <a:xfrm>
              <a:off x="2326" y="3453"/>
              <a:ext cx="26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6" name="Rectangle 3188"/>
            <p:cNvSpPr>
              <a:spLocks noChangeArrowheads="1"/>
            </p:cNvSpPr>
            <p:nvPr/>
          </p:nvSpPr>
          <p:spPr bwMode="auto">
            <a:xfrm>
              <a:off x="2326" y="345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7" name="Rectangle 3189"/>
            <p:cNvSpPr>
              <a:spLocks noChangeArrowheads="1"/>
            </p:cNvSpPr>
            <p:nvPr/>
          </p:nvSpPr>
          <p:spPr bwMode="auto">
            <a:xfrm>
              <a:off x="2326" y="3462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8" name="Rectangle 3190"/>
            <p:cNvSpPr>
              <a:spLocks noChangeArrowheads="1"/>
            </p:cNvSpPr>
            <p:nvPr/>
          </p:nvSpPr>
          <p:spPr bwMode="auto">
            <a:xfrm>
              <a:off x="2326" y="3466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9" name="Rectangle 3191"/>
            <p:cNvSpPr>
              <a:spLocks noChangeArrowheads="1"/>
            </p:cNvSpPr>
            <p:nvPr/>
          </p:nvSpPr>
          <p:spPr bwMode="auto">
            <a:xfrm>
              <a:off x="2326" y="3470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0" name="Rectangle 3192"/>
            <p:cNvSpPr>
              <a:spLocks noChangeArrowheads="1"/>
            </p:cNvSpPr>
            <p:nvPr/>
          </p:nvSpPr>
          <p:spPr bwMode="auto">
            <a:xfrm>
              <a:off x="2326" y="3474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1" name="Rectangle 3193"/>
            <p:cNvSpPr>
              <a:spLocks noChangeArrowheads="1"/>
            </p:cNvSpPr>
            <p:nvPr/>
          </p:nvSpPr>
          <p:spPr bwMode="auto">
            <a:xfrm>
              <a:off x="2326" y="3478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2" name="Rectangle 3194"/>
            <p:cNvSpPr>
              <a:spLocks noChangeArrowheads="1"/>
            </p:cNvSpPr>
            <p:nvPr/>
          </p:nvSpPr>
          <p:spPr bwMode="auto">
            <a:xfrm>
              <a:off x="2326" y="3482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3" name="Rectangle 3195"/>
            <p:cNvSpPr>
              <a:spLocks noChangeArrowheads="1"/>
            </p:cNvSpPr>
            <p:nvPr/>
          </p:nvSpPr>
          <p:spPr bwMode="auto">
            <a:xfrm>
              <a:off x="2326" y="3486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4" name="Rectangle 3196"/>
            <p:cNvSpPr>
              <a:spLocks noChangeArrowheads="1"/>
            </p:cNvSpPr>
            <p:nvPr/>
          </p:nvSpPr>
          <p:spPr bwMode="auto">
            <a:xfrm>
              <a:off x="2326" y="349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5" name="Rectangle 3197"/>
            <p:cNvSpPr>
              <a:spLocks noChangeArrowheads="1"/>
            </p:cNvSpPr>
            <p:nvPr/>
          </p:nvSpPr>
          <p:spPr bwMode="auto">
            <a:xfrm>
              <a:off x="2326" y="3495"/>
              <a:ext cx="26" cy="4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6" name="Rectangle 3198"/>
            <p:cNvSpPr>
              <a:spLocks noChangeArrowheads="1"/>
            </p:cNvSpPr>
            <p:nvPr/>
          </p:nvSpPr>
          <p:spPr bwMode="auto">
            <a:xfrm>
              <a:off x="2326" y="3499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7" name="Rectangle 3199"/>
            <p:cNvSpPr>
              <a:spLocks noChangeArrowheads="1"/>
            </p:cNvSpPr>
            <p:nvPr/>
          </p:nvSpPr>
          <p:spPr bwMode="auto">
            <a:xfrm>
              <a:off x="2326" y="3503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8" name="Rectangle 3200"/>
            <p:cNvSpPr>
              <a:spLocks noChangeArrowheads="1"/>
            </p:cNvSpPr>
            <p:nvPr/>
          </p:nvSpPr>
          <p:spPr bwMode="auto">
            <a:xfrm>
              <a:off x="2326" y="3507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9" name="Rectangle 3201"/>
            <p:cNvSpPr>
              <a:spLocks noChangeArrowheads="1"/>
            </p:cNvSpPr>
            <p:nvPr/>
          </p:nvSpPr>
          <p:spPr bwMode="auto">
            <a:xfrm>
              <a:off x="2326" y="3511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0" name="Rectangle 3202"/>
            <p:cNvSpPr>
              <a:spLocks noChangeArrowheads="1"/>
            </p:cNvSpPr>
            <p:nvPr/>
          </p:nvSpPr>
          <p:spPr bwMode="auto">
            <a:xfrm>
              <a:off x="2326" y="3250"/>
              <a:ext cx="26" cy="26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1" name="Picture 3203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2" name="Rectangle 3204"/>
            <p:cNvSpPr>
              <a:spLocks noChangeArrowheads="1"/>
            </p:cNvSpPr>
            <p:nvPr/>
          </p:nvSpPr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3" name="Picture 3205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414" name="Picture 3206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5" name="Rectangle 3207"/>
            <p:cNvSpPr>
              <a:spLocks noChangeArrowheads="1"/>
            </p:cNvSpPr>
            <p:nvPr/>
          </p:nvSpPr>
          <p:spPr bwMode="auto">
            <a:xfrm>
              <a:off x="2491" y="3263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6" name="Line 3208"/>
            <p:cNvSpPr>
              <a:spLocks noChangeShapeType="1"/>
            </p:cNvSpPr>
            <p:nvPr/>
          </p:nvSpPr>
          <p:spPr bwMode="auto">
            <a:xfrm>
              <a:off x="2491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7" name="Line 3209"/>
            <p:cNvSpPr>
              <a:spLocks noChangeShapeType="1"/>
            </p:cNvSpPr>
            <p:nvPr/>
          </p:nvSpPr>
          <p:spPr bwMode="auto">
            <a:xfrm>
              <a:off x="2539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8" name="Rectangle 3210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9" name="Rectangle 3211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20" name="Rectangle 3212"/>
            <p:cNvSpPr>
              <a:spLocks noChangeArrowheads="1"/>
            </p:cNvSpPr>
            <p:nvPr/>
          </p:nvSpPr>
          <p:spPr bwMode="auto">
            <a:xfrm>
              <a:off x="2503" y="3276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421" name="Rectangle 3213"/>
          <p:cNvSpPr>
            <a:spLocks noChangeArrowheads="1"/>
          </p:cNvSpPr>
          <p:nvPr/>
        </p:nvSpPr>
        <p:spPr bwMode="auto">
          <a:xfrm>
            <a:off x="3986213" y="5200650"/>
            <a:ext cx="14287" cy="7938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2" name="Rectangle 3214"/>
          <p:cNvSpPr>
            <a:spLocks noChangeArrowheads="1"/>
          </p:cNvSpPr>
          <p:nvPr/>
        </p:nvSpPr>
        <p:spPr bwMode="auto">
          <a:xfrm>
            <a:off x="3971925" y="5195888"/>
            <a:ext cx="0" cy="47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3" name="Rectangle 3215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4" name="Rectangle 3216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5" name="Rectangle 3217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6" name="Rectangle 3218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7" name="Rectangle 3219"/>
          <p:cNvSpPr>
            <a:spLocks noChangeArrowheads="1"/>
          </p:cNvSpPr>
          <p:nvPr/>
        </p:nvSpPr>
        <p:spPr bwMode="auto">
          <a:xfrm>
            <a:off x="3976688" y="5195888"/>
            <a:ext cx="1587" cy="4762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8" name="Rectangle 3220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9" name="Rectangle 3221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0" name="Rectangle 3222"/>
          <p:cNvSpPr>
            <a:spLocks noChangeArrowheads="1"/>
          </p:cNvSpPr>
          <p:nvPr/>
        </p:nvSpPr>
        <p:spPr bwMode="auto">
          <a:xfrm>
            <a:off x="3979863" y="5195888"/>
            <a:ext cx="1587" cy="4762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1" name="Rectangle 3223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2" name="Rectangle 3224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3" name="Rectangle 3225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4" name="Rectangle 3226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5" name="Rectangle 3227"/>
          <p:cNvSpPr>
            <a:spLocks noChangeArrowheads="1"/>
          </p:cNvSpPr>
          <p:nvPr/>
        </p:nvSpPr>
        <p:spPr bwMode="auto">
          <a:xfrm>
            <a:off x="3984625" y="5195888"/>
            <a:ext cx="1588" cy="4762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6" name="Rectangle 3228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7" name="Rectangle 3229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8" name="Rectangle 3230"/>
          <p:cNvSpPr>
            <a:spLocks noChangeArrowheads="1"/>
          </p:cNvSpPr>
          <p:nvPr/>
        </p:nvSpPr>
        <p:spPr bwMode="auto">
          <a:xfrm>
            <a:off x="3987800" y="5195888"/>
            <a:ext cx="1588" cy="4762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9" name="Rectangle 3231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0" name="Rectangle 3232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1" name="Rectangle 3233"/>
          <p:cNvSpPr>
            <a:spLocks noChangeArrowheads="1"/>
          </p:cNvSpPr>
          <p:nvPr/>
        </p:nvSpPr>
        <p:spPr bwMode="auto">
          <a:xfrm>
            <a:off x="3990975" y="5195888"/>
            <a:ext cx="0" cy="4762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2" name="Rectangle 3234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3" name="Rectangle 3235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4" name="Rectangle 3236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5" name="Rectangle 3237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6" name="Rectangle 3238"/>
          <p:cNvSpPr>
            <a:spLocks noChangeArrowheads="1"/>
          </p:cNvSpPr>
          <p:nvPr/>
        </p:nvSpPr>
        <p:spPr bwMode="auto">
          <a:xfrm>
            <a:off x="3995738" y="5195888"/>
            <a:ext cx="1587" cy="4762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7" name="Rectangle 3239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8" name="Rectangle 3240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9" name="Rectangle 3241"/>
          <p:cNvSpPr>
            <a:spLocks noChangeArrowheads="1"/>
          </p:cNvSpPr>
          <p:nvPr/>
        </p:nvSpPr>
        <p:spPr bwMode="auto">
          <a:xfrm>
            <a:off x="3998913" y="5195888"/>
            <a:ext cx="1587" cy="476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0" name="Rectangle 3242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1" name="Rectangle 3243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2" name="Rectangle 3244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3" name="Rectangle 3245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4" name="Rectangle 3246"/>
          <p:cNvSpPr>
            <a:spLocks noChangeArrowheads="1"/>
          </p:cNvSpPr>
          <p:nvPr/>
        </p:nvSpPr>
        <p:spPr bwMode="auto">
          <a:xfrm>
            <a:off x="4003675" y="5195888"/>
            <a:ext cx="1588" cy="476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5" name="Rectangle 3247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6" name="Rectangle 3248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7" name="Rectangle 3249"/>
          <p:cNvSpPr>
            <a:spLocks noChangeArrowheads="1"/>
          </p:cNvSpPr>
          <p:nvPr/>
        </p:nvSpPr>
        <p:spPr bwMode="auto">
          <a:xfrm>
            <a:off x="4006850" y="5195888"/>
            <a:ext cx="1588" cy="476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8" name="Rectangle 3250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9" name="Rectangle 3251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0" name="Rectangle 3252"/>
          <p:cNvSpPr>
            <a:spLocks noChangeArrowheads="1"/>
          </p:cNvSpPr>
          <p:nvPr/>
        </p:nvSpPr>
        <p:spPr bwMode="auto">
          <a:xfrm>
            <a:off x="4010025" y="5195888"/>
            <a:ext cx="0" cy="4762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1" name="Rectangle 3253"/>
          <p:cNvSpPr>
            <a:spLocks noChangeArrowheads="1"/>
          </p:cNvSpPr>
          <p:nvPr/>
        </p:nvSpPr>
        <p:spPr bwMode="auto">
          <a:xfrm>
            <a:off x="4010025" y="5195888"/>
            <a:ext cx="1588" cy="4762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2" name="Rectangle 3254"/>
          <p:cNvSpPr>
            <a:spLocks noChangeArrowheads="1"/>
          </p:cNvSpPr>
          <p:nvPr/>
        </p:nvSpPr>
        <p:spPr bwMode="auto">
          <a:xfrm>
            <a:off x="4000500" y="5200650"/>
            <a:ext cx="11113" cy="79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3" name="Freeform 3255"/>
          <p:cNvSpPr>
            <a:spLocks/>
          </p:cNvSpPr>
          <p:nvPr/>
        </p:nvSpPr>
        <p:spPr bwMode="auto">
          <a:xfrm>
            <a:off x="3679825" y="509111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5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5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4" name="Rectangle 3256"/>
          <p:cNvSpPr>
            <a:spLocks noChangeArrowheads="1"/>
          </p:cNvSpPr>
          <p:nvPr/>
        </p:nvSpPr>
        <p:spPr bwMode="auto">
          <a:xfrm>
            <a:off x="4139952" y="5373216"/>
            <a:ext cx="469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SARA</a:t>
            </a:r>
          </a:p>
          <a:p>
            <a:r>
              <a:rPr lang="en-US" sz="1200" b="1" dirty="0" smtClean="0">
                <a:solidFill>
                  <a:srgbClr val="000099"/>
                </a:solidFill>
              </a:rPr>
              <a:t>Nikhef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353465" name="Freeform 3257"/>
          <p:cNvSpPr>
            <a:spLocks noEditPoints="1"/>
          </p:cNvSpPr>
          <p:nvPr/>
        </p:nvSpPr>
        <p:spPr bwMode="auto">
          <a:xfrm>
            <a:off x="4665663" y="5749925"/>
            <a:ext cx="377825" cy="285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15"/>
              </a:cxn>
              <a:cxn ang="0">
                <a:pos x="17" y="15"/>
              </a:cxn>
              <a:cxn ang="0">
                <a:pos x="17" y="2"/>
              </a:cxn>
              <a:cxn ang="0">
                <a:pos x="0" y="2"/>
              </a:cxn>
              <a:cxn ang="0">
                <a:pos x="70" y="21"/>
              </a:cxn>
              <a:cxn ang="0">
                <a:pos x="70" y="35"/>
              </a:cxn>
              <a:cxn ang="0">
                <a:pos x="86" y="35"/>
              </a:cxn>
              <a:cxn ang="0">
                <a:pos x="86" y="21"/>
              </a:cxn>
              <a:cxn ang="0">
                <a:pos x="70" y="21"/>
              </a:cxn>
              <a:cxn ang="0">
                <a:pos x="307" y="21"/>
              </a:cxn>
              <a:cxn ang="0">
                <a:pos x="307" y="35"/>
              </a:cxn>
              <a:cxn ang="0">
                <a:pos x="290" y="35"/>
              </a:cxn>
              <a:cxn ang="0">
                <a:pos x="290" y="21"/>
              </a:cxn>
              <a:cxn ang="0">
                <a:pos x="307" y="21"/>
              </a:cxn>
              <a:cxn ang="0">
                <a:pos x="327" y="21"/>
              </a:cxn>
              <a:cxn ang="0">
                <a:pos x="327" y="35"/>
              </a:cxn>
              <a:cxn ang="0">
                <a:pos x="343" y="35"/>
              </a:cxn>
              <a:cxn ang="0">
                <a:pos x="343" y="21"/>
              </a:cxn>
              <a:cxn ang="0">
                <a:pos x="327" y="21"/>
              </a:cxn>
              <a:cxn ang="0">
                <a:pos x="425" y="21"/>
              </a:cxn>
              <a:cxn ang="0">
                <a:pos x="425" y="35"/>
              </a:cxn>
              <a:cxn ang="0">
                <a:pos x="442" y="35"/>
              </a:cxn>
              <a:cxn ang="0">
                <a:pos x="442" y="21"/>
              </a:cxn>
              <a:cxn ang="0">
                <a:pos x="425" y="21"/>
              </a:cxn>
              <a:cxn ang="0">
                <a:pos x="461" y="0"/>
              </a:cxn>
              <a:cxn ang="0">
                <a:pos x="461" y="12"/>
              </a:cxn>
              <a:cxn ang="0">
                <a:pos x="477" y="12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2"/>
                </a:moveTo>
                <a:lnTo>
                  <a:pt x="0" y="15"/>
                </a:lnTo>
                <a:lnTo>
                  <a:pt x="17" y="15"/>
                </a:lnTo>
                <a:lnTo>
                  <a:pt x="17" y="2"/>
                </a:lnTo>
                <a:lnTo>
                  <a:pt x="0" y="2"/>
                </a:lnTo>
                <a:close/>
                <a:moveTo>
                  <a:pt x="70" y="21"/>
                </a:moveTo>
                <a:lnTo>
                  <a:pt x="70" y="35"/>
                </a:lnTo>
                <a:lnTo>
                  <a:pt x="86" y="35"/>
                </a:lnTo>
                <a:lnTo>
                  <a:pt x="86" y="21"/>
                </a:lnTo>
                <a:lnTo>
                  <a:pt x="70" y="21"/>
                </a:lnTo>
                <a:close/>
                <a:moveTo>
                  <a:pt x="307" y="21"/>
                </a:moveTo>
                <a:lnTo>
                  <a:pt x="307" y="35"/>
                </a:lnTo>
                <a:lnTo>
                  <a:pt x="290" y="35"/>
                </a:lnTo>
                <a:lnTo>
                  <a:pt x="290" y="21"/>
                </a:lnTo>
                <a:lnTo>
                  <a:pt x="307" y="21"/>
                </a:lnTo>
                <a:close/>
                <a:moveTo>
                  <a:pt x="327" y="21"/>
                </a:moveTo>
                <a:lnTo>
                  <a:pt x="327" y="35"/>
                </a:lnTo>
                <a:lnTo>
                  <a:pt x="343" y="35"/>
                </a:lnTo>
                <a:lnTo>
                  <a:pt x="343" y="21"/>
                </a:lnTo>
                <a:lnTo>
                  <a:pt x="327" y="21"/>
                </a:lnTo>
                <a:close/>
                <a:moveTo>
                  <a:pt x="425" y="21"/>
                </a:moveTo>
                <a:lnTo>
                  <a:pt x="425" y="35"/>
                </a:lnTo>
                <a:lnTo>
                  <a:pt x="442" y="35"/>
                </a:lnTo>
                <a:lnTo>
                  <a:pt x="442" y="21"/>
                </a:lnTo>
                <a:lnTo>
                  <a:pt x="425" y="21"/>
                </a:lnTo>
                <a:close/>
                <a:moveTo>
                  <a:pt x="461" y="0"/>
                </a:moveTo>
                <a:lnTo>
                  <a:pt x="461" y="12"/>
                </a:lnTo>
                <a:lnTo>
                  <a:pt x="477" y="12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6" name="Rectangle 3258"/>
          <p:cNvSpPr>
            <a:spLocks noChangeArrowheads="1"/>
          </p:cNvSpPr>
          <p:nvPr/>
        </p:nvSpPr>
        <p:spPr bwMode="auto">
          <a:xfrm>
            <a:off x="4665663" y="575151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7" name="Rectangle 3259"/>
          <p:cNvSpPr>
            <a:spLocks noChangeArrowheads="1"/>
          </p:cNvSpPr>
          <p:nvPr/>
        </p:nvSpPr>
        <p:spPr bwMode="auto">
          <a:xfrm>
            <a:off x="4719638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8" name="Rectangle 3260"/>
          <p:cNvSpPr>
            <a:spLocks noChangeArrowheads="1"/>
          </p:cNvSpPr>
          <p:nvPr/>
        </p:nvSpPr>
        <p:spPr bwMode="auto">
          <a:xfrm>
            <a:off x="4895850" y="5767388"/>
            <a:ext cx="11113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9" name="Rectangle 3261"/>
          <p:cNvSpPr>
            <a:spLocks noChangeArrowheads="1"/>
          </p:cNvSpPr>
          <p:nvPr/>
        </p:nvSpPr>
        <p:spPr bwMode="auto">
          <a:xfrm>
            <a:off x="4924425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0" name="Rectangle 3262"/>
          <p:cNvSpPr>
            <a:spLocks noChangeArrowheads="1"/>
          </p:cNvSpPr>
          <p:nvPr/>
        </p:nvSpPr>
        <p:spPr bwMode="auto">
          <a:xfrm>
            <a:off x="5000625" y="5767388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1" name="Rectangle 3263"/>
          <p:cNvSpPr>
            <a:spLocks noChangeArrowheads="1"/>
          </p:cNvSpPr>
          <p:nvPr/>
        </p:nvSpPr>
        <p:spPr bwMode="auto">
          <a:xfrm>
            <a:off x="5030788" y="57499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2" name="Freeform 3264"/>
          <p:cNvSpPr>
            <a:spLocks/>
          </p:cNvSpPr>
          <p:nvPr/>
        </p:nvSpPr>
        <p:spPr bwMode="auto">
          <a:xfrm>
            <a:off x="5021263" y="52530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3" name="Freeform 3265"/>
          <p:cNvSpPr>
            <a:spLocks/>
          </p:cNvSpPr>
          <p:nvPr/>
        </p:nvSpPr>
        <p:spPr bwMode="auto">
          <a:xfrm>
            <a:off x="4916488" y="5254625"/>
            <a:ext cx="136525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4" name="Freeform 3266"/>
          <p:cNvSpPr>
            <a:spLocks/>
          </p:cNvSpPr>
          <p:nvPr/>
        </p:nvSpPr>
        <p:spPr bwMode="auto">
          <a:xfrm>
            <a:off x="4657725" y="5292725"/>
            <a:ext cx="53975" cy="1428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5" name="Freeform 3267"/>
          <p:cNvSpPr>
            <a:spLocks/>
          </p:cNvSpPr>
          <p:nvPr/>
        </p:nvSpPr>
        <p:spPr bwMode="auto">
          <a:xfrm>
            <a:off x="4711700" y="5254625"/>
            <a:ext cx="233363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6" name="Rectangle 3268"/>
          <p:cNvSpPr>
            <a:spLocks noChangeArrowheads="1"/>
          </p:cNvSpPr>
          <p:nvPr/>
        </p:nvSpPr>
        <p:spPr bwMode="auto">
          <a:xfrm>
            <a:off x="4656138" y="52530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7" name="Rectangle 3269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8" name="Rectangle 3270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9" name="Rectangle 3271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0" name="Rectangle 3272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1" name="Rectangle 3273"/>
          <p:cNvSpPr>
            <a:spLocks noChangeArrowheads="1"/>
          </p:cNvSpPr>
          <p:nvPr/>
        </p:nvSpPr>
        <p:spPr bwMode="auto">
          <a:xfrm>
            <a:off x="4656138" y="52578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2" name="Rectangle 3274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3" name="Rectangle 3275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4" name="Rectangle 3276"/>
          <p:cNvSpPr>
            <a:spLocks noChangeArrowheads="1"/>
          </p:cNvSpPr>
          <p:nvPr/>
        </p:nvSpPr>
        <p:spPr bwMode="auto">
          <a:xfrm>
            <a:off x="4656138" y="52609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5" name="Rectangle 3277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6" name="Rectangle 3278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7" name="Rectangle 3279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8" name="Rectangle 3280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9" name="Rectangle 3281"/>
          <p:cNvSpPr>
            <a:spLocks noChangeArrowheads="1"/>
          </p:cNvSpPr>
          <p:nvPr/>
        </p:nvSpPr>
        <p:spPr bwMode="auto">
          <a:xfrm>
            <a:off x="4656138" y="52657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0" name="Rectangle 3282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1" name="Rectangle 3283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2" name="Rectangle 3284"/>
          <p:cNvSpPr>
            <a:spLocks noChangeArrowheads="1"/>
          </p:cNvSpPr>
          <p:nvPr/>
        </p:nvSpPr>
        <p:spPr bwMode="auto">
          <a:xfrm>
            <a:off x="4656138" y="52689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3" name="Rectangle 3285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4" name="Rectangle 3286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5" name="Rectangle 3287"/>
          <p:cNvSpPr>
            <a:spLocks noChangeArrowheads="1"/>
          </p:cNvSpPr>
          <p:nvPr/>
        </p:nvSpPr>
        <p:spPr bwMode="auto">
          <a:xfrm>
            <a:off x="4656138" y="527208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6" name="Rectangle 3288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7" name="Rectangle 3289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8" name="Rectangle 3290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9" name="Rectangle 3291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0" name="Rectangle 3292"/>
          <p:cNvSpPr>
            <a:spLocks noChangeArrowheads="1"/>
          </p:cNvSpPr>
          <p:nvPr/>
        </p:nvSpPr>
        <p:spPr bwMode="auto">
          <a:xfrm>
            <a:off x="4656138" y="52768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1" name="Rectangle 3293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2" name="Rectangle 3294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3" name="Rectangle 3295"/>
          <p:cNvSpPr>
            <a:spLocks noChangeArrowheads="1"/>
          </p:cNvSpPr>
          <p:nvPr/>
        </p:nvSpPr>
        <p:spPr bwMode="auto">
          <a:xfrm>
            <a:off x="4656138" y="52800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4" name="Rectangle 3296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5" name="Rectangle 3297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6" name="Rectangle 3298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7" name="Rectangle 3299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8" name="Rectangle 3300"/>
          <p:cNvSpPr>
            <a:spLocks noChangeArrowheads="1"/>
          </p:cNvSpPr>
          <p:nvPr/>
        </p:nvSpPr>
        <p:spPr bwMode="auto">
          <a:xfrm>
            <a:off x="4656138" y="52847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9" name="Rectangle 3301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0" name="Rectangle 3302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1" name="Rectangle 3303"/>
          <p:cNvSpPr>
            <a:spLocks noChangeArrowheads="1"/>
          </p:cNvSpPr>
          <p:nvPr/>
        </p:nvSpPr>
        <p:spPr bwMode="auto">
          <a:xfrm>
            <a:off x="4656138" y="52879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2" name="Rectangle 3304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3" name="Rectangle 3305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4" name="Rectangle 3306"/>
          <p:cNvSpPr>
            <a:spLocks noChangeArrowheads="1"/>
          </p:cNvSpPr>
          <p:nvPr/>
        </p:nvSpPr>
        <p:spPr bwMode="auto">
          <a:xfrm>
            <a:off x="4656138" y="52911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5" name="Rectangle 3307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6" name="Rectangle 3308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7" name="Rectangle 3309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8" name="Rectangle 3310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9" name="Rectangle 3311"/>
          <p:cNvSpPr>
            <a:spLocks noChangeArrowheads="1"/>
          </p:cNvSpPr>
          <p:nvPr/>
        </p:nvSpPr>
        <p:spPr bwMode="auto">
          <a:xfrm>
            <a:off x="4656138" y="52959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0" name="Rectangle 3312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1" name="Rectangle 3313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2" name="Rectangle 3314"/>
          <p:cNvSpPr>
            <a:spLocks noChangeArrowheads="1"/>
          </p:cNvSpPr>
          <p:nvPr/>
        </p:nvSpPr>
        <p:spPr bwMode="auto">
          <a:xfrm>
            <a:off x="4656138" y="52990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3" name="Rectangle 3315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4" name="Rectangle 3316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5" name="Rectangle 3317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6" name="Rectangle 3318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7" name="Rectangle 3319"/>
          <p:cNvSpPr>
            <a:spLocks noChangeArrowheads="1"/>
          </p:cNvSpPr>
          <p:nvPr/>
        </p:nvSpPr>
        <p:spPr bwMode="auto">
          <a:xfrm>
            <a:off x="4656138" y="53038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8" name="Rectangle 3320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9" name="Rectangle 3321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0" name="Rectangle 3322"/>
          <p:cNvSpPr>
            <a:spLocks noChangeArrowheads="1"/>
          </p:cNvSpPr>
          <p:nvPr/>
        </p:nvSpPr>
        <p:spPr bwMode="auto">
          <a:xfrm>
            <a:off x="4916488" y="528320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1" name="Rectangle 3323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2" name="Rectangle 3324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3" name="Rectangle 3325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4" name="Rectangle 3326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5" name="Rectangle 3327"/>
          <p:cNvSpPr>
            <a:spLocks noChangeArrowheads="1"/>
          </p:cNvSpPr>
          <p:nvPr/>
        </p:nvSpPr>
        <p:spPr bwMode="auto">
          <a:xfrm>
            <a:off x="4921250" y="528320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6" name="Rectangle 3328"/>
          <p:cNvSpPr>
            <a:spLocks noChangeArrowheads="1"/>
          </p:cNvSpPr>
          <p:nvPr/>
        </p:nvSpPr>
        <p:spPr bwMode="auto">
          <a:xfrm>
            <a:off x="4922838" y="52832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7" name="Rectangle 3329"/>
          <p:cNvSpPr>
            <a:spLocks noChangeArrowheads="1"/>
          </p:cNvSpPr>
          <p:nvPr/>
        </p:nvSpPr>
        <p:spPr bwMode="auto">
          <a:xfrm>
            <a:off x="4924425" y="528320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8" name="Rectangle 3330"/>
          <p:cNvSpPr>
            <a:spLocks noChangeArrowheads="1"/>
          </p:cNvSpPr>
          <p:nvPr/>
        </p:nvSpPr>
        <p:spPr bwMode="auto">
          <a:xfrm>
            <a:off x="4924425" y="528320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9" name="Rectangle 3331"/>
          <p:cNvSpPr>
            <a:spLocks noChangeArrowheads="1"/>
          </p:cNvSpPr>
          <p:nvPr/>
        </p:nvSpPr>
        <p:spPr bwMode="auto">
          <a:xfrm>
            <a:off x="4924425" y="528320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0" name="Rectangle 3332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1" name="Rectangle 3333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2" name="Rectangle 3334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3" name="Rectangle 3335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4" name="Rectangle 3336"/>
          <p:cNvSpPr>
            <a:spLocks noChangeArrowheads="1"/>
          </p:cNvSpPr>
          <p:nvPr/>
        </p:nvSpPr>
        <p:spPr bwMode="auto">
          <a:xfrm>
            <a:off x="4932363" y="528320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5" name="Rectangle 3337"/>
          <p:cNvSpPr>
            <a:spLocks noChangeArrowheads="1"/>
          </p:cNvSpPr>
          <p:nvPr/>
        </p:nvSpPr>
        <p:spPr bwMode="auto">
          <a:xfrm>
            <a:off x="4933950" y="52832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6" name="Rectangle 3338"/>
          <p:cNvSpPr>
            <a:spLocks noChangeArrowheads="1"/>
          </p:cNvSpPr>
          <p:nvPr/>
        </p:nvSpPr>
        <p:spPr bwMode="auto">
          <a:xfrm>
            <a:off x="4935538" y="52832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7" name="Rectangle 3339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8" name="Rectangle 3340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9" name="Rectangle 3341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0" name="Rectangle 3342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1" name="Rectangle 3343"/>
          <p:cNvSpPr>
            <a:spLocks noChangeArrowheads="1"/>
          </p:cNvSpPr>
          <p:nvPr/>
        </p:nvSpPr>
        <p:spPr bwMode="auto">
          <a:xfrm>
            <a:off x="4940300" y="528320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2" name="Rectangle 3344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3" name="Rectangle 3345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4" name="Rectangle 3346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5" name="Rectangle 3347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6" name="Rectangle 3348"/>
          <p:cNvSpPr>
            <a:spLocks noChangeArrowheads="1"/>
          </p:cNvSpPr>
          <p:nvPr/>
        </p:nvSpPr>
        <p:spPr bwMode="auto">
          <a:xfrm>
            <a:off x="4945063" y="528320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7" name="Rectangle 3349"/>
          <p:cNvSpPr>
            <a:spLocks noChangeArrowheads="1"/>
          </p:cNvSpPr>
          <p:nvPr/>
        </p:nvSpPr>
        <p:spPr bwMode="auto">
          <a:xfrm>
            <a:off x="4948238" y="52832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8" name="Rectangle 3350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9" name="Rectangle 3351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0" name="Rectangle 3352"/>
          <p:cNvSpPr>
            <a:spLocks noChangeArrowheads="1"/>
          </p:cNvSpPr>
          <p:nvPr/>
        </p:nvSpPr>
        <p:spPr bwMode="auto">
          <a:xfrm>
            <a:off x="4951413" y="528320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1" name="Rectangle 3353"/>
          <p:cNvSpPr>
            <a:spLocks noChangeArrowheads="1"/>
          </p:cNvSpPr>
          <p:nvPr/>
        </p:nvSpPr>
        <p:spPr bwMode="auto">
          <a:xfrm>
            <a:off x="4953000" y="528320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2" name="Rectangle 3354"/>
          <p:cNvSpPr>
            <a:spLocks noChangeArrowheads="1"/>
          </p:cNvSpPr>
          <p:nvPr/>
        </p:nvSpPr>
        <p:spPr bwMode="auto">
          <a:xfrm>
            <a:off x="4954588" y="528320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3" name="Rectangle 3355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4" name="Rectangle 3356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5" name="Rectangle 3357"/>
          <p:cNvSpPr>
            <a:spLocks noChangeArrowheads="1"/>
          </p:cNvSpPr>
          <p:nvPr/>
        </p:nvSpPr>
        <p:spPr bwMode="auto">
          <a:xfrm>
            <a:off x="4957763" y="528320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6" name="Rectangle 3358"/>
          <p:cNvSpPr>
            <a:spLocks noChangeArrowheads="1"/>
          </p:cNvSpPr>
          <p:nvPr/>
        </p:nvSpPr>
        <p:spPr bwMode="auto">
          <a:xfrm>
            <a:off x="4957763" y="528320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7" name="Rectangle 3359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8" name="Rectangle 3360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9" name="Rectangle 3361"/>
          <p:cNvSpPr>
            <a:spLocks noChangeArrowheads="1"/>
          </p:cNvSpPr>
          <p:nvPr/>
        </p:nvSpPr>
        <p:spPr bwMode="auto">
          <a:xfrm>
            <a:off x="4962525" y="528320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0" name="Rectangle 3362"/>
          <p:cNvSpPr>
            <a:spLocks noChangeArrowheads="1"/>
          </p:cNvSpPr>
          <p:nvPr/>
        </p:nvSpPr>
        <p:spPr bwMode="auto">
          <a:xfrm>
            <a:off x="4962525" y="528320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1" name="Rectangle 3363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2" name="Rectangle 3364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3" name="Rectangle 3365"/>
          <p:cNvSpPr>
            <a:spLocks noChangeArrowheads="1"/>
          </p:cNvSpPr>
          <p:nvPr/>
        </p:nvSpPr>
        <p:spPr bwMode="auto">
          <a:xfrm>
            <a:off x="4967288" y="528320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4" name="Rectangle 3366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5" name="Rectangle 3367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6" name="Rectangle 3368"/>
          <p:cNvSpPr>
            <a:spLocks noChangeArrowheads="1"/>
          </p:cNvSpPr>
          <p:nvPr/>
        </p:nvSpPr>
        <p:spPr bwMode="auto">
          <a:xfrm>
            <a:off x="4970463" y="528320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7" name="Rectangle 3369"/>
          <p:cNvSpPr>
            <a:spLocks noChangeArrowheads="1"/>
          </p:cNvSpPr>
          <p:nvPr/>
        </p:nvSpPr>
        <p:spPr bwMode="auto">
          <a:xfrm>
            <a:off x="4972050" y="528320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8" name="Rectangle 3370"/>
          <p:cNvSpPr>
            <a:spLocks noChangeArrowheads="1"/>
          </p:cNvSpPr>
          <p:nvPr/>
        </p:nvSpPr>
        <p:spPr bwMode="auto">
          <a:xfrm>
            <a:off x="4972050" y="528320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9" name="Rectangle 3371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0" name="Rectangle 3372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1" name="Rectangle 3373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2" name="Rectangle 3374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3" name="Rectangle 3375"/>
          <p:cNvSpPr>
            <a:spLocks noChangeArrowheads="1"/>
          </p:cNvSpPr>
          <p:nvPr/>
        </p:nvSpPr>
        <p:spPr bwMode="auto">
          <a:xfrm>
            <a:off x="4978400" y="528320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4" name="Rectangle 3376"/>
          <p:cNvSpPr>
            <a:spLocks noChangeArrowheads="1"/>
          </p:cNvSpPr>
          <p:nvPr/>
        </p:nvSpPr>
        <p:spPr bwMode="auto">
          <a:xfrm>
            <a:off x="4979988" y="528320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5" name="Rectangle 3377"/>
          <p:cNvSpPr>
            <a:spLocks noChangeArrowheads="1"/>
          </p:cNvSpPr>
          <p:nvPr/>
        </p:nvSpPr>
        <p:spPr bwMode="auto">
          <a:xfrm>
            <a:off x="4981575" y="528320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6" name="Rectangle 3378"/>
          <p:cNvSpPr>
            <a:spLocks noChangeArrowheads="1"/>
          </p:cNvSpPr>
          <p:nvPr/>
        </p:nvSpPr>
        <p:spPr bwMode="auto">
          <a:xfrm>
            <a:off x="4981575" y="528320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7" name="Rectangle 3379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8" name="Rectangle 3380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9" name="Rectangle 3381"/>
          <p:cNvSpPr>
            <a:spLocks noChangeArrowheads="1"/>
          </p:cNvSpPr>
          <p:nvPr/>
        </p:nvSpPr>
        <p:spPr bwMode="auto">
          <a:xfrm>
            <a:off x="4986338" y="528320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0" name="Rectangle 3382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1" name="Rectangle 3383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2" name="Rectangle 3384"/>
          <p:cNvSpPr>
            <a:spLocks noChangeArrowheads="1"/>
          </p:cNvSpPr>
          <p:nvPr/>
        </p:nvSpPr>
        <p:spPr bwMode="auto">
          <a:xfrm>
            <a:off x="4989513" y="528320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3" name="Rectangle 3385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4" name="Rectangle 3386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5" name="Rectangle 3387"/>
          <p:cNvSpPr>
            <a:spLocks noChangeArrowheads="1"/>
          </p:cNvSpPr>
          <p:nvPr/>
        </p:nvSpPr>
        <p:spPr bwMode="auto">
          <a:xfrm>
            <a:off x="4992688" y="528320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6" name="Rectangle 3388"/>
          <p:cNvSpPr>
            <a:spLocks noChangeArrowheads="1"/>
          </p:cNvSpPr>
          <p:nvPr/>
        </p:nvSpPr>
        <p:spPr bwMode="auto">
          <a:xfrm>
            <a:off x="4994275" y="528320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7" name="Rectangle 3389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8" name="Rectangle 3390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9" name="Rectangle 3391"/>
          <p:cNvSpPr>
            <a:spLocks noChangeArrowheads="1"/>
          </p:cNvSpPr>
          <p:nvPr/>
        </p:nvSpPr>
        <p:spPr bwMode="auto">
          <a:xfrm>
            <a:off x="4997450" y="528320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0" name="Rectangle 3392"/>
          <p:cNvSpPr>
            <a:spLocks noChangeArrowheads="1"/>
          </p:cNvSpPr>
          <p:nvPr/>
        </p:nvSpPr>
        <p:spPr bwMode="auto">
          <a:xfrm>
            <a:off x="4999038" y="528320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1" name="Rectangle 3393"/>
          <p:cNvSpPr>
            <a:spLocks noChangeArrowheads="1"/>
          </p:cNvSpPr>
          <p:nvPr/>
        </p:nvSpPr>
        <p:spPr bwMode="auto">
          <a:xfrm>
            <a:off x="5000625" y="528320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2" name="Rectangle 3394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3" name="Rectangle 3395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4" name="Rectangle 3396"/>
          <p:cNvSpPr>
            <a:spLocks noChangeArrowheads="1"/>
          </p:cNvSpPr>
          <p:nvPr/>
        </p:nvSpPr>
        <p:spPr bwMode="auto">
          <a:xfrm>
            <a:off x="5002213" y="528320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5" name="Rectangle 3397"/>
          <p:cNvSpPr>
            <a:spLocks noChangeArrowheads="1"/>
          </p:cNvSpPr>
          <p:nvPr/>
        </p:nvSpPr>
        <p:spPr bwMode="auto">
          <a:xfrm>
            <a:off x="5005388" y="528320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6" name="Rectangle 3398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7" name="Rectangle 3399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8" name="Rectangle 3400"/>
          <p:cNvSpPr>
            <a:spLocks noChangeArrowheads="1"/>
          </p:cNvSpPr>
          <p:nvPr/>
        </p:nvSpPr>
        <p:spPr bwMode="auto">
          <a:xfrm>
            <a:off x="5008563" y="528320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9" name="Rectangle 3401"/>
          <p:cNvSpPr>
            <a:spLocks noChangeArrowheads="1"/>
          </p:cNvSpPr>
          <p:nvPr/>
        </p:nvSpPr>
        <p:spPr bwMode="auto">
          <a:xfrm>
            <a:off x="5010150" y="528320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0" name="Rectangle 3402"/>
          <p:cNvSpPr>
            <a:spLocks noChangeArrowheads="1"/>
          </p:cNvSpPr>
          <p:nvPr/>
        </p:nvSpPr>
        <p:spPr bwMode="auto">
          <a:xfrm>
            <a:off x="5010150" y="528320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1" name="Rectangle 3403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2" name="Rectangle 3404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3" name="Rectangle 3405"/>
          <p:cNvSpPr>
            <a:spLocks noChangeArrowheads="1"/>
          </p:cNvSpPr>
          <p:nvPr/>
        </p:nvSpPr>
        <p:spPr bwMode="auto">
          <a:xfrm>
            <a:off x="5014913" y="528320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4" name="Rectangle 3406"/>
          <p:cNvSpPr>
            <a:spLocks noChangeArrowheads="1"/>
          </p:cNvSpPr>
          <p:nvPr/>
        </p:nvSpPr>
        <p:spPr bwMode="auto">
          <a:xfrm>
            <a:off x="5016500" y="528320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5" name="Rectangle 3407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6" name="Rectangle 3408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7" name="Rectangle 3409"/>
          <p:cNvSpPr>
            <a:spLocks noChangeArrowheads="1"/>
          </p:cNvSpPr>
          <p:nvPr/>
        </p:nvSpPr>
        <p:spPr bwMode="auto">
          <a:xfrm>
            <a:off x="5019675" y="528320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8" name="Rectangle 3410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9" name="Rectangle 3411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20" name="Rectangle 3412"/>
          <p:cNvSpPr>
            <a:spLocks noChangeArrowheads="1"/>
          </p:cNvSpPr>
          <p:nvPr/>
        </p:nvSpPr>
        <p:spPr bwMode="auto">
          <a:xfrm>
            <a:off x="5021263" y="528320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3413"/>
          <p:cNvGrpSpPr>
            <a:grpSpLocks/>
          </p:cNvGrpSpPr>
          <p:nvPr/>
        </p:nvGrpSpPr>
        <p:grpSpPr bwMode="auto">
          <a:xfrm>
            <a:off x="4656138" y="5283200"/>
            <a:ext cx="366712" cy="488950"/>
            <a:chOff x="2933" y="3328"/>
            <a:chExt cx="231" cy="308"/>
          </a:xfrm>
        </p:grpSpPr>
        <p:sp>
          <p:nvSpPr>
            <p:cNvPr id="353622" name="Rectangle 3414"/>
            <p:cNvSpPr>
              <a:spLocks noChangeArrowheads="1"/>
            </p:cNvSpPr>
            <p:nvPr/>
          </p:nvSpPr>
          <p:spPr bwMode="auto">
            <a:xfrm>
              <a:off x="3097" y="332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3" name="Rectangle 3415"/>
            <p:cNvSpPr>
              <a:spLocks noChangeArrowheads="1"/>
            </p:cNvSpPr>
            <p:nvPr/>
          </p:nvSpPr>
          <p:spPr bwMode="auto">
            <a:xfrm>
              <a:off x="2967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4" name="Rectangle 3416"/>
            <p:cNvSpPr>
              <a:spLocks noChangeArrowheads="1"/>
            </p:cNvSpPr>
            <p:nvPr/>
          </p:nvSpPr>
          <p:spPr bwMode="auto">
            <a:xfrm>
              <a:off x="2968" y="332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5" name="Rectangle 3417"/>
            <p:cNvSpPr>
              <a:spLocks noChangeArrowheads="1"/>
            </p:cNvSpPr>
            <p:nvPr/>
          </p:nvSpPr>
          <p:spPr bwMode="auto">
            <a:xfrm>
              <a:off x="2969" y="332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6" name="Rectangle 3418"/>
            <p:cNvSpPr>
              <a:spLocks noChangeArrowheads="1"/>
            </p:cNvSpPr>
            <p:nvPr/>
          </p:nvSpPr>
          <p:spPr bwMode="auto">
            <a:xfrm>
              <a:off x="2972" y="3328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7" name="Rectangle 3419"/>
            <p:cNvSpPr>
              <a:spLocks noChangeArrowheads="1"/>
            </p:cNvSpPr>
            <p:nvPr/>
          </p:nvSpPr>
          <p:spPr bwMode="auto">
            <a:xfrm>
              <a:off x="2975" y="3328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8" name="Rectangle 3420"/>
            <p:cNvSpPr>
              <a:spLocks noChangeArrowheads="1"/>
            </p:cNvSpPr>
            <p:nvPr/>
          </p:nvSpPr>
          <p:spPr bwMode="auto">
            <a:xfrm>
              <a:off x="2978" y="332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9" name="Rectangle 3421"/>
            <p:cNvSpPr>
              <a:spLocks noChangeArrowheads="1"/>
            </p:cNvSpPr>
            <p:nvPr/>
          </p:nvSpPr>
          <p:spPr bwMode="auto">
            <a:xfrm>
              <a:off x="2981" y="332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0" name="Rectangle 3422"/>
            <p:cNvSpPr>
              <a:spLocks noChangeArrowheads="1"/>
            </p:cNvSpPr>
            <p:nvPr/>
          </p:nvSpPr>
          <p:spPr bwMode="auto">
            <a:xfrm>
              <a:off x="2984" y="332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1" name="Rectangle 3423"/>
            <p:cNvSpPr>
              <a:spLocks noChangeArrowheads="1"/>
            </p:cNvSpPr>
            <p:nvPr/>
          </p:nvSpPr>
          <p:spPr bwMode="auto">
            <a:xfrm>
              <a:off x="2987" y="332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2" name="Rectangle 3424"/>
            <p:cNvSpPr>
              <a:spLocks noChangeArrowheads="1"/>
            </p:cNvSpPr>
            <p:nvPr/>
          </p:nvSpPr>
          <p:spPr bwMode="auto">
            <a:xfrm>
              <a:off x="2990" y="332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3" name="Rectangle 3425"/>
            <p:cNvSpPr>
              <a:spLocks noChangeArrowheads="1"/>
            </p:cNvSpPr>
            <p:nvPr/>
          </p:nvSpPr>
          <p:spPr bwMode="auto">
            <a:xfrm>
              <a:off x="2992" y="332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4" name="Rectangle 3426"/>
            <p:cNvSpPr>
              <a:spLocks noChangeArrowheads="1"/>
            </p:cNvSpPr>
            <p:nvPr/>
          </p:nvSpPr>
          <p:spPr bwMode="auto">
            <a:xfrm>
              <a:off x="2996" y="332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5" name="Rectangle 3427"/>
            <p:cNvSpPr>
              <a:spLocks noChangeArrowheads="1"/>
            </p:cNvSpPr>
            <p:nvPr/>
          </p:nvSpPr>
          <p:spPr bwMode="auto">
            <a:xfrm>
              <a:off x="2999" y="332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6" name="Rectangle 3428"/>
            <p:cNvSpPr>
              <a:spLocks noChangeArrowheads="1"/>
            </p:cNvSpPr>
            <p:nvPr/>
          </p:nvSpPr>
          <p:spPr bwMode="auto">
            <a:xfrm>
              <a:off x="3002" y="332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7" name="Rectangle 3429"/>
            <p:cNvSpPr>
              <a:spLocks noChangeArrowheads="1"/>
            </p:cNvSpPr>
            <p:nvPr/>
          </p:nvSpPr>
          <p:spPr bwMode="auto">
            <a:xfrm>
              <a:off x="3005" y="332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8" name="Rectangle 3430"/>
            <p:cNvSpPr>
              <a:spLocks noChangeArrowheads="1"/>
            </p:cNvSpPr>
            <p:nvPr/>
          </p:nvSpPr>
          <p:spPr bwMode="auto">
            <a:xfrm>
              <a:off x="3007" y="332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9" name="Rectangle 3431"/>
            <p:cNvSpPr>
              <a:spLocks noChangeArrowheads="1"/>
            </p:cNvSpPr>
            <p:nvPr/>
          </p:nvSpPr>
          <p:spPr bwMode="auto">
            <a:xfrm>
              <a:off x="3010" y="332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0" name="Rectangle 3432"/>
            <p:cNvSpPr>
              <a:spLocks noChangeArrowheads="1"/>
            </p:cNvSpPr>
            <p:nvPr/>
          </p:nvSpPr>
          <p:spPr bwMode="auto">
            <a:xfrm>
              <a:off x="3012" y="3328"/>
              <a:ext cx="4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1" name="Rectangle 3433"/>
            <p:cNvSpPr>
              <a:spLocks noChangeArrowheads="1"/>
            </p:cNvSpPr>
            <p:nvPr/>
          </p:nvSpPr>
          <p:spPr bwMode="auto">
            <a:xfrm>
              <a:off x="3016" y="3328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2" name="Rectangle 3434"/>
            <p:cNvSpPr>
              <a:spLocks noChangeArrowheads="1"/>
            </p:cNvSpPr>
            <p:nvPr/>
          </p:nvSpPr>
          <p:spPr bwMode="auto">
            <a:xfrm>
              <a:off x="3019" y="332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3" name="Rectangle 3435"/>
            <p:cNvSpPr>
              <a:spLocks noChangeArrowheads="1"/>
            </p:cNvSpPr>
            <p:nvPr/>
          </p:nvSpPr>
          <p:spPr bwMode="auto">
            <a:xfrm>
              <a:off x="3022" y="332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4" name="Rectangle 3436"/>
            <p:cNvSpPr>
              <a:spLocks noChangeArrowheads="1"/>
            </p:cNvSpPr>
            <p:nvPr/>
          </p:nvSpPr>
          <p:spPr bwMode="auto">
            <a:xfrm>
              <a:off x="3025" y="3328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5" name="Rectangle 3437"/>
            <p:cNvSpPr>
              <a:spLocks noChangeArrowheads="1"/>
            </p:cNvSpPr>
            <p:nvPr/>
          </p:nvSpPr>
          <p:spPr bwMode="auto">
            <a:xfrm>
              <a:off x="3028" y="3328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6" name="Rectangle 3438"/>
            <p:cNvSpPr>
              <a:spLocks noChangeArrowheads="1"/>
            </p:cNvSpPr>
            <p:nvPr/>
          </p:nvSpPr>
          <p:spPr bwMode="auto">
            <a:xfrm>
              <a:off x="3030" y="332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7" name="Rectangle 3439"/>
            <p:cNvSpPr>
              <a:spLocks noChangeArrowheads="1"/>
            </p:cNvSpPr>
            <p:nvPr/>
          </p:nvSpPr>
          <p:spPr bwMode="auto">
            <a:xfrm>
              <a:off x="3033" y="332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8" name="Rectangle 3440"/>
            <p:cNvSpPr>
              <a:spLocks noChangeArrowheads="1"/>
            </p:cNvSpPr>
            <p:nvPr/>
          </p:nvSpPr>
          <p:spPr bwMode="auto">
            <a:xfrm>
              <a:off x="3036" y="332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9" name="Rectangle 3441"/>
            <p:cNvSpPr>
              <a:spLocks noChangeArrowheads="1"/>
            </p:cNvSpPr>
            <p:nvPr/>
          </p:nvSpPr>
          <p:spPr bwMode="auto">
            <a:xfrm>
              <a:off x="3038" y="332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0" name="Rectangle 3442"/>
            <p:cNvSpPr>
              <a:spLocks noChangeArrowheads="1"/>
            </p:cNvSpPr>
            <p:nvPr/>
          </p:nvSpPr>
          <p:spPr bwMode="auto">
            <a:xfrm>
              <a:off x="3041" y="3328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1" name="Rectangle 3443"/>
            <p:cNvSpPr>
              <a:spLocks noChangeArrowheads="1"/>
            </p:cNvSpPr>
            <p:nvPr/>
          </p:nvSpPr>
          <p:spPr bwMode="auto">
            <a:xfrm>
              <a:off x="3045" y="3328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2" name="Rectangle 3444"/>
            <p:cNvSpPr>
              <a:spLocks noChangeArrowheads="1"/>
            </p:cNvSpPr>
            <p:nvPr/>
          </p:nvSpPr>
          <p:spPr bwMode="auto">
            <a:xfrm>
              <a:off x="3048" y="332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3" name="Rectangle 3445"/>
            <p:cNvSpPr>
              <a:spLocks noChangeArrowheads="1"/>
            </p:cNvSpPr>
            <p:nvPr/>
          </p:nvSpPr>
          <p:spPr bwMode="auto">
            <a:xfrm>
              <a:off x="3050" y="332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4" name="Rectangle 3446"/>
            <p:cNvSpPr>
              <a:spLocks noChangeArrowheads="1"/>
            </p:cNvSpPr>
            <p:nvPr/>
          </p:nvSpPr>
          <p:spPr bwMode="auto">
            <a:xfrm>
              <a:off x="3053" y="332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5" name="Rectangle 3447"/>
            <p:cNvSpPr>
              <a:spLocks noChangeArrowheads="1"/>
            </p:cNvSpPr>
            <p:nvPr/>
          </p:nvSpPr>
          <p:spPr bwMode="auto">
            <a:xfrm>
              <a:off x="3056" y="332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6" name="Rectangle 3448"/>
            <p:cNvSpPr>
              <a:spLocks noChangeArrowheads="1"/>
            </p:cNvSpPr>
            <p:nvPr/>
          </p:nvSpPr>
          <p:spPr bwMode="auto">
            <a:xfrm>
              <a:off x="3059" y="332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7" name="Rectangle 3449"/>
            <p:cNvSpPr>
              <a:spLocks noChangeArrowheads="1"/>
            </p:cNvSpPr>
            <p:nvPr/>
          </p:nvSpPr>
          <p:spPr bwMode="auto">
            <a:xfrm>
              <a:off x="3062" y="332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8" name="Rectangle 3450"/>
            <p:cNvSpPr>
              <a:spLocks noChangeArrowheads="1"/>
            </p:cNvSpPr>
            <p:nvPr/>
          </p:nvSpPr>
          <p:spPr bwMode="auto">
            <a:xfrm>
              <a:off x="3065" y="332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9" name="Rectangle 3451"/>
            <p:cNvSpPr>
              <a:spLocks noChangeArrowheads="1"/>
            </p:cNvSpPr>
            <p:nvPr/>
          </p:nvSpPr>
          <p:spPr bwMode="auto">
            <a:xfrm>
              <a:off x="3068" y="332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0" name="Rectangle 3452"/>
            <p:cNvSpPr>
              <a:spLocks noChangeArrowheads="1"/>
            </p:cNvSpPr>
            <p:nvPr/>
          </p:nvSpPr>
          <p:spPr bwMode="auto">
            <a:xfrm>
              <a:off x="3071" y="3328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1" name="Rectangle 3453"/>
            <p:cNvSpPr>
              <a:spLocks noChangeArrowheads="1"/>
            </p:cNvSpPr>
            <p:nvPr/>
          </p:nvSpPr>
          <p:spPr bwMode="auto">
            <a:xfrm>
              <a:off x="3074" y="3328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2" name="Rectangle 3454"/>
            <p:cNvSpPr>
              <a:spLocks noChangeArrowheads="1"/>
            </p:cNvSpPr>
            <p:nvPr/>
          </p:nvSpPr>
          <p:spPr bwMode="auto">
            <a:xfrm>
              <a:off x="3076" y="332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3" name="Rectangle 3455"/>
            <p:cNvSpPr>
              <a:spLocks noChangeArrowheads="1"/>
            </p:cNvSpPr>
            <p:nvPr/>
          </p:nvSpPr>
          <p:spPr bwMode="auto">
            <a:xfrm>
              <a:off x="3079" y="332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4" name="Rectangle 3456"/>
            <p:cNvSpPr>
              <a:spLocks noChangeArrowheads="1"/>
            </p:cNvSpPr>
            <p:nvPr/>
          </p:nvSpPr>
          <p:spPr bwMode="auto">
            <a:xfrm>
              <a:off x="3082" y="332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5" name="Rectangle 3457"/>
            <p:cNvSpPr>
              <a:spLocks noChangeArrowheads="1"/>
            </p:cNvSpPr>
            <p:nvPr/>
          </p:nvSpPr>
          <p:spPr bwMode="auto">
            <a:xfrm>
              <a:off x="3085" y="332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6" name="Rectangle 3458"/>
            <p:cNvSpPr>
              <a:spLocks noChangeArrowheads="1"/>
            </p:cNvSpPr>
            <p:nvPr/>
          </p:nvSpPr>
          <p:spPr bwMode="auto">
            <a:xfrm>
              <a:off x="3088" y="332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7" name="Rectangle 3459"/>
            <p:cNvSpPr>
              <a:spLocks noChangeArrowheads="1"/>
            </p:cNvSpPr>
            <p:nvPr/>
          </p:nvSpPr>
          <p:spPr bwMode="auto">
            <a:xfrm>
              <a:off x="3091" y="332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8" name="Rectangle 3460"/>
            <p:cNvSpPr>
              <a:spLocks noChangeArrowheads="1"/>
            </p:cNvSpPr>
            <p:nvPr/>
          </p:nvSpPr>
          <p:spPr bwMode="auto">
            <a:xfrm>
              <a:off x="3094" y="332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9" name="Rectangle 3461"/>
            <p:cNvSpPr>
              <a:spLocks noChangeArrowheads="1"/>
            </p:cNvSpPr>
            <p:nvPr/>
          </p:nvSpPr>
          <p:spPr bwMode="auto">
            <a:xfrm>
              <a:off x="3096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0" name="Rectangle 3462"/>
            <p:cNvSpPr>
              <a:spLocks noChangeArrowheads="1"/>
            </p:cNvSpPr>
            <p:nvPr/>
          </p:nvSpPr>
          <p:spPr bwMode="auto">
            <a:xfrm>
              <a:off x="2967" y="332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1" name="Rectangle 3463"/>
            <p:cNvSpPr>
              <a:spLocks noChangeArrowheads="1"/>
            </p:cNvSpPr>
            <p:nvPr/>
          </p:nvSpPr>
          <p:spPr bwMode="auto">
            <a:xfrm>
              <a:off x="2933" y="334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2" name="Rectangle 3464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3" name="Rectangle 3465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4" name="Rectangle 3466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5" name="Rectangle 3467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6" name="Rectangle 3468"/>
            <p:cNvSpPr>
              <a:spLocks noChangeArrowheads="1"/>
            </p:cNvSpPr>
            <p:nvPr/>
          </p:nvSpPr>
          <p:spPr bwMode="auto">
            <a:xfrm>
              <a:off x="2936" y="334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7" name="Rectangle 3469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8" name="Rectangle 3470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9" name="Rectangle 3471"/>
            <p:cNvSpPr>
              <a:spLocks noChangeArrowheads="1"/>
            </p:cNvSpPr>
            <p:nvPr/>
          </p:nvSpPr>
          <p:spPr bwMode="auto">
            <a:xfrm>
              <a:off x="2938" y="334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0" name="Rectangle 3472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1" name="Rectangle 3473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2" name="Rectangle 3474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3" name="Rectangle 3475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4" name="Rectangle 3476"/>
            <p:cNvSpPr>
              <a:spLocks noChangeArrowheads="1"/>
            </p:cNvSpPr>
            <p:nvPr/>
          </p:nvSpPr>
          <p:spPr bwMode="auto">
            <a:xfrm>
              <a:off x="2941" y="334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5" name="Rectangle 3477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6" name="Rectangle 3478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7" name="Rectangle 3479"/>
            <p:cNvSpPr>
              <a:spLocks noChangeArrowheads="1"/>
            </p:cNvSpPr>
            <p:nvPr/>
          </p:nvSpPr>
          <p:spPr bwMode="auto">
            <a:xfrm>
              <a:off x="2943" y="334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8" name="Rectangle 3480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9" name="Rectangle 3481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0" name="Rectangle 3482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1" name="Rectangle 3483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2" name="Rectangle 3484"/>
            <p:cNvSpPr>
              <a:spLocks noChangeArrowheads="1"/>
            </p:cNvSpPr>
            <p:nvPr/>
          </p:nvSpPr>
          <p:spPr bwMode="auto">
            <a:xfrm>
              <a:off x="2946" y="334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3" name="Rectangle 3485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4" name="Rectangle 3486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5" name="Rectangle 3487"/>
            <p:cNvSpPr>
              <a:spLocks noChangeArrowheads="1"/>
            </p:cNvSpPr>
            <p:nvPr/>
          </p:nvSpPr>
          <p:spPr bwMode="auto">
            <a:xfrm>
              <a:off x="2948" y="334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6" name="Rectangle 3488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7" name="Rectangle 3489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8" name="Rectangle 3490"/>
            <p:cNvSpPr>
              <a:spLocks noChangeArrowheads="1"/>
            </p:cNvSpPr>
            <p:nvPr/>
          </p:nvSpPr>
          <p:spPr bwMode="auto">
            <a:xfrm>
              <a:off x="2950" y="334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9" name="Rectangle 3491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0" name="Rectangle 3492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1" name="Rectangle 3493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2" name="Rectangle 3494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3" name="Rectangle 3495"/>
            <p:cNvSpPr>
              <a:spLocks noChangeArrowheads="1"/>
            </p:cNvSpPr>
            <p:nvPr/>
          </p:nvSpPr>
          <p:spPr bwMode="auto">
            <a:xfrm>
              <a:off x="2953" y="334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4" name="Rectangle 3496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5" name="Rectangle 3497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6" name="Rectangle 3498"/>
            <p:cNvSpPr>
              <a:spLocks noChangeArrowheads="1"/>
            </p:cNvSpPr>
            <p:nvPr/>
          </p:nvSpPr>
          <p:spPr bwMode="auto">
            <a:xfrm>
              <a:off x="2955" y="334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7" name="Rectangle 3499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8" name="Rectangle 3500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9" name="Rectangle 3501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0" name="Rectangle 3502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1" name="Rectangle 3503"/>
            <p:cNvSpPr>
              <a:spLocks noChangeArrowheads="1"/>
            </p:cNvSpPr>
            <p:nvPr/>
          </p:nvSpPr>
          <p:spPr bwMode="auto">
            <a:xfrm>
              <a:off x="2958" y="334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2" name="Rectangle 3504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3" name="Rectangle 3505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4" name="Rectangle 3506"/>
            <p:cNvSpPr>
              <a:spLocks noChangeArrowheads="1"/>
            </p:cNvSpPr>
            <p:nvPr/>
          </p:nvSpPr>
          <p:spPr bwMode="auto">
            <a:xfrm>
              <a:off x="2960" y="334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5" name="Rectangle 3507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6" name="Rectangle 3508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7" name="Rectangle 3509"/>
            <p:cNvSpPr>
              <a:spLocks noChangeArrowheads="1"/>
            </p:cNvSpPr>
            <p:nvPr/>
          </p:nvSpPr>
          <p:spPr bwMode="auto">
            <a:xfrm>
              <a:off x="2962" y="334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8" name="Rectangle 3510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9" name="Rectangle 3511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0" name="Rectangle 3512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1" name="Rectangle 3513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2" name="Rectangle 3514"/>
            <p:cNvSpPr>
              <a:spLocks noChangeArrowheads="1"/>
            </p:cNvSpPr>
            <p:nvPr/>
          </p:nvSpPr>
          <p:spPr bwMode="auto">
            <a:xfrm>
              <a:off x="2965" y="334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3" name="Rectangle 3515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4" name="Rectangle 3516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5" name="Rectangle 3517"/>
            <p:cNvSpPr>
              <a:spLocks noChangeArrowheads="1"/>
            </p:cNvSpPr>
            <p:nvPr/>
          </p:nvSpPr>
          <p:spPr bwMode="auto">
            <a:xfrm>
              <a:off x="2934" y="3343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6" name="Rectangle 3518"/>
            <p:cNvSpPr>
              <a:spLocks noChangeArrowheads="1"/>
            </p:cNvSpPr>
            <p:nvPr/>
          </p:nvSpPr>
          <p:spPr bwMode="auto">
            <a:xfrm>
              <a:off x="2942" y="3352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7" name="Rectangle 3519"/>
            <p:cNvSpPr>
              <a:spLocks noChangeArrowheads="1"/>
            </p:cNvSpPr>
            <p:nvPr/>
          </p:nvSpPr>
          <p:spPr bwMode="auto">
            <a:xfrm>
              <a:off x="2942" y="3352"/>
              <a:ext cx="26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8" name="Rectangle 3520"/>
            <p:cNvSpPr>
              <a:spLocks noChangeArrowheads="1"/>
            </p:cNvSpPr>
            <p:nvPr/>
          </p:nvSpPr>
          <p:spPr bwMode="auto">
            <a:xfrm>
              <a:off x="2942" y="3356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9" name="Rectangle 3521"/>
            <p:cNvSpPr>
              <a:spLocks noChangeArrowheads="1"/>
            </p:cNvSpPr>
            <p:nvPr/>
          </p:nvSpPr>
          <p:spPr bwMode="auto">
            <a:xfrm>
              <a:off x="2942" y="3360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0" name="Rectangle 3522"/>
            <p:cNvSpPr>
              <a:spLocks noChangeArrowheads="1"/>
            </p:cNvSpPr>
            <p:nvPr/>
          </p:nvSpPr>
          <p:spPr bwMode="auto">
            <a:xfrm>
              <a:off x="2942" y="3364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1" name="Rectangle 3523"/>
            <p:cNvSpPr>
              <a:spLocks noChangeArrowheads="1"/>
            </p:cNvSpPr>
            <p:nvPr/>
          </p:nvSpPr>
          <p:spPr bwMode="auto">
            <a:xfrm>
              <a:off x="2942" y="3368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2" name="Rectangle 3524"/>
            <p:cNvSpPr>
              <a:spLocks noChangeArrowheads="1"/>
            </p:cNvSpPr>
            <p:nvPr/>
          </p:nvSpPr>
          <p:spPr bwMode="auto">
            <a:xfrm>
              <a:off x="2942" y="3372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3" name="Rectangle 3525"/>
            <p:cNvSpPr>
              <a:spLocks noChangeArrowheads="1"/>
            </p:cNvSpPr>
            <p:nvPr/>
          </p:nvSpPr>
          <p:spPr bwMode="auto">
            <a:xfrm>
              <a:off x="2942" y="3376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4" name="Rectangle 3526"/>
            <p:cNvSpPr>
              <a:spLocks noChangeArrowheads="1"/>
            </p:cNvSpPr>
            <p:nvPr/>
          </p:nvSpPr>
          <p:spPr bwMode="auto">
            <a:xfrm>
              <a:off x="2942" y="3380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5" name="Rectangle 3527"/>
            <p:cNvSpPr>
              <a:spLocks noChangeArrowheads="1"/>
            </p:cNvSpPr>
            <p:nvPr/>
          </p:nvSpPr>
          <p:spPr bwMode="auto">
            <a:xfrm>
              <a:off x="2942" y="3385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6" name="Rectangle 3528"/>
            <p:cNvSpPr>
              <a:spLocks noChangeArrowheads="1"/>
            </p:cNvSpPr>
            <p:nvPr/>
          </p:nvSpPr>
          <p:spPr bwMode="auto">
            <a:xfrm>
              <a:off x="2942" y="3388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7" name="Rectangle 3529"/>
            <p:cNvSpPr>
              <a:spLocks noChangeArrowheads="1"/>
            </p:cNvSpPr>
            <p:nvPr/>
          </p:nvSpPr>
          <p:spPr bwMode="auto">
            <a:xfrm>
              <a:off x="2942" y="3393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8" name="Rectangle 3530"/>
            <p:cNvSpPr>
              <a:spLocks noChangeArrowheads="1"/>
            </p:cNvSpPr>
            <p:nvPr/>
          </p:nvSpPr>
          <p:spPr bwMode="auto">
            <a:xfrm>
              <a:off x="2942" y="3397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9" name="Rectangle 3531"/>
            <p:cNvSpPr>
              <a:spLocks noChangeArrowheads="1"/>
            </p:cNvSpPr>
            <p:nvPr/>
          </p:nvSpPr>
          <p:spPr bwMode="auto">
            <a:xfrm>
              <a:off x="2942" y="3401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0" name="Rectangle 3532"/>
            <p:cNvSpPr>
              <a:spLocks noChangeArrowheads="1"/>
            </p:cNvSpPr>
            <p:nvPr/>
          </p:nvSpPr>
          <p:spPr bwMode="auto">
            <a:xfrm>
              <a:off x="2942" y="3405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1" name="Rectangle 3533"/>
            <p:cNvSpPr>
              <a:spLocks noChangeArrowheads="1"/>
            </p:cNvSpPr>
            <p:nvPr/>
          </p:nvSpPr>
          <p:spPr bwMode="auto">
            <a:xfrm>
              <a:off x="2942" y="3409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2" name="Rectangle 3534"/>
            <p:cNvSpPr>
              <a:spLocks noChangeArrowheads="1"/>
            </p:cNvSpPr>
            <p:nvPr/>
          </p:nvSpPr>
          <p:spPr bwMode="auto">
            <a:xfrm>
              <a:off x="2942" y="3414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3" name="Rectangle 3535"/>
            <p:cNvSpPr>
              <a:spLocks noChangeArrowheads="1"/>
            </p:cNvSpPr>
            <p:nvPr/>
          </p:nvSpPr>
          <p:spPr bwMode="auto">
            <a:xfrm>
              <a:off x="2942" y="3417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4" name="Rectangle 3536"/>
            <p:cNvSpPr>
              <a:spLocks noChangeArrowheads="1"/>
            </p:cNvSpPr>
            <p:nvPr/>
          </p:nvSpPr>
          <p:spPr bwMode="auto">
            <a:xfrm>
              <a:off x="2942" y="3422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5" name="Rectangle 3537"/>
            <p:cNvSpPr>
              <a:spLocks noChangeArrowheads="1"/>
            </p:cNvSpPr>
            <p:nvPr/>
          </p:nvSpPr>
          <p:spPr bwMode="auto">
            <a:xfrm>
              <a:off x="2942" y="3426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6" name="Rectangle 3538"/>
            <p:cNvSpPr>
              <a:spLocks noChangeArrowheads="1"/>
            </p:cNvSpPr>
            <p:nvPr/>
          </p:nvSpPr>
          <p:spPr bwMode="auto">
            <a:xfrm>
              <a:off x="2942" y="3430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7" name="Rectangle 3539"/>
            <p:cNvSpPr>
              <a:spLocks noChangeArrowheads="1"/>
            </p:cNvSpPr>
            <p:nvPr/>
          </p:nvSpPr>
          <p:spPr bwMode="auto">
            <a:xfrm>
              <a:off x="2942" y="3434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8" name="Rectangle 3540"/>
            <p:cNvSpPr>
              <a:spLocks noChangeArrowheads="1"/>
            </p:cNvSpPr>
            <p:nvPr/>
          </p:nvSpPr>
          <p:spPr bwMode="auto">
            <a:xfrm>
              <a:off x="2942" y="3438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9" name="Rectangle 3541"/>
            <p:cNvSpPr>
              <a:spLocks noChangeArrowheads="1"/>
            </p:cNvSpPr>
            <p:nvPr/>
          </p:nvSpPr>
          <p:spPr bwMode="auto">
            <a:xfrm>
              <a:off x="2942" y="3443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0" name="Rectangle 3542"/>
            <p:cNvSpPr>
              <a:spLocks noChangeArrowheads="1"/>
            </p:cNvSpPr>
            <p:nvPr/>
          </p:nvSpPr>
          <p:spPr bwMode="auto">
            <a:xfrm>
              <a:off x="2942" y="3446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1" name="Rectangle 3543"/>
            <p:cNvSpPr>
              <a:spLocks noChangeArrowheads="1"/>
            </p:cNvSpPr>
            <p:nvPr/>
          </p:nvSpPr>
          <p:spPr bwMode="auto">
            <a:xfrm>
              <a:off x="2942" y="3451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2" name="Rectangle 3544"/>
            <p:cNvSpPr>
              <a:spLocks noChangeArrowheads="1"/>
            </p:cNvSpPr>
            <p:nvPr/>
          </p:nvSpPr>
          <p:spPr bwMode="auto">
            <a:xfrm>
              <a:off x="2942" y="3455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3" name="Rectangle 3545"/>
            <p:cNvSpPr>
              <a:spLocks noChangeArrowheads="1"/>
            </p:cNvSpPr>
            <p:nvPr/>
          </p:nvSpPr>
          <p:spPr bwMode="auto">
            <a:xfrm>
              <a:off x="2942" y="3459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4" name="Rectangle 3546"/>
            <p:cNvSpPr>
              <a:spLocks noChangeArrowheads="1"/>
            </p:cNvSpPr>
            <p:nvPr/>
          </p:nvSpPr>
          <p:spPr bwMode="auto">
            <a:xfrm>
              <a:off x="2942" y="3463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5" name="Rectangle 3547"/>
            <p:cNvSpPr>
              <a:spLocks noChangeArrowheads="1"/>
            </p:cNvSpPr>
            <p:nvPr/>
          </p:nvSpPr>
          <p:spPr bwMode="auto">
            <a:xfrm>
              <a:off x="2942" y="3467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6" name="Rectangle 3548"/>
            <p:cNvSpPr>
              <a:spLocks noChangeArrowheads="1"/>
            </p:cNvSpPr>
            <p:nvPr/>
          </p:nvSpPr>
          <p:spPr bwMode="auto">
            <a:xfrm>
              <a:off x="2942" y="3472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7" name="Rectangle 3549"/>
            <p:cNvSpPr>
              <a:spLocks noChangeArrowheads="1"/>
            </p:cNvSpPr>
            <p:nvPr/>
          </p:nvSpPr>
          <p:spPr bwMode="auto">
            <a:xfrm>
              <a:off x="2942" y="3477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8" name="Rectangle 3550"/>
            <p:cNvSpPr>
              <a:spLocks noChangeArrowheads="1"/>
            </p:cNvSpPr>
            <p:nvPr/>
          </p:nvSpPr>
          <p:spPr bwMode="auto">
            <a:xfrm>
              <a:off x="2942" y="3481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9" name="Rectangle 3551"/>
            <p:cNvSpPr>
              <a:spLocks noChangeArrowheads="1"/>
            </p:cNvSpPr>
            <p:nvPr/>
          </p:nvSpPr>
          <p:spPr bwMode="auto">
            <a:xfrm>
              <a:off x="2942" y="3486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0" name="Rectangle 3552"/>
            <p:cNvSpPr>
              <a:spLocks noChangeArrowheads="1"/>
            </p:cNvSpPr>
            <p:nvPr/>
          </p:nvSpPr>
          <p:spPr bwMode="auto">
            <a:xfrm>
              <a:off x="2942" y="3490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1" name="Rectangle 3553"/>
            <p:cNvSpPr>
              <a:spLocks noChangeArrowheads="1"/>
            </p:cNvSpPr>
            <p:nvPr/>
          </p:nvSpPr>
          <p:spPr bwMode="auto">
            <a:xfrm>
              <a:off x="2942" y="3494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2" name="Rectangle 3554"/>
            <p:cNvSpPr>
              <a:spLocks noChangeArrowheads="1"/>
            </p:cNvSpPr>
            <p:nvPr/>
          </p:nvSpPr>
          <p:spPr bwMode="auto">
            <a:xfrm>
              <a:off x="2942" y="3498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3" name="Rectangle 3555"/>
            <p:cNvSpPr>
              <a:spLocks noChangeArrowheads="1"/>
            </p:cNvSpPr>
            <p:nvPr/>
          </p:nvSpPr>
          <p:spPr bwMode="auto">
            <a:xfrm>
              <a:off x="2942" y="3503"/>
              <a:ext cx="26" cy="3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4" name="Rectangle 3556"/>
            <p:cNvSpPr>
              <a:spLocks noChangeArrowheads="1"/>
            </p:cNvSpPr>
            <p:nvPr/>
          </p:nvSpPr>
          <p:spPr bwMode="auto">
            <a:xfrm>
              <a:off x="2942" y="3506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5" name="Rectangle 3557"/>
            <p:cNvSpPr>
              <a:spLocks noChangeArrowheads="1"/>
            </p:cNvSpPr>
            <p:nvPr/>
          </p:nvSpPr>
          <p:spPr bwMode="auto">
            <a:xfrm>
              <a:off x="2942" y="3511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6" name="Rectangle 3558"/>
            <p:cNvSpPr>
              <a:spLocks noChangeArrowheads="1"/>
            </p:cNvSpPr>
            <p:nvPr/>
          </p:nvSpPr>
          <p:spPr bwMode="auto">
            <a:xfrm>
              <a:off x="2942" y="3515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7" name="Rectangle 3559"/>
            <p:cNvSpPr>
              <a:spLocks noChangeArrowheads="1"/>
            </p:cNvSpPr>
            <p:nvPr/>
          </p:nvSpPr>
          <p:spPr bwMode="auto">
            <a:xfrm>
              <a:off x="2942" y="3519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8" name="Rectangle 3560"/>
            <p:cNvSpPr>
              <a:spLocks noChangeArrowheads="1"/>
            </p:cNvSpPr>
            <p:nvPr/>
          </p:nvSpPr>
          <p:spPr bwMode="auto">
            <a:xfrm>
              <a:off x="2942" y="3523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9" name="Rectangle 3561"/>
            <p:cNvSpPr>
              <a:spLocks noChangeArrowheads="1"/>
            </p:cNvSpPr>
            <p:nvPr/>
          </p:nvSpPr>
          <p:spPr bwMode="auto">
            <a:xfrm>
              <a:off x="2942" y="3527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0" name="Rectangle 3562"/>
            <p:cNvSpPr>
              <a:spLocks noChangeArrowheads="1"/>
            </p:cNvSpPr>
            <p:nvPr/>
          </p:nvSpPr>
          <p:spPr bwMode="auto">
            <a:xfrm>
              <a:off x="2942" y="3531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1" name="Rectangle 3563"/>
            <p:cNvSpPr>
              <a:spLocks noChangeArrowheads="1"/>
            </p:cNvSpPr>
            <p:nvPr/>
          </p:nvSpPr>
          <p:spPr bwMode="auto">
            <a:xfrm>
              <a:off x="2942" y="3535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2" name="Rectangle 3564"/>
            <p:cNvSpPr>
              <a:spLocks noChangeArrowheads="1"/>
            </p:cNvSpPr>
            <p:nvPr/>
          </p:nvSpPr>
          <p:spPr bwMode="auto">
            <a:xfrm>
              <a:off x="2942" y="3539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3" name="Rectangle 3565"/>
            <p:cNvSpPr>
              <a:spLocks noChangeArrowheads="1"/>
            </p:cNvSpPr>
            <p:nvPr/>
          </p:nvSpPr>
          <p:spPr bwMode="auto">
            <a:xfrm>
              <a:off x="2942" y="3544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4" name="Rectangle 3566"/>
            <p:cNvSpPr>
              <a:spLocks noChangeArrowheads="1"/>
            </p:cNvSpPr>
            <p:nvPr/>
          </p:nvSpPr>
          <p:spPr bwMode="auto">
            <a:xfrm>
              <a:off x="2942" y="3548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5" name="Rectangle 3567"/>
            <p:cNvSpPr>
              <a:spLocks noChangeArrowheads="1"/>
            </p:cNvSpPr>
            <p:nvPr/>
          </p:nvSpPr>
          <p:spPr bwMode="auto">
            <a:xfrm>
              <a:off x="2942" y="3552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6" name="Rectangle 3568"/>
            <p:cNvSpPr>
              <a:spLocks noChangeArrowheads="1"/>
            </p:cNvSpPr>
            <p:nvPr/>
          </p:nvSpPr>
          <p:spPr bwMode="auto">
            <a:xfrm>
              <a:off x="2942" y="3556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7" name="Rectangle 3569"/>
            <p:cNvSpPr>
              <a:spLocks noChangeArrowheads="1"/>
            </p:cNvSpPr>
            <p:nvPr/>
          </p:nvSpPr>
          <p:spPr bwMode="auto">
            <a:xfrm>
              <a:off x="2942" y="3560"/>
              <a:ext cx="26" cy="5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8" name="Rectangle 3570"/>
            <p:cNvSpPr>
              <a:spLocks noChangeArrowheads="1"/>
            </p:cNvSpPr>
            <p:nvPr/>
          </p:nvSpPr>
          <p:spPr bwMode="auto">
            <a:xfrm>
              <a:off x="2942" y="3565"/>
              <a:ext cx="26" cy="3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9" name="Rectangle 3571"/>
            <p:cNvSpPr>
              <a:spLocks noChangeArrowheads="1"/>
            </p:cNvSpPr>
            <p:nvPr/>
          </p:nvSpPr>
          <p:spPr bwMode="auto">
            <a:xfrm>
              <a:off x="2942" y="3568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0" name="Rectangle 3572"/>
            <p:cNvSpPr>
              <a:spLocks noChangeArrowheads="1"/>
            </p:cNvSpPr>
            <p:nvPr/>
          </p:nvSpPr>
          <p:spPr bwMode="auto">
            <a:xfrm>
              <a:off x="2942" y="3573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1" name="Rectangle 3573"/>
            <p:cNvSpPr>
              <a:spLocks noChangeArrowheads="1"/>
            </p:cNvSpPr>
            <p:nvPr/>
          </p:nvSpPr>
          <p:spPr bwMode="auto">
            <a:xfrm>
              <a:off x="2942" y="3576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2" name="Rectangle 3574"/>
            <p:cNvSpPr>
              <a:spLocks noChangeArrowheads="1"/>
            </p:cNvSpPr>
            <p:nvPr/>
          </p:nvSpPr>
          <p:spPr bwMode="auto">
            <a:xfrm>
              <a:off x="2942" y="3581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3" name="Rectangle 3575"/>
            <p:cNvSpPr>
              <a:spLocks noChangeArrowheads="1"/>
            </p:cNvSpPr>
            <p:nvPr/>
          </p:nvSpPr>
          <p:spPr bwMode="auto">
            <a:xfrm>
              <a:off x="2942" y="3585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4" name="Rectangle 3576"/>
            <p:cNvSpPr>
              <a:spLocks noChangeArrowheads="1"/>
            </p:cNvSpPr>
            <p:nvPr/>
          </p:nvSpPr>
          <p:spPr bwMode="auto">
            <a:xfrm>
              <a:off x="2942" y="3589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5" name="Rectangle 3577"/>
            <p:cNvSpPr>
              <a:spLocks noChangeArrowheads="1"/>
            </p:cNvSpPr>
            <p:nvPr/>
          </p:nvSpPr>
          <p:spPr bwMode="auto">
            <a:xfrm>
              <a:off x="2942" y="3594"/>
              <a:ext cx="26" cy="3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6" name="Rectangle 3578"/>
            <p:cNvSpPr>
              <a:spLocks noChangeArrowheads="1"/>
            </p:cNvSpPr>
            <p:nvPr/>
          </p:nvSpPr>
          <p:spPr bwMode="auto">
            <a:xfrm>
              <a:off x="2942" y="3597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7" name="Rectangle 3579"/>
            <p:cNvSpPr>
              <a:spLocks noChangeArrowheads="1"/>
            </p:cNvSpPr>
            <p:nvPr/>
          </p:nvSpPr>
          <p:spPr bwMode="auto">
            <a:xfrm>
              <a:off x="2942" y="3602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8" name="Rectangle 3580"/>
            <p:cNvSpPr>
              <a:spLocks noChangeArrowheads="1"/>
            </p:cNvSpPr>
            <p:nvPr/>
          </p:nvSpPr>
          <p:spPr bwMode="auto">
            <a:xfrm>
              <a:off x="2942" y="3606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9" name="Rectangle 3581"/>
            <p:cNvSpPr>
              <a:spLocks noChangeArrowheads="1"/>
            </p:cNvSpPr>
            <p:nvPr/>
          </p:nvSpPr>
          <p:spPr bwMode="auto">
            <a:xfrm>
              <a:off x="2942" y="3610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0" name="Rectangle 3582"/>
            <p:cNvSpPr>
              <a:spLocks noChangeArrowheads="1"/>
            </p:cNvSpPr>
            <p:nvPr/>
          </p:nvSpPr>
          <p:spPr bwMode="auto">
            <a:xfrm>
              <a:off x="2942" y="3614"/>
              <a:ext cx="26" cy="2"/>
            </a:xfrm>
            <a:prstGeom prst="rect">
              <a:avLst/>
            </a:prstGeom>
            <a:solidFill>
              <a:srgbClr val="8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1" name="Rectangle 3583"/>
            <p:cNvSpPr>
              <a:spLocks noChangeArrowheads="1"/>
            </p:cNvSpPr>
            <p:nvPr/>
          </p:nvSpPr>
          <p:spPr bwMode="auto">
            <a:xfrm>
              <a:off x="2942" y="3352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2" name="Picture 358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3" name="Picture 3585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4" name="Rectangle 3586"/>
            <p:cNvSpPr>
              <a:spLocks noChangeArrowheads="1"/>
            </p:cNvSpPr>
            <p:nvPr/>
          </p:nvSpPr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5" name="Picture 3587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6" name="Picture 3588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7" name="Rectangle 3589"/>
            <p:cNvSpPr>
              <a:spLocks noChangeArrowheads="1"/>
            </p:cNvSpPr>
            <p:nvPr/>
          </p:nvSpPr>
          <p:spPr bwMode="auto">
            <a:xfrm>
              <a:off x="3106" y="3366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8" name="Line 3590"/>
            <p:cNvSpPr>
              <a:spLocks noChangeShapeType="1"/>
            </p:cNvSpPr>
            <p:nvPr/>
          </p:nvSpPr>
          <p:spPr bwMode="auto">
            <a:xfrm>
              <a:off x="3106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9" name="Line 3591"/>
            <p:cNvSpPr>
              <a:spLocks noChangeShapeType="1"/>
            </p:cNvSpPr>
            <p:nvPr/>
          </p:nvSpPr>
          <p:spPr bwMode="auto">
            <a:xfrm>
              <a:off x="3154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0" name="Rectangle 3592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1" name="Rectangle 3593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2" name="Rectangle 3594"/>
            <p:cNvSpPr>
              <a:spLocks noChangeArrowheads="1"/>
            </p:cNvSpPr>
            <p:nvPr/>
          </p:nvSpPr>
          <p:spPr bwMode="auto">
            <a:xfrm>
              <a:off x="3118" y="337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3" name="Rectangle 3595"/>
            <p:cNvSpPr>
              <a:spLocks noChangeArrowheads="1"/>
            </p:cNvSpPr>
            <p:nvPr/>
          </p:nvSpPr>
          <p:spPr bwMode="auto">
            <a:xfrm>
              <a:off x="3127" y="3379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4" name="Rectangle 3596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5" name="Rectangle 3597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6" name="Rectangle 3598"/>
            <p:cNvSpPr>
              <a:spLocks noChangeArrowheads="1"/>
            </p:cNvSpPr>
            <p:nvPr/>
          </p:nvSpPr>
          <p:spPr bwMode="auto">
            <a:xfrm>
              <a:off x="3119" y="3375"/>
              <a:ext cx="1" cy="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7" name="Rectangle 3599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8" name="Rectangle 3600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9" name="Rectangle 3601"/>
            <p:cNvSpPr>
              <a:spLocks noChangeArrowheads="1"/>
            </p:cNvSpPr>
            <p:nvPr/>
          </p:nvSpPr>
          <p:spPr bwMode="auto">
            <a:xfrm>
              <a:off x="3121" y="3375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0" name="Rectangle 3602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1" name="Rectangle 3603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2" name="Rectangle 3604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3" name="Rectangle 3605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4" name="Rectangle 3606"/>
            <p:cNvSpPr>
              <a:spLocks noChangeArrowheads="1"/>
            </p:cNvSpPr>
            <p:nvPr/>
          </p:nvSpPr>
          <p:spPr bwMode="auto">
            <a:xfrm>
              <a:off x="3124" y="3375"/>
              <a:ext cx="1" cy="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5" name="Rectangle 3607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6" name="Rectangle 3608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7" name="Rectangle 3609"/>
            <p:cNvSpPr>
              <a:spLocks noChangeArrowheads="1"/>
            </p:cNvSpPr>
            <p:nvPr/>
          </p:nvSpPr>
          <p:spPr bwMode="auto">
            <a:xfrm>
              <a:off x="3126" y="3375"/>
              <a:ext cx="1" cy="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8" name="Rectangle 3610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9" name="Rectangle 3611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0" name="Rectangle 3612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1" name="Rectangle 3613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822" name="Rectangle 3614"/>
          <p:cNvSpPr>
            <a:spLocks noChangeArrowheads="1"/>
          </p:cNvSpPr>
          <p:nvPr/>
        </p:nvSpPr>
        <p:spPr bwMode="auto">
          <a:xfrm>
            <a:off x="4967288" y="5357813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3" name="Rectangle 3615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4" name="Rectangle 3616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5" name="Rectangle 3617"/>
          <p:cNvSpPr>
            <a:spLocks noChangeArrowheads="1"/>
          </p:cNvSpPr>
          <p:nvPr/>
        </p:nvSpPr>
        <p:spPr bwMode="auto">
          <a:xfrm>
            <a:off x="4970463" y="53578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6" name="Rectangle 3618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7" name="Rectangle 3619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8" name="Rectangle 3620"/>
          <p:cNvSpPr>
            <a:spLocks noChangeArrowheads="1"/>
          </p:cNvSpPr>
          <p:nvPr/>
        </p:nvSpPr>
        <p:spPr bwMode="auto">
          <a:xfrm>
            <a:off x="4973638" y="53578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9" name="Rectangle 3621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0" name="Rectangle 3622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1" name="Rectangle 3623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2" name="Rectangle 3624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3" name="Rectangle 3625"/>
          <p:cNvSpPr>
            <a:spLocks noChangeArrowheads="1"/>
          </p:cNvSpPr>
          <p:nvPr/>
        </p:nvSpPr>
        <p:spPr bwMode="auto">
          <a:xfrm>
            <a:off x="4979988" y="5357813"/>
            <a:ext cx="1587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4" name="Rectangle 3626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5" name="Rectangle 3627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6" name="Rectangle 3628"/>
          <p:cNvSpPr>
            <a:spLocks noChangeArrowheads="1"/>
          </p:cNvSpPr>
          <p:nvPr/>
        </p:nvSpPr>
        <p:spPr bwMode="auto">
          <a:xfrm>
            <a:off x="4981575" y="53578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7" name="Rectangle 3629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8" name="Rectangle 3630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9" name="Rectangle 3631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0" name="Rectangle 3632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1" name="Rectangle 3633"/>
          <p:cNvSpPr>
            <a:spLocks noChangeArrowheads="1"/>
          </p:cNvSpPr>
          <p:nvPr/>
        </p:nvSpPr>
        <p:spPr bwMode="auto">
          <a:xfrm>
            <a:off x="4986338" y="5357813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2" name="Rectangle 3634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3" name="Rectangle 3635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4" name="Rectangle 3636"/>
          <p:cNvSpPr>
            <a:spLocks noChangeArrowheads="1"/>
          </p:cNvSpPr>
          <p:nvPr/>
        </p:nvSpPr>
        <p:spPr bwMode="auto">
          <a:xfrm>
            <a:off x="4978400" y="53641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5" name="Freeform 3637"/>
          <p:cNvSpPr>
            <a:spLocks/>
          </p:cNvSpPr>
          <p:nvPr/>
        </p:nvSpPr>
        <p:spPr bwMode="auto">
          <a:xfrm>
            <a:off x="4657725" y="52530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6" name="Rectangle 3638"/>
          <p:cNvSpPr>
            <a:spLocks noChangeArrowheads="1"/>
          </p:cNvSpPr>
          <p:nvPr/>
        </p:nvSpPr>
        <p:spPr bwMode="auto">
          <a:xfrm>
            <a:off x="5133975" y="5445125"/>
            <a:ext cx="2349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PIC</a:t>
            </a:r>
          </a:p>
        </p:txBody>
      </p:sp>
      <p:sp>
        <p:nvSpPr>
          <p:cNvPr id="353847" name="Freeform 3639"/>
          <p:cNvSpPr>
            <a:spLocks noEditPoints="1"/>
          </p:cNvSpPr>
          <p:nvPr/>
        </p:nvSpPr>
        <p:spPr bwMode="auto">
          <a:xfrm>
            <a:off x="5499100" y="5422900"/>
            <a:ext cx="377825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6"/>
              </a:cxn>
              <a:cxn ang="0">
                <a:pos x="86" y="36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6"/>
              </a:cxn>
              <a:cxn ang="0">
                <a:pos x="291" y="36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4" y="36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6"/>
              </a:cxn>
              <a:cxn ang="0">
                <a:pos x="442" y="36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4"/>
              </a:cxn>
              <a:cxn ang="0">
                <a:pos x="479" y="14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6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6"/>
                </a:lnTo>
                <a:lnTo>
                  <a:pt x="86" y="36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1" y="36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4" y="36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6"/>
                </a:lnTo>
                <a:lnTo>
                  <a:pt x="442" y="36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9" y="14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8" name="Rectangle 3640"/>
          <p:cNvSpPr>
            <a:spLocks noChangeArrowheads="1"/>
          </p:cNvSpPr>
          <p:nvPr/>
        </p:nvSpPr>
        <p:spPr bwMode="auto">
          <a:xfrm>
            <a:off x="5499100" y="542607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9" name="Rectangle 3641"/>
          <p:cNvSpPr>
            <a:spLocks noChangeArrowheads="1"/>
          </p:cNvSpPr>
          <p:nvPr/>
        </p:nvSpPr>
        <p:spPr bwMode="auto">
          <a:xfrm>
            <a:off x="5554663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0" name="Rectangle 3642"/>
          <p:cNvSpPr>
            <a:spLocks noChangeArrowheads="1"/>
          </p:cNvSpPr>
          <p:nvPr/>
        </p:nvSpPr>
        <p:spPr bwMode="auto">
          <a:xfrm>
            <a:off x="5729288" y="5441950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1" name="Rectangle 3643"/>
          <p:cNvSpPr>
            <a:spLocks noChangeArrowheads="1"/>
          </p:cNvSpPr>
          <p:nvPr/>
        </p:nvSpPr>
        <p:spPr bwMode="auto">
          <a:xfrm>
            <a:off x="5759450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2" name="Rectangle 3644"/>
          <p:cNvSpPr>
            <a:spLocks noChangeArrowheads="1"/>
          </p:cNvSpPr>
          <p:nvPr/>
        </p:nvSpPr>
        <p:spPr bwMode="auto">
          <a:xfrm>
            <a:off x="5837238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3" name="Rectangle 3645"/>
          <p:cNvSpPr>
            <a:spLocks noChangeArrowheads="1"/>
          </p:cNvSpPr>
          <p:nvPr/>
        </p:nvSpPr>
        <p:spPr bwMode="auto">
          <a:xfrm>
            <a:off x="5864225" y="5422900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4" name="Freeform 3646"/>
          <p:cNvSpPr>
            <a:spLocks/>
          </p:cNvSpPr>
          <p:nvPr/>
        </p:nvSpPr>
        <p:spPr bwMode="auto">
          <a:xfrm>
            <a:off x="5857875" y="4927600"/>
            <a:ext cx="30163" cy="519113"/>
          </a:xfrm>
          <a:custGeom>
            <a:avLst/>
            <a:gdLst/>
            <a:ahLst/>
            <a:cxnLst>
              <a:cxn ang="0">
                <a:pos x="0" y="653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3"/>
              </a:cxn>
            </a:cxnLst>
            <a:rect l="0" t="0" r="r" b="b"/>
            <a:pathLst>
              <a:path w="38" h="653">
                <a:moveTo>
                  <a:pt x="0" y="653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3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5" name="Freeform 3647"/>
          <p:cNvSpPr>
            <a:spLocks/>
          </p:cNvSpPr>
          <p:nvPr/>
        </p:nvSpPr>
        <p:spPr bwMode="auto">
          <a:xfrm>
            <a:off x="5751513" y="4927600"/>
            <a:ext cx="138112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4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4" h="39">
                <a:moveTo>
                  <a:pt x="0" y="39"/>
                </a:moveTo>
                <a:lnTo>
                  <a:pt x="39" y="0"/>
                </a:lnTo>
                <a:lnTo>
                  <a:pt x="174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6" name="Freeform 3648"/>
          <p:cNvSpPr>
            <a:spLocks/>
          </p:cNvSpPr>
          <p:nvPr/>
        </p:nvSpPr>
        <p:spPr bwMode="auto">
          <a:xfrm>
            <a:off x="5491163" y="4965700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7" name="Freeform 3649"/>
          <p:cNvSpPr>
            <a:spLocks/>
          </p:cNvSpPr>
          <p:nvPr/>
        </p:nvSpPr>
        <p:spPr bwMode="auto">
          <a:xfrm>
            <a:off x="5545138" y="4927600"/>
            <a:ext cx="236537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8" name="Rectangle 3650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9" name="Rectangle 3651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0" name="Rectangle 3652"/>
          <p:cNvSpPr>
            <a:spLocks noChangeArrowheads="1"/>
          </p:cNvSpPr>
          <p:nvPr/>
        </p:nvSpPr>
        <p:spPr bwMode="auto">
          <a:xfrm>
            <a:off x="5491163" y="4929188"/>
            <a:ext cx="398462" cy="1587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1" name="Rectangle 3653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2" name="Rectangle 3654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3" name="Rectangle 3655"/>
          <p:cNvSpPr>
            <a:spLocks noChangeArrowheads="1"/>
          </p:cNvSpPr>
          <p:nvPr/>
        </p:nvSpPr>
        <p:spPr bwMode="auto">
          <a:xfrm>
            <a:off x="5491163" y="4932363"/>
            <a:ext cx="398462" cy="1587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4" name="Rectangle 3656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5" name="Rectangle 3657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6" name="Rectangle 3658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7" name="Rectangle 3659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8" name="Rectangle 3660"/>
          <p:cNvSpPr>
            <a:spLocks noChangeArrowheads="1"/>
          </p:cNvSpPr>
          <p:nvPr/>
        </p:nvSpPr>
        <p:spPr bwMode="auto">
          <a:xfrm>
            <a:off x="5491163" y="4937125"/>
            <a:ext cx="398462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9" name="Rectangle 3661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0" name="Rectangle 3662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1" name="Rectangle 3663"/>
          <p:cNvSpPr>
            <a:spLocks noChangeArrowheads="1"/>
          </p:cNvSpPr>
          <p:nvPr/>
        </p:nvSpPr>
        <p:spPr bwMode="auto">
          <a:xfrm>
            <a:off x="5491163" y="4940300"/>
            <a:ext cx="398462" cy="1588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2" name="Rectangle 3664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3" name="Rectangle 3665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4" name="Rectangle 3666"/>
          <p:cNvSpPr>
            <a:spLocks noChangeArrowheads="1"/>
          </p:cNvSpPr>
          <p:nvPr/>
        </p:nvSpPr>
        <p:spPr bwMode="auto">
          <a:xfrm>
            <a:off x="5491163" y="4943475"/>
            <a:ext cx="398462" cy="1588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5" name="Rectangle 3667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6" name="Rectangle 3668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7" name="Rectangle 3669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8" name="Rectangle 3670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9" name="Rectangle 3671"/>
          <p:cNvSpPr>
            <a:spLocks noChangeArrowheads="1"/>
          </p:cNvSpPr>
          <p:nvPr/>
        </p:nvSpPr>
        <p:spPr bwMode="auto">
          <a:xfrm>
            <a:off x="5491163" y="4948238"/>
            <a:ext cx="398462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0" name="Rectangle 3672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1" name="Rectangle 3673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2" name="Rectangle 3674"/>
          <p:cNvSpPr>
            <a:spLocks noChangeArrowheads="1"/>
          </p:cNvSpPr>
          <p:nvPr/>
        </p:nvSpPr>
        <p:spPr bwMode="auto">
          <a:xfrm>
            <a:off x="5491163" y="4951413"/>
            <a:ext cx="398462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3" name="Rectangle 3675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4" name="Rectangle 3676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5" name="Rectangle 3677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6" name="Rectangle 3678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7" name="Rectangle 3679"/>
          <p:cNvSpPr>
            <a:spLocks noChangeArrowheads="1"/>
          </p:cNvSpPr>
          <p:nvPr/>
        </p:nvSpPr>
        <p:spPr bwMode="auto">
          <a:xfrm>
            <a:off x="5491163" y="4956175"/>
            <a:ext cx="398462" cy="1588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8" name="Rectangle 3680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9" name="Rectangle 3681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0" name="Rectangle 3682"/>
          <p:cNvSpPr>
            <a:spLocks noChangeArrowheads="1"/>
          </p:cNvSpPr>
          <p:nvPr/>
        </p:nvSpPr>
        <p:spPr bwMode="auto">
          <a:xfrm>
            <a:off x="5491163" y="4959350"/>
            <a:ext cx="398462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1" name="Rectangle 3683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2" name="Rectangle 3684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3" name="Rectangle 3685"/>
          <p:cNvSpPr>
            <a:spLocks noChangeArrowheads="1"/>
          </p:cNvSpPr>
          <p:nvPr/>
        </p:nvSpPr>
        <p:spPr bwMode="auto">
          <a:xfrm>
            <a:off x="5491163" y="4962525"/>
            <a:ext cx="398462" cy="1588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4" name="Rectangle 3686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5" name="Rectangle 3687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6" name="Rectangle 3688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7" name="Rectangle 3689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8" name="Rectangle 3690"/>
          <p:cNvSpPr>
            <a:spLocks noChangeArrowheads="1"/>
          </p:cNvSpPr>
          <p:nvPr/>
        </p:nvSpPr>
        <p:spPr bwMode="auto">
          <a:xfrm>
            <a:off x="5491163" y="4967288"/>
            <a:ext cx="398462" cy="1587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9" name="Rectangle 3691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0" name="Rectangle 3692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1" name="Rectangle 3693"/>
          <p:cNvSpPr>
            <a:spLocks noChangeArrowheads="1"/>
          </p:cNvSpPr>
          <p:nvPr/>
        </p:nvSpPr>
        <p:spPr bwMode="auto">
          <a:xfrm>
            <a:off x="5491163" y="4970463"/>
            <a:ext cx="398462" cy="15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2" name="Rectangle 3694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3" name="Rectangle 3695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4" name="Rectangle 3696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5" name="Rectangle 3697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6" name="Rectangle 3698"/>
          <p:cNvSpPr>
            <a:spLocks noChangeArrowheads="1"/>
          </p:cNvSpPr>
          <p:nvPr/>
        </p:nvSpPr>
        <p:spPr bwMode="auto">
          <a:xfrm>
            <a:off x="5491163" y="4975225"/>
            <a:ext cx="398462" cy="1588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7" name="Rectangle 3699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8" name="Rectangle 3700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9" name="Rectangle 3701"/>
          <p:cNvSpPr>
            <a:spLocks noChangeArrowheads="1"/>
          </p:cNvSpPr>
          <p:nvPr/>
        </p:nvSpPr>
        <p:spPr bwMode="auto">
          <a:xfrm>
            <a:off x="5491163" y="4978400"/>
            <a:ext cx="398462" cy="1588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0" name="Rectangle 3702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1" name="Rectangle 3703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2" name="Rectangle 3704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3" name="Rectangle 3705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4" name="Rectangle 3706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5" name="Rectangle 3707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6" name="Rectangle 3708"/>
          <p:cNvSpPr>
            <a:spLocks noChangeArrowheads="1"/>
          </p:cNvSpPr>
          <p:nvPr/>
        </p:nvSpPr>
        <p:spPr bwMode="auto">
          <a:xfrm>
            <a:off x="5754688" y="4957763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7" name="Rectangle 3709"/>
          <p:cNvSpPr>
            <a:spLocks noChangeArrowheads="1"/>
          </p:cNvSpPr>
          <p:nvPr/>
        </p:nvSpPr>
        <p:spPr bwMode="auto">
          <a:xfrm>
            <a:off x="5756275" y="4957763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8" name="Rectangle 3710"/>
          <p:cNvSpPr>
            <a:spLocks noChangeArrowheads="1"/>
          </p:cNvSpPr>
          <p:nvPr/>
        </p:nvSpPr>
        <p:spPr bwMode="auto">
          <a:xfrm>
            <a:off x="5757863" y="4957763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9" name="Rectangle 3711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0" name="Rectangle 3712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1" name="Rectangle 3713"/>
          <p:cNvSpPr>
            <a:spLocks noChangeArrowheads="1"/>
          </p:cNvSpPr>
          <p:nvPr/>
        </p:nvSpPr>
        <p:spPr bwMode="auto">
          <a:xfrm>
            <a:off x="5761038" y="4957763"/>
            <a:ext cx="1587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2" name="Rectangle 3714"/>
          <p:cNvSpPr>
            <a:spLocks noChangeArrowheads="1"/>
          </p:cNvSpPr>
          <p:nvPr/>
        </p:nvSpPr>
        <p:spPr bwMode="auto">
          <a:xfrm>
            <a:off x="5762625" y="4957763"/>
            <a:ext cx="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3" name="Rectangle 3715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4" name="Rectangle 3716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5" name="Rectangle 3717"/>
          <p:cNvSpPr>
            <a:spLocks noChangeArrowheads="1"/>
          </p:cNvSpPr>
          <p:nvPr/>
        </p:nvSpPr>
        <p:spPr bwMode="auto">
          <a:xfrm>
            <a:off x="5765800" y="4957763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6" name="Rectangle 3718"/>
          <p:cNvSpPr>
            <a:spLocks noChangeArrowheads="1"/>
          </p:cNvSpPr>
          <p:nvPr/>
        </p:nvSpPr>
        <p:spPr bwMode="auto">
          <a:xfrm>
            <a:off x="5767388" y="4957763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7" name="Rectangle 3719"/>
          <p:cNvSpPr>
            <a:spLocks noChangeArrowheads="1"/>
          </p:cNvSpPr>
          <p:nvPr/>
        </p:nvSpPr>
        <p:spPr bwMode="auto">
          <a:xfrm>
            <a:off x="5768975" y="4957763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8" name="Rectangle 3720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9" name="Rectangle 3721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0" name="Rectangle 3722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1" name="Rectangle 3723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2" name="Rectangle 3724"/>
          <p:cNvSpPr>
            <a:spLocks noChangeArrowheads="1"/>
          </p:cNvSpPr>
          <p:nvPr/>
        </p:nvSpPr>
        <p:spPr bwMode="auto">
          <a:xfrm>
            <a:off x="5773738" y="4957763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3" name="Rectangle 3725"/>
          <p:cNvSpPr>
            <a:spLocks noChangeArrowheads="1"/>
          </p:cNvSpPr>
          <p:nvPr/>
        </p:nvSpPr>
        <p:spPr bwMode="auto">
          <a:xfrm>
            <a:off x="5775325" y="4957763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4" name="Rectangle 3726"/>
          <p:cNvSpPr>
            <a:spLocks noChangeArrowheads="1"/>
          </p:cNvSpPr>
          <p:nvPr/>
        </p:nvSpPr>
        <p:spPr bwMode="auto">
          <a:xfrm>
            <a:off x="5775325" y="4957763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5" name="Rectangle 3727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6" name="Rectangle 3728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7" name="Rectangle 3729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8" name="Rectangle 3730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9" name="Rectangle 3731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0" name="Rectangle 3732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1" name="Rectangle 3733"/>
          <p:cNvSpPr>
            <a:spLocks noChangeArrowheads="1"/>
          </p:cNvSpPr>
          <p:nvPr/>
        </p:nvSpPr>
        <p:spPr bwMode="auto">
          <a:xfrm>
            <a:off x="5784850" y="4957763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2" name="Rectangle 3734"/>
          <p:cNvSpPr>
            <a:spLocks noChangeArrowheads="1"/>
          </p:cNvSpPr>
          <p:nvPr/>
        </p:nvSpPr>
        <p:spPr bwMode="auto">
          <a:xfrm>
            <a:off x="5786438" y="4957763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3" name="Rectangle 3735"/>
          <p:cNvSpPr>
            <a:spLocks noChangeArrowheads="1"/>
          </p:cNvSpPr>
          <p:nvPr/>
        </p:nvSpPr>
        <p:spPr bwMode="auto">
          <a:xfrm>
            <a:off x="5788025" y="4957763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4" name="Rectangle 3736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5" name="Rectangle 3737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6" name="Rectangle 3738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7" name="Rectangle 3739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8" name="Rectangle 3740"/>
          <p:cNvSpPr>
            <a:spLocks noChangeArrowheads="1"/>
          </p:cNvSpPr>
          <p:nvPr/>
        </p:nvSpPr>
        <p:spPr bwMode="auto">
          <a:xfrm>
            <a:off x="5792788" y="4957763"/>
            <a:ext cx="1587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9" name="Rectangle 3741"/>
          <p:cNvSpPr>
            <a:spLocks noChangeArrowheads="1"/>
          </p:cNvSpPr>
          <p:nvPr/>
        </p:nvSpPr>
        <p:spPr bwMode="auto">
          <a:xfrm>
            <a:off x="5794375" y="4957763"/>
            <a:ext cx="1588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0" name="Rectangle 3742"/>
          <p:cNvSpPr>
            <a:spLocks noChangeArrowheads="1"/>
          </p:cNvSpPr>
          <p:nvPr/>
        </p:nvSpPr>
        <p:spPr bwMode="auto">
          <a:xfrm>
            <a:off x="5795963" y="4957763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1" name="Rectangle 3743"/>
          <p:cNvSpPr>
            <a:spLocks noChangeArrowheads="1"/>
          </p:cNvSpPr>
          <p:nvPr/>
        </p:nvSpPr>
        <p:spPr bwMode="auto">
          <a:xfrm>
            <a:off x="5797550" y="4957763"/>
            <a:ext cx="1588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2" name="Rectangle 3744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3" name="Rectangle 3745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4" name="Rectangle 3746"/>
          <p:cNvSpPr>
            <a:spLocks noChangeArrowheads="1"/>
          </p:cNvSpPr>
          <p:nvPr/>
        </p:nvSpPr>
        <p:spPr bwMode="auto">
          <a:xfrm>
            <a:off x="5800725" y="4957763"/>
            <a:ext cx="0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5" name="Rectangle 3747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6" name="Rectangle 3748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7" name="Rectangle 3749"/>
          <p:cNvSpPr>
            <a:spLocks noChangeArrowheads="1"/>
          </p:cNvSpPr>
          <p:nvPr/>
        </p:nvSpPr>
        <p:spPr bwMode="auto">
          <a:xfrm>
            <a:off x="5803900" y="4957763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8" name="Rectangle 3750"/>
          <p:cNvSpPr>
            <a:spLocks noChangeArrowheads="1"/>
          </p:cNvSpPr>
          <p:nvPr/>
        </p:nvSpPr>
        <p:spPr bwMode="auto">
          <a:xfrm>
            <a:off x="5805488" y="4957763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9" name="Rectangle 3751"/>
          <p:cNvSpPr>
            <a:spLocks noChangeArrowheads="1"/>
          </p:cNvSpPr>
          <p:nvPr/>
        </p:nvSpPr>
        <p:spPr bwMode="auto">
          <a:xfrm>
            <a:off x="5805488" y="4957763"/>
            <a:ext cx="3175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0" name="Rectangle 3752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1" name="Rectangle 3753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2" name="Rectangle 3754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3" name="Rectangle 3755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4" name="Rectangle 3756"/>
          <p:cNvSpPr>
            <a:spLocks noChangeArrowheads="1"/>
          </p:cNvSpPr>
          <p:nvPr/>
        </p:nvSpPr>
        <p:spPr bwMode="auto">
          <a:xfrm>
            <a:off x="5811838" y="4957763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5" name="Rectangle 3757"/>
          <p:cNvSpPr>
            <a:spLocks noChangeArrowheads="1"/>
          </p:cNvSpPr>
          <p:nvPr/>
        </p:nvSpPr>
        <p:spPr bwMode="auto">
          <a:xfrm>
            <a:off x="5813425" y="4957763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6" name="Rectangle 3758"/>
          <p:cNvSpPr>
            <a:spLocks noChangeArrowheads="1"/>
          </p:cNvSpPr>
          <p:nvPr/>
        </p:nvSpPr>
        <p:spPr bwMode="auto">
          <a:xfrm>
            <a:off x="5815013" y="4957763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7" name="Rectangle 3759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8" name="Rectangle 3760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9" name="Rectangle 3761"/>
          <p:cNvSpPr>
            <a:spLocks noChangeArrowheads="1"/>
          </p:cNvSpPr>
          <p:nvPr/>
        </p:nvSpPr>
        <p:spPr bwMode="auto">
          <a:xfrm>
            <a:off x="5818188" y="4957763"/>
            <a:ext cx="1587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0" name="Rectangle 3762"/>
          <p:cNvSpPr>
            <a:spLocks noChangeArrowheads="1"/>
          </p:cNvSpPr>
          <p:nvPr/>
        </p:nvSpPr>
        <p:spPr bwMode="auto">
          <a:xfrm>
            <a:off x="5819775" y="4957763"/>
            <a:ext cx="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1" name="Rectangle 3763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2" name="Rectangle 3764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3" name="Rectangle 3765"/>
          <p:cNvSpPr>
            <a:spLocks noChangeArrowheads="1"/>
          </p:cNvSpPr>
          <p:nvPr/>
        </p:nvSpPr>
        <p:spPr bwMode="auto">
          <a:xfrm>
            <a:off x="5822950" y="4957763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4" name="Rectangle 3766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5" name="Rectangle 3767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6" name="Rectangle 3768"/>
          <p:cNvSpPr>
            <a:spLocks noChangeArrowheads="1"/>
          </p:cNvSpPr>
          <p:nvPr/>
        </p:nvSpPr>
        <p:spPr bwMode="auto">
          <a:xfrm>
            <a:off x="5826125" y="4957763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7" name="Rectangle 3769"/>
          <p:cNvSpPr>
            <a:spLocks noChangeArrowheads="1"/>
          </p:cNvSpPr>
          <p:nvPr/>
        </p:nvSpPr>
        <p:spPr bwMode="auto">
          <a:xfrm>
            <a:off x="5827713" y="4957763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8" name="Rectangle 3770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9" name="Rectangle 3771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0" name="Rectangle 3772"/>
          <p:cNvSpPr>
            <a:spLocks noChangeArrowheads="1"/>
          </p:cNvSpPr>
          <p:nvPr/>
        </p:nvSpPr>
        <p:spPr bwMode="auto">
          <a:xfrm>
            <a:off x="5830888" y="4957763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1" name="Rectangle 3773"/>
          <p:cNvSpPr>
            <a:spLocks noChangeArrowheads="1"/>
          </p:cNvSpPr>
          <p:nvPr/>
        </p:nvSpPr>
        <p:spPr bwMode="auto">
          <a:xfrm>
            <a:off x="5832475" y="4957763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2" name="Rectangle 3774"/>
          <p:cNvSpPr>
            <a:spLocks noChangeArrowheads="1"/>
          </p:cNvSpPr>
          <p:nvPr/>
        </p:nvSpPr>
        <p:spPr bwMode="auto">
          <a:xfrm>
            <a:off x="5832475" y="4957763"/>
            <a:ext cx="3175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3" name="Rectangle 3775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4" name="Rectangle 3776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5" name="Rectangle 3777"/>
          <p:cNvSpPr>
            <a:spLocks noChangeArrowheads="1"/>
          </p:cNvSpPr>
          <p:nvPr/>
        </p:nvSpPr>
        <p:spPr bwMode="auto">
          <a:xfrm>
            <a:off x="5837238" y="4957763"/>
            <a:ext cx="1587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6" name="Rectangle 3778"/>
          <p:cNvSpPr>
            <a:spLocks noChangeArrowheads="1"/>
          </p:cNvSpPr>
          <p:nvPr/>
        </p:nvSpPr>
        <p:spPr bwMode="auto">
          <a:xfrm>
            <a:off x="5838825" y="4957763"/>
            <a:ext cx="0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7" name="Rectangle 3779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8" name="Rectangle 3780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9" name="Rectangle 3781"/>
          <p:cNvSpPr>
            <a:spLocks noChangeArrowheads="1"/>
          </p:cNvSpPr>
          <p:nvPr/>
        </p:nvSpPr>
        <p:spPr bwMode="auto">
          <a:xfrm>
            <a:off x="5842000" y="4957763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0" name="Rectangle 3782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1" name="Rectangle 3783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2" name="Rectangle 3784"/>
          <p:cNvSpPr>
            <a:spLocks noChangeArrowheads="1"/>
          </p:cNvSpPr>
          <p:nvPr/>
        </p:nvSpPr>
        <p:spPr bwMode="auto">
          <a:xfrm>
            <a:off x="5845175" y="4957763"/>
            <a:ext cx="1588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3" name="Rectangle 3785"/>
          <p:cNvSpPr>
            <a:spLocks noChangeArrowheads="1"/>
          </p:cNvSpPr>
          <p:nvPr/>
        </p:nvSpPr>
        <p:spPr bwMode="auto">
          <a:xfrm>
            <a:off x="5846763" y="4957763"/>
            <a:ext cx="1587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4" name="Rectangle 3786"/>
          <p:cNvSpPr>
            <a:spLocks noChangeArrowheads="1"/>
          </p:cNvSpPr>
          <p:nvPr/>
        </p:nvSpPr>
        <p:spPr bwMode="auto">
          <a:xfrm>
            <a:off x="5848350" y="4957763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5" name="Rectangle 3787"/>
          <p:cNvSpPr>
            <a:spLocks noChangeArrowheads="1"/>
          </p:cNvSpPr>
          <p:nvPr/>
        </p:nvSpPr>
        <p:spPr bwMode="auto">
          <a:xfrm>
            <a:off x="5848350" y="4957763"/>
            <a:ext cx="3175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6" name="Rectangle 3788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7" name="Rectangle 3789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8" name="Rectangle 3790"/>
          <p:cNvSpPr>
            <a:spLocks noChangeArrowheads="1"/>
          </p:cNvSpPr>
          <p:nvPr/>
        </p:nvSpPr>
        <p:spPr bwMode="auto">
          <a:xfrm>
            <a:off x="5853113" y="4957763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9" name="Rectangle 3791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0" name="Rectangle 3792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1" name="Rectangle 3793"/>
          <p:cNvSpPr>
            <a:spLocks noChangeArrowheads="1"/>
          </p:cNvSpPr>
          <p:nvPr/>
        </p:nvSpPr>
        <p:spPr bwMode="auto">
          <a:xfrm>
            <a:off x="5856288" y="4957763"/>
            <a:ext cx="1587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2" name="Rectangle 3794"/>
          <p:cNvSpPr>
            <a:spLocks noChangeArrowheads="1"/>
          </p:cNvSpPr>
          <p:nvPr/>
        </p:nvSpPr>
        <p:spPr bwMode="auto">
          <a:xfrm>
            <a:off x="5751513" y="4957763"/>
            <a:ext cx="106362" cy="4889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3" name="Rectangle 3795"/>
          <p:cNvSpPr>
            <a:spLocks noChangeArrowheads="1"/>
          </p:cNvSpPr>
          <p:nvPr/>
        </p:nvSpPr>
        <p:spPr bwMode="auto">
          <a:xfrm>
            <a:off x="5545138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4" name="Rectangle 3796"/>
          <p:cNvSpPr>
            <a:spLocks noChangeArrowheads="1"/>
          </p:cNvSpPr>
          <p:nvPr/>
        </p:nvSpPr>
        <p:spPr bwMode="auto">
          <a:xfrm>
            <a:off x="5545138" y="4957763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5" name="Rectangle 3797"/>
          <p:cNvSpPr>
            <a:spLocks noChangeArrowheads="1"/>
          </p:cNvSpPr>
          <p:nvPr/>
        </p:nvSpPr>
        <p:spPr bwMode="auto">
          <a:xfrm>
            <a:off x="5548313" y="4957763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6" name="Rectangle 3798"/>
          <p:cNvSpPr>
            <a:spLocks noChangeArrowheads="1"/>
          </p:cNvSpPr>
          <p:nvPr/>
        </p:nvSpPr>
        <p:spPr bwMode="auto">
          <a:xfrm>
            <a:off x="5553075" y="4957763"/>
            <a:ext cx="3175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7" name="Rectangle 3799"/>
          <p:cNvSpPr>
            <a:spLocks noChangeArrowheads="1"/>
          </p:cNvSpPr>
          <p:nvPr/>
        </p:nvSpPr>
        <p:spPr bwMode="auto">
          <a:xfrm>
            <a:off x="5556250" y="4957763"/>
            <a:ext cx="4763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8" name="Rectangle 3800"/>
          <p:cNvSpPr>
            <a:spLocks noChangeArrowheads="1"/>
          </p:cNvSpPr>
          <p:nvPr/>
        </p:nvSpPr>
        <p:spPr bwMode="auto">
          <a:xfrm>
            <a:off x="5561013" y="4957763"/>
            <a:ext cx="6350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9" name="Rectangle 3801"/>
          <p:cNvSpPr>
            <a:spLocks noChangeArrowheads="1"/>
          </p:cNvSpPr>
          <p:nvPr/>
        </p:nvSpPr>
        <p:spPr bwMode="auto">
          <a:xfrm>
            <a:off x="5567363" y="4957763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0" name="Rectangle 3802"/>
          <p:cNvSpPr>
            <a:spLocks noChangeArrowheads="1"/>
          </p:cNvSpPr>
          <p:nvPr/>
        </p:nvSpPr>
        <p:spPr bwMode="auto">
          <a:xfrm>
            <a:off x="5572125" y="4957763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1" name="Rectangle 3803"/>
          <p:cNvSpPr>
            <a:spLocks noChangeArrowheads="1"/>
          </p:cNvSpPr>
          <p:nvPr/>
        </p:nvSpPr>
        <p:spPr bwMode="auto">
          <a:xfrm>
            <a:off x="5576888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2" name="Rectangle 3804"/>
          <p:cNvSpPr>
            <a:spLocks noChangeArrowheads="1"/>
          </p:cNvSpPr>
          <p:nvPr/>
        </p:nvSpPr>
        <p:spPr bwMode="auto">
          <a:xfrm>
            <a:off x="5580063" y="4957763"/>
            <a:ext cx="4762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3" name="Rectangle 3805"/>
          <p:cNvSpPr>
            <a:spLocks noChangeArrowheads="1"/>
          </p:cNvSpPr>
          <p:nvPr/>
        </p:nvSpPr>
        <p:spPr bwMode="auto">
          <a:xfrm>
            <a:off x="5584825" y="4957763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4" name="Rectangle 3806"/>
          <p:cNvSpPr>
            <a:spLocks noChangeArrowheads="1"/>
          </p:cNvSpPr>
          <p:nvPr/>
        </p:nvSpPr>
        <p:spPr bwMode="auto">
          <a:xfrm>
            <a:off x="5591175" y="4957763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5" name="Rectangle 3807"/>
          <p:cNvSpPr>
            <a:spLocks noChangeArrowheads="1"/>
          </p:cNvSpPr>
          <p:nvPr/>
        </p:nvSpPr>
        <p:spPr bwMode="auto">
          <a:xfrm>
            <a:off x="5595938" y="4957763"/>
            <a:ext cx="3175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6" name="Rectangle 3808"/>
          <p:cNvSpPr>
            <a:spLocks noChangeArrowheads="1"/>
          </p:cNvSpPr>
          <p:nvPr/>
        </p:nvSpPr>
        <p:spPr bwMode="auto">
          <a:xfrm>
            <a:off x="5599113" y="4957763"/>
            <a:ext cx="4762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7" name="Rectangle 3809"/>
          <p:cNvSpPr>
            <a:spLocks noChangeArrowheads="1"/>
          </p:cNvSpPr>
          <p:nvPr/>
        </p:nvSpPr>
        <p:spPr bwMode="auto">
          <a:xfrm>
            <a:off x="5603875" y="4957763"/>
            <a:ext cx="4763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8" name="Rectangle 3810"/>
          <p:cNvSpPr>
            <a:spLocks noChangeArrowheads="1"/>
          </p:cNvSpPr>
          <p:nvPr/>
        </p:nvSpPr>
        <p:spPr bwMode="auto">
          <a:xfrm>
            <a:off x="5608638" y="4957763"/>
            <a:ext cx="3175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9" name="Rectangle 3811"/>
          <p:cNvSpPr>
            <a:spLocks noChangeArrowheads="1"/>
          </p:cNvSpPr>
          <p:nvPr/>
        </p:nvSpPr>
        <p:spPr bwMode="auto">
          <a:xfrm>
            <a:off x="5611813" y="4957763"/>
            <a:ext cx="4762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0" name="Rectangle 3812"/>
          <p:cNvSpPr>
            <a:spLocks noChangeArrowheads="1"/>
          </p:cNvSpPr>
          <p:nvPr/>
        </p:nvSpPr>
        <p:spPr bwMode="auto">
          <a:xfrm>
            <a:off x="5616575" y="4957763"/>
            <a:ext cx="4763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1" name="Rectangle 3813"/>
          <p:cNvSpPr>
            <a:spLocks noChangeArrowheads="1"/>
          </p:cNvSpPr>
          <p:nvPr/>
        </p:nvSpPr>
        <p:spPr bwMode="auto">
          <a:xfrm>
            <a:off x="5621338" y="4957763"/>
            <a:ext cx="4762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3814"/>
          <p:cNvGrpSpPr>
            <a:grpSpLocks/>
          </p:cNvGrpSpPr>
          <p:nvPr/>
        </p:nvGrpSpPr>
        <p:grpSpPr bwMode="auto">
          <a:xfrm>
            <a:off x="5491163" y="4957763"/>
            <a:ext cx="354012" cy="488950"/>
            <a:chOff x="3459" y="3123"/>
            <a:chExt cx="223" cy="308"/>
          </a:xfrm>
        </p:grpSpPr>
        <p:sp>
          <p:nvSpPr>
            <p:cNvPr id="354023" name="Rectangle 3815"/>
            <p:cNvSpPr>
              <a:spLocks noChangeArrowheads="1"/>
            </p:cNvSpPr>
            <p:nvPr/>
          </p:nvSpPr>
          <p:spPr bwMode="auto">
            <a:xfrm>
              <a:off x="3544" y="3123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4" name="Rectangle 3816"/>
            <p:cNvSpPr>
              <a:spLocks noChangeArrowheads="1"/>
            </p:cNvSpPr>
            <p:nvPr/>
          </p:nvSpPr>
          <p:spPr bwMode="auto">
            <a:xfrm>
              <a:off x="3547" y="3123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5" name="Rectangle 3817"/>
            <p:cNvSpPr>
              <a:spLocks noChangeArrowheads="1"/>
            </p:cNvSpPr>
            <p:nvPr/>
          </p:nvSpPr>
          <p:spPr bwMode="auto">
            <a:xfrm>
              <a:off x="3551" y="3123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6" name="Rectangle 3818"/>
            <p:cNvSpPr>
              <a:spLocks noChangeArrowheads="1"/>
            </p:cNvSpPr>
            <p:nvPr/>
          </p:nvSpPr>
          <p:spPr bwMode="auto">
            <a:xfrm>
              <a:off x="3553" y="3123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7" name="Rectangle 3819"/>
            <p:cNvSpPr>
              <a:spLocks noChangeArrowheads="1"/>
            </p:cNvSpPr>
            <p:nvPr/>
          </p:nvSpPr>
          <p:spPr bwMode="auto">
            <a:xfrm>
              <a:off x="3556" y="3123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8" name="Rectangle 3820"/>
            <p:cNvSpPr>
              <a:spLocks noChangeArrowheads="1"/>
            </p:cNvSpPr>
            <p:nvPr/>
          </p:nvSpPr>
          <p:spPr bwMode="auto">
            <a:xfrm>
              <a:off x="3559" y="3123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9" name="Rectangle 3821"/>
            <p:cNvSpPr>
              <a:spLocks noChangeArrowheads="1"/>
            </p:cNvSpPr>
            <p:nvPr/>
          </p:nvSpPr>
          <p:spPr bwMode="auto">
            <a:xfrm>
              <a:off x="3561" y="3123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0" name="Rectangle 3822"/>
            <p:cNvSpPr>
              <a:spLocks noChangeArrowheads="1"/>
            </p:cNvSpPr>
            <p:nvPr/>
          </p:nvSpPr>
          <p:spPr bwMode="auto">
            <a:xfrm>
              <a:off x="3564" y="3123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1" name="Rectangle 3823"/>
            <p:cNvSpPr>
              <a:spLocks noChangeArrowheads="1"/>
            </p:cNvSpPr>
            <p:nvPr/>
          </p:nvSpPr>
          <p:spPr bwMode="auto">
            <a:xfrm>
              <a:off x="3567" y="3123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2" name="Rectangle 3824"/>
            <p:cNvSpPr>
              <a:spLocks noChangeArrowheads="1"/>
            </p:cNvSpPr>
            <p:nvPr/>
          </p:nvSpPr>
          <p:spPr bwMode="auto">
            <a:xfrm>
              <a:off x="3570" y="3123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3" name="Rectangle 3825"/>
            <p:cNvSpPr>
              <a:spLocks noChangeArrowheads="1"/>
            </p:cNvSpPr>
            <p:nvPr/>
          </p:nvSpPr>
          <p:spPr bwMode="auto">
            <a:xfrm>
              <a:off x="3573" y="3123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4" name="Rectangle 3826"/>
            <p:cNvSpPr>
              <a:spLocks noChangeArrowheads="1"/>
            </p:cNvSpPr>
            <p:nvPr/>
          </p:nvSpPr>
          <p:spPr bwMode="auto">
            <a:xfrm>
              <a:off x="3576" y="3123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5" name="Rectangle 3827"/>
            <p:cNvSpPr>
              <a:spLocks noChangeArrowheads="1"/>
            </p:cNvSpPr>
            <p:nvPr/>
          </p:nvSpPr>
          <p:spPr bwMode="auto">
            <a:xfrm>
              <a:off x="3579" y="3123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6" name="Rectangle 3828"/>
            <p:cNvSpPr>
              <a:spLocks noChangeArrowheads="1"/>
            </p:cNvSpPr>
            <p:nvPr/>
          </p:nvSpPr>
          <p:spPr bwMode="auto">
            <a:xfrm>
              <a:off x="3582" y="3123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7" name="Rectangle 3829"/>
            <p:cNvSpPr>
              <a:spLocks noChangeArrowheads="1"/>
            </p:cNvSpPr>
            <p:nvPr/>
          </p:nvSpPr>
          <p:spPr bwMode="auto">
            <a:xfrm>
              <a:off x="3585" y="3123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8" name="Rectangle 3830"/>
            <p:cNvSpPr>
              <a:spLocks noChangeArrowheads="1"/>
            </p:cNvSpPr>
            <p:nvPr/>
          </p:nvSpPr>
          <p:spPr bwMode="auto">
            <a:xfrm>
              <a:off x="3588" y="3123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9" name="Rectangle 3831"/>
            <p:cNvSpPr>
              <a:spLocks noChangeArrowheads="1"/>
            </p:cNvSpPr>
            <p:nvPr/>
          </p:nvSpPr>
          <p:spPr bwMode="auto">
            <a:xfrm>
              <a:off x="3591" y="3123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0" name="Rectangle 3832"/>
            <p:cNvSpPr>
              <a:spLocks noChangeArrowheads="1"/>
            </p:cNvSpPr>
            <p:nvPr/>
          </p:nvSpPr>
          <p:spPr bwMode="auto">
            <a:xfrm>
              <a:off x="3594" y="3123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1" name="Rectangle 3833"/>
            <p:cNvSpPr>
              <a:spLocks noChangeArrowheads="1"/>
            </p:cNvSpPr>
            <p:nvPr/>
          </p:nvSpPr>
          <p:spPr bwMode="auto">
            <a:xfrm>
              <a:off x="3597" y="3123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2" name="Rectangle 3834"/>
            <p:cNvSpPr>
              <a:spLocks noChangeArrowheads="1"/>
            </p:cNvSpPr>
            <p:nvPr/>
          </p:nvSpPr>
          <p:spPr bwMode="auto">
            <a:xfrm>
              <a:off x="3599" y="3123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3" name="Rectangle 3835"/>
            <p:cNvSpPr>
              <a:spLocks noChangeArrowheads="1"/>
            </p:cNvSpPr>
            <p:nvPr/>
          </p:nvSpPr>
          <p:spPr bwMode="auto">
            <a:xfrm>
              <a:off x="3602" y="3123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4" name="Rectangle 3836"/>
            <p:cNvSpPr>
              <a:spLocks noChangeArrowheads="1"/>
            </p:cNvSpPr>
            <p:nvPr/>
          </p:nvSpPr>
          <p:spPr bwMode="auto">
            <a:xfrm>
              <a:off x="3605" y="3123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5" name="Rectangle 3837"/>
            <p:cNvSpPr>
              <a:spLocks noChangeArrowheads="1"/>
            </p:cNvSpPr>
            <p:nvPr/>
          </p:nvSpPr>
          <p:spPr bwMode="auto">
            <a:xfrm>
              <a:off x="3607" y="3123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6" name="Rectangle 3838"/>
            <p:cNvSpPr>
              <a:spLocks noChangeArrowheads="1"/>
            </p:cNvSpPr>
            <p:nvPr/>
          </p:nvSpPr>
          <p:spPr bwMode="auto">
            <a:xfrm>
              <a:off x="3611" y="3123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7" name="Rectangle 3839"/>
            <p:cNvSpPr>
              <a:spLocks noChangeArrowheads="1"/>
            </p:cNvSpPr>
            <p:nvPr/>
          </p:nvSpPr>
          <p:spPr bwMode="auto">
            <a:xfrm>
              <a:off x="3614" y="3123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8" name="Rectangle 3840"/>
            <p:cNvSpPr>
              <a:spLocks noChangeArrowheads="1"/>
            </p:cNvSpPr>
            <p:nvPr/>
          </p:nvSpPr>
          <p:spPr bwMode="auto">
            <a:xfrm>
              <a:off x="3617" y="3123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9" name="Rectangle 3841"/>
            <p:cNvSpPr>
              <a:spLocks noChangeArrowheads="1"/>
            </p:cNvSpPr>
            <p:nvPr/>
          </p:nvSpPr>
          <p:spPr bwMode="auto">
            <a:xfrm>
              <a:off x="3619" y="3123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0" name="Rectangle 3842"/>
            <p:cNvSpPr>
              <a:spLocks noChangeArrowheads="1"/>
            </p:cNvSpPr>
            <p:nvPr/>
          </p:nvSpPr>
          <p:spPr bwMode="auto">
            <a:xfrm>
              <a:off x="3622" y="3123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1" name="Rectangle 3843"/>
            <p:cNvSpPr>
              <a:spLocks noChangeArrowheads="1"/>
            </p:cNvSpPr>
            <p:nvPr/>
          </p:nvSpPr>
          <p:spPr bwMode="auto">
            <a:xfrm>
              <a:off x="3493" y="3123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2" name="Rectangle 3844"/>
            <p:cNvSpPr>
              <a:spLocks noChangeArrowheads="1"/>
            </p:cNvSpPr>
            <p:nvPr/>
          </p:nvSpPr>
          <p:spPr bwMode="auto">
            <a:xfrm>
              <a:off x="3459" y="3137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3" name="Rectangle 3845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4" name="Rectangle 3846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5" name="Rectangle 3847"/>
            <p:cNvSpPr>
              <a:spLocks noChangeArrowheads="1"/>
            </p:cNvSpPr>
            <p:nvPr/>
          </p:nvSpPr>
          <p:spPr bwMode="auto">
            <a:xfrm>
              <a:off x="3461" y="3137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6" name="Rectangle 3848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7" name="Rectangle 3849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8" name="Rectangle 3850"/>
            <p:cNvSpPr>
              <a:spLocks noChangeArrowheads="1"/>
            </p:cNvSpPr>
            <p:nvPr/>
          </p:nvSpPr>
          <p:spPr bwMode="auto">
            <a:xfrm>
              <a:off x="3463" y="3137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9" name="Rectangle 3851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0" name="Rectangle 3852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1" name="Rectangle 3853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2" name="Rectangle 3854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3" name="Rectangle 3855"/>
            <p:cNvSpPr>
              <a:spLocks noChangeArrowheads="1"/>
            </p:cNvSpPr>
            <p:nvPr/>
          </p:nvSpPr>
          <p:spPr bwMode="auto">
            <a:xfrm>
              <a:off x="3466" y="3137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4" name="Rectangle 3856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5" name="Rectangle 3857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6" name="Rectangle 3858"/>
            <p:cNvSpPr>
              <a:spLocks noChangeArrowheads="1"/>
            </p:cNvSpPr>
            <p:nvPr/>
          </p:nvSpPr>
          <p:spPr bwMode="auto">
            <a:xfrm>
              <a:off x="3468" y="3137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7" name="Rectangle 3859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8" name="Rectangle 3860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9" name="Rectangle 3861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0" name="Rectangle 3862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1" name="Rectangle 3863"/>
            <p:cNvSpPr>
              <a:spLocks noChangeArrowheads="1"/>
            </p:cNvSpPr>
            <p:nvPr/>
          </p:nvSpPr>
          <p:spPr bwMode="auto">
            <a:xfrm>
              <a:off x="3471" y="3137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2" name="Rectangle 3864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3" name="Rectangle 3865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4" name="Rectangle 3866"/>
            <p:cNvSpPr>
              <a:spLocks noChangeArrowheads="1"/>
            </p:cNvSpPr>
            <p:nvPr/>
          </p:nvSpPr>
          <p:spPr bwMode="auto">
            <a:xfrm>
              <a:off x="3473" y="3137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5" name="Rectangle 3867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6" name="Rectangle 3868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7" name="Rectangle 3869"/>
            <p:cNvSpPr>
              <a:spLocks noChangeArrowheads="1"/>
            </p:cNvSpPr>
            <p:nvPr/>
          </p:nvSpPr>
          <p:spPr bwMode="auto">
            <a:xfrm>
              <a:off x="3475" y="3137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8" name="Rectangle 3870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9" name="Rectangle 3871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0" name="Rectangle 3872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1" name="Rectangle 3873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2" name="Rectangle 3874"/>
            <p:cNvSpPr>
              <a:spLocks noChangeArrowheads="1"/>
            </p:cNvSpPr>
            <p:nvPr/>
          </p:nvSpPr>
          <p:spPr bwMode="auto">
            <a:xfrm>
              <a:off x="3478" y="3137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3" name="Rectangle 3875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4" name="Rectangle 3876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5" name="Rectangle 3877"/>
            <p:cNvSpPr>
              <a:spLocks noChangeArrowheads="1"/>
            </p:cNvSpPr>
            <p:nvPr/>
          </p:nvSpPr>
          <p:spPr bwMode="auto">
            <a:xfrm>
              <a:off x="3480" y="3137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6" name="Rectangle 3878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7" name="Rectangle 3879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8" name="Rectangle 3880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9" name="Rectangle 3881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0" name="Rectangle 3882"/>
            <p:cNvSpPr>
              <a:spLocks noChangeArrowheads="1"/>
            </p:cNvSpPr>
            <p:nvPr/>
          </p:nvSpPr>
          <p:spPr bwMode="auto">
            <a:xfrm>
              <a:off x="3483" y="3137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1" name="Rectangle 3883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2" name="Rectangle 3884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3" name="Rectangle 3885"/>
            <p:cNvSpPr>
              <a:spLocks noChangeArrowheads="1"/>
            </p:cNvSpPr>
            <p:nvPr/>
          </p:nvSpPr>
          <p:spPr bwMode="auto">
            <a:xfrm>
              <a:off x="3485" y="3137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4" name="Rectangle 3886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5" name="Rectangle 3887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6" name="Rectangle 3888"/>
            <p:cNvSpPr>
              <a:spLocks noChangeArrowheads="1"/>
            </p:cNvSpPr>
            <p:nvPr/>
          </p:nvSpPr>
          <p:spPr bwMode="auto">
            <a:xfrm>
              <a:off x="3487" y="3137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7" name="Rectangle 3889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8" name="Rectangle 3890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9" name="Rectangle 3891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0" name="Rectangle 3892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1" name="Rectangle 3893"/>
            <p:cNvSpPr>
              <a:spLocks noChangeArrowheads="1"/>
            </p:cNvSpPr>
            <p:nvPr/>
          </p:nvSpPr>
          <p:spPr bwMode="auto">
            <a:xfrm>
              <a:off x="3490" y="3137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2" name="Rectangle 3894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3" name="Rectangle 3895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4" name="Rectangle 3896"/>
            <p:cNvSpPr>
              <a:spLocks noChangeArrowheads="1"/>
            </p:cNvSpPr>
            <p:nvPr/>
          </p:nvSpPr>
          <p:spPr bwMode="auto">
            <a:xfrm>
              <a:off x="3492" y="3137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5" name="Rectangle 3897"/>
            <p:cNvSpPr>
              <a:spLocks noChangeArrowheads="1"/>
            </p:cNvSpPr>
            <p:nvPr/>
          </p:nvSpPr>
          <p:spPr bwMode="auto">
            <a:xfrm>
              <a:off x="3493" y="3137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6" name="Rectangle 3898"/>
            <p:cNvSpPr>
              <a:spLocks noChangeArrowheads="1"/>
            </p:cNvSpPr>
            <p:nvPr/>
          </p:nvSpPr>
          <p:spPr bwMode="auto">
            <a:xfrm>
              <a:off x="3459" y="3138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7" name="Rectangle 3899"/>
            <p:cNvSpPr>
              <a:spLocks noChangeArrowheads="1"/>
            </p:cNvSpPr>
            <p:nvPr/>
          </p:nvSpPr>
          <p:spPr bwMode="auto">
            <a:xfrm>
              <a:off x="3467" y="3147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8" name="Rectangle 3900"/>
            <p:cNvSpPr>
              <a:spLocks noChangeArrowheads="1"/>
            </p:cNvSpPr>
            <p:nvPr/>
          </p:nvSpPr>
          <p:spPr bwMode="auto">
            <a:xfrm>
              <a:off x="3467" y="3147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9" name="Rectangle 3901"/>
            <p:cNvSpPr>
              <a:spLocks noChangeArrowheads="1"/>
            </p:cNvSpPr>
            <p:nvPr/>
          </p:nvSpPr>
          <p:spPr bwMode="auto">
            <a:xfrm>
              <a:off x="3467" y="3150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0" name="Rectangle 3902"/>
            <p:cNvSpPr>
              <a:spLocks noChangeArrowheads="1"/>
            </p:cNvSpPr>
            <p:nvPr/>
          </p:nvSpPr>
          <p:spPr bwMode="auto">
            <a:xfrm>
              <a:off x="3467" y="3154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1" name="Rectangle 3903"/>
            <p:cNvSpPr>
              <a:spLocks noChangeArrowheads="1"/>
            </p:cNvSpPr>
            <p:nvPr/>
          </p:nvSpPr>
          <p:spPr bwMode="auto">
            <a:xfrm>
              <a:off x="3467" y="3159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2" name="Rectangle 3904"/>
            <p:cNvSpPr>
              <a:spLocks noChangeArrowheads="1"/>
            </p:cNvSpPr>
            <p:nvPr/>
          </p:nvSpPr>
          <p:spPr bwMode="auto">
            <a:xfrm>
              <a:off x="3467" y="3163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3" name="Rectangle 3905"/>
            <p:cNvSpPr>
              <a:spLocks noChangeArrowheads="1"/>
            </p:cNvSpPr>
            <p:nvPr/>
          </p:nvSpPr>
          <p:spPr bwMode="auto">
            <a:xfrm>
              <a:off x="3467" y="3167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4" name="Rectangle 3906"/>
            <p:cNvSpPr>
              <a:spLocks noChangeArrowheads="1"/>
            </p:cNvSpPr>
            <p:nvPr/>
          </p:nvSpPr>
          <p:spPr bwMode="auto">
            <a:xfrm>
              <a:off x="3467" y="3171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5" name="Rectangle 3907"/>
            <p:cNvSpPr>
              <a:spLocks noChangeArrowheads="1"/>
            </p:cNvSpPr>
            <p:nvPr/>
          </p:nvSpPr>
          <p:spPr bwMode="auto">
            <a:xfrm>
              <a:off x="3467" y="3175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6" name="Rectangle 3908"/>
            <p:cNvSpPr>
              <a:spLocks noChangeArrowheads="1"/>
            </p:cNvSpPr>
            <p:nvPr/>
          </p:nvSpPr>
          <p:spPr bwMode="auto">
            <a:xfrm>
              <a:off x="3467" y="3180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7" name="Rectangle 3909"/>
            <p:cNvSpPr>
              <a:spLocks noChangeArrowheads="1"/>
            </p:cNvSpPr>
            <p:nvPr/>
          </p:nvSpPr>
          <p:spPr bwMode="auto">
            <a:xfrm>
              <a:off x="3467" y="3183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8" name="Rectangle 3910"/>
            <p:cNvSpPr>
              <a:spLocks noChangeArrowheads="1"/>
            </p:cNvSpPr>
            <p:nvPr/>
          </p:nvSpPr>
          <p:spPr bwMode="auto">
            <a:xfrm>
              <a:off x="3467" y="3188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9" name="Rectangle 3911"/>
            <p:cNvSpPr>
              <a:spLocks noChangeArrowheads="1"/>
            </p:cNvSpPr>
            <p:nvPr/>
          </p:nvSpPr>
          <p:spPr bwMode="auto">
            <a:xfrm>
              <a:off x="3467" y="3192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0" name="Rectangle 3912"/>
            <p:cNvSpPr>
              <a:spLocks noChangeArrowheads="1"/>
            </p:cNvSpPr>
            <p:nvPr/>
          </p:nvSpPr>
          <p:spPr bwMode="auto">
            <a:xfrm>
              <a:off x="3467" y="3196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1" name="Rectangle 3913"/>
            <p:cNvSpPr>
              <a:spLocks noChangeArrowheads="1"/>
            </p:cNvSpPr>
            <p:nvPr/>
          </p:nvSpPr>
          <p:spPr bwMode="auto">
            <a:xfrm>
              <a:off x="3467" y="3200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2" name="Rectangle 3914"/>
            <p:cNvSpPr>
              <a:spLocks noChangeArrowheads="1"/>
            </p:cNvSpPr>
            <p:nvPr/>
          </p:nvSpPr>
          <p:spPr bwMode="auto">
            <a:xfrm>
              <a:off x="3467" y="3204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3" name="Rectangle 3915"/>
            <p:cNvSpPr>
              <a:spLocks noChangeArrowheads="1"/>
            </p:cNvSpPr>
            <p:nvPr/>
          </p:nvSpPr>
          <p:spPr bwMode="auto">
            <a:xfrm>
              <a:off x="3467" y="3209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4" name="Rectangle 3916"/>
            <p:cNvSpPr>
              <a:spLocks noChangeArrowheads="1"/>
            </p:cNvSpPr>
            <p:nvPr/>
          </p:nvSpPr>
          <p:spPr bwMode="auto">
            <a:xfrm>
              <a:off x="3467" y="3212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5" name="Rectangle 3917"/>
            <p:cNvSpPr>
              <a:spLocks noChangeArrowheads="1"/>
            </p:cNvSpPr>
            <p:nvPr/>
          </p:nvSpPr>
          <p:spPr bwMode="auto">
            <a:xfrm>
              <a:off x="3467" y="3217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6" name="Rectangle 3918"/>
            <p:cNvSpPr>
              <a:spLocks noChangeArrowheads="1"/>
            </p:cNvSpPr>
            <p:nvPr/>
          </p:nvSpPr>
          <p:spPr bwMode="auto">
            <a:xfrm>
              <a:off x="3467" y="3221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7" name="Rectangle 3919"/>
            <p:cNvSpPr>
              <a:spLocks noChangeArrowheads="1"/>
            </p:cNvSpPr>
            <p:nvPr/>
          </p:nvSpPr>
          <p:spPr bwMode="auto">
            <a:xfrm>
              <a:off x="3467" y="3225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8" name="Rectangle 3920"/>
            <p:cNvSpPr>
              <a:spLocks noChangeArrowheads="1"/>
            </p:cNvSpPr>
            <p:nvPr/>
          </p:nvSpPr>
          <p:spPr bwMode="auto">
            <a:xfrm>
              <a:off x="3467" y="3229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9" name="Rectangle 3921"/>
            <p:cNvSpPr>
              <a:spLocks noChangeArrowheads="1"/>
            </p:cNvSpPr>
            <p:nvPr/>
          </p:nvSpPr>
          <p:spPr bwMode="auto">
            <a:xfrm>
              <a:off x="3467" y="3233"/>
              <a:ext cx="26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0" name="Rectangle 3922"/>
            <p:cNvSpPr>
              <a:spLocks noChangeArrowheads="1"/>
            </p:cNvSpPr>
            <p:nvPr/>
          </p:nvSpPr>
          <p:spPr bwMode="auto">
            <a:xfrm>
              <a:off x="3467" y="3237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1" name="Rectangle 3923"/>
            <p:cNvSpPr>
              <a:spLocks noChangeArrowheads="1"/>
            </p:cNvSpPr>
            <p:nvPr/>
          </p:nvSpPr>
          <p:spPr bwMode="auto">
            <a:xfrm>
              <a:off x="3467" y="3241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2" name="Rectangle 3924"/>
            <p:cNvSpPr>
              <a:spLocks noChangeArrowheads="1"/>
            </p:cNvSpPr>
            <p:nvPr/>
          </p:nvSpPr>
          <p:spPr bwMode="auto">
            <a:xfrm>
              <a:off x="3467" y="3246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3" name="Rectangle 3925"/>
            <p:cNvSpPr>
              <a:spLocks noChangeArrowheads="1"/>
            </p:cNvSpPr>
            <p:nvPr/>
          </p:nvSpPr>
          <p:spPr bwMode="auto">
            <a:xfrm>
              <a:off x="3467" y="3250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4" name="Rectangle 3926"/>
            <p:cNvSpPr>
              <a:spLocks noChangeArrowheads="1"/>
            </p:cNvSpPr>
            <p:nvPr/>
          </p:nvSpPr>
          <p:spPr bwMode="auto">
            <a:xfrm>
              <a:off x="3467" y="3254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5" name="Rectangle 3927"/>
            <p:cNvSpPr>
              <a:spLocks noChangeArrowheads="1"/>
            </p:cNvSpPr>
            <p:nvPr/>
          </p:nvSpPr>
          <p:spPr bwMode="auto">
            <a:xfrm>
              <a:off x="3467" y="3258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6" name="Rectangle 3928"/>
            <p:cNvSpPr>
              <a:spLocks noChangeArrowheads="1"/>
            </p:cNvSpPr>
            <p:nvPr/>
          </p:nvSpPr>
          <p:spPr bwMode="auto">
            <a:xfrm>
              <a:off x="3467" y="3262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7" name="Rectangle 3929"/>
            <p:cNvSpPr>
              <a:spLocks noChangeArrowheads="1"/>
            </p:cNvSpPr>
            <p:nvPr/>
          </p:nvSpPr>
          <p:spPr bwMode="auto">
            <a:xfrm>
              <a:off x="3467" y="3267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8" name="Rectangle 3930"/>
            <p:cNvSpPr>
              <a:spLocks noChangeArrowheads="1"/>
            </p:cNvSpPr>
            <p:nvPr/>
          </p:nvSpPr>
          <p:spPr bwMode="auto">
            <a:xfrm>
              <a:off x="3467" y="3271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9" name="Rectangle 3931"/>
            <p:cNvSpPr>
              <a:spLocks noChangeArrowheads="1"/>
            </p:cNvSpPr>
            <p:nvPr/>
          </p:nvSpPr>
          <p:spPr bwMode="auto">
            <a:xfrm>
              <a:off x="3467" y="3276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0" name="Rectangle 3932"/>
            <p:cNvSpPr>
              <a:spLocks noChangeArrowheads="1"/>
            </p:cNvSpPr>
            <p:nvPr/>
          </p:nvSpPr>
          <p:spPr bwMode="auto">
            <a:xfrm>
              <a:off x="3467" y="3281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1" name="Rectangle 3933"/>
            <p:cNvSpPr>
              <a:spLocks noChangeArrowheads="1"/>
            </p:cNvSpPr>
            <p:nvPr/>
          </p:nvSpPr>
          <p:spPr bwMode="auto">
            <a:xfrm>
              <a:off x="3467" y="3285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2" name="Rectangle 3934"/>
            <p:cNvSpPr>
              <a:spLocks noChangeArrowheads="1"/>
            </p:cNvSpPr>
            <p:nvPr/>
          </p:nvSpPr>
          <p:spPr bwMode="auto">
            <a:xfrm>
              <a:off x="3467" y="3289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3" name="Rectangle 3935"/>
            <p:cNvSpPr>
              <a:spLocks noChangeArrowheads="1"/>
            </p:cNvSpPr>
            <p:nvPr/>
          </p:nvSpPr>
          <p:spPr bwMode="auto">
            <a:xfrm>
              <a:off x="3467" y="3293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4" name="Rectangle 3936"/>
            <p:cNvSpPr>
              <a:spLocks noChangeArrowheads="1"/>
            </p:cNvSpPr>
            <p:nvPr/>
          </p:nvSpPr>
          <p:spPr bwMode="auto">
            <a:xfrm>
              <a:off x="3467" y="3297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5" name="Rectangle 3937"/>
            <p:cNvSpPr>
              <a:spLocks noChangeArrowheads="1"/>
            </p:cNvSpPr>
            <p:nvPr/>
          </p:nvSpPr>
          <p:spPr bwMode="auto">
            <a:xfrm>
              <a:off x="3467" y="3301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6" name="Rectangle 3938"/>
            <p:cNvSpPr>
              <a:spLocks noChangeArrowheads="1"/>
            </p:cNvSpPr>
            <p:nvPr/>
          </p:nvSpPr>
          <p:spPr bwMode="auto">
            <a:xfrm>
              <a:off x="3467" y="3306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7" name="Rectangle 3939"/>
            <p:cNvSpPr>
              <a:spLocks noChangeArrowheads="1"/>
            </p:cNvSpPr>
            <p:nvPr/>
          </p:nvSpPr>
          <p:spPr bwMode="auto">
            <a:xfrm>
              <a:off x="3467" y="3310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8" name="Rectangle 3940"/>
            <p:cNvSpPr>
              <a:spLocks noChangeArrowheads="1"/>
            </p:cNvSpPr>
            <p:nvPr/>
          </p:nvSpPr>
          <p:spPr bwMode="auto">
            <a:xfrm>
              <a:off x="3467" y="3314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9" name="Rectangle 3941"/>
            <p:cNvSpPr>
              <a:spLocks noChangeArrowheads="1"/>
            </p:cNvSpPr>
            <p:nvPr/>
          </p:nvSpPr>
          <p:spPr bwMode="auto">
            <a:xfrm>
              <a:off x="3467" y="3318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0" name="Rectangle 3942"/>
            <p:cNvSpPr>
              <a:spLocks noChangeArrowheads="1"/>
            </p:cNvSpPr>
            <p:nvPr/>
          </p:nvSpPr>
          <p:spPr bwMode="auto">
            <a:xfrm>
              <a:off x="3467" y="3322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1" name="Rectangle 3943"/>
            <p:cNvSpPr>
              <a:spLocks noChangeArrowheads="1"/>
            </p:cNvSpPr>
            <p:nvPr/>
          </p:nvSpPr>
          <p:spPr bwMode="auto">
            <a:xfrm>
              <a:off x="3467" y="3326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2" name="Rectangle 3944"/>
            <p:cNvSpPr>
              <a:spLocks noChangeArrowheads="1"/>
            </p:cNvSpPr>
            <p:nvPr/>
          </p:nvSpPr>
          <p:spPr bwMode="auto">
            <a:xfrm>
              <a:off x="3467" y="3330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3" name="Rectangle 3945"/>
            <p:cNvSpPr>
              <a:spLocks noChangeArrowheads="1"/>
            </p:cNvSpPr>
            <p:nvPr/>
          </p:nvSpPr>
          <p:spPr bwMode="auto">
            <a:xfrm>
              <a:off x="3467" y="3334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4" name="Rectangle 3946"/>
            <p:cNvSpPr>
              <a:spLocks noChangeArrowheads="1"/>
            </p:cNvSpPr>
            <p:nvPr/>
          </p:nvSpPr>
          <p:spPr bwMode="auto">
            <a:xfrm>
              <a:off x="3467" y="3339"/>
              <a:ext cx="26" cy="3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5" name="Rectangle 3947"/>
            <p:cNvSpPr>
              <a:spLocks noChangeArrowheads="1"/>
            </p:cNvSpPr>
            <p:nvPr/>
          </p:nvSpPr>
          <p:spPr bwMode="auto">
            <a:xfrm>
              <a:off x="3467" y="3342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6" name="Rectangle 3948"/>
            <p:cNvSpPr>
              <a:spLocks noChangeArrowheads="1"/>
            </p:cNvSpPr>
            <p:nvPr/>
          </p:nvSpPr>
          <p:spPr bwMode="auto">
            <a:xfrm>
              <a:off x="3467" y="3347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7" name="Rectangle 3949"/>
            <p:cNvSpPr>
              <a:spLocks noChangeArrowheads="1"/>
            </p:cNvSpPr>
            <p:nvPr/>
          </p:nvSpPr>
          <p:spPr bwMode="auto">
            <a:xfrm>
              <a:off x="3467" y="3351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8" name="Rectangle 3950"/>
            <p:cNvSpPr>
              <a:spLocks noChangeArrowheads="1"/>
            </p:cNvSpPr>
            <p:nvPr/>
          </p:nvSpPr>
          <p:spPr bwMode="auto">
            <a:xfrm>
              <a:off x="3467" y="3355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9" name="Rectangle 3951"/>
            <p:cNvSpPr>
              <a:spLocks noChangeArrowheads="1"/>
            </p:cNvSpPr>
            <p:nvPr/>
          </p:nvSpPr>
          <p:spPr bwMode="auto">
            <a:xfrm>
              <a:off x="3467" y="3359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0" name="Rectangle 3952"/>
            <p:cNvSpPr>
              <a:spLocks noChangeArrowheads="1"/>
            </p:cNvSpPr>
            <p:nvPr/>
          </p:nvSpPr>
          <p:spPr bwMode="auto">
            <a:xfrm>
              <a:off x="3467" y="3363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1" name="Rectangle 3953"/>
            <p:cNvSpPr>
              <a:spLocks noChangeArrowheads="1"/>
            </p:cNvSpPr>
            <p:nvPr/>
          </p:nvSpPr>
          <p:spPr bwMode="auto">
            <a:xfrm>
              <a:off x="3467" y="3368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2" name="Rectangle 3954"/>
            <p:cNvSpPr>
              <a:spLocks noChangeArrowheads="1"/>
            </p:cNvSpPr>
            <p:nvPr/>
          </p:nvSpPr>
          <p:spPr bwMode="auto">
            <a:xfrm>
              <a:off x="3467" y="3371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3" name="Rectangle 3955"/>
            <p:cNvSpPr>
              <a:spLocks noChangeArrowheads="1"/>
            </p:cNvSpPr>
            <p:nvPr/>
          </p:nvSpPr>
          <p:spPr bwMode="auto">
            <a:xfrm>
              <a:off x="3467" y="3376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4" name="Rectangle 3956"/>
            <p:cNvSpPr>
              <a:spLocks noChangeArrowheads="1"/>
            </p:cNvSpPr>
            <p:nvPr/>
          </p:nvSpPr>
          <p:spPr bwMode="auto">
            <a:xfrm>
              <a:off x="3467" y="3380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5" name="Rectangle 3957"/>
            <p:cNvSpPr>
              <a:spLocks noChangeArrowheads="1"/>
            </p:cNvSpPr>
            <p:nvPr/>
          </p:nvSpPr>
          <p:spPr bwMode="auto">
            <a:xfrm>
              <a:off x="3467" y="3384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6" name="Rectangle 3958"/>
            <p:cNvSpPr>
              <a:spLocks noChangeArrowheads="1"/>
            </p:cNvSpPr>
            <p:nvPr/>
          </p:nvSpPr>
          <p:spPr bwMode="auto">
            <a:xfrm>
              <a:off x="3467" y="3388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7" name="Rectangle 3959"/>
            <p:cNvSpPr>
              <a:spLocks noChangeArrowheads="1"/>
            </p:cNvSpPr>
            <p:nvPr/>
          </p:nvSpPr>
          <p:spPr bwMode="auto">
            <a:xfrm>
              <a:off x="3467" y="3392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8" name="Rectangle 3960"/>
            <p:cNvSpPr>
              <a:spLocks noChangeArrowheads="1"/>
            </p:cNvSpPr>
            <p:nvPr/>
          </p:nvSpPr>
          <p:spPr bwMode="auto">
            <a:xfrm>
              <a:off x="3467" y="3397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9" name="Rectangle 3961"/>
            <p:cNvSpPr>
              <a:spLocks noChangeArrowheads="1"/>
            </p:cNvSpPr>
            <p:nvPr/>
          </p:nvSpPr>
          <p:spPr bwMode="auto">
            <a:xfrm>
              <a:off x="3467" y="3400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0" name="Rectangle 3962"/>
            <p:cNvSpPr>
              <a:spLocks noChangeArrowheads="1"/>
            </p:cNvSpPr>
            <p:nvPr/>
          </p:nvSpPr>
          <p:spPr bwMode="auto">
            <a:xfrm>
              <a:off x="3467" y="3405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1" name="Rectangle 3963"/>
            <p:cNvSpPr>
              <a:spLocks noChangeArrowheads="1"/>
            </p:cNvSpPr>
            <p:nvPr/>
          </p:nvSpPr>
          <p:spPr bwMode="auto">
            <a:xfrm>
              <a:off x="3467" y="3409"/>
              <a:ext cx="26" cy="2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2" name="Rectangle 3964"/>
            <p:cNvSpPr>
              <a:spLocks noChangeArrowheads="1"/>
            </p:cNvSpPr>
            <p:nvPr/>
          </p:nvSpPr>
          <p:spPr bwMode="auto">
            <a:xfrm>
              <a:off x="3467" y="3147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3" name="Picture 396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4" name="Picture 3966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5" name="Rectangle 3967"/>
            <p:cNvSpPr>
              <a:spLocks noChangeArrowheads="1"/>
            </p:cNvSpPr>
            <p:nvPr/>
          </p:nvSpPr>
          <p:spPr bwMode="auto">
            <a:xfrm>
              <a:off x="3660" y="3135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6" name="Picture 396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7" name="Picture 3969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8" name="Rectangle 3970"/>
            <p:cNvSpPr>
              <a:spLocks noChangeArrowheads="1"/>
            </p:cNvSpPr>
            <p:nvPr/>
          </p:nvSpPr>
          <p:spPr bwMode="auto">
            <a:xfrm>
              <a:off x="3632" y="3161"/>
              <a:ext cx="49" cy="2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9" name="Line 3971"/>
            <p:cNvSpPr>
              <a:spLocks noChangeShapeType="1"/>
            </p:cNvSpPr>
            <p:nvPr/>
          </p:nvSpPr>
          <p:spPr bwMode="auto">
            <a:xfrm>
              <a:off x="3632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0" name="Line 3972"/>
            <p:cNvSpPr>
              <a:spLocks noChangeShapeType="1"/>
            </p:cNvSpPr>
            <p:nvPr/>
          </p:nvSpPr>
          <p:spPr bwMode="auto">
            <a:xfrm>
              <a:off x="3681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1" name="Rectangle 3973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2" name="Rectangle 3974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3" name="Rectangle 3975"/>
            <p:cNvSpPr>
              <a:spLocks noChangeArrowheads="1"/>
            </p:cNvSpPr>
            <p:nvPr/>
          </p:nvSpPr>
          <p:spPr bwMode="auto">
            <a:xfrm>
              <a:off x="3643" y="3174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4" name="Rectangle 3976"/>
            <p:cNvSpPr>
              <a:spLocks noChangeArrowheads="1"/>
            </p:cNvSpPr>
            <p:nvPr/>
          </p:nvSpPr>
          <p:spPr bwMode="auto">
            <a:xfrm>
              <a:off x="3652" y="3174"/>
              <a:ext cx="8" cy="4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5" name="Rectangle 3977"/>
            <p:cNvSpPr>
              <a:spLocks noChangeArrowheads="1"/>
            </p:cNvSpPr>
            <p:nvPr/>
          </p:nvSpPr>
          <p:spPr bwMode="auto">
            <a:xfrm>
              <a:off x="3643" y="3170"/>
              <a:ext cx="1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6" name="Rectangle 3978"/>
            <p:cNvSpPr>
              <a:spLocks noChangeArrowheads="1"/>
            </p:cNvSpPr>
            <p:nvPr/>
          </p:nvSpPr>
          <p:spPr bwMode="auto">
            <a:xfrm>
              <a:off x="3644" y="3170"/>
              <a:ext cx="1" cy="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7" name="Rectangle 3979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8" name="Rectangle 3980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9" name="Rectangle 3981"/>
            <p:cNvSpPr>
              <a:spLocks noChangeArrowheads="1"/>
            </p:cNvSpPr>
            <p:nvPr/>
          </p:nvSpPr>
          <p:spPr bwMode="auto">
            <a:xfrm>
              <a:off x="3646" y="3170"/>
              <a:ext cx="1" cy="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0" name="Rectangle 3982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1" name="Rectangle 3983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2" name="Rectangle 3984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3" name="Rectangle 3985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4" name="Rectangle 3986"/>
            <p:cNvSpPr>
              <a:spLocks noChangeArrowheads="1"/>
            </p:cNvSpPr>
            <p:nvPr/>
          </p:nvSpPr>
          <p:spPr bwMode="auto">
            <a:xfrm>
              <a:off x="3649" y="3170"/>
              <a:ext cx="1" cy="3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5" name="Rectangle 3987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6" name="Rectangle 3988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7" name="Rectangle 3989"/>
            <p:cNvSpPr>
              <a:spLocks noChangeArrowheads="1"/>
            </p:cNvSpPr>
            <p:nvPr/>
          </p:nvSpPr>
          <p:spPr bwMode="auto">
            <a:xfrm>
              <a:off x="3651" y="3170"/>
              <a:ext cx="1" cy="3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8" name="Rectangle 3990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9" name="Rectangle 3991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0" name="Rectangle 3992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1" name="Rectangle 3993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2" name="Rectangle 3994"/>
            <p:cNvSpPr>
              <a:spLocks noChangeArrowheads="1"/>
            </p:cNvSpPr>
            <p:nvPr/>
          </p:nvSpPr>
          <p:spPr bwMode="auto">
            <a:xfrm>
              <a:off x="3654" y="3170"/>
              <a:ext cx="1" cy="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3" name="Rectangle 3995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4" name="Rectangle 3996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5" name="Rectangle 3997"/>
            <p:cNvSpPr>
              <a:spLocks noChangeArrowheads="1"/>
            </p:cNvSpPr>
            <p:nvPr/>
          </p:nvSpPr>
          <p:spPr bwMode="auto">
            <a:xfrm>
              <a:off x="3656" y="3170"/>
              <a:ext cx="1" cy="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6" name="Rectangle 3998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7" name="Rectangle 3999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8" name="Rectangle 4000"/>
            <p:cNvSpPr>
              <a:spLocks noChangeArrowheads="1"/>
            </p:cNvSpPr>
            <p:nvPr/>
          </p:nvSpPr>
          <p:spPr bwMode="auto">
            <a:xfrm>
              <a:off x="3658" y="3170"/>
              <a:ext cx="1" cy="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9" name="Rectangle 4001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0" name="Rectangle 4002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1" name="Rectangle 4003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2" name="Rectangle 4004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3" name="Rectangle 4005"/>
            <p:cNvSpPr>
              <a:spLocks noChangeArrowheads="1"/>
            </p:cNvSpPr>
            <p:nvPr/>
          </p:nvSpPr>
          <p:spPr bwMode="auto">
            <a:xfrm>
              <a:off x="3661" y="3170"/>
              <a:ext cx="1" cy="3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4" name="Rectangle 4006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5" name="Rectangle 4007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6" name="Rectangle 4008"/>
            <p:cNvSpPr>
              <a:spLocks noChangeArrowheads="1"/>
            </p:cNvSpPr>
            <p:nvPr/>
          </p:nvSpPr>
          <p:spPr bwMode="auto">
            <a:xfrm>
              <a:off x="3663" y="3170"/>
              <a:ext cx="1" cy="3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7" name="Rectangle 4009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8" name="Rectangle 4010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9" name="Rectangle 4011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0" name="Rectangle 4012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1" name="Rectangle 4013"/>
            <p:cNvSpPr>
              <a:spLocks noChangeArrowheads="1"/>
            </p:cNvSpPr>
            <p:nvPr/>
          </p:nvSpPr>
          <p:spPr bwMode="auto">
            <a:xfrm>
              <a:off x="3666" y="3170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2" name="Rectangle 4014"/>
            <p:cNvSpPr>
              <a:spLocks noChangeArrowheads="1"/>
            </p:cNvSpPr>
            <p:nvPr/>
          </p:nvSpPr>
          <p:spPr bwMode="auto">
            <a:xfrm>
              <a:off x="3667" y="3170"/>
              <a:ext cx="1" cy="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223" name="Rectangle 4015"/>
          <p:cNvSpPr>
            <a:spLocks noChangeArrowheads="1"/>
          </p:cNvSpPr>
          <p:nvPr/>
        </p:nvSpPr>
        <p:spPr bwMode="auto">
          <a:xfrm>
            <a:off x="5821363" y="50323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4" name="Rectangle 4016"/>
          <p:cNvSpPr>
            <a:spLocks noChangeArrowheads="1"/>
          </p:cNvSpPr>
          <p:nvPr/>
        </p:nvSpPr>
        <p:spPr bwMode="auto">
          <a:xfrm>
            <a:off x="5822950" y="50323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5" name="Rectangle 4017"/>
          <p:cNvSpPr>
            <a:spLocks noChangeArrowheads="1"/>
          </p:cNvSpPr>
          <p:nvPr/>
        </p:nvSpPr>
        <p:spPr bwMode="auto">
          <a:xfrm>
            <a:off x="5810250" y="50387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6" name="Freeform 4018"/>
          <p:cNvSpPr>
            <a:spLocks/>
          </p:cNvSpPr>
          <p:nvPr/>
        </p:nvSpPr>
        <p:spPr bwMode="auto">
          <a:xfrm>
            <a:off x="5491163" y="4927600"/>
            <a:ext cx="396875" cy="519113"/>
          </a:xfrm>
          <a:custGeom>
            <a:avLst/>
            <a:gdLst/>
            <a:ahLst/>
            <a:cxnLst>
              <a:cxn ang="0">
                <a:pos x="67" y="653"/>
              </a:cxn>
              <a:cxn ang="0">
                <a:pos x="67" y="634"/>
              </a:cxn>
              <a:cxn ang="0">
                <a:pos x="0" y="634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3"/>
              </a:cxn>
              <a:cxn ang="0">
                <a:pos x="67" y="653"/>
              </a:cxn>
            </a:cxnLst>
            <a:rect l="0" t="0" r="r" b="b"/>
            <a:pathLst>
              <a:path w="500" h="653">
                <a:moveTo>
                  <a:pt x="67" y="653"/>
                </a:moveTo>
                <a:lnTo>
                  <a:pt x="67" y="634"/>
                </a:lnTo>
                <a:lnTo>
                  <a:pt x="0" y="634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3"/>
                </a:lnTo>
                <a:lnTo>
                  <a:pt x="67" y="65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7" name="Rectangle 4019"/>
          <p:cNvSpPr>
            <a:spLocks noChangeArrowheads="1"/>
          </p:cNvSpPr>
          <p:nvPr/>
        </p:nvSpPr>
        <p:spPr bwMode="auto">
          <a:xfrm>
            <a:off x="5213350" y="5084763"/>
            <a:ext cx="288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RAL</a:t>
            </a:r>
          </a:p>
        </p:txBody>
      </p:sp>
      <p:sp>
        <p:nvSpPr>
          <p:cNvPr id="354228" name="Freeform 4020"/>
          <p:cNvSpPr>
            <a:spLocks noEditPoints="1"/>
          </p:cNvSpPr>
          <p:nvPr/>
        </p:nvSpPr>
        <p:spPr bwMode="auto">
          <a:xfrm>
            <a:off x="1882775" y="1473200"/>
            <a:ext cx="312738" cy="6508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9" y="81"/>
              </a:cxn>
              <a:cxn ang="0">
                <a:pos x="329" y="64"/>
              </a:cxn>
              <a:cxn ang="0">
                <a:pos x="0" y="64"/>
              </a:cxn>
              <a:cxn ang="0">
                <a:pos x="0" y="81"/>
              </a:cxn>
              <a:cxn ang="0">
                <a:pos x="329" y="81"/>
              </a:cxn>
              <a:cxn ang="0">
                <a:pos x="392" y="16"/>
              </a:cxn>
              <a:cxn ang="0">
                <a:pos x="392" y="0"/>
              </a:cxn>
              <a:cxn ang="0">
                <a:pos x="329" y="64"/>
              </a:cxn>
              <a:cxn ang="0">
                <a:pos x="329" y="81"/>
              </a:cxn>
            </a:cxnLst>
            <a:rect l="0" t="0" r="r" b="b"/>
            <a:pathLst>
              <a:path w="392" h="81">
                <a:moveTo>
                  <a:pt x="0" y="81"/>
                </a:moveTo>
                <a:lnTo>
                  <a:pt x="329" y="81"/>
                </a:lnTo>
                <a:lnTo>
                  <a:pt x="329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9" y="81"/>
                </a:moveTo>
                <a:lnTo>
                  <a:pt x="392" y="16"/>
                </a:lnTo>
                <a:lnTo>
                  <a:pt x="392" y="0"/>
                </a:lnTo>
                <a:lnTo>
                  <a:pt x="329" y="64"/>
                </a:lnTo>
                <a:lnTo>
                  <a:pt x="329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9" name="Freeform 4021"/>
          <p:cNvSpPr>
            <a:spLocks/>
          </p:cNvSpPr>
          <p:nvPr/>
        </p:nvSpPr>
        <p:spPr bwMode="auto">
          <a:xfrm>
            <a:off x="2151063" y="1079500"/>
            <a:ext cx="50800" cy="446088"/>
          </a:xfrm>
          <a:custGeom>
            <a:avLst/>
            <a:gdLst/>
            <a:ahLst/>
            <a:cxnLst>
              <a:cxn ang="0">
                <a:pos x="0" y="560"/>
              </a:cxn>
              <a:cxn ang="0">
                <a:pos x="64" y="496"/>
              </a:cxn>
              <a:cxn ang="0">
                <a:pos x="64" y="0"/>
              </a:cxn>
              <a:cxn ang="0">
                <a:pos x="0" y="63"/>
              </a:cxn>
              <a:cxn ang="0">
                <a:pos x="0" y="560"/>
              </a:cxn>
            </a:cxnLst>
            <a:rect l="0" t="0" r="r" b="b"/>
            <a:pathLst>
              <a:path w="64" h="560">
                <a:moveTo>
                  <a:pt x="0" y="560"/>
                </a:moveTo>
                <a:lnTo>
                  <a:pt x="64" y="496"/>
                </a:lnTo>
                <a:lnTo>
                  <a:pt x="64" y="0"/>
                </a:lnTo>
                <a:lnTo>
                  <a:pt x="0" y="63"/>
                </a:lnTo>
                <a:lnTo>
                  <a:pt x="0" y="56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0" name="Freeform 4022"/>
          <p:cNvSpPr>
            <a:spLocks/>
          </p:cNvSpPr>
          <p:nvPr/>
        </p:nvSpPr>
        <p:spPr bwMode="auto">
          <a:xfrm>
            <a:off x="1871663" y="1079500"/>
            <a:ext cx="330200" cy="50800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353" y="63"/>
              </a:cxn>
              <a:cxn ang="0">
                <a:pos x="0" y="63"/>
              </a:cxn>
            </a:cxnLst>
            <a:rect l="0" t="0" r="r" b="b"/>
            <a:pathLst>
              <a:path w="417" h="63">
                <a:moveTo>
                  <a:pt x="0" y="63"/>
                </a:moveTo>
                <a:lnTo>
                  <a:pt x="64" y="0"/>
                </a:lnTo>
                <a:lnTo>
                  <a:pt x="417" y="0"/>
                </a:lnTo>
                <a:lnTo>
                  <a:pt x="353" y="63"/>
                </a:lnTo>
                <a:lnTo>
                  <a:pt x="0" y="63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1" name="Rectangle 4023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2" name="Rectangle 4024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3" name="Rectangle 4025"/>
          <p:cNvSpPr>
            <a:spLocks noChangeArrowheads="1"/>
          </p:cNvSpPr>
          <p:nvPr/>
        </p:nvSpPr>
        <p:spPr bwMode="auto">
          <a:xfrm>
            <a:off x="1892300" y="1247775"/>
            <a:ext cx="234950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4" name="Rectangle 4026"/>
          <p:cNvSpPr>
            <a:spLocks noChangeArrowheads="1"/>
          </p:cNvSpPr>
          <p:nvPr/>
        </p:nvSpPr>
        <p:spPr bwMode="auto">
          <a:xfrm>
            <a:off x="1892300" y="1247775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5" name="Rectangle 4027"/>
          <p:cNvSpPr>
            <a:spLocks noChangeArrowheads="1"/>
          </p:cNvSpPr>
          <p:nvPr/>
        </p:nvSpPr>
        <p:spPr bwMode="auto">
          <a:xfrm>
            <a:off x="1892300" y="1260475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6" name="Rectangle 4028"/>
          <p:cNvSpPr>
            <a:spLocks noChangeArrowheads="1"/>
          </p:cNvSpPr>
          <p:nvPr/>
        </p:nvSpPr>
        <p:spPr bwMode="auto">
          <a:xfrm>
            <a:off x="1892300" y="1273175"/>
            <a:ext cx="234950" cy="111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7" name="Rectangle 4029"/>
          <p:cNvSpPr>
            <a:spLocks noChangeArrowheads="1"/>
          </p:cNvSpPr>
          <p:nvPr/>
        </p:nvSpPr>
        <p:spPr bwMode="auto">
          <a:xfrm>
            <a:off x="1892300" y="1284288"/>
            <a:ext cx="234950" cy="142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8" name="Rectangle 4030"/>
          <p:cNvSpPr>
            <a:spLocks noChangeArrowheads="1"/>
          </p:cNvSpPr>
          <p:nvPr/>
        </p:nvSpPr>
        <p:spPr bwMode="auto">
          <a:xfrm>
            <a:off x="1892300" y="1298575"/>
            <a:ext cx="234950" cy="111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9" name="Rectangle 4031"/>
          <p:cNvSpPr>
            <a:spLocks noChangeArrowheads="1"/>
          </p:cNvSpPr>
          <p:nvPr/>
        </p:nvSpPr>
        <p:spPr bwMode="auto">
          <a:xfrm>
            <a:off x="1892300" y="1309688"/>
            <a:ext cx="234950" cy="142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0" name="Rectangle 4032"/>
          <p:cNvSpPr>
            <a:spLocks noChangeArrowheads="1"/>
          </p:cNvSpPr>
          <p:nvPr/>
        </p:nvSpPr>
        <p:spPr bwMode="auto">
          <a:xfrm>
            <a:off x="1892300" y="1323975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1" name="Rectangle 4033"/>
          <p:cNvSpPr>
            <a:spLocks noChangeArrowheads="1"/>
          </p:cNvSpPr>
          <p:nvPr/>
        </p:nvSpPr>
        <p:spPr bwMode="auto">
          <a:xfrm>
            <a:off x="1892300" y="1339850"/>
            <a:ext cx="234950" cy="111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2" name="Rectangle 4034"/>
          <p:cNvSpPr>
            <a:spLocks noChangeArrowheads="1"/>
          </p:cNvSpPr>
          <p:nvPr/>
        </p:nvSpPr>
        <p:spPr bwMode="auto">
          <a:xfrm>
            <a:off x="1892300" y="1350963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3" name="Rectangle 4035"/>
          <p:cNvSpPr>
            <a:spLocks noChangeArrowheads="1"/>
          </p:cNvSpPr>
          <p:nvPr/>
        </p:nvSpPr>
        <p:spPr bwMode="auto">
          <a:xfrm>
            <a:off x="1892300" y="1363663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4" name="Rectangle 4036"/>
          <p:cNvSpPr>
            <a:spLocks noChangeArrowheads="1"/>
          </p:cNvSpPr>
          <p:nvPr/>
        </p:nvSpPr>
        <p:spPr bwMode="auto">
          <a:xfrm>
            <a:off x="1892300" y="1379538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5" name="Rectangle 4037"/>
          <p:cNvSpPr>
            <a:spLocks noChangeArrowheads="1"/>
          </p:cNvSpPr>
          <p:nvPr/>
        </p:nvSpPr>
        <p:spPr bwMode="auto">
          <a:xfrm>
            <a:off x="1892300" y="1395413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6" name="Rectangle 4038"/>
          <p:cNvSpPr>
            <a:spLocks noChangeArrowheads="1"/>
          </p:cNvSpPr>
          <p:nvPr/>
        </p:nvSpPr>
        <p:spPr bwMode="auto">
          <a:xfrm>
            <a:off x="1892300" y="1404938"/>
            <a:ext cx="234950" cy="142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7" name="Rectangle 4039"/>
          <p:cNvSpPr>
            <a:spLocks noChangeArrowheads="1"/>
          </p:cNvSpPr>
          <p:nvPr/>
        </p:nvSpPr>
        <p:spPr bwMode="auto">
          <a:xfrm>
            <a:off x="1892300" y="1419225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8" name="Rectangle 4040"/>
          <p:cNvSpPr>
            <a:spLocks noChangeArrowheads="1"/>
          </p:cNvSpPr>
          <p:nvPr/>
        </p:nvSpPr>
        <p:spPr bwMode="auto">
          <a:xfrm>
            <a:off x="1892300" y="1431925"/>
            <a:ext cx="234950" cy="111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9" name="Rectangle 4041"/>
          <p:cNvSpPr>
            <a:spLocks noChangeArrowheads="1"/>
          </p:cNvSpPr>
          <p:nvPr/>
        </p:nvSpPr>
        <p:spPr bwMode="auto">
          <a:xfrm>
            <a:off x="1892300" y="1443038"/>
            <a:ext cx="234950" cy="174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0" name="Rectangle 4042"/>
          <p:cNvSpPr>
            <a:spLocks noChangeArrowheads="1"/>
          </p:cNvSpPr>
          <p:nvPr/>
        </p:nvSpPr>
        <p:spPr bwMode="auto">
          <a:xfrm>
            <a:off x="1892300" y="1460500"/>
            <a:ext cx="234950" cy="1270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1" name="Rectangle 4043"/>
          <p:cNvSpPr>
            <a:spLocks noChangeArrowheads="1"/>
          </p:cNvSpPr>
          <p:nvPr/>
        </p:nvSpPr>
        <p:spPr bwMode="auto">
          <a:xfrm>
            <a:off x="1892300" y="1473200"/>
            <a:ext cx="234950" cy="111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2" name="Rectangle 4044"/>
          <p:cNvSpPr>
            <a:spLocks noChangeArrowheads="1"/>
          </p:cNvSpPr>
          <p:nvPr/>
        </p:nvSpPr>
        <p:spPr bwMode="auto">
          <a:xfrm>
            <a:off x="1892300" y="1484313"/>
            <a:ext cx="234950" cy="142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3" name="Rectangle 4045"/>
          <p:cNvSpPr>
            <a:spLocks noChangeArrowheads="1"/>
          </p:cNvSpPr>
          <p:nvPr/>
        </p:nvSpPr>
        <p:spPr bwMode="auto">
          <a:xfrm>
            <a:off x="1892300" y="1498600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4" name="Rectangle 4046"/>
          <p:cNvSpPr>
            <a:spLocks noChangeArrowheads="1"/>
          </p:cNvSpPr>
          <p:nvPr/>
        </p:nvSpPr>
        <p:spPr bwMode="auto">
          <a:xfrm>
            <a:off x="1892300" y="1376363"/>
            <a:ext cx="1588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5" name="Rectangle 4047"/>
          <p:cNvSpPr>
            <a:spLocks noChangeArrowheads="1"/>
          </p:cNvSpPr>
          <p:nvPr/>
        </p:nvSpPr>
        <p:spPr bwMode="auto">
          <a:xfrm>
            <a:off x="1893888" y="1376363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6" name="Rectangle 4048"/>
          <p:cNvSpPr>
            <a:spLocks noChangeArrowheads="1"/>
          </p:cNvSpPr>
          <p:nvPr/>
        </p:nvSpPr>
        <p:spPr bwMode="auto">
          <a:xfrm>
            <a:off x="1903413" y="1376363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7" name="Rectangle 4049"/>
          <p:cNvSpPr>
            <a:spLocks noChangeArrowheads="1"/>
          </p:cNvSpPr>
          <p:nvPr/>
        </p:nvSpPr>
        <p:spPr bwMode="auto">
          <a:xfrm>
            <a:off x="1912938" y="1376363"/>
            <a:ext cx="11112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8" name="Rectangle 4050"/>
          <p:cNvSpPr>
            <a:spLocks noChangeArrowheads="1"/>
          </p:cNvSpPr>
          <p:nvPr/>
        </p:nvSpPr>
        <p:spPr bwMode="auto">
          <a:xfrm>
            <a:off x="1924050" y="1376363"/>
            <a:ext cx="12700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9" name="Rectangle 4051"/>
          <p:cNvSpPr>
            <a:spLocks noChangeArrowheads="1"/>
          </p:cNvSpPr>
          <p:nvPr/>
        </p:nvSpPr>
        <p:spPr bwMode="auto">
          <a:xfrm>
            <a:off x="1936750" y="1376363"/>
            <a:ext cx="7938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0" name="Rectangle 4052"/>
          <p:cNvSpPr>
            <a:spLocks noChangeArrowheads="1"/>
          </p:cNvSpPr>
          <p:nvPr/>
        </p:nvSpPr>
        <p:spPr bwMode="auto">
          <a:xfrm>
            <a:off x="1944688" y="1376363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1" name="Rectangle 4053"/>
          <p:cNvSpPr>
            <a:spLocks noChangeArrowheads="1"/>
          </p:cNvSpPr>
          <p:nvPr/>
        </p:nvSpPr>
        <p:spPr bwMode="auto">
          <a:xfrm>
            <a:off x="1957388" y="1376363"/>
            <a:ext cx="14287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2" name="Rectangle 4054"/>
          <p:cNvSpPr>
            <a:spLocks noChangeArrowheads="1"/>
          </p:cNvSpPr>
          <p:nvPr/>
        </p:nvSpPr>
        <p:spPr bwMode="auto">
          <a:xfrm>
            <a:off x="1971675" y="1376363"/>
            <a:ext cx="9525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3" name="Rectangle 4055"/>
          <p:cNvSpPr>
            <a:spLocks noChangeArrowheads="1"/>
          </p:cNvSpPr>
          <p:nvPr/>
        </p:nvSpPr>
        <p:spPr bwMode="auto">
          <a:xfrm>
            <a:off x="1981200" y="1376363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4" name="Rectangle 4056"/>
          <p:cNvSpPr>
            <a:spLocks noChangeArrowheads="1"/>
          </p:cNvSpPr>
          <p:nvPr/>
        </p:nvSpPr>
        <p:spPr bwMode="auto">
          <a:xfrm>
            <a:off x="1990725" y="1376363"/>
            <a:ext cx="14288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5" name="Rectangle 4057"/>
          <p:cNvSpPr>
            <a:spLocks noChangeArrowheads="1"/>
          </p:cNvSpPr>
          <p:nvPr/>
        </p:nvSpPr>
        <p:spPr bwMode="auto">
          <a:xfrm>
            <a:off x="2005013" y="1376363"/>
            <a:ext cx="12700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6" name="Rectangle 4058"/>
          <p:cNvSpPr>
            <a:spLocks noChangeArrowheads="1"/>
          </p:cNvSpPr>
          <p:nvPr/>
        </p:nvSpPr>
        <p:spPr bwMode="auto">
          <a:xfrm>
            <a:off x="2017713" y="1376363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7" name="Rectangle 4059"/>
          <p:cNvSpPr>
            <a:spLocks noChangeArrowheads="1"/>
          </p:cNvSpPr>
          <p:nvPr/>
        </p:nvSpPr>
        <p:spPr bwMode="auto">
          <a:xfrm>
            <a:off x="2027238" y="1376363"/>
            <a:ext cx="11112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8" name="Rectangle 4060"/>
          <p:cNvSpPr>
            <a:spLocks noChangeArrowheads="1"/>
          </p:cNvSpPr>
          <p:nvPr/>
        </p:nvSpPr>
        <p:spPr bwMode="auto">
          <a:xfrm>
            <a:off x="2038350" y="1376363"/>
            <a:ext cx="9525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9" name="Rectangle 4061"/>
          <p:cNvSpPr>
            <a:spLocks noChangeArrowheads="1"/>
          </p:cNvSpPr>
          <p:nvPr/>
        </p:nvSpPr>
        <p:spPr bwMode="auto">
          <a:xfrm>
            <a:off x="2047875" y="1376363"/>
            <a:ext cx="11113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0" name="Rectangle 4062"/>
          <p:cNvSpPr>
            <a:spLocks noChangeArrowheads="1"/>
          </p:cNvSpPr>
          <p:nvPr/>
        </p:nvSpPr>
        <p:spPr bwMode="auto">
          <a:xfrm>
            <a:off x="2058988" y="1376363"/>
            <a:ext cx="14287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1" name="Rectangle 4063"/>
          <p:cNvSpPr>
            <a:spLocks noChangeArrowheads="1"/>
          </p:cNvSpPr>
          <p:nvPr/>
        </p:nvSpPr>
        <p:spPr bwMode="auto">
          <a:xfrm>
            <a:off x="2073275" y="1376363"/>
            <a:ext cx="11113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2" name="Rectangle 4064"/>
          <p:cNvSpPr>
            <a:spLocks noChangeArrowheads="1"/>
          </p:cNvSpPr>
          <p:nvPr/>
        </p:nvSpPr>
        <p:spPr bwMode="auto">
          <a:xfrm>
            <a:off x="2084388" y="1376363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3" name="Rectangle 4065"/>
          <p:cNvSpPr>
            <a:spLocks noChangeArrowheads="1"/>
          </p:cNvSpPr>
          <p:nvPr/>
        </p:nvSpPr>
        <p:spPr bwMode="auto">
          <a:xfrm>
            <a:off x="2093913" y="1376363"/>
            <a:ext cx="12700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4" name="Rectangle 4066"/>
          <p:cNvSpPr>
            <a:spLocks noChangeArrowheads="1"/>
          </p:cNvSpPr>
          <p:nvPr/>
        </p:nvSpPr>
        <p:spPr bwMode="auto">
          <a:xfrm>
            <a:off x="2106613" y="1376363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5" name="Rectangle 4067"/>
          <p:cNvSpPr>
            <a:spLocks noChangeArrowheads="1"/>
          </p:cNvSpPr>
          <p:nvPr/>
        </p:nvSpPr>
        <p:spPr bwMode="auto">
          <a:xfrm>
            <a:off x="1892300" y="1149350"/>
            <a:ext cx="234950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6" name="Rectangle 4068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7" name="Rectangle 4069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8" name="Rectangle 4070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9" name="Rectangle 4071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0" name="Rectangle 4072"/>
          <p:cNvSpPr>
            <a:spLocks noChangeArrowheads="1"/>
          </p:cNvSpPr>
          <p:nvPr/>
        </p:nvSpPr>
        <p:spPr bwMode="auto">
          <a:xfrm>
            <a:off x="1892300" y="1154113"/>
            <a:ext cx="234950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1" name="Rectangle 4073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2" name="Rectangle 4074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3" name="Rectangle 4075"/>
          <p:cNvSpPr>
            <a:spLocks noChangeArrowheads="1"/>
          </p:cNvSpPr>
          <p:nvPr/>
        </p:nvSpPr>
        <p:spPr bwMode="auto">
          <a:xfrm>
            <a:off x="1892300" y="1157288"/>
            <a:ext cx="234950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4" name="Rectangle 4076"/>
          <p:cNvSpPr>
            <a:spLocks noChangeArrowheads="1"/>
          </p:cNvSpPr>
          <p:nvPr/>
        </p:nvSpPr>
        <p:spPr bwMode="auto">
          <a:xfrm>
            <a:off x="1892300" y="11588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5" name="Rectangle 4077"/>
          <p:cNvSpPr>
            <a:spLocks noChangeArrowheads="1"/>
          </p:cNvSpPr>
          <p:nvPr/>
        </p:nvSpPr>
        <p:spPr bwMode="auto">
          <a:xfrm>
            <a:off x="1893888" y="1149350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6" name="Rectangle 4078"/>
          <p:cNvSpPr>
            <a:spLocks noChangeArrowheads="1"/>
          </p:cNvSpPr>
          <p:nvPr/>
        </p:nvSpPr>
        <p:spPr bwMode="auto">
          <a:xfrm>
            <a:off x="1892300" y="1158875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7" name="Rectangle 4079"/>
          <p:cNvSpPr>
            <a:spLocks noChangeArrowheads="1"/>
          </p:cNvSpPr>
          <p:nvPr/>
        </p:nvSpPr>
        <p:spPr bwMode="auto">
          <a:xfrm>
            <a:off x="1895475" y="1158875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8" name="Rectangle 4080"/>
          <p:cNvSpPr>
            <a:spLocks noChangeArrowheads="1"/>
          </p:cNvSpPr>
          <p:nvPr/>
        </p:nvSpPr>
        <p:spPr bwMode="auto">
          <a:xfrm>
            <a:off x="189865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9" name="Rectangle 4081"/>
          <p:cNvSpPr>
            <a:spLocks noChangeArrowheads="1"/>
          </p:cNvSpPr>
          <p:nvPr/>
        </p:nvSpPr>
        <p:spPr bwMode="auto">
          <a:xfrm>
            <a:off x="1901825" y="1158875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0" name="Rectangle 4082"/>
          <p:cNvSpPr>
            <a:spLocks noChangeArrowheads="1"/>
          </p:cNvSpPr>
          <p:nvPr/>
        </p:nvSpPr>
        <p:spPr bwMode="auto">
          <a:xfrm>
            <a:off x="1905000" y="1158875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1" name="Rectangle 4083"/>
          <p:cNvSpPr>
            <a:spLocks noChangeArrowheads="1"/>
          </p:cNvSpPr>
          <p:nvPr/>
        </p:nvSpPr>
        <p:spPr bwMode="auto">
          <a:xfrm>
            <a:off x="1906588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2" name="Rectangle 4084"/>
          <p:cNvSpPr>
            <a:spLocks noChangeArrowheads="1"/>
          </p:cNvSpPr>
          <p:nvPr/>
        </p:nvSpPr>
        <p:spPr bwMode="auto">
          <a:xfrm>
            <a:off x="1909763" y="1158875"/>
            <a:ext cx="4762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3" name="Rectangle 4085"/>
          <p:cNvSpPr>
            <a:spLocks noChangeArrowheads="1"/>
          </p:cNvSpPr>
          <p:nvPr/>
        </p:nvSpPr>
        <p:spPr bwMode="auto">
          <a:xfrm>
            <a:off x="1914525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4" name="Rectangle 4086"/>
          <p:cNvSpPr>
            <a:spLocks noChangeArrowheads="1"/>
          </p:cNvSpPr>
          <p:nvPr/>
        </p:nvSpPr>
        <p:spPr bwMode="auto">
          <a:xfrm>
            <a:off x="1917700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5" name="Rectangle 4087"/>
          <p:cNvSpPr>
            <a:spLocks noChangeArrowheads="1"/>
          </p:cNvSpPr>
          <p:nvPr/>
        </p:nvSpPr>
        <p:spPr bwMode="auto">
          <a:xfrm>
            <a:off x="1920875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6" name="Rectangle 4088"/>
          <p:cNvSpPr>
            <a:spLocks noChangeArrowheads="1"/>
          </p:cNvSpPr>
          <p:nvPr/>
        </p:nvSpPr>
        <p:spPr bwMode="auto">
          <a:xfrm>
            <a:off x="1924050" y="1158875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7" name="Rectangle 4089"/>
          <p:cNvSpPr>
            <a:spLocks noChangeArrowheads="1"/>
          </p:cNvSpPr>
          <p:nvPr/>
        </p:nvSpPr>
        <p:spPr bwMode="auto">
          <a:xfrm>
            <a:off x="1925638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8" name="Rectangle 4090"/>
          <p:cNvSpPr>
            <a:spLocks noChangeArrowheads="1"/>
          </p:cNvSpPr>
          <p:nvPr/>
        </p:nvSpPr>
        <p:spPr bwMode="auto">
          <a:xfrm>
            <a:off x="1928813" y="1158875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9" name="Rectangle 4091"/>
          <p:cNvSpPr>
            <a:spLocks noChangeArrowheads="1"/>
          </p:cNvSpPr>
          <p:nvPr/>
        </p:nvSpPr>
        <p:spPr bwMode="auto">
          <a:xfrm>
            <a:off x="1931988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0" name="Rectangle 4092"/>
          <p:cNvSpPr>
            <a:spLocks noChangeArrowheads="1"/>
          </p:cNvSpPr>
          <p:nvPr/>
        </p:nvSpPr>
        <p:spPr bwMode="auto">
          <a:xfrm>
            <a:off x="1935163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1" name="Rectangle 4093"/>
          <p:cNvSpPr>
            <a:spLocks noChangeArrowheads="1"/>
          </p:cNvSpPr>
          <p:nvPr/>
        </p:nvSpPr>
        <p:spPr bwMode="auto">
          <a:xfrm>
            <a:off x="1938338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2" name="Rectangle 4094"/>
          <p:cNvSpPr>
            <a:spLocks noChangeArrowheads="1"/>
          </p:cNvSpPr>
          <p:nvPr/>
        </p:nvSpPr>
        <p:spPr bwMode="auto">
          <a:xfrm>
            <a:off x="1941513" y="1158875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3" name="Rectangle 4095"/>
          <p:cNvSpPr>
            <a:spLocks noChangeArrowheads="1"/>
          </p:cNvSpPr>
          <p:nvPr/>
        </p:nvSpPr>
        <p:spPr bwMode="auto">
          <a:xfrm>
            <a:off x="1944688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4" name="Rectangle 4096"/>
          <p:cNvSpPr>
            <a:spLocks noChangeArrowheads="1"/>
          </p:cNvSpPr>
          <p:nvPr/>
        </p:nvSpPr>
        <p:spPr bwMode="auto">
          <a:xfrm>
            <a:off x="1947863" y="1158875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5" name="Rectangle 4097"/>
          <p:cNvSpPr>
            <a:spLocks noChangeArrowheads="1"/>
          </p:cNvSpPr>
          <p:nvPr/>
        </p:nvSpPr>
        <p:spPr bwMode="auto">
          <a:xfrm>
            <a:off x="1951038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6" name="Rectangle 4098"/>
          <p:cNvSpPr>
            <a:spLocks noChangeArrowheads="1"/>
          </p:cNvSpPr>
          <p:nvPr/>
        </p:nvSpPr>
        <p:spPr bwMode="auto">
          <a:xfrm>
            <a:off x="1954213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7" name="Rectangle 4099"/>
          <p:cNvSpPr>
            <a:spLocks noChangeArrowheads="1"/>
          </p:cNvSpPr>
          <p:nvPr/>
        </p:nvSpPr>
        <p:spPr bwMode="auto">
          <a:xfrm>
            <a:off x="1957388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8" name="Rectangle 4100"/>
          <p:cNvSpPr>
            <a:spLocks noChangeArrowheads="1"/>
          </p:cNvSpPr>
          <p:nvPr/>
        </p:nvSpPr>
        <p:spPr bwMode="auto">
          <a:xfrm>
            <a:off x="1960563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9" name="Rectangle 4101"/>
          <p:cNvSpPr>
            <a:spLocks noChangeArrowheads="1"/>
          </p:cNvSpPr>
          <p:nvPr/>
        </p:nvSpPr>
        <p:spPr bwMode="auto">
          <a:xfrm>
            <a:off x="1963738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0" name="Rectangle 4102"/>
          <p:cNvSpPr>
            <a:spLocks noChangeArrowheads="1"/>
          </p:cNvSpPr>
          <p:nvPr/>
        </p:nvSpPr>
        <p:spPr bwMode="auto">
          <a:xfrm>
            <a:off x="1966913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1" name="Rectangle 4103"/>
          <p:cNvSpPr>
            <a:spLocks noChangeArrowheads="1"/>
          </p:cNvSpPr>
          <p:nvPr/>
        </p:nvSpPr>
        <p:spPr bwMode="auto">
          <a:xfrm>
            <a:off x="1970088" y="1158875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2" name="Rectangle 4104"/>
          <p:cNvSpPr>
            <a:spLocks noChangeArrowheads="1"/>
          </p:cNvSpPr>
          <p:nvPr/>
        </p:nvSpPr>
        <p:spPr bwMode="auto">
          <a:xfrm>
            <a:off x="1971675" y="1158875"/>
            <a:ext cx="4763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3" name="Rectangle 4105"/>
          <p:cNvSpPr>
            <a:spLocks noChangeArrowheads="1"/>
          </p:cNvSpPr>
          <p:nvPr/>
        </p:nvSpPr>
        <p:spPr bwMode="auto">
          <a:xfrm>
            <a:off x="1976438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4" name="Rectangle 4106"/>
          <p:cNvSpPr>
            <a:spLocks noChangeArrowheads="1"/>
          </p:cNvSpPr>
          <p:nvPr/>
        </p:nvSpPr>
        <p:spPr bwMode="auto">
          <a:xfrm>
            <a:off x="1979613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5" name="Rectangle 4107"/>
          <p:cNvSpPr>
            <a:spLocks noChangeArrowheads="1"/>
          </p:cNvSpPr>
          <p:nvPr/>
        </p:nvSpPr>
        <p:spPr bwMode="auto">
          <a:xfrm>
            <a:off x="1982788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6" name="Rectangle 4108"/>
          <p:cNvSpPr>
            <a:spLocks noChangeArrowheads="1"/>
          </p:cNvSpPr>
          <p:nvPr/>
        </p:nvSpPr>
        <p:spPr bwMode="auto">
          <a:xfrm>
            <a:off x="1985963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7" name="Rectangle 4109"/>
          <p:cNvSpPr>
            <a:spLocks noChangeArrowheads="1"/>
          </p:cNvSpPr>
          <p:nvPr/>
        </p:nvSpPr>
        <p:spPr bwMode="auto">
          <a:xfrm>
            <a:off x="1989138" y="1158875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8" name="Rectangle 4110"/>
          <p:cNvSpPr>
            <a:spLocks noChangeArrowheads="1"/>
          </p:cNvSpPr>
          <p:nvPr/>
        </p:nvSpPr>
        <p:spPr bwMode="auto">
          <a:xfrm>
            <a:off x="19907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9" name="Rectangle 4111"/>
          <p:cNvSpPr>
            <a:spLocks noChangeArrowheads="1"/>
          </p:cNvSpPr>
          <p:nvPr/>
        </p:nvSpPr>
        <p:spPr bwMode="auto">
          <a:xfrm>
            <a:off x="1993900" y="1158875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0" name="Rectangle 4112"/>
          <p:cNvSpPr>
            <a:spLocks noChangeArrowheads="1"/>
          </p:cNvSpPr>
          <p:nvPr/>
        </p:nvSpPr>
        <p:spPr bwMode="auto">
          <a:xfrm>
            <a:off x="1997075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1" name="Rectangle 4113"/>
          <p:cNvSpPr>
            <a:spLocks noChangeArrowheads="1"/>
          </p:cNvSpPr>
          <p:nvPr/>
        </p:nvSpPr>
        <p:spPr bwMode="auto">
          <a:xfrm>
            <a:off x="2000250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2" name="Rectangle 4114"/>
          <p:cNvSpPr>
            <a:spLocks noChangeArrowheads="1"/>
          </p:cNvSpPr>
          <p:nvPr/>
        </p:nvSpPr>
        <p:spPr bwMode="auto">
          <a:xfrm>
            <a:off x="20034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3" name="Rectangle 4115"/>
          <p:cNvSpPr>
            <a:spLocks noChangeArrowheads="1"/>
          </p:cNvSpPr>
          <p:nvPr/>
        </p:nvSpPr>
        <p:spPr bwMode="auto">
          <a:xfrm>
            <a:off x="2008188" y="1158875"/>
            <a:ext cx="1587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4" name="Rectangle 4116"/>
          <p:cNvSpPr>
            <a:spLocks noChangeArrowheads="1"/>
          </p:cNvSpPr>
          <p:nvPr/>
        </p:nvSpPr>
        <p:spPr bwMode="auto">
          <a:xfrm>
            <a:off x="2009775" y="1158875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5" name="Rectangle 4117"/>
          <p:cNvSpPr>
            <a:spLocks noChangeArrowheads="1"/>
          </p:cNvSpPr>
          <p:nvPr/>
        </p:nvSpPr>
        <p:spPr bwMode="auto">
          <a:xfrm>
            <a:off x="2012950" y="1158875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6" name="Rectangle 4118"/>
          <p:cNvSpPr>
            <a:spLocks noChangeArrowheads="1"/>
          </p:cNvSpPr>
          <p:nvPr/>
        </p:nvSpPr>
        <p:spPr bwMode="auto">
          <a:xfrm>
            <a:off x="20161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7" name="Rectangle 4119"/>
          <p:cNvSpPr>
            <a:spLocks noChangeArrowheads="1"/>
          </p:cNvSpPr>
          <p:nvPr/>
        </p:nvSpPr>
        <p:spPr bwMode="auto">
          <a:xfrm>
            <a:off x="2020888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8" name="Rectangle 4120"/>
          <p:cNvSpPr>
            <a:spLocks noChangeArrowheads="1"/>
          </p:cNvSpPr>
          <p:nvPr/>
        </p:nvSpPr>
        <p:spPr bwMode="auto">
          <a:xfrm>
            <a:off x="2024063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9" name="Rectangle 4121"/>
          <p:cNvSpPr>
            <a:spLocks noChangeArrowheads="1"/>
          </p:cNvSpPr>
          <p:nvPr/>
        </p:nvSpPr>
        <p:spPr bwMode="auto">
          <a:xfrm>
            <a:off x="2027238" y="1158875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0" name="Rectangle 4122"/>
          <p:cNvSpPr>
            <a:spLocks noChangeArrowheads="1"/>
          </p:cNvSpPr>
          <p:nvPr/>
        </p:nvSpPr>
        <p:spPr bwMode="auto">
          <a:xfrm>
            <a:off x="20288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1" name="Rectangle 4123"/>
          <p:cNvSpPr>
            <a:spLocks noChangeArrowheads="1"/>
          </p:cNvSpPr>
          <p:nvPr/>
        </p:nvSpPr>
        <p:spPr bwMode="auto">
          <a:xfrm>
            <a:off x="2032000" y="1158875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2" name="Rectangle 4124"/>
          <p:cNvSpPr>
            <a:spLocks noChangeArrowheads="1"/>
          </p:cNvSpPr>
          <p:nvPr/>
        </p:nvSpPr>
        <p:spPr bwMode="auto">
          <a:xfrm>
            <a:off x="2035175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3" name="Rectangle 4125"/>
          <p:cNvSpPr>
            <a:spLocks noChangeArrowheads="1"/>
          </p:cNvSpPr>
          <p:nvPr/>
        </p:nvSpPr>
        <p:spPr bwMode="auto">
          <a:xfrm>
            <a:off x="2038350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4" name="Rectangle 4126"/>
          <p:cNvSpPr>
            <a:spLocks noChangeArrowheads="1"/>
          </p:cNvSpPr>
          <p:nvPr/>
        </p:nvSpPr>
        <p:spPr bwMode="auto">
          <a:xfrm>
            <a:off x="2041525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5" name="Rectangle 4127"/>
          <p:cNvSpPr>
            <a:spLocks noChangeArrowheads="1"/>
          </p:cNvSpPr>
          <p:nvPr/>
        </p:nvSpPr>
        <p:spPr bwMode="auto">
          <a:xfrm>
            <a:off x="2044700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6" name="Rectangle 4128"/>
          <p:cNvSpPr>
            <a:spLocks noChangeArrowheads="1"/>
          </p:cNvSpPr>
          <p:nvPr/>
        </p:nvSpPr>
        <p:spPr bwMode="auto">
          <a:xfrm>
            <a:off x="2047875" y="1158875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7" name="Rectangle 4129"/>
          <p:cNvSpPr>
            <a:spLocks noChangeArrowheads="1"/>
          </p:cNvSpPr>
          <p:nvPr/>
        </p:nvSpPr>
        <p:spPr bwMode="auto">
          <a:xfrm>
            <a:off x="2051050" y="1158875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8" name="Rectangle 4130"/>
          <p:cNvSpPr>
            <a:spLocks noChangeArrowheads="1"/>
          </p:cNvSpPr>
          <p:nvPr/>
        </p:nvSpPr>
        <p:spPr bwMode="auto">
          <a:xfrm>
            <a:off x="2054225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9" name="Rectangle 4131"/>
          <p:cNvSpPr>
            <a:spLocks noChangeArrowheads="1"/>
          </p:cNvSpPr>
          <p:nvPr/>
        </p:nvSpPr>
        <p:spPr bwMode="auto">
          <a:xfrm>
            <a:off x="2057400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0" name="Rectangle 4132"/>
          <p:cNvSpPr>
            <a:spLocks noChangeArrowheads="1"/>
          </p:cNvSpPr>
          <p:nvPr/>
        </p:nvSpPr>
        <p:spPr bwMode="auto">
          <a:xfrm>
            <a:off x="2060575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1" name="Rectangle 4133"/>
          <p:cNvSpPr>
            <a:spLocks noChangeArrowheads="1"/>
          </p:cNvSpPr>
          <p:nvPr/>
        </p:nvSpPr>
        <p:spPr bwMode="auto">
          <a:xfrm>
            <a:off x="2063750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2" name="Rectangle 4134"/>
          <p:cNvSpPr>
            <a:spLocks noChangeArrowheads="1"/>
          </p:cNvSpPr>
          <p:nvPr/>
        </p:nvSpPr>
        <p:spPr bwMode="auto">
          <a:xfrm>
            <a:off x="2066925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3" name="Rectangle 4135"/>
          <p:cNvSpPr>
            <a:spLocks noChangeArrowheads="1"/>
          </p:cNvSpPr>
          <p:nvPr/>
        </p:nvSpPr>
        <p:spPr bwMode="auto">
          <a:xfrm>
            <a:off x="2070100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4" name="Rectangle 4136"/>
          <p:cNvSpPr>
            <a:spLocks noChangeArrowheads="1"/>
          </p:cNvSpPr>
          <p:nvPr/>
        </p:nvSpPr>
        <p:spPr bwMode="auto">
          <a:xfrm>
            <a:off x="2073275" y="1158875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5" name="Rectangle 4137"/>
          <p:cNvSpPr>
            <a:spLocks noChangeArrowheads="1"/>
          </p:cNvSpPr>
          <p:nvPr/>
        </p:nvSpPr>
        <p:spPr bwMode="auto">
          <a:xfrm>
            <a:off x="2074863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6" name="Rectangle 4138"/>
          <p:cNvSpPr>
            <a:spLocks noChangeArrowheads="1"/>
          </p:cNvSpPr>
          <p:nvPr/>
        </p:nvSpPr>
        <p:spPr bwMode="auto">
          <a:xfrm>
            <a:off x="2078038" y="1158875"/>
            <a:ext cx="4762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7" name="Rectangle 4139"/>
          <p:cNvSpPr>
            <a:spLocks noChangeArrowheads="1"/>
          </p:cNvSpPr>
          <p:nvPr/>
        </p:nvSpPr>
        <p:spPr bwMode="auto">
          <a:xfrm>
            <a:off x="2082800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8" name="Rectangle 4140"/>
          <p:cNvSpPr>
            <a:spLocks noChangeArrowheads="1"/>
          </p:cNvSpPr>
          <p:nvPr/>
        </p:nvSpPr>
        <p:spPr bwMode="auto">
          <a:xfrm>
            <a:off x="2085975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9" name="Rectangle 4141"/>
          <p:cNvSpPr>
            <a:spLocks noChangeArrowheads="1"/>
          </p:cNvSpPr>
          <p:nvPr/>
        </p:nvSpPr>
        <p:spPr bwMode="auto">
          <a:xfrm>
            <a:off x="2089150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0" name="Rectangle 4142"/>
          <p:cNvSpPr>
            <a:spLocks noChangeArrowheads="1"/>
          </p:cNvSpPr>
          <p:nvPr/>
        </p:nvSpPr>
        <p:spPr bwMode="auto">
          <a:xfrm>
            <a:off x="2092325" y="1158875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1" name="Rectangle 4143"/>
          <p:cNvSpPr>
            <a:spLocks noChangeArrowheads="1"/>
          </p:cNvSpPr>
          <p:nvPr/>
        </p:nvSpPr>
        <p:spPr bwMode="auto">
          <a:xfrm>
            <a:off x="2093913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2" name="Rectangle 4144"/>
          <p:cNvSpPr>
            <a:spLocks noChangeArrowheads="1"/>
          </p:cNvSpPr>
          <p:nvPr/>
        </p:nvSpPr>
        <p:spPr bwMode="auto">
          <a:xfrm>
            <a:off x="2097088" y="1158875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3" name="Rectangle 4145"/>
          <p:cNvSpPr>
            <a:spLocks noChangeArrowheads="1"/>
          </p:cNvSpPr>
          <p:nvPr/>
        </p:nvSpPr>
        <p:spPr bwMode="auto">
          <a:xfrm>
            <a:off x="2100263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4" name="Rectangle 4146"/>
          <p:cNvSpPr>
            <a:spLocks noChangeArrowheads="1"/>
          </p:cNvSpPr>
          <p:nvPr/>
        </p:nvSpPr>
        <p:spPr bwMode="auto">
          <a:xfrm>
            <a:off x="2103438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5" name="Rectangle 4147"/>
          <p:cNvSpPr>
            <a:spLocks noChangeArrowheads="1"/>
          </p:cNvSpPr>
          <p:nvPr/>
        </p:nvSpPr>
        <p:spPr bwMode="auto">
          <a:xfrm>
            <a:off x="2106613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6" name="Rectangle 4148"/>
          <p:cNvSpPr>
            <a:spLocks noChangeArrowheads="1"/>
          </p:cNvSpPr>
          <p:nvPr/>
        </p:nvSpPr>
        <p:spPr bwMode="auto">
          <a:xfrm>
            <a:off x="2109788" y="1158875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7" name="Rectangle 4149"/>
          <p:cNvSpPr>
            <a:spLocks noChangeArrowheads="1"/>
          </p:cNvSpPr>
          <p:nvPr/>
        </p:nvSpPr>
        <p:spPr bwMode="auto">
          <a:xfrm>
            <a:off x="2112963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8" name="Rectangle 4150"/>
          <p:cNvSpPr>
            <a:spLocks noChangeArrowheads="1"/>
          </p:cNvSpPr>
          <p:nvPr/>
        </p:nvSpPr>
        <p:spPr bwMode="auto">
          <a:xfrm>
            <a:off x="2116138" y="1158875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9" name="Rectangle 4151"/>
          <p:cNvSpPr>
            <a:spLocks noChangeArrowheads="1"/>
          </p:cNvSpPr>
          <p:nvPr/>
        </p:nvSpPr>
        <p:spPr bwMode="auto">
          <a:xfrm>
            <a:off x="2119313" y="1158875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0" name="Rectangle 4152"/>
          <p:cNvSpPr>
            <a:spLocks noChangeArrowheads="1"/>
          </p:cNvSpPr>
          <p:nvPr/>
        </p:nvSpPr>
        <p:spPr bwMode="auto">
          <a:xfrm>
            <a:off x="212090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1" name="Rectangle 4153"/>
          <p:cNvSpPr>
            <a:spLocks noChangeArrowheads="1"/>
          </p:cNvSpPr>
          <p:nvPr/>
        </p:nvSpPr>
        <p:spPr bwMode="auto">
          <a:xfrm>
            <a:off x="2124075" y="1158875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2" name="Rectangle 4154"/>
          <p:cNvSpPr>
            <a:spLocks noChangeArrowheads="1"/>
          </p:cNvSpPr>
          <p:nvPr/>
        </p:nvSpPr>
        <p:spPr bwMode="auto">
          <a:xfrm>
            <a:off x="1893888" y="1158875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3" name="Rectangle 4155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4" name="Rectangle 4156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5" name="Rectangle 4157"/>
          <p:cNvSpPr>
            <a:spLocks noChangeArrowheads="1"/>
          </p:cNvSpPr>
          <p:nvPr/>
        </p:nvSpPr>
        <p:spPr bwMode="auto">
          <a:xfrm>
            <a:off x="1901825" y="1168400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6" name="Rectangle 4158"/>
          <p:cNvSpPr>
            <a:spLocks noChangeArrowheads="1"/>
          </p:cNvSpPr>
          <p:nvPr/>
        </p:nvSpPr>
        <p:spPr bwMode="auto">
          <a:xfrm>
            <a:off x="1933575" y="1168400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7" name="Rectangle 4159"/>
          <p:cNvSpPr>
            <a:spLocks noChangeArrowheads="1"/>
          </p:cNvSpPr>
          <p:nvPr/>
        </p:nvSpPr>
        <p:spPr bwMode="auto">
          <a:xfrm>
            <a:off x="1901825" y="1177925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8" name="Rectangle 4160"/>
          <p:cNvSpPr>
            <a:spLocks noChangeArrowheads="1"/>
          </p:cNvSpPr>
          <p:nvPr/>
        </p:nvSpPr>
        <p:spPr bwMode="auto">
          <a:xfrm>
            <a:off x="1917700" y="1177925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9" name="Rectangle 4161"/>
          <p:cNvSpPr>
            <a:spLocks noChangeArrowheads="1"/>
          </p:cNvSpPr>
          <p:nvPr/>
        </p:nvSpPr>
        <p:spPr bwMode="auto">
          <a:xfrm>
            <a:off x="1917700" y="1168400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0" name="Rectangle 4162"/>
          <p:cNvSpPr>
            <a:spLocks noChangeArrowheads="1"/>
          </p:cNvSpPr>
          <p:nvPr/>
        </p:nvSpPr>
        <p:spPr bwMode="auto">
          <a:xfrm>
            <a:off x="1933575" y="11779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1" name="Freeform 4163"/>
          <p:cNvSpPr>
            <a:spLocks noEditPoints="1"/>
          </p:cNvSpPr>
          <p:nvPr/>
        </p:nvSpPr>
        <p:spPr bwMode="auto">
          <a:xfrm>
            <a:off x="1893888" y="1247775"/>
            <a:ext cx="234950" cy="258763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4"/>
              </a:cxn>
              <a:cxn ang="0">
                <a:pos x="0" y="164"/>
              </a:cxn>
              <a:cxn ang="0">
                <a:pos x="0" y="160"/>
              </a:cxn>
              <a:cxn ang="0">
                <a:pos x="297" y="160"/>
              </a:cxn>
              <a:cxn ang="0">
                <a:pos x="297" y="127"/>
              </a:cxn>
              <a:cxn ang="0">
                <a:pos x="297" y="132"/>
              </a:cxn>
              <a:cxn ang="0">
                <a:pos x="0" y="132"/>
              </a:cxn>
              <a:cxn ang="0">
                <a:pos x="0" y="127"/>
              </a:cxn>
              <a:cxn ang="0">
                <a:pos x="297" y="127"/>
              </a:cxn>
              <a:cxn ang="0">
                <a:pos x="297" y="96"/>
              </a:cxn>
              <a:cxn ang="0">
                <a:pos x="297" y="99"/>
              </a:cxn>
              <a:cxn ang="0">
                <a:pos x="0" y="99"/>
              </a:cxn>
              <a:cxn ang="0">
                <a:pos x="0" y="96"/>
              </a:cxn>
              <a:cxn ang="0">
                <a:pos x="297" y="96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1"/>
              </a:cxn>
              <a:cxn ang="0">
                <a:pos x="297" y="35"/>
              </a:cxn>
              <a:cxn ang="0">
                <a:pos x="0" y="35"/>
              </a:cxn>
              <a:cxn ang="0">
                <a:pos x="0" y="31"/>
              </a:cxn>
              <a:cxn ang="0">
                <a:pos x="297" y="31"/>
              </a:cxn>
              <a:cxn ang="0">
                <a:pos x="297" y="0"/>
              </a:cxn>
              <a:cxn ang="0">
                <a:pos x="297" y="4"/>
              </a:cxn>
              <a:cxn ang="0">
                <a:pos x="0" y="4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4" y="228"/>
              </a:cxn>
              <a:cxn ang="0">
                <a:pos x="264" y="224"/>
              </a:cxn>
              <a:cxn ang="0">
                <a:pos x="297" y="224"/>
              </a:cxn>
              <a:cxn ang="0">
                <a:pos x="297" y="192"/>
              </a:cxn>
              <a:cxn ang="0">
                <a:pos x="297" y="195"/>
              </a:cxn>
              <a:cxn ang="0">
                <a:pos x="264" y="195"/>
              </a:cxn>
              <a:cxn ang="0">
                <a:pos x="264" y="192"/>
              </a:cxn>
              <a:cxn ang="0">
                <a:pos x="297" y="192"/>
              </a:cxn>
              <a:cxn ang="0">
                <a:pos x="297" y="256"/>
              </a:cxn>
              <a:cxn ang="0">
                <a:pos x="297" y="260"/>
              </a:cxn>
              <a:cxn ang="0">
                <a:pos x="0" y="260"/>
              </a:cxn>
              <a:cxn ang="0">
                <a:pos x="0" y="256"/>
              </a:cxn>
              <a:cxn ang="0">
                <a:pos x="297" y="256"/>
              </a:cxn>
              <a:cxn ang="0">
                <a:pos x="297" y="288"/>
              </a:cxn>
              <a:cxn ang="0">
                <a:pos x="297" y="293"/>
              </a:cxn>
              <a:cxn ang="0">
                <a:pos x="0" y="293"/>
              </a:cxn>
              <a:cxn ang="0">
                <a:pos x="0" y="288"/>
              </a:cxn>
              <a:cxn ang="0">
                <a:pos x="297" y="288"/>
              </a:cxn>
              <a:cxn ang="0">
                <a:pos x="297" y="320"/>
              </a:cxn>
              <a:cxn ang="0">
                <a:pos x="297" y="324"/>
              </a:cxn>
              <a:cxn ang="0">
                <a:pos x="0" y="324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4">
                <a:moveTo>
                  <a:pt x="297" y="160"/>
                </a:moveTo>
                <a:lnTo>
                  <a:pt x="297" y="164"/>
                </a:lnTo>
                <a:lnTo>
                  <a:pt x="0" y="164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7"/>
                </a:moveTo>
                <a:lnTo>
                  <a:pt x="297" y="132"/>
                </a:lnTo>
                <a:lnTo>
                  <a:pt x="0" y="132"/>
                </a:lnTo>
                <a:lnTo>
                  <a:pt x="0" y="127"/>
                </a:lnTo>
                <a:lnTo>
                  <a:pt x="297" y="127"/>
                </a:lnTo>
                <a:close/>
                <a:moveTo>
                  <a:pt x="297" y="96"/>
                </a:moveTo>
                <a:lnTo>
                  <a:pt x="297" y="99"/>
                </a:lnTo>
                <a:lnTo>
                  <a:pt x="0" y="99"/>
                </a:lnTo>
                <a:lnTo>
                  <a:pt x="0" y="96"/>
                </a:lnTo>
                <a:lnTo>
                  <a:pt x="297" y="96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1"/>
                </a:moveTo>
                <a:lnTo>
                  <a:pt x="297" y="35"/>
                </a:lnTo>
                <a:lnTo>
                  <a:pt x="0" y="35"/>
                </a:lnTo>
                <a:lnTo>
                  <a:pt x="0" y="31"/>
                </a:lnTo>
                <a:lnTo>
                  <a:pt x="297" y="31"/>
                </a:lnTo>
                <a:close/>
                <a:moveTo>
                  <a:pt x="297" y="0"/>
                </a:moveTo>
                <a:lnTo>
                  <a:pt x="297" y="4"/>
                </a:lnTo>
                <a:lnTo>
                  <a:pt x="0" y="4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4" y="228"/>
                </a:lnTo>
                <a:lnTo>
                  <a:pt x="264" y="224"/>
                </a:lnTo>
                <a:lnTo>
                  <a:pt x="297" y="224"/>
                </a:lnTo>
                <a:close/>
                <a:moveTo>
                  <a:pt x="297" y="192"/>
                </a:moveTo>
                <a:lnTo>
                  <a:pt x="297" y="195"/>
                </a:lnTo>
                <a:lnTo>
                  <a:pt x="264" y="195"/>
                </a:lnTo>
                <a:lnTo>
                  <a:pt x="264" y="192"/>
                </a:lnTo>
                <a:lnTo>
                  <a:pt x="297" y="192"/>
                </a:lnTo>
                <a:close/>
                <a:moveTo>
                  <a:pt x="297" y="256"/>
                </a:moveTo>
                <a:lnTo>
                  <a:pt x="297" y="260"/>
                </a:lnTo>
                <a:lnTo>
                  <a:pt x="0" y="260"/>
                </a:lnTo>
                <a:lnTo>
                  <a:pt x="0" y="256"/>
                </a:lnTo>
                <a:lnTo>
                  <a:pt x="297" y="256"/>
                </a:lnTo>
                <a:close/>
                <a:moveTo>
                  <a:pt x="297" y="288"/>
                </a:moveTo>
                <a:lnTo>
                  <a:pt x="297" y="293"/>
                </a:lnTo>
                <a:lnTo>
                  <a:pt x="0" y="293"/>
                </a:lnTo>
                <a:lnTo>
                  <a:pt x="0" y="288"/>
                </a:lnTo>
                <a:lnTo>
                  <a:pt x="297" y="288"/>
                </a:lnTo>
                <a:close/>
                <a:moveTo>
                  <a:pt x="297" y="320"/>
                </a:moveTo>
                <a:lnTo>
                  <a:pt x="297" y="324"/>
                </a:lnTo>
                <a:lnTo>
                  <a:pt x="0" y="324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2" name="Freeform 4164"/>
          <p:cNvSpPr>
            <a:spLocks/>
          </p:cNvSpPr>
          <p:nvPr/>
        </p:nvSpPr>
        <p:spPr bwMode="auto">
          <a:xfrm>
            <a:off x="2084388" y="1385888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1"/>
              </a:cxn>
              <a:cxn ang="0">
                <a:pos x="17" y="1"/>
              </a:cxn>
              <a:cxn ang="0">
                <a:pos x="14" y="2"/>
              </a:cxn>
              <a:cxn ang="0">
                <a:pos x="13" y="5"/>
              </a:cxn>
              <a:cxn ang="0">
                <a:pos x="10" y="6"/>
              </a:cxn>
              <a:cxn ang="0">
                <a:pos x="7" y="11"/>
              </a:cxn>
              <a:cxn ang="0">
                <a:pos x="4" y="16"/>
              </a:cxn>
              <a:cxn ang="0">
                <a:pos x="1" y="22"/>
              </a:cxn>
              <a:cxn ang="0">
                <a:pos x="0" y="30"/>
              </a:cxn>
              <a:cxn ang="0">
                <a:pos x="0" y="38"/>
              </a:cxn>
              <a:cxn ang="0">
                <a:pos x="0" y="45"/>
              </a:cxn>
              <a:cxn ang="0">
                <a:pos x="1" y="53"/>
              </a:cxn>
              <a:cxn ang="0">
                <a:pos x="4" y="59"/>
              </a:cxn>
              <a:cxn ang="0">
                <a:pos x="7" y="64"/>
              </a:cxn>
              <a:cxn ang="0">
                <a:pos x="10" y="69"/>
              </a:cxn>
              <a:cxn ang="0">
                <a:pos x="13" y="70"/>
              </a:cxn>
              <a:cxn ang="0">
                <a:pos x="14" y="73"/>
              </a:cxn>
              <a:cxn ang="0">
                <a:pos x="17" y="74"/>
              </a:cxn>
              <a:cxn ang="0">
                <a:pos x="19" y="74"/>
              </a:cxn>
              <a:cxn ang="0">
                <a:pos x="22" y="75"/>
              </a:cxn>
              <a:cxn ang="0">
                <a:pos x="24" y="75"/>
              </a:cxn>
              <a:cxn ang="0">
                <a:pos x="27" y="75"/>
              </a:cxn>
              <a:cxn ang="0">
                <a:pos x="29" y="74"/>
              </a:cxn>
              <a:cxn ang="0">
                <a:pos x="31" y="74"/>
              </a:cxn>
              <a:cxn ang="0">
                <a:pos x="33" y="73"/>
              </a:cxn>
              <a:cxn ang="0">
                <a:pos x="36" y="70"/>
              </a:cxn>
              <a:cxn ang="0">
                <a:pos x="37" y="69"/>
              </a:cxn>
              <a:cxn ang="0">
                <a:pos x="41" y="64"/>
              </a:cxn>
              <a:cxn ang="0">
                <a:pos x="44" y="59"/>
              </a:cxn>
              <a:cxn ang="0">
                <a:pos x="46" y="53"/>
              </a:cxn>
              <a:cxn ang="0">
                <a:pos x="48" y="45"/>
              </a:cxn>
              <a:cxn ang="0">
                <a:pos x="48" y="38"/>
              </a:cxn>
              <a:cxn ang="0">
                <a:pos x="48" y="38"/>
              </a:cxn>
              <a:cxn ang="0">
                <a:pos x="48" y="30"/>
              </a:cxn>
              <a:cxn ang="0">
                <a:pos x="46" y="22"/>
              </a:cxn>
              <a:cxn ang="0">
                <a:pos x="44" y="16"/>
              </a:cxn>
              <a:cxn ang="0">
                <a:pos x="41" y="11"/>
              </a:cxn>
              <a:cxn ang="0">
                <a:pos x="37" y="6"/>
              </a:cxn>
              <a:cxn ang="0">
                <a:pos x="36" y="5"/>
              </a:cxn>
              <a:cxn ang="0">
                <a:pos x="33" y="2"/>
              </a:cxn>
              <a:cxn ang="0">
                <a:pos x="31" y="1"/>
              </a:cxn>
              <a:cxn ang="0">
                <a:pos x="29" y="1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5">
                <a:moveTo>
                  <a:pt x="24" y="0"/>
                </a:moveTo>
                <a:lnTo>
                  <a:pt x="22" y="0"/>
                </a:lnTo>
                <a:lnTo>
                  <a:pt x="19" y="1"/>
                </a:lnTo>
                <a:lnTo>
                  <a:pt x="17" y="1"/>
                </a:lnTo>
                <a:lnTo>
                  <a:pt x="14" y="2"/>
                </a:lnTo>
                <a:lnTo>
                  <a:pt x="13" y="5"/>
                </a:lnTo>
                <a:lnTo>
                  <a:pt x="10" y="6"/>
                </a:lnTo>
                <a:lnTo>
                  <a:pt x="7" y="11"/>
                </a:lnTo>
                <a:lnTo>
                  <a:pt x="4" y="16"/>
                </a:lnTo>
                <a:lnTo>
                  <a:pt x="1" y="22"/>
                </a:lnTo>
                <a:lnTo>
                  <a:pt x="0" y="30"/>
                </a:lnTo>
                <a:lnTo>
                  <a:pt x="0" y="38"/>
                </a:lnTo>
                <a:lnTo>
                  <a:pt x="0" y="45"/>
                </a:lnTo>
                <a:lnTo>
                  <a:pt x="1" y="53"/>
                </a:lnTo>
                <a:lnTo>
                  <a:pt x="4" y="59"/>
                </a:lnTo>
                <a:lnTo>
                  <a:pt x="7" y="64"/>
                </a:lnTo>
                <a:lnTo>
                  <a:pt x="10" y="69"/>
                </a:lnTo>
                <a:lnTo>
                  <a:pt x="13" y="70"/>
                </a:lnTo>
                <a:lnTo>
                  <a:pt x="14" y="73"/>
                </a:lnTo>
                <a:lnTo>
                  <a:pt x="17" y="74"/>
                </a:lnTo>
                <a:lnTo>
                  <a:pt x="19" y="74"/>
                </a:lnTo>
                <a:lnTo>
                  <a:pt x="22" y="75"/>
                </a:lnTo>
                <a:lnTo>
                  <a:pt x="24" y="75"/>
                </a:lnTo>
                <a:lnTo>
                  <a:pt x="27" y="75"/>
                </a:lnTo>
                <a:lnTo>
                  <a:pt x="29" y="74"/>
                </a:lnTo>
                <a:lnTo>
                  <a:pt x="31" y="74"/>
                </a:lnTo>
                <a:lnTo>
                  <a:pt x="33" y="73"/>
                </a:lnTo>
                <a:lnTo>
                  <a:pt x="36" y="70"/>
                </a:lnTo>
                <a:lnTo>
                  <a:pt x="37" y="69"/>
                </a:lnTo>
                <a:lnTo>
                  <a:pt x="41" y="64"/>
                </a:lnTo>
                <a:lnTo>
                  <a:pt x="44" y="59"/>
                </a:lnTo>
                <a:lnTo>
                  <a:pt x="46" y="53"/>
                </a:lnTo>
                <a:lnTo>
                  <a:pt x="48" y="45"/>
                </a:lnTo>
                <a:lnTo>
                  <a:pt x="48" y="38"/>
                </a:lnTo>
                <a:lnTo>
                  <a:pt x="48" y="38"/>
                </a:lnTo>
                <a:lnTo>
                  <a:pt x="48" y="30"/>
                </a:lnTo>
                <a:lnTo>
                  <a:pt x="46" y="22"/>
                </a:lnTo>
                <a:lnTo>
                  <a:pt x="44" y="16"/>
                </a:lnTo>
                <a:lnTo>
                  <a:pt x="41" y="11"/>
                </a:lnTo>
                <a:lnTo>
                  <a:pt x="37" y="6"/>
                </a:lnTo>
                <a:lnTo>
                  <a:pt x="36" y="5"/>
                </a:lnTo>
                <a:lnTo>
                  <a:pt x="33" y="2"/>
                </a:lnTo>
                <a:lnTo>
                  <a:pt x="31" y="1"/>
                </a:lnTo>
                <a:lnTo>
                  <a:pt x="29" y="1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3" name="Picture 4165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082800" y="1384300"/>
            <a:ext cx="38100" cy="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4" name="Rectangle 4166"/>
          <p:cNvSpPr>
            <a:spLocks noChangeArrowheads="1"/>
          </p:cNvSpPr>
          <p:nvPr/>
        </p:nvSpPr>
        <p:spPr bwMode="auto">
          <a:xfrm>
            <a:off x="2101850" y="1193800"/>
            <a:ext cx="7938" cy="33178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5" name="Rectangle 4167"/>
          <p:cNvSpPr>
            <a:spLocks noChangeArrowheads="1"/>
          </p:cNvSpPr>
          <p:nvPr/>
        </p:nvSpPr>
        <p:spPr bwMode="auto">
          <a:xfrm>
            <a:off x="2100263" y="1193800"/>
            <a:ext cx="4762" cy="3317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6" name="Freeform 4168"/>
          <p:cNvSpPr>
            <a:spLocks/>
          </p:cNvSpPr>
          <p:nvPr/>
        </p:nvSpPr>
        <p:spPr bwMode="auto">
          <a:xfrm>
            <a:off x="2092325" y="1468438"/>
            <a:ext cx="20638" cy="2063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2"/>
              </a:cxn>
              <a:cxn ang="0">
                <a:pos x="2" y="9"/>
              </a:cxn>
              <a:cxn ang="0">
                <a:pos x="3" y="6"/>
              </a:cxn>
              <a:cxn ang="0">
                <a:pos x="4" y="4"/>
              </a:cxn>
              <a:cxn ang="0">
                <a:pos x="7" y="3"/>
              </a:cxn>
              <a:cxn ang="0">
                <a:pos x="9" y="1"/>
              </a:cxn>
              <a:cxn ang="0">
                <a:pos x="12" y="0"/>
              </a:cxn>
              <a:cxn ang="0">
                <a:pos x="14" y="0"/>
              </a:cxn>
              <a:cxn ang="0">
                <a:pos x="17" y="0"/>
              </a:cxn>
              <a:cxn ang="0">
                <a:pos x="19" y="1"/>
              </a:cxn>
              <a:cxn ang="0">
                <a:pos x="21" y="3"/>
              </a:cxn>
              <a:cxn ang="0">
                <a:pos x="23" y="4"/>
              </a:cxn>
              <a:cxn ang="0">
                <a:pos x="24" y="6"/>
              </a:cxn>
              <a:cxn ang="0">
                <a:pos x="26" y="9"/>
              </a:cxn>
              <a:cxn ang="0">
                <a:pos x="27" y="12"/>
              </a:cxn>
              <a:cxn ang="0">
                <a:pos x="27" y="14"/>
              </a:cxn>
              <a:cxn ang="0">
                <a:pos x="27" y="14"/>
              </a:cxn>
              <a:cxn ang="0">
                <a:pos x="27" y="17"/>
              </a:cxn>
              <a:cxn ang="0">
                <a:pos x="26" y="19"/>
              </a:cxn>
              <a:cxn ang="0">
                <a:pos x="24" y="22"/>
              </a:cxn>
              <a:cxn ang="0">
                <a:pos x="23" y="23"/>
              </a:cxn>
              <a:cxn ang="0">
                <a:pos x="21" y="24"/>
              </a:cxn>
              <a:cxn ang="0">
                <a:pos x="19" y="25"/>
              </a:cxn>
              <a:cxn ang="0">
                <a:pos x="17" y="27"/>
              </a:cxn>
              <a:cxn ang="0">
                <a:pos x="14" y="27"/>
              </a:cxn>
              <a:cxn ang="0">
                <a:pos x="12" y="27"/>
              </a:cxn>
              <a:cxn ang="0">
                <a:pos x="9" y="25"/>
              </a:cxn>
              <a:cxn ang="0">
                <a:pos x="7" y="24"/>
              </a:cxn>
              <a:cxn ang="0">
                <a:pos x="4" y="23"/>
              </a:cxn>
              <a:cxn ang="0">
                <a:pos x="3" y="22"/>
              </a:cxn>
              <a:cxn ang="0">
                <a:pos x="2" y="19"/>
              </a:cxn>
              <a:cxn ang="0">
                <a:pos x="0" y="17"/>
              </a:cxn>
              <a:cxn ang="0">
                <a:pos x="0" y="14"/>
              </a:cxn>
            </a:cxnLst>
            <a:rect l="0" t="0" r="r" b="b"/>
            <a:pathLst>
              <a:path w="27" h="27">
                <a:moveTo>
                  <a:pt x="0" y="14"/>
                </a:moveTo>
                <a:lnTo>
                  <a:pt x="0" y="12"/>
                </a:lnTo>
                <a:lnTo>
                  <a:pt x="2" y="9"/>
                </a:lnTo>
                <a:lnTo>
                  <a:pt x="3" y="6"/>
                </a:lnTo>
                <a:lnTo>
                  <a:pt x="4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7" y="0"/>
                </a:lnTo>
                <a:lnTo>
                  <a:pt x="19" y="1"/>
                </a:lnTo>
                <a:lnTo>
                  <a:pt x="21" y="3"/>
                </a:lnTo>
                <a:lnTo>
                  <a:pt x="23" y="4"/>
                </a:lnTo>
                <a:lnTo>
                  <a:pt x="24" y="6"/>
                </a:lnTo>
                <a:lnTo>
                  <a:pt x="26" y="9"/>
                </a:lnTo>
                <a:lnTo>
                  <a:pt x="27" y="12"/>
                </a:lnTo>
                <a:lnTo>
                  <a:pt x="27" y="14"/>
                </a:lnTo>
                <a:lnTo>
                  <a:pt x="27" y="14"/>
                </a:lnTo>
                <a:lnTo>
                  <a:pt x="27" y="17"/>
                </a:lnTo>
                <a:lnTo>
                  <a:pt x="26" y="19"/>
                </a:lnTo>
                <a:lnTo>
                  <a:pt x="24" y="22"/>
                </a:lnTo>
                <a:lnTo>
                  <a:pt x="23" y="23"/>
                </a:lnTo>
                <a:lnTo>
                  <a:pt x="21" y="24"/>
                </a:lnTo>
                <a:lnTo>
                  <a:pt x="19" y="25"/>
                </a:lnTo>
                <a:lnTo>
                  <a:pt x="17" y="27"/>
                </a:lnTo>
                <a:lnTo>
                  <a:pt x="14" y="27"/>
                </a:lnTo>
                <a:lnTo>
                  <a:pt x="12" y="27"/>
                </a:lnTo>
                <a:lnTo>
                  <a:pt x="9" y="25"/>
                </a:lnTo>
                <a:lnTo>
                  <a:pt x="7" y="24"/>
                </a:lnTo>
                <a:lnTo>
                  <a:pt x="4" y="23"/>
                </a:lnTo>
                <a:lnTo>
                  <a:pt x="3" y="22"/>
                </a:lnTo>
                <a:lnTo>
                  <a:pt x="2" y="19"/>
                </a:lnTo>
                <a:lnTo>
                  <a:pt x="0" y="17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7" name="Picture 4169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092325" y="1466850"/>
            <a:ext cx="20638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8" name="Freeform 4170"/>
          <p:cNvSpPr>
            <a:spLocks/>
          </p:cNvSpPr>
          <p:nvPr/>
        </p:nvSpPr>
        <p:spPr bwMode="auto">
          <a:xfrm>
            <a:off x="2097088" y="1473200"/>
            <a:ext cx="12700" cy="11113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2" y="4"/>
              </a:cxn>
              <a:cxn ang="0">
                <a:pos x="3" y="3"/>
              </a:cxn>
              <a:cxn ang="0">
                <a:pos x="5" y="0"/>
              </a:cxn>
              <a:cxn ang="0">
                <a:pos x="9" y="0"/>
              </a:cxn>
              <a:cxn ang="0">
                <a:pos x="12" y="0"/>
              </a:cxn>
              <a:cxn ang="0">
                <a:pos x="14" y="3"/>
              </a:cxn>
              <a:cxn ang="0">
                <a:pos x="17" y="4"/>
              </a:cxn>
              <a:cxn ang="0">
                <a:pos x="17" y="7"/>
              </a:cxn>
              <a:cxn ang="0">
                <a:pos x="17" y="8"/>
              </a:cxn>
              <a:cxn ang="0">
                <a:pos x="17" y="8"/>
              </a:cxn>
              <a:cxn ang="0">
                <a:pos x="17" y="9"/>
              </a:cxn>
              <a:cxn ang="0">
                <a:pos x="17" y="11"/>
              </a:cxn>
              <a:cxn ang="0">
                <a:pos x="14" y="13"/>
              </a:cxn>
              <a:cxn ang="0">
                <a:pos x="12" y="16"/>
              </a:cxn>
              <a:cxn ang="0">
                <a:pos x="10" y="16"/>
              </a:cxn>
              <a:cxn ang="0">
                <a:pos x="9" y="16"/>
              </a:cxn>
              <a:cxn ang="0">
                <a:pos x="8" y="16"/>
              </a:cxn>
              <a:cxn ang="0">
                <a:pos x="5" y="16"/>
              </a:cxn>
              <a:cxn ang="0">
                <a:pos x="3" y="13"/>
              </a:cxn>
              <a:cxn ang="0">
                <a:pos x="2" y="11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7" h="16">
                <a:moveTo>
                  <a:pt x="0" y="8"/>
                </a:moveTo>
                <a:lnTo>
                  <a:pt x="0" y="7"/>
                </a:lnTo>
                <a:lnTo>
                  <a:pt x="2" y="4"/>
                </a:lnTo>
                <a:lnTo>
                  <a:pt x="3" y="3"/>
                </a:lnTo>
                <a:lnTo>
                  <a:pt x="5" y="0"/>
                </a:lnTo>
                <a:lnTo>
                  <a:pt x="9" y="0"/>
                </a:lnTo>
                <a:lnTo>
                  <a:pt x="12" y="0"/>
                </a:lnTo>
                <a:lnTo>
                  <a:pt x="14" y="3"/>
                </a:lnTo>
                <a:lnTo>
                  <a:pt x="17" y="4"/>
                </a:lnTo>
                <a:lnTo>
                  <a:pt x="17" y="7"/>
                </a:lnTo>
                <a:lnTo>
                  <a:pt x="17" y="8"/>
                </a:lnTo>
                <a:lnTo>
                  <a:pt x="17" y="8"/>
                </a:lnTo>
                <a:lnTo>
                  <a:pt x="17" y="9"/>
                </a:lnTo>
                <a:lnTo>
                  <a:pt x="17" y="11"/>
                </a:lnTo>
                <a:lnTo>
                  <a:pt x="14" y="13"/>
                </a:lnTo>
                <a:lnTo>
                  <a:pt x="12" y="16"/>
                </a:lnTo>
                <a:lnTo>
                  <a:pt x="10" y="16"/>
                </a:lnTo>
                <a:lnTo>
                  <a:pt x="9" y="16"/>
                </a:lnTo>
                <a:lnTo>
                  <a:pt x="8" y="16"/>
                </a:lnTo>
                <a:lnTo>
                  <a:pt x="5" y="16"/>
                </a:lnTo>
                <a:lnTo>
                  <a:pt x="3" y="13"/>
                </a:lnTo>
                <a:lnTo>
                  <a:pt x="2" y="11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9" name="Picture 4171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80" name="Picture 4172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81" name="Freeform 4173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2" name="Freeform 4174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3" name="Freeform 4175"/>
          <p:cNvSpPr>
            <a:spLocks/>
          </p:cNvSpPr>
          <p:nvPr/>
        </p:nvSpPr>
        <p:spPr bwMode="auto">
          <a:xfrm>
            <a:off x="1871663" y="1079500"/>
            <a:ext cx="330200" cy="458788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0"/>
              </a:cxn>
              <a:cxn ang="0">
                <a:pos x="0" y="560"/>
              </a:cxn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417" y="496"/>
              </a:cxn>
              <a:cxn ang="0">
                <a:pos x="408" y="505"/>
              </a:cxn>
              <a:cxn ang="0">
                <a:pos x="408" y="512"/>
              </a:cxn>
              <a:cxn ang="0">
                <a:pos x="345" y="577"/>
              </a:cxn>
              <a:cxn ang="0">
                <a:pos x="16" y="577"/>
              </a:cxn>
            </a:cxnLst>
            <a:rect l="0" t="0" r="r" b="b"/>
            <a:pathLst>
              <a:path w="417" h="577">
                <a:moveTo>
                  <a:pt x="16" y="577"/>
                </a:moveTo>
                <a:lnTo>
                  <a:pt x="16" y="560"/>
                </a:lnTo>
                <a:lnTo>
                  <a:pt x="0" y="560"/>
                </a:lnTo>
                <a:lnTo>
                  <a:pt x="0" y="63"/>
                </a:lnTo>
                <a:lnTo>
                  <a:pt x="64" y="0"/>
                </a:lnTo>
                <a:lnTo>
                  <a:pt x="417" y="0"/>
                </a:lnTo>
                <a:lnTo>
                  <a:pt x="417" y="496"/>
                </a:lnTo>
                <a:lnTo>
                  <a:pt x="408" y="505"/>
                </a:lnTo>
                <a:lnTo>
                  <a:pt x="408" y="512"/>
                </a:lnTo>
                <a:lnTo>
                  <a:pt x="345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4" name="Rectangle 4176"/>
          <p:cNvSpPr>
            <a:spLocks noChangeArrowheads="1"/>
          </p:cNvSpPr>
          <p:nvPr/>
        </p:nvSpPr>
        <p:spPr bwMode="auto">
          <a:xfrm>
            <a:off x="1835150" y="1666875"/>
            <a:ext cx="163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385" name="Freeform 4177"/>
          <p:cNvSpPr>
            <a:spLocks noEditPoints="1"/>
          </p:cNvSpPr>
          <p:nvPr/>
        </p:nvSpPr>
        <p:spPr bwMode="auto">
          <a:xfrm>
            <a:off x="3430588" y="903288"/>
            <a:ext cx="311150" cy="65087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28" y="80"/>
              </a:cxn>
              <a:cxn ang="0">
                <a:pos x="328" y="64"/>
              </a:cxn>
              <a:cxn ang="0">
                <a:pos x="0" y="64"/>
              </a:cxn>
              <a:cxn ang="0">
                <a:pos x="0" y="80"/>
              </a:cxn>
              <a:cxn ang="0">
                <a:pos x="328" y="80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0"/>
              </a:cxn>
            </a:cxnLst>
            <a:rect l="0" t="0" r="r" b="b"/>
            <a:pathLst>
              <a:path w="393" h="80">
                <a:moveTo>
                  <a:pt x="0" y="80"/>
                </a:moveTo>
                <a:lnTo>
                  <a:pt x="328" y="80"/>
                </a:lnTo>
                <a:lnTo>
                  <a:pt x="328" y="64"/>
                </a:lnTo>
                <a:lnTo>
                  <a:pt x="0" y="64"/>
                </a:lnTo>
                <a:lnTo>
                  <a:pt x="0" y="80"/>
                </a:lnTo>
                <a:close/>
                <a:moveTo>
                  <a:pt x="328" y="80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6" name="Freeform 4178"/>
          <p:cNvSpPr>
            <a:spLocks/>
          </p:cNvSpPr>
          <p:nvPr/>
        </p:nvSpPr>
        <p:spPr bwMode="auto">
          <a:xfrm>
            <a:off x="3697288" y="509588"/>
            <a:ext cx="50800" cy="444500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7" name="Freeform 4179"/>
          <p:cNvSpPr>
            <a:spLocks/>
          </p:cNvSpPr>
          <p:nvPr/>
        </p:nvSpPr>
        <p:spPr bwMode="auto">
          <a:xfrm>
            <a:off x="3417888" y="5095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2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2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8" name="Rectangle 4180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9" name="Rectangle 4181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0" name="Rectangle 4182"/>
          <p:cNvSpPr>
            <a:spLocks noChangeArrowheads="1"/>
          </p:cNvSpPr>
          <p:nvPr/>
        </p:nvSpPr>
        <p:spPr bwMode="auto">
          <a:xfrm>
            <a:off x="3440113" y="6778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1" name="Rectangle 4183"/>
          <p:cNvSpPr>
            <a:spLocks noChangeArrowheads="1"/>
          </p:cNvSpPr>
          <p:nvPr/>
        </p:nvSpPr>
        <p:spPr bwMode="auto">
          <a:xfrm>
            <a:off x="3440113" y="6778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2" name="Rectangle 4184"/>
          <p:cNvSpPr>
            <a:spLocks noChangeArrowheads="1"/>
          </p:cNvSpPr>
          <p:nvPr/>
        </p:nvSpPr>
        <p:spPr bwMode="auto">
          <a:xfrm>
            <a:off x="3440113" y="69056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3" name="Rectangle 4185"/>
          <p:cNvSpPr>
            <a:spLocks noChangeArrowheads="1"/>
          </p:cNvSpPr>
          <p:nvPr/>
        </p:nvSpPr>
        <p:spPr bwMode="auto">
          <a:xfrm>
            <a:off x="3440113" y="70167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4" name="Rectangle 4186"/>
          <p:cNvSpPr>
            <a:spLocks noChangeArrowheads="1"/>
          </p:cNvSpPr>
          <p:nvPr/>
        </p:nvSpPr>
        <p:spPr bwMode="auto">
          <a:xfrm>
            <a:off x="3440113" y="7143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5" name="Rectangle 4187"/>
          <p:cNvSpPr>
            <a:spLocks noChangeArrowheads="1"/>
          </p:cNvSpPr>
          <p:nvPr/>
        </p:nvSpPr>
        <p:spPr bwMode="auto">
          <a:xfrm>
            <a:off x="3440113" y="7286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6" name="Rectangle 4188"/>
          <p:cNvSpPr>
            <a:spLocks noChangeArrowheads="1"/>
          </p:cNvSpPr>
          <p:nvPr/>
        </p:nvSpPr>
        <p:spPr bwMode="auto">
          <a:xfrm>
            <a:off x="3440113" y="7397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7" name="Rectangle 4189"/>
          <p:cNvSpPr>
            <a:spLocks noChangeArrowheads="1"/>
          </p:cNvSpPr>
          <p:nvPr/>
        </p:nvSpPr>
        <p:spPr bwMode="auto">
          <a:xfrm>
            <a:off x="3440113" y="7540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8" name="Rectangle 4190"/>
          <p:cNvSpPr>
            <a:spLocks noChangeArrowheads="1"/>
          </p:cNvSpPr>
          <p:nvPr/>
        </p:nvSpPr>
        <p:spPr bwMode="auto">
          <a:xfrm>
            <a:off x="3440113" y="7699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9" name="Rectangle 4191"/>
          <p:cNvSpPr>
            <a:spLocks noChangeArrowheads="1"/>
          </p:cNvSpPr>
          <p:nvPr/>
        </p:nvSpPr>
        <p:spPr bwMode="auto">
          <a:xfrm>
            <a:off x="3440113" y="7810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0" name="Rectangle 4192"/>
          <p:cNvSpPr>
            <a:spLocks noChangeArrowheads="1"/>
          </p:cNvSpPr>
          <p:nvPr/>
        </p:nvSpPr>
        <p:spPr bwMode="auto">
          <a:xfrm>
            <a:off x="3440113" y="7937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1" name="Rectangle 4193"/>
          <p:cNvSpPr>
            <a:spLocks noChangeArrowheads="1"/>
          </p:cNvSpPr>
          <p:nvPr/>
        </p:nvSpPr>
        <p:spPr bwMode="auto">
          <a:xfrm>
            <a:off x="3440113" y="809625"/>
            <a:ext cx="234950" cy="142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2" name="Rectangle 4194"/>
          <p:cNvSpPr>
            <a:spLocks noChangeArrowheads="1"/>
          </p:cNvSpPr>
          <p:nvPr/>
        </p:nvSpPr>
        <p:spPr bwMode="auto">
          <a:xfrm>
            <a:off x="3440113" y="82391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3" name="Rectangle 4195"/>
          <p:cNvSpPr>
            <a:spLocks noChangeArrowheads="1"/>
          </p:cNvSpPr>
          <p:nvPr/>
        </p:nvSpPr>
        <p:spPr bwMode="auto">
          <a:xfrm>
            <a:off x="3440113" y="8350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4" name="Rectangle 4196"/>
          <p:cNvSpPr>
            <a:spLocks noChangeArrowheads="1"/>
          </p:cNvSpPr>
          <p:nvPr/>
        </p:nvSpPr>
        <p:spPr bwMode="auto">
          <a:xfrm>
            <a:off x="3440113" y="8493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5" name="Rectangle 4197"/>
          <p:cNvSpPr>
            <a:spLocks noChangeArrowheads="1"/>
          </p:cNvSpPr>
          <p:nvPr/>
        </p:nvSpPr>
        <p:spPr bwMode="auto">
          <a:xfrm>
            <a:off x="3440113" y="8620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6" name="Rectangle 4198"/>
          <p:cNvSpPr>
            <a:spLocks noChangeArrowheads="1"/>
          </p:cNvSpPr>
          <p:nvPr/>
        </p:nvSpPr>
        <p:spPr bwMode="auto">
          <a:xfrm>
            <a:off x="3440113" y="8731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7" name="Rectangle 4199"/>
          <p:cNvSpPr>
            <a:spLocks noChangeArrowheads="1"/>
          </p:cNvSpPr>
          <p:nvPr/>
        </p:nvSpPr>
        <p:spPr bwMode="auto">
          <a:xfrm>
            <a:off x="3440113" y="8890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8" name="Rectangle 4200"/>
          <p:cNvSpPr>
            <a:spLocks noChangeArrowheads="1"/>
          </p:cNvSpPr>
          <p:nvPr/>
        </p:nvSpPr>
        <p:spPr bwMode="auto">
          <a:xfrm>
            <a:off x="3440113" y="9032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9" name="Rectangle 4201"/>
          <p:cNvSpPr>
            <a:spLocks noChangeArrowheads="1"/>
          </p:cNvSpPr>
          <p:nvPr/>
        </p:nvSpPr>
        <p:spPr bwMode="auto">
          <a:xfrm>
            <a:off x="3440113" y="9144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0" name="Rectangle 4202"/>
          <p:cNvSpPr>
            <a:spLocks noChangeArrowheads="1"/>
          </p:cNvSpPr>
          <p:nvPr/>
        </p:nvSpPr>
        <p:spPr bwMode="auto">
          <a:xfrm>
            <a:off x="3440113" y="9286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1" name="Rectangle 4203"/>
          <p:cNvSpPr>
            <a:spLocks noChangeArrowheads="1"/>
          </p:cNvSpPr>
          <p:nvPr/>
        </p:nvSpPr>
        <p:spPr bwMode="auto">
          <a:xfrm>
            <a:off x="3440113" y="808038"/>
            <a:ext cx="11112" cy="730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2" name="Rectangle 4204"/>
          <p:cNvSpPr>
            <a:spLocks noChangeArrowheads="1"/>
          </p:cNvSpPr>
          <p:nvPr/>
        </p:nvSpPr>
        <p:spPr bwMode="auto">
          <a:xfrm>
            <a:off x="3451225" y="808038"/>
            <a:ext cx="9525" cy="730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3" name="Rectangle 4205"/>
          <p:cNvSpPr>
            <a:spLocks noChangeArrowheads="1"/>
          </p:cNvSpPr>
          <p:nvPr/>
        </p:nvSpPr>
        <p:spPr bwMode="auto">
          <a:xfrm>
            <a:off x="3460750" y="808038"/>
            <a:ext cx="9525" cy="730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4" name="Rectangle 4206"/>
          <p:cNvSpPr>
            <a:spLocks noChangeArrowheads="1"/>
          </p:cNvSpPr>
          <p:nvPr/>
        </p:nvSpPr>
        <p:spPr bwMode="auto">
          <a:xfrm>
            <a:off x="3470275" y="808038"/>
            <a:ext cx="12700" cy="730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5" name="Rectangle 4207"/>
          <p:cNvSpPr>
            <a:spLocks noChangeArrowheads="1"/>
          </p:cNvSpPr>
          <p:nvPr/>
        </p:nvSpPr>
        <p:spPr bwMode="auto">
          <a:xfrm>
            <a:off x="3482975" y="808038"/>
            <a:ext cx="9525" cy="730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6" name="Rectangle 4208"/>
          <p:cNvSpPr>
            <a:spLocks noChangeArrowheads="1"/>
          </p:cNvSpPr>
          <p:nvPr/>
        </p:nvSpPr>
        <p:spPr bwMode="auto">
          <a:xfrm>
            <a:off x="3492500" y="808038"/>
            <a:ext cx="12700" cy="730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7" name="Rectangle 4209"/>
          <p:cNvSpPr>
            <a:spLocks noChangeArrowheads="1"/>
          </p:cNvSpPr>
          <p:nvPr/>
        </p:nvSpPr>
        <p:spPr bwMode="auto">
          <a:xfrm>
            <a:off x="3505200" y="808038"/>
            <a:ext cx="12700" cy="730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8" name="Rectangle 4210"/>
          <p:cNvSpPr>
            <a:spLocks noChangeArrowheads="1"/>
          </p:cNvSpPr>
          <p:nvPr/>
        </p:nvSpPr>
        <p:spPr bwMode="auto">
          <a:xfrm>
            <a:off x="3517900" y="808038"/>
            <a:ext cx="9525" cy="730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9" name="Rectangle 4211"/>
          <p:cNvSpPr>
            <a:spLocks noChangeArrowheads="1"/>
          </p:cNvSpPr>
          <p:nvPr/>
        </p:nvSpPr>
        <p:spPr bwMode="auto">
          <a:xfrm>
            <a:off x="3527425" y="808038"/>
            <a:ext cx="11113" cy="730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0" name="Rectangle 4212"/>
          <p:cNvSpPr>
            <a:spLocks noChangeArrowheads="1"/>
          </p:cNvSpPr>
          <p:nvPr/>
        </p:nvSpPr>
        <p:spPr bwMode="auto">
          <a:xfrm>
            <a:off x="3538538" y="808038"/>
            <a:ext cx="14287" cy="730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1" name="Rectangle 4213"/>
          <p:cNvSpPr>
            <a:spLocks noChangeArrowheads="1"/>
          </p:cNvSpPr>
          <p:nvPr/>
        </p:nvSpPr>
        <p:spPr bwMode="auto">
          <a:xfrm>
            <a:off x="3552825" y="808038"/>
            <a:ext cx="11113" cy="730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2" name="Rectangle 4214"/>
          <p:cNvSpPr>
            <a:spLocks noChangeArrowheads="1"/>
          </p:cNvSpPr>
          <p:nvPr/>
        </p:nvSpPr>
        <p:spPr bwMode="auto">
          <a:xfrm>
            <a:off x="3563938" y="808038"/>
            <a:ext cx="9525" cy="730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3" name="Rectangle 4215"/>
          <p:cNvSpPr>
            <a:spLocks noChangeArrowheads="1"/>
          </p:cNvSpPr>
          <p:nvPr/>
        </p:nvSpPr>
        <p:spPr bwMode="auto">
          <a:xfrm>
            <a:off x="3573463" y="808038"/>
            <a:ext cx="12700" cy="730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4" name="Rectangle 4216"/>
          <p:cNvSpPr>
            <a:spLocks noChangeArrowheads="1"/>
          </p:cNvSpPr>
          <p:nvPr/>
        </p:nvSpPr>
        <p:spPr bwMode="auto">
          <a:xfrm>
            <a:off x="3586163" y="808038"/>
            <a:ext cx="9525" cy="730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5" name="Rectangle 4217"/>
          <p:cNvSpPr>
            <a:spLocks noChangeArrowheads="1"/>
          </p:cNvSpPr>
          <p:nvPr/>
        </p:nvSpPr>
        <p:spPr bwMode="auto">
          <a:xfrm>
            <a:off x="3595688" y="808038"/>
            <a:ext cx="11112" cy="730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6" name="Rectangle 4218"/>
          <p:cNvSpPr>
            <a:spLocks noChangeArrowheads="1"/>
          </p:cNvSpPr>
          <p:nvPr/>
        </p:nvSpPr>
        <p:spPr bwMode="auto">
          <a:xfrm>
            <a:off x="3606800" y="808038"/>
            <a:ext cx="12700" cy="730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7" name="Rectangle 4219"/>
          <p:cNvSpPr>
            <a:spLocks noChangeArrowheads="1"/>
          </p:cNvSpPr>
          <p:nvPr/>
        </p:nvSpPr>
        <p:spPr bwMode="auto">
          <a:xfrm>
            <a:off x="3619500" y="808038"/>
            <a:ext cx="12700" cy="730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8" name="Rectangle 4220"/>
          <p:cNvSpPr>
            <a:spLocks noChangeArrowheads="1"/>
          </p:cNvSpPr>
          <p:nvPr/>
        </p:nvSpPr>
        <p:spPr bwMode="auto">
          <a:xfrm>
            <a:off x="3632200" y="808038"/>
            <a:ext cx="9525" cy="730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9" name="Rectangle 4221"/>
          <p:cNvSpPr>
            <a:spLocks noChangeArrowheads="1"/>
          </p:cNvSpPr>
          <p:nvPr/>
        </p:nvSpPr>
        <p:spPr bwMode="auto">
          <a:xfrm>
            <a:off x="3641725" y="808038"/>
            <a:ext cx="11113" cy="730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0" name="Rectangle 4222"/>
          <p:cNvSpPr>
            <a:spLocks noChangeArrowheads="1"/>
          </p:cNvSpPr>
          <p:nvPr/>
        </p:nvSpPr>
        <p:spPr bwMode="auto">
          <a:xfrm>
            <a:off x="3652838" y="808038"/>
            <a:ext cx="3175" cy="730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1" name="Rectangle 4223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2" name="Rectangle 4224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3" name="Rectangle 4225"/>
          <p:cNvSpPr>
            <a:spLocks noChangeArrowheads="1"/>
          </p:cNvSpPr>
          <p:nvPr/>
        </p:nvSpPr>
        <p:spPr bwMode="auto">
          <a:xfrm>
            <a:off x="3440113" y="58102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4" name="Rectangle 4226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5" name="Rectangle 4227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6" name="Rectangle 4228"/>
          <p:cNvSpPr>
            <a:spLocks noChangeArrowheads="1"/>
          </p:cNvSpPr>
          <p:nvPr/>
        </p:nvSpPr>
        <p:spPr bwMode="auto">
          <a:xfrm>
            <a:off x="3440113" y="5842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7" name="Rectangle 4229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8" name="Rectangle 4230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9" name="Rectangle 4231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0" name="Rectangle 4232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1" name="Rectangle 4233"/>
          <p:cNvSpPr>
            <a:spLocks noChangeArrowheads="1"/>
          </p:cNvSpPr>
          <p:nvPr/>
        </p:nvSpPr>
        <p:spPr bwMode="auto">
          <a:xfrm>
            <a:off x="3440113" y="5794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2" name="Rectangle 4234"/>
          <p:cNvSpPr>
            <a:spLocks noChangeArrowheads="1"/>
          </p:cNvSpPr>
          <p:nvPr/>
        </p:nvSpPr>
        <p:spPr bwMode="auto">
          <a:xfrm>
            <a:off x="3440113" y="5889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3" name="Rectangle 4235"/>
          <p:cNvSpPr>
            <a:spLocks noChangeArrowheads="1"/>
          </p:cNvSpPr>
          <p:nvPr/>
        </p:nvSpPr>
        <p:spPr bwMode="auto">
          <a:xfrm>
            <a:off x="3443288" y="5889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4" name="Rectangle 4236"/>
          <p:cNvSpPr>
            <a:spLocks noChangeArrowheads="1"/>
          </p:cNvSpPr>
          <p:nvPr/>
        </p:nvSpPr>
        <p:spPr bwMode="auto">
          <a:xfrm>
            <a:off x="344646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5" name="Rectangle 4237"/>
          <p:cNvSpPr>
            <a:spLocks noChangeArrowheads="1"/>
          </p:cNvSpPr>
          <p:nvPr/>
        </p:nvSpPr>
        <p:spPr bwMode="auto">
          <a:xfrm>
            <a:off x="3449638" y="588963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6" name="Rectangle 4238"/>
          <p:cNvSpPr>
            <a:spLocks noChangeArrowheads="1"/>
          </p:cNvSpPr>
          <p:nvPr/>
        </p:nvSpPr>
        <p:spPr bwMode="auto">
          <a:xfrm>
            <a:off x="3451225" y="5889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7" name="Rectangle 4239"/>
          <p:cNvSpPr>
            <a:spLocks noChangeArrowheads="1"/>
          </p:cNvSpPr>
          <p:nvPr/>
        </p:nvSpPr>
        <p:spPr bwMode="auto">
          <a:xfrm>
            <a:off x="3454400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8" name="Rectangle 4240"/>
          <p:cNvSpPr>
            <a:spLocks noChangeArrowheads="1"/>
          </p:cNvSpPr>
          <p:nvPr/>
        </p:nvSpPr>
        <p:spPr bwMode="auto">
          <a:xfrm>
            <a:off x="3457575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9" name="Rectangle 4241"/>
          <p:cNvSpPr>
            <a:spLocks noChangeArrowheads="1"/>
          </p:cNvSpPr>
          <p:nvPr/>
        </p:nvSpPr>
        <p:spPr bwMode="auto">
          <a:xfrm>
            <a:off x="3460750" y="58896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0" name="Rectangle 4242"/>
          <p:cNvSpPr>
            <a:spLocks noChangeArrowheads="1"/>
          </p:cNvSpPr>
          <p:nvPr/>
        </p:nvSpPr>
        <p:spPr bwMode="auto">
          <a:xfrm>
            <a:off x="3463925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1" name="Rectangle 4243"/>
          <p:cNvSpPr>
            <a:spLocks noChangeArrowheads="1"/>
          </p:cNvSpPr>
          <p:nvPr/>
        </p:nvSpPr>
        <p:spPr bwMode="auto">
          <a:xfrm>
            <a:off x="3467100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2" name="Rectangle 4244"/>
          <p:cNvSpPr>
            <a:spLocks noChangeArrowheads="1"/>
          </p:cNvSpPr>
          <p:nvPr/>
        </p:nvSpPr>
        <p:spPr bwMode="auto">
          <a:xfrm>
            <a:off x="3470275" y="5889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3" name="Rectangle 4245"/>
          <p:cNvSpPr>
            <a:spLocks noChangeArrowheads="1"/>
          </p:cNvSpPr>
          <p:nvPr/>
        </p:nvSpPr>
        <p:spPr bwMode="auto">
          <a:xfrm>
            <a:off x="3473450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4" name="Rectangle 4246"/>
          <p:cNvSpPr>
            <a:spLocks noChangeArrowheads="1"/>
          </p:cNvSpPr>
          <p:nvPr/>
        </p:nvSpPr>
        <p:spPr bwMode="auto">
          <a:xfrm>
            <a:off x="3476625" y="588963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5" name="Rectangle 4247"/>
          <p:cNvSpPr>
            <a:spLocks noChangeArrowheads="1"/>
          </p:cNvSpPr>
          <p:nvPr/>
        </p:nvSpPr>
        <p:spPr bwMode="auto">
          <a:xfrm>
            <a:off x="3478213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6" name="Rectangle 4248"/>
          <p:cNvSpPr>
            <a:spLocks noChangeArrowheads="1"/>
          </p:cNvSpPr>
          <p:nvPr/>
        </p:nvSpPr>
        <p:spPr bwMode="auto">
          <a:xfrm>
            <a:off x="3481388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7" name="Rectangle 4249"/>
          <p:cNvSpPr>
            <a:spLocks noChangeArrowheads="1"/>
          </p:cNvSpPr>
          <p:nvPr/>
        </p:nvSpPr>
        <p:spPr bwMode="auto">
          <a:xfrm>
            <a:off x="3484563" y="588963"/>
            <a:ext cx="4762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8" name="Rectangle 4250"/>
          <p:cNvSpPr>
            <a:spLocks noChangeArrowheads="1"/>
          </p:cNvSpPr>
          <p:nvPr/>
        </p:nvSpPr>
        <p:spPr bwMode="auto">
          <a:xfrm>
            <a:off x="3489325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9" name="Rectangle 4251"/>
          <p:cNvSpPr>
            <a:spLocks noChangeArrowheads="1"/>
          </p:cNvSpPr>
          <p:nvPr/>
        </p:nvSpPr>
        <p:spPr bwMode="auto">
          <a:xfrm>
            <a:off x="3492500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0" name="Rectangle 4252"/>
          <p:cNvSpPr>
            <a:spLocks noChangeArrowheads="1"/>
          </p:cNvSpPr>
          <p:nvPr/>
        </p:nvSpPr>
        <p:spPr bwMode="auto">
          <a:xfrm>
            <a:off x="3495675" y="588963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1" name="Rectangle 4253"/>
          <p:cNvSpPr>
            <a:spLocks noChangeArrowheads="1"/>
          </p:cNvSpPr>
          <p:nvPr/>
        </p:nvSpPr>
        <p:spPr bwMode="auto">
          <a:xfrm>
            <a:off x="3497263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2" name="Rectangle 4254"/>
          <p:cNvSpPr>
            <a:spLocks noChangeArrowheads="1"/>
          </p:cNvSpPr>
          <p:nvPr/>
        </p:nvSpPr>
        <p:spPr bwMode="auto">
          <a:xfrm>
            <a:off x="3500438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3" name="Rectangle 4255"/>
          <p:cNvSpPr>
            <a:spLocks noChangeArrowheads="1"/>
          </p:cNvSpPr>
          <p:nvPr/>
        </p:nvSpPr>
        <p:spPr bwMode="auto">
          <a:xfrm>
            <a:off x="3503613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4" name="Rectangle 4256"/>
          <p:cNvSpPr>
            <a:spLocks noChangeArrowheads="1"/>
          </p:cNvSpPr>
          <p:nvPr/>
        </p:nvSpPr>
        <p:spPr bwMode="auto">
          <a:xfrm>
            <a:off x="3506788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5" name="Rectangle 4257"/>
          <p:cNvSpPr>
            <a:spLocks noChangeArrowheads="1"/>
          </p:cNvSpPr>
          <p:nvPr/>
        </p:nvSpPr>
        <p:spPr bwMode="auto">
          <a:xfrm>
            <a:off x="3509963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6" name="Rectangle 4258"/>
          <p:cNvSpPr>
            <a:spLocks noChangeArrowheads="1"/>
          </p:cNvSpPr>
          <p:nvPr/>
        </p:nvSpPr>
        <p:spPr bwMode="auto">
          <a:xfrm>
            <a:off x="3513138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7" name="Rectangle 4259"/>
          <p:cNvSpPr>
            <a:spLocks noChangeArrowheads="1"/>
          </p:cNvSpPr>
          <p:nvPr/>
        </p:nvSpPr>
        <p:spPr bwMode="auto">
          <a:xfrm>
            <a:off x="3516313" y="58896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8" name="Rectangle 4260"/>
          <p:cNvSpPr>
            <a:spLocks noChangeArrowheads="1"/>
          </p:cNvSpPr>
          <p:nvPr/>
        </p:nvSpPr>
        <p:spPr bwMode="auto">
          <a:xfrm>
            <a:off x="35194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9" name="Rectangle 4261"/>
          <p:cNvSpPr>
            <a:spLocks noChangeArrowheads="1"/>
          </p:cNvSpPr>
          <p:nvPr/>
        </p:nvSpPr>
        <p:spPr bwMode="auto">
          <a:xfrm>
            <a:off x="3522663" y="58896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0" name="Rectangle 4262"/>
          <p:cNvSpPr>
            <a:spLocks noChangeArrowheads="1"/>
          </p:cNvSpPr>
          <p:nvPr/>
        </p:nvSpPr>
        <p:spPr bwMode="auto">
          <a:xfrm>
            <a:off x="3525838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1" name="Rectangle 4263"/>
          <p:cNvSpPr>
            <a:spLocks noChangeArrowheads="1"/>
          </p:cNvSpPr>
          <p:nvPr/>
        </p:nvSpPr>
        <p:spPr bwMode="auto">
          <a:xfrm>
            <a:off x="3529013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2" name="Rectangle 4264"/>
          <p:cNvSpPr>
            <a:spLocks noChangeArrowheads="1"/>
          </p:cNvSpPr>
          <p:nvPr/>
        </p:nvSpPr>
        <p:spPr bwMode="auto">
          <a:xfrm>
            <a:off x="3532188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3" name="Rectangle 4265"/>
          <p:cNvSpPr>
            <a:spLocks noChangeArrowheads="1"/>
          </p:cNvSpPr>
          <p:nvPr/>
        </p:nvSpPr>
        <p:spPr bwMode="auto">
          <a:xfrm>
            <a:off x="3535363" y="58896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4" name="Rectangle 4266"/>
          <p:cNvSpPr>
            <a:spLocks noChangeArrowheads="1"/>
          </p:cNvSpPr>
          <p:nvPr/>
        </p:nvSpPr>
        <p:spPr bwMode="auto">
          <a:xfrm>
            <a:off x="35385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5" name="Rectangle 4267"/>
          <p:cNvSpPr>
            <a:spLocks noChangeArrowheads="1"/>
          </p:cNvSpPr>
          <p:nvPr/>
        </p:nvSpPr>
        <p:spPr bwMode="auto">
          <a:xfrm>
            <a:off x="3541713" y="588963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6" name="Rectangle 4268"/>
          <p:cNvSpPr>
            <a:spLocks noChangeArrowheads="1"/>
          </p:cNvSpPr>
          <p:nvPr/>
        </p:nvSpPr>
        <p:spPr bwMode="auto">
          <a:xfrm>
            <a:off x="3543300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7" name="Rectangle 4269"/>
          <p:cNvSpPr>
            <a:spLocks noChangeArrowheads="1"/>
          </p:cNvSpPr>
          <p:nvPr/>
        </p:nvSpPr>
        <p:spPr bwMode="auto">
          <a:xfrm>
            <a:off x="3546475" y="588963"/>
            <a:ext cx="4763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8" name="Rectangle 4270"/>
          <p:cNvSpPr>
            <a:spLocks noChangeArrowheads="1"/>
          </p:cNvSpPr>
          <p:nvPr/>
        </p:nvSpPr>
        <p:spPr bwMode="auto">
          <a:xfrm>
            <a:off x="35512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9" name="Rectangle 4271"/>
          <p:cNvSpPr>
            <a:spLocks noChangeArrowheads="1"/>
          </p:cNvSpPr>
          <p:nvPr/>
        </p:nvSpPr>
        <p:spPr bwMode="auto">
          <a:xfrm>
            <a:off x="355441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0" name="Rectangle 4272"/>
          <p:cNvSpPr>
            <a:spLocks noChangeArrowheads="1"/>
          </p:cNvSpPr>
          <p:nvPr/>
        </p:nvSpPr>
        <p:spPr bwMode="auto">
          <a:xfrm>
            <a:off x="3557588" y="58896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1" name="Rectangle 4273"/>
          <p:cNvSpPr>
            <a:spLocks noChangeArrowheads="1"/>
          </p:cNvSpPr>
          <p:nvPr/>
        </p:nvSpPr>
        <p:spPr bwMode="auto">
          <a:xfrm>
            <a:off x="356076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2" name="Rectangle 4274"/>
          <p:cNvSpPr>
            <a:spLocks noChangeArrowheads="1"/>
          </p:cNvSpPr>
          <p:nvPr/>
        </p:nvSpPr>
        <p:spPr bwMode="auto">
          <a:xfrm>
            <a:off x="35639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3" name="Rectangle 4275"/>
          <p:cNvSpPr>
            <a:spLocks noChangeArrowheads="1"/>
          </p:cNvSpPr>
          <p:nvPr/>
        </p:nvSpPr>
        <p:spPr bwMode="auto">
          <a:xfrm>
            <a:off x="3567113" y="58896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4" name="Rectangle 4276"/>
          <p:cNvSpPr>
            <a:spLocks noChangeArrowheads="1"/>
          </p:cNvSpPr>
          <p:nvPr/>
        </p:nvSpPr>
        <p:spPr bwMode="auto">
          <a:xfrm>
            <a:off x="3570288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5" name="Rectangle 4277"/>
          <p:cNvSpPr>
            <a:spLocks noChangeArrowheads="1"/>
          </p:cNvSpPr>
          <p:nvPr/>
        </p:nvSpPr>
        <p:spPr bwMode="auto">
          <a:xfrm>
            <a:off x="3573463" y="58896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6" name="Rectangle 4278"/>
          <p:cNvSpPr>
            <a:spLocks noChangeArrowheads="1"/>
          </p:cNvSpPr>
          <p:nvPr/>
        </p:nvSpPr>
        <p:spPr bwMode="auto">
          <a:xfrm>
            <a:off x="35766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7" name="Rectangle 4279"/>
          <p:cNvSpPr>
            <a:spLocks noChangeArrowheads="1"/>
          </p:cNvSpPr>
          <p:nvPr/>
        </p:nvSpPr>
        <p:spPr bwMode="auto">
          <a:xfrm>
            <a:off x="3579813" y="588963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8" name="Rectangle 4280"/>
          <p:cNvSpPr>
            <a:spLocks noChangeArrowheads="1"/>
          </p:cNvSpPr>
          <p:nvPr/>
        </p:nvSpPr>
        <p:spPr bwMode="auto">
          <a:xfrm>
            <a:off x="3581400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9" name="Rectangle 4281"/>
          <p:cNvSpPr>
            <a:spLocks noChangeArrowheads="1"/>
          </p:cNvSpPr>
          <p:nvPr/>
        </p:nvSpPr>
        <p:spPr bwMode="auto">
          <a:xfrm>
            <a:off x="3584575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0" name="Rectangle 4282"/>
          <p:cNvSpPr>
            <a:spLocks noChangeArrowheads="1"/>
          </p:cNvSpPr>
          <p:nvPr/>
        </p:nvSpPr>
        <p:spPr bwMode="auto">
          <a:xfrm>
            <a:off x="3587750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1" name="Rectangle 4283"/>
          <p:cNvSpPr>
            <a:spLocks noChangeArrowheads="1"/>
          </p:cNvSpPr>
          <p:nvPr/>
        </p:nvSpPr>
        <p:spPr bwMode="auto">
          <a:xfrm>
            <a:off x="3590925" y="588963"/>
            <a:ext cx="4763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2" name="Rectangle 4284"/>
          <p:cNvSpPr>
            <a:spLocks noChangeArrowheads="1"/>
          </p:cNvSpPr>
          <p:nvPr/>
        </p:nvSpPr>
        <p:spPr bwMode="auto">
          <a:xfrm>
            <a:off x="35956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3" name="Rectangle 4285"/>
          <p:cNvSpPr>
            <a:spLocks noChangeArrowheads="1"/>
          </p:cNvSpPr>
          <p:nvPr/>
        </p:nvSpPr>
        <p:spPr bwMode="auto">
          <a:xfrm>
            <a:off x="3598863" y="588963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4" name="Rectangle 4286"/>
          <p:cNvSpPr>
            <a:spLocks noChangeArrowheads="1"/>
          </p:cNvSpPr>
          <p:nvPr/>
        </p:nvSpPr>
        <p:spPr bwMode="auto">
          <a:xfrm>
            <a:off x="3600450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5" name="Rectangle 4287"/>
          <p:cNvSpPr>
            <a:spLocks noChangeArrowheads="1"/>
          </p:cNvSpPr>
          <p:nvPr/>
        </p:nvSpPr>
        <p:spPr bwMode="auto">
          <a:xfrm>
            <a:off x="3603625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6" name="Rectangle 4288"/>
          <p:cNvSpPr>
            <a:spLocks noChangeArrowheads="1"/>
          </p:cNvSpPr>
          <p:nvPr/>
        </p:nvSpPr>
        <p:spPr bwMode="auto">
          <a:xfrm>
            <a:off x="3606800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7" name="Rectangle 4289"/>
          <p:cNvSpPr>
            <a:spLocks noChangeArrowheads="1"/>
          </p:cNvSpPr>
          <p:nvPr/>
        </p:nvSpPr>
        <p:spPr bwMode="auto">
          <a:xfrm>
            <a:off x="3609975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8" name="Rectangle 4290"/>
          <p:cNvSpPr>
            <a:spLocks noChangeArrowheads="1"/>
          </p:cNvSpPr>
          <p:nvPr/>
        </p:nvSpPr>
        <p:spPr bwMode="auto">
          <a:xfrm>
            <a:off x="3613150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9" name="Rectangle 4291"/>
          <p:cNvSpPr>
            <a:spLocks noChangeArrowheads="1"/>
          </p:cNvSpPr>
          <p:nvPr/>
        </p:nvSpPr>
        <p:spPr bwMode="auto">
          <a:xfrm>
            <a:off x="3616325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0" name="Rectangle 4292"/>
          <p:cNvSpPr>
            <a:spLocks noChangeArrowheads="1"/>
          </p:cNvSpPr>
          <p:nvPr/>
        </p:nvSpPr>
        <p:spPr bwMode="auto">
          <a:xfrm>
            <a:off x="3619500" y="5889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1" name="Rectangle 4293"/>
          <p:cNvSpPr>
            <a:spLocks noChangeArrowheads="1"/>
          </p:cNvSpPr>
          <p:nvPr/>
        </p:nvSpPr>
        <p:spPr bwMode="auto">
          <a:xfrm>
            <a:off x="3622675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2" name="Rectangle 4294"/>
          <p:cNvSpPr>
            <a:spLocks noChangeArrowheads="1"/>
          </p:cNvSpPr>
          <p:nvPr/>
        </p:nvSpPr>
        <p:spPr bwMode="auto">
          <a:xfrm>
            <a:off x="3625850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3" name="Rectangle 4295"/>
          <p:cNvSpPr>
            <a:spLocks noChangeArrowheads="1"/>
          </p:cNvSpPr>
          <p:nvPr/>
        </p:nvSpPr>
        <p:spPr bwMode="auto">
          <a:xfrm>
            <a:off x="3629025" y="5889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4" name="Rectangle 4296"/>
          <p:cNvSpPr>
            <a:spLocks noChangeArrowheads="1"/>
          </p:cNvSpPr>
          <p:nvPr/>
        </p:nvSpPr>
        <p:spPr bwMode="auto">
          <a:xfrm>
            <a:off x="3632200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5" name="Rectangle 4297"/>
          <p:cNvSpPr>
            <a:spLocks noChangeArrowheads="1"/>
          </p:cNvSpPr>
          <p:nvPr/>
        </p:nvSpPr>
        <p:spPr bwMode="auto">
          <a:xfrm>
            <a:off x="3635375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6" name="Rectangle 4298"/>
          <p:cNvSpPr>
            <a:spLocks noChangeArrowheads="1"/>
          </p:cNvSpPr>
          <p:nvPr/>
        </p:nvSpPr>
        <p:spPr bwMode="auto">
          <a:xfrm>
            <a:off x="3638550" y="5889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7" name="Rectangle 4299"/>
          <p:cNvSpPr>
            <a:spLocks noChangeArrowheads="1"/>
          </p:cNvSpPr>
          <p:nvPr/>
        </p:nvSpPr>
        <p:spPr bwMode="auto">
          <a:xfrm>
            <a:off x="3641725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8" name="Rectangle 4300"/>
          <p:cNvSpPr>
            <a:spLocks noChangeArrowheads="1"/>
          </p:cNvSpPr>
          <p:nvPr/>
        </p:nvSpPr>
        <p:spPr bwMode="auto">
          <a:xfrm>
            <a:off x="3644900" y="588963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9" name="Rectangle 4301"/>
          <p:cNvSpPr>
            <a:spLocks noChangeArrowheads="1"/>
          </p:cNvSpPr>
          <p:nvPr/>
        </p:nvSpPr>
        <p:spPr bwMode="auto">
          <a:xfrm>
            <a:off x="3646488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0" name="Rectangle 4302"/>
          <p:cNvSpPr>
            <a:spLocks noChangeArrowheads="1"/>
          </p:cNvSpPr>
          <p:nvPr/>
        </p:nvSpPr>
        <p:spPr bwMode="auto">
          <a:xfrm>
            <a:off x="3649663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1" name="Rectangle 4303"/>
          <p:cNvSpPr>
            <a:spLocks noChangeArrowheads="1"/>
          </p:cNvSpPr>
          <p:nvPr/>
        </p:nvSpPr>
        <p:spPr bwMode="auto">
          <a:xfrm>
            <a:off x="3652838" y="588963"/>
            <a:ext cx="4762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2" name="Rectangle 4304"/>
          <p:cNvSpPr>
            <a:spLocks noChangeArrowheads="1"/>
          </p:cNvSpPr>
          <p:nvPr/>
        </p:nvSpPr>
        <p:spPr bwMode="auto">
          <a:xfrm>
            <a:off x="3657600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3" name="Rectangle 4305"/>
          <p:cNvSpPr>
            <a:spLocks noChangeArrowheads="1"/>
          </p:cNvSpPr>
          <p:nvPr/>
        </p:nvSpPr>
        <p:spPr bwMode="auto">
          <a:xfrm>
            <a:off x="3660775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4" name="Rectangle 4306"/>
          <p:cNvSpPr>
            <a:spLocks noChangeArrowheads="1"/>
          </p:cNvSpPr>
          <p:nvPr/>
        </p:nvSpPr>
        <p:spPr bwMode="auto">
          <a:xfrm>
            <a:off x="3663950" y="588963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5" name="Rectangle 4307"/>
          <p:cNvSpPr>
            <a:spLocks noChangeArrowheads="1"/>
          </p:cNvSpPr>
          <p:nvPr/>
        </p:nvSpPr>
        <p:spPr bwMode="auto">
          <a:xfrm>
            <a:off x="3665538" y="5889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6" name="Rectangle 4308"/>
          <p:cNvSpPr>
            <a:spLocks noChangeArrowheads="1"/>
          </p:cNvSpPr>
          <p:nvPr/>
        </p:nvSpPr>
        <p:spPr bwMode="auto">
          <a:xfrm>
            <a:off x="366871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7" name="Rectangle 4309"/>
          <p:cNvSpPr>
            <a:spLocks noChangeArrowheads="1"/>
          </p:cNvSpPr>
          <p:nvPr/>
        </p:nvSpPr>
        <p:spPr bwMode="auto">
          <a:xfrm>
            <a:off x="3671888" y="58896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8" name="Rectangle 4310"/>
          <p:cNvSpPr>
            <a:spLocks noChangeArrowheads="1"/>
          </p:cNvSpPr>
          <p:nvPr/>
        </p:nvSpPr>
        <p:spPr bwMode="auto">
          <a:xfrm>
            <a:off x="3440113" y="58896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9" name="Rectangle 4311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0" name="Rectangle 4312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1" name="Rectangle 4313"/>
          <p:cNvSpPr>
            <a:spLocks noChangeArrowheads="1"/>
          </p:cNvSpPr>
          <p:nvPr/>
        </p:nvSpPr>
        <p:spPr bwMode="auto">
          <a:xfrm>
            <a:off x="3449638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2" name="Rectangle 4314"/>
          <p:cNvSpPr>
            <a:spLocks noChangeArrowheads="1"/>
          </p:cNvSpPr>
          <p:nvPr/>
        </p:nvSpPr>
        <p:spPr bwMode="auto">
          <a:xfrm>
            <a:off x="3481388" y="5984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3" name="Rectangle 4315"/>
          <p:cNvSpPr>
            <a:spLocks noChangeArrowheads="1"/>
          </p:cNvSpPr>
          <p:nvPr/>
        </p:nvSpPr>
        <p:spPr bwMode="auto">
          <a:xfrm>
            <a:off x="344963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4" name="Rectangle 4316"/>
          <p:cNvSpPr>
            <a:spLocks noChangeArrowheads="1"/>
          </p:cNvSpPr>
          <p:nvPr/>
        </p:nvSpPr>
        <p:spPr bwMode="auto">
          <a:xfrm>
            <a:off x="3465513" y="608013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5" name="Rectangle 4317"/>
          <p:cNvSpPr>
            <a:spLocks noChangeArrowheads="1"/>
          </p:cNvSpPr>
          <p:nvPr/>
        </p:nvSpPr>
        <p:spPr bwMode="auto">
          <a:xfrm>
            <a:off x="3465513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6" name="Rectangle 4318"/>
          <p:cNvSpPr>
            <a:spLocks noChangeArrowheads="1"/>
          </p:cNvSpPr>
          <p:nvPr/>
        </p:nvSpPr>
        <p:spPr bwMode="auto">
          <a:xfrm>
            <a:off x="348138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7" name="Freeform 4319"/>
          <p:cNvSpPr>
            <a:spLocks noEditPoints="1"/>
          </p:cNvSpPr>
          <p:nvPr/>
        </p:nvSpPr>
        <p:spPr bwMode="auto">
          <a:xfrm>
            <a:off x="3440113" y="677863"/>
            <a:ext cx="234950" cy="257175"/>
          </a:xfrm>
          <a:custGeom>
            <a:avLst/>
            <a:gdLst/>
            <a:ahLst/>
            <a:cxnLst>
              <a:cxn ang="0">
                <a:pos x="296" y="160"/>
              </a:cxn>
              <a:cxn ang="0">
                <a:pos x="296" y="164"/>
              </a:cxn>
              <a:cxn ang="0">
                <a:pos x="0" y="164"/>
              </a:cxn>
              <a:cxn ang="0">
                <a:pos x="0" y="160"/>
              </a:cxn>
              <a:cxn ang="0">
                <a:pos x="296" y="160"/>
              </a:cxn>
              <a:cxn ang="0">
                <a:pos x="296" y="128"/>
              </a:cxn>
              <a:cxn ang="0">
                <a:pos x="296" y="132"/>
              </a:cxn>
              <a:cxn ang="0">
                <a:pos x="0" y="132"/>
              </a:cxn>
              <a:cxn ang="0">
                <a:pos x="0" y="128"/>
              </a:cxn>
              <a:cxn ang="0">
                <a:pos x="296" y="128"/>
              </a:cxn>
              <a:cxn ang="0">
                <a:pos x="296" y="95"/>
              </a:cxn>
              <a:cxn ang="0">
                <a:pos x="296" y="99"/>
              </a:cxn>
              <a:cxn ang="0">
                <a:pos x="0" y="99"/>
              </a:cxn>
              <a:cxn ang="0">
                <a:pos x="0" y="95"/>
              </a:cxn>
              <a:cxn ang="0">
                <a:pos x="296" y="95"/>
              </a:cxn>
              <a:cxn ang="0">
                <a:pos x="296" y="64"/>
              </a:cxn>
              <a:cxn ang="0">
                <a:pos x="296" y="68"/>
              </a:cxn>
              <a:cxn ang="0">
                <a:pos x="0" y="68"/>
              </a:cxn>
              <a:cxn ang="0">
                <a:pos x="0" y="64"/>
              </a:cxn>
              <a:cxn ang="0">
                <a:pos x="296" y="64"/>
              </a:cxn>
              <a:cxn ang="0">
                <a:pos x="296" y="31"/>
              </a:cxn>
              <a:cxn ang="0">
                <a:pos x="296" y="35"/>
              </a:cxn>
              <a:cxn ang="0">
                <a:pos x="0" y="35"/>
              </a:cxn>
              <a:cxn ang="0">
                <a:pos x="0" y="31"/>
              </a:cxn>
              <a:cxn ang="0">
                <a:pos x="296" y="31"/>
              </a:cxn>
              <a:cxn ang="0">
                <a:pos x="296" y="0"/>
              </a:cxn>
              <a:cxn ang="0">
                <a:pos x="296" y="3"/>
              </a:cxn>
              <a:cxn ang="0">
                <a:pos x="0" y="3"/>
              </a:cxn>
              <a:cxn ang="0">
                <a:pos x="0" y="0"/>
              </a:cxn>
              <a:cxn ang="0">
                <a:pos x="296" y="0"/>
              </a:cxn>
              <a:cxn ang="0">
                <a:pos x="296" y="224"/>
              </a:cxn>
              <a:cxn ang="0">
                <a:pos x="296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6" y="224"/>
              </a:cxn>
              <a:cxn ang="0">
                <a:pos x="296" y="191"/>
              </a:cxn>
              <a:cxn ang="0">
                <a:pos x="296" y="195"/>
              </a:cxn>
              <a:cxn ang="0">
                <a:pos x="265" y="195"/>
              </a:cxn>
              <a:cxn ang="0">
                <a:pos x="265" y="191"/>
              </a:cxn>
              <a:cxn ang="0">
                <a:pos x="296" y="191"/>
              </a:cxn>
              <a:cxn ang="0">
                <a:pos x="296" y="256"/>
              </a:cxn>
              <a:cxn ang="0">
                <a:pos x="296" y="260"/>
              </a:cxn>
              <a:cxn ang="0">
                <a:pos x="0" y="260"/>
              </a:cxn>
              <a:cxn ang="0">
                <a:pos x="0" y="256"/>
              </a:cxn>
              <a:cxn ang="0">
                <a:pos x="296" y="256"/>
              </a:cxn>
              <a:cxn ang="0">
                <a:pos x="296" y="289"/>
              </a:cxn>
              <a:cxn ang="0">
                <a:pos x="296" y="292"/>
              </a:cxn>
              <a:cxn ang="0">
                <a:pos x="0" y="292"/>
              </a:cxn>
              <a:cxn ang="0">
                <a:pos x="0" y="289"/>
              </a:cxn>
              <a:cxn ang="0">
                <a:pos x="296" y="289"/>
              </a:cxn>
              <a:cxn ang="0">
                <a:pos x="296" y="320"/>
              </a:cxn>
              <a:cxn ang="0">
                <a:pos x="296" y="324"/>
              </a:cxn>
              <a:cxn ang="0">
                <a:pos x="0" y="324"/>
              </a:cxn>
              <a:cxn ang="0">
                <a:pos x="0" y="320"/>
              </a:cxn>
              <a:cxn ang="0">
                <a:pos x="296" y="320"/>
              </a:cxn>
            </a:cxnLst>
            <a:rect l="0" t="0" r="r" b="b"/>
            <a:pathLst>
              <a:path w="296" h="324">
                <a:moveTo>
                  <a:pt x="296" y="160"/>
                </a:moveTo>
                <a:lnTo>
                  <a:pt x="296" y="164"/>
                </a:lnTo>
                <a:lnTo>
                  <a:pt x="0" y="164"/>
                </a:lnTo>
                <a:lnTo>
                  <a:pt x="0" y="160"/>
                </a:lnTo>
                <a:lnTo>
                  <a:pt x="296" y="160"/>
                </a:lnTo>
                <a:close/>
                <a:moveTo>
                  <a:pt x="296" y="128"/>
                </a:moveTo>
                <a:lnTo>
                  <a:pt x="296" y="132"/>
                </a:lnTo>
                <a:lnTo>
                  <a:pt x="0" y="132"/>
                </a:lnTo>
                <a:lnTo>
                  <a:pt x="0" y="128"/>
                </a:lnTo>
                <a:lnTo>
                  <a:pt x="296" y="128"/>
                </a:lnTo>
                <a:close/>
                <a:moveTo>
                  <a:pt x="296" y="95"/>
                </a:moveTo>
                <a:lnTo>
                  <a:pt x="296" y="99"/>
                </a:lnTo>
                <a:lnTo>
                  <a:pt x="0" y="99"/>
                </a:lnTo>
                <a:lnTo>
                  <a:pt x="0" y="95"/>
                </a:lnTo>
                <a:lnTo>
                  <a:pt x="296" y="95"/>
                </a:lnTo>
                <a:close/>
                <a:moveTo>
                  <a:pt x="296" y="64"/>
                </a:moveTo>
                <a:lnTo>
                  <a:pt x="296" y="68"/>
                </a:lnTo>
                <a:lnTo>
                  <a:pt x="0" y="68"/>
                </a:lnTo>
                <a:lnTo>
                  <a:pt x="0" y="64"/>
                </a:lnTo>
                <a:lnTo>
                  <a:pt x="296" y="64"/>
                </a:lnTo>
                <a:close/>
                <a:moveTo>
                  <a:pt x="296" y="31"/>
                </a:moveTo>
                <a:lnTo>
                  <a:pt x="296" y="35"/>
                </a:lnTo>
                <a:lnTo>
                  <a:pt x="0" y="35"/>
                </a:lnTo>
                <a:lnTo>
                  <a:pt x="0" y="31"/>
                </a:lnTo>
                <a:lnTo>
                  <a:pt x="296" y="31"/>
                </a:lnTo>
                <a:close/>
                <a:moveTo>
                  <a:pt x="296" y="0"/>
                </a:moveTo>
                <a:lnTo>
                  <a:pt x="296" y="3"/>
                </a:lnTo>
                <a:lnTo>
                  <a:pt x="0" y="3"/>
                </a:lnTo>
                <a:lnTo>
                  <a:pt x="0" y="0"/>
                </a:lnTo>
                <a:lnTo>
                  <a:pt x="296" y="0"/>
                </a:lnTo>
                <a:close/>
                <a:moveTo>
                  <a:pt x="296" y="224"/>
                </a:moveTo>
                <a:lnTo>
                  <a:pt x="296" y="228"/>
                </a:lnTo>
                <a:lnTo>
                  <a:pt x="265" y="228"/>
                </a:lnTo>
                <a:lnTo>
                  <a:pt x="265" y="224"/>
                </a:lnTo>
                <a:lnTo>
                  <a:pt x="296" y="224"/>
                </a:lnTo>
                <a:close/>
                <a:moveTo>
                  <a:pt x="296" y="191"/>
                </a:moveTo>
                <a:lnTo>
                  <a:pt x="296" y="195"/>
                </a:lnTo>
                <a:lnTo>
                  <a:pt x="265" y="195"/>
                </a:lnTo>
                <a:lnTo>
                  <a:pt x="265" y="191"/>
                </a:lnTo>
                <a:lnTo>
                  <a:pt x="296" y="191"/>
                </a:lnTo>
                <a:close/>
                <a:moveTo>
                  <a:pt x="296" y="256"/>
                </a:moveTo>
                <a:lnTo>
                  <a:pt x="296" y="260"/>
                </a:lnTo>
                <a:lnTo>
                  <a:pt x="0" y="260"/>
                </a:lnTo>
                <a:lnTo>
                  <a:pt x="0" y="256"/>
                </a:lnTo>
                <a:lnTo>
                  <a:pt x="296" y="256"/>
                </a:lnTo>
                <a:close/>
                <a:moveTo>
                  <a:pt x="296" y="289"/>
                </a:moveTo>
                <a:lnTo>
                  <a:pt x="296" y="292"/>
                </a:lnTo>
                <a:lnTo>
                  <a:pt x="0" y="292"/>
                </a:lnTo>
                <a:lnTo>
                  <a:pt x="0" y="289"/>
                </a:lnTo>
                <a:lnTo>
                  <a:pt x="296" y="289"/>
                </a:lnTo>
                <a:close/>
                <a:moveTo>
                  <a:pt x="296" y="320"/>
                </a:moveTo>
                <a:lnTo>
                  <a:pt x="296" y="324"/>
                </a:lnTo>
                <a:lnTo>
                  <a:pt x="0" y="324"/>
                </a:lnTo>
                <a:lnTo>
                  <a:pt x="0" y="320"/>
                </a:lnTo>
                <a:lnTo>
                  <a:pt x="296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8" name="Freeform 4320"/>
          <p:cNvSpPr>
            <a:spLocks/>
          </p:cNvSpPr>
          <p:nvPr/>
        </p:nvSpPr>
        <p:spPr bwMode="auto">
          <a:xfrm>
            <a:off x="3630613" y="81597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1" y="0"/>
              </a:cxn>
              <a:cxn ang="0">
                <a:pos x="19" y="2"/>
              </a:cxn>
              <a:cxn ang="0">
                <a:pos x="16" y="2"/>
              </a:cxn>
              <a:cxn ang="0">
                <a:pos x="14" y="3"/>
              </a:cxn>
              <a:cxn ang="0">
                <a:pos x="12" y="5"/>
              </a:cxn>
              <a:cxn ang="0">
                <a:pos x="10" y="7"/>
              </a:cxn>
              <a:cxn ang="0">
                <a:pos x="6" y="12"/>
              </a:cxn>
              <a:cxn ang="0">
                <a:pos x="4" y="17"/>
              </a:cxn>
              <a:cxn ang="0">
                <a:pos x="1" y="23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1" y="53"/>
              </a:cxn>
              <a:cxn ang="0">
                <a:pos x="4" y="60"/>
              </a:cxn>
              <a:cxn ang="0">
                <a:pos x="6" y="65"/>
              </a:cxn>
              <a:cxn ang="0">
                <a:pos x="10" y="70"/>
              </a:cxn>
              <a:cxn ang="0">
                <a:pos x="12" y="71"/>
              </a:cxn>
              <a:cxn ang="0">
                <a:pos x="14" y="74"/>
              </a:cxn>
              <a:cxn ang="0">
                <a:pos x="16" y="75"/>
              </a:cxn>
              <a:cxn ang="0">
                <a:pos x="19" y="75"/>
              </a:cxn>
              <a:cxn ang="0">
                <a:pos x="21" y="76"/>
              </a:cxn>
              <a:cxn ang="0">
                <a:pos x="24" y="76"/>
              </a:cxn>
              <a:cxn ang="0">
                <a:pos x="26" y="76"/>
              </a:cxn>
              <a:cxn ang="0">
                <a:pos x="29" y="75"/>
              </a:cxn>
              <a:cxn ang="0">
                <a:pos x="30" y="75"/>
              </a:cxn>
              <a:cxn ang="0">
                <a:pos x="33" y="74"/>
              </a:cxn>
              <a:cxn ang="0">
                <a:pos x="35" y="71"/>
              </a:cxn>
              <a:cxn ang="0">
                <a:pos x="36" y="70"/>
              </a:cxn>
              <a:cxn ang="0">
                <a:pos x="40" y="65"/>
              </a:cxn>
              <a:cxn ang="0">
                <a:pos x="44" y="60"/>
              </a:cxn>
              <a:cxn ang="0">
                <a:pos x="45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5" y="23"/>
              </a:cxn>
              <a:cxn ang="0">
                <a:pos x="44" y="17"/>
              </a:cxn>
              <a:cxn ang="0">
                <a:pos x="40" y="12"/>
              </a:cxn>
              <a:cxn ang="0">
                <a:pos x="36" y="7"/>
              </a:cxn>
              <a:cxn ang="0">
                <a:pos x="35" y="5"/>
              </a:cxn>
              <a:cxn ang="0">
                <a:pos x="33" y="3"/>
              </a:cxn>
              <a:cxn ang="0">
                <a:pos x="30" y="2"/>
              </a:cxn>
              <a:cxn ang="0">
                <a:pos x="29" y="2"/>
              </a:cxn>
              <a:cxn ang="0">
                <a:pos x="26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1" y="0"/>
                </a:lnTo>
                <a:lnTo>
                  <a:pt x="19" y="2"/>
                </a:lnTo>
                <a:lnTo>
                  <a:pt x="16" y="2"/>
                </a:lnTo>
                <a:lnTo>
                  <a:pt x="14" y="3"/>
                </a:lnTo>
                <a:lnTo>
                  <a:pt x="12" y="5"/>
                </a:lnTo>
                <a:lnTo>
                  <a:pt x="10" y="7"/>
                </a:lnTo>
                <a:lnTo>
                  <a:pt x="6" y="12"/>
                </a:lnTo>
                <a:lnTo>
                  <a:pt x="4" y="17"/>
                </a:lnTo>
                <a:lnTo>
                  <a:pt x="1" y="23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1" y="53"/>
                </a:lnTo>
                <a:lnTo>
                  <a:pt x="4" y="60"/>
                </a:lnTo>
                <a:lnTo>
                  <a:pt x="6" y="65"/>
                </a:lnTo>
                <a:lnTo>
                  <a:pt x="10" y="70"/>
                </a:lnTo>
                <a:lnTo>
                  <a:pt x="12" y="71"/>
                </a:lnTo>
                <a:lnTo>
                  <a:pt x="14" y="74"/>
                </a:lnTo>
                <a:lnTo>
                  <a:pt x="16" y="75"/>
                </a:lnTo>
                <a:lnTo>
                  <a:pt x="19" y="75"/>
                </a:lnTo>
                <a:lnTo>
                  <a:pt x="21" y="76"/>
                </a:lnTo>
                <a:lnTo>
                  <a:pt x="24" y="76"/>
                </a:lnTo>
                <a:lnTo>
                  <a:pt x="26" y="76"/>
                </a:lnTo>
                <a:lnTo>
                  <a:pt x="29" y="75"/>
                </a:lnTo>
                <a:lnTo>
                  <a:pt x="30" y="75"/>
                </a:lnTo>
                <a:lnTo>
                  <a:pt x="33" y="74"/>
                </a:lnTo>
                <a:lnTo>
                  <a:pt x="35" y="71"/>
                </a:lnTo>
                <a:lnTo>
                  <a:pt x="36" y="70"/>
                </a:lnTo>
                <a:lnTo>
                  <a:pt x="40" y="65"/>
                </a:lnTo>
                <a:lnTo>
                  <a:pt x="44" y="60"/>
                </a:lnTo>
                <a:lnTo>
                  <a:pt x="45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5" y="23"/>
                </a:lnTo>
                <a:lnTo>
                  <a:pt x="44" y="17"/>
                </a:lnTo>
                <a:lnTo>
                  <a:pt x="40" y="12"/>
                </a:lnTo>
                <a:lnTo>
                  <a:pt x="36" y="7"/>
                </a:lnTo>
                <a:lnTo>
                  <a:pt x="35" y="5"/>
                </a:lnTo>
                <a:lnTo>
                  <a:pt x="33" y="3"/>
                </a:lnTo>
                <a:lnTo>
                  <a:pt x="30" y="2"/>
                </a:ln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29" name="Picture 4321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630613" y="81438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0" name="Rectangle 4322"/>
          <p:cNvSpPr>
            <a:spLocks noChangeArrowheads="1"/>
          </p:cNvSpPr>
          <p:nvPr/>
        </p:nvSpPr>
        <p:spPr bwMode="auto">
          <a:xfrm>
            <a:off x="3649663" y="623888"/>
            <a:ext cx="6350" cy="3302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1" name="Rectangle 4323"/>
          <p:cNvSpPr>
            <a:spLocks noChangeArrowheads="1"/>
          </p:cNvSpPr>
          <p:nvPr/>
        </p:nvSpPr>
        <p:spPr bwMode="auto">
          <a:xfrm>
            <a:off x="3646488" y="623888"/>
            <a:ext cx="6350" cy="33020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2" name="Freeform 4324"/>
          <p:cNvSpPr>
            <a:spLocks/>
          </p:cNvSpPr>
          <p:nvPr/>
        </p:nvSpPr>
        <p:spPr bwMode="auto">
          <a:xfrm>
            <a:off x="3638550" y="896938"/>
            <a:ext cx="22225" cy="222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1"/>
              </a:cxn>
              <a:cxn ang="0">
                <a:pos x="1" y="9"/>
              </a:cxn>
              <a:cxn ang="0">
                <a:pos x="2" y="6"/>
              </a:cxn>
              <a:cxn ang="0">
                <a:pos x="4" y="4"/>
              </a:cxn>
              <a:cxn ang="0">
                <a:pos x="6" y="2"/>
              </a:cxn>
              <a:cxn ang="0">
                <a:pos x="9" y="1"/>
              </a:cxn>
              <a:cxn ang="0">
                <a:pos x="11" y="0"/>
              </a:cxn>
              <a:cxn ang="0">
                <a:pos x="14" y="0"/>
              </a:cxn>
              <a:cxn ang="0">
                <a:pos x="16" y="0"/>
              </a:cxn>
              <a:cxn ang="0">
                <a:pos x="19" y="1"/>
              </a:cxn>
              <a:cxn ang="0">
                <a:pos x="21" y="2"/>
              </a:cxn>
              <a:cxn ang="0">
                <a:pos x="24" y="4"/>
              </a:cxn>
              <a:cxn ang="0">
                <a:pos x="25" y="6"/>
              </a:cxn>
              <a:cxn ang="0">
                <a:pos x="26" y="9"/>
              </a:cxn>
              <a:cxn ang="0">
                <a:pos x="28" y="11"/>
              </a:cxn>
              <a:cxn ang="0">
                <a:pos x="28" y="14"/>
              </a:cxn>
              <a:cxn ang="0">
                <a:pos x="28" y="14"/>
              </a:cxn>
              <a:cxn ang="0">
                <a:pos x="28" y="16"/>
              </a:cxn>
              <a:cxn ang="0">
                <a:pos x="26" y="19"/>
              </a:cxn>
              <a:cxn ang="0">
                <a:pos x="25" y="21"/>
              </a:cxn>
              <a:cxn ang="0">
                <a:pos x="24" y="23"/>
              </a:cxn>
              <a:cxn ang="0">
                <a:pos x="21" y="24"/>
              </a:cxn>
              <a:cxn ang="0">
                <a:pos x="19" y="25"/>
              </a:cxn>
              <a:cxn ang="0">
                <a:pos x="16" y="26"/>
              </a:cxn>
              <a:cxn ang="0">
                <a:pos x="14" y="26"/>
              </a:cxn>
              <a:cxn ang="0">
                <a:pos x="11" y="26"/>
              </a:cxn>
              <a:cxn ang="0">
                <a:pos x="9" y="25"/>
              </a:cxn>
              <a:cxn ang="0">
                <a:pos x="6" y="24"/>
              </a:cxn>
              <a:cxn ang="0">
                <a:pos x="4" y="23"/>
              </a:cxn>
              <a:cxn ang="0">
                <a:pos x="2" y="21"/>
              </a:cxn>
              <a:cxn ang="0">
                <a:pos x="1" y="19"/>
              </a:cxn>
              <a:cxn ang="0">
                <a:pos x="0" y="16"/>
              </a:cxn>
              <a:cxn ang="0">
                <a:pos x="0" y="14"/>
              </a:cxn>
            </a:cxnLst>
            <a:rect l="0" t="0" r="r" b="b"/>
            <a:pathLst>
              <a:path w="28" h="26">
                <a:moveTo>
                  <a:pt x="0" y="14"/>
                </a:move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9" y="1"/>
                </a:lnTo>
                <a:lnTo>
                  <a:pt x="11" y="0"/>
                </a:lnTo>
                <a:lnTo>
                  <a:pt x="14" y="0"/>
                </a:lnTo>
                <a:lnTo>
                  <a:pt x="16" y="0"/>
                </a:lnTo>
                <a:lnTo>
                  <a:pt x="19" y="1"/>
                </a:lnTo>
                <a:lnTo>
                  <a:pt x="21" y="2"/>
                </a:lnTo>
                <a:lnTo>
                  <a:pt x="24" y="4"/>
                </a:lnTo>
                <a:lnTo>
                  <a:pt x="25" y="6"/>
                </a:lnTo>
                <a:lnTo>
                  <a:pt x="26" y="9"/>
                </a:lnTo>
                <a:lnTo>
                  <a:pt x="28" y="11"/>
                </a:lnTo>
                <a:lnTo>
                  <a:pt x="28" y="14"/>
                </a:lnTo>
                <a:lnTo>
                  <a:pt x="28" y="14"/>
                </a:lnTo>
                <a:lnTo>
                  <a:pt x="28" y="16"/>
                </a:lnTo>
                <a:lnTo>
                  <a:pt x="26" y="19"/>
                </a:lnTo>
                <a:lnTo>
                  <a:pt x="25" y="21"/>
                </a:lnTo>
                <a:lnTo>
                  <a:pt x="24" y="23"/>
                </a:lnTo>
                <a:lnTo>
                  <a:pt x="21" y="24"/>
                </a:lnTo>
                <a:lnTo>
                  <a:pt x="19" y="25"/>
                </a:lnTo>
                <a:lnTo>
                  <a:pt x="16" y="26"/>
                </a:lnTo>
                <a:lnTo>
                  <a:pt x="14" y="26"/>
                </a:lnTo>
                <a:lnTo>
                  <a:pt x="11" y="26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2" y="21"/>
                </a:lnTo>
                <a:lnTo>
                  <a:pt x="1" y="19"/>
                </a:lnTo>
                <a:lnTo>
                  <a:pt x="0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3" name="Picture 4325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638550" y="896938"/>
            <a:ext cx="22225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4" name="Freeform 4326"/>
          <p:cNvSpPr>
            <a:spLocks/>
          </p:cNvSpPr>
          <p:nvPr/>
        </p:nvSpPr>
        <p:spPr bwMode="auto">
          <a:xfrm>
            <a:off x="3644900" y="903288"/>
            <a:ext cx="11113" cy="11112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4"/>
              </a:cxn>
              <a:cxn ang="0">
                <a:pos x="3" y="3"/>
              </a:cxn>
              <a:cxn ang="0">
                <a:pos x="4" y="0"/>
              </a:cxn>
              <a:cxn ang="0">
                <a:pos x="8" y="0"/>
              </a:cxn>
              <a:cxn ang="0">
                <a:pos x="10" y="0"/>
              </a:cxn>
              <a:cxn ang="0">
                <a:pos x="13" y="3"/>
              </a:cxn>
              <a:cxn ang="0">
                <a:pos x="15" y="4"/>
              </a:cxn>
              <a:cxn ang="0">
                <a:pos x="15" y="7"/>
              </a:cxn>
              <a:cxn ang="0">
                <a:pos x="15" y="8"/>
              </a:cxn>
              <a:cxn ang="0">
                <a:pos x="15" y="8"/>
              </a:cxn>
              <a:cxn ang="0">
                <a:pos x="15" y="9"/>
              </a:cxn>
              <a:cxn ang="0">
                <a:pos x="15" y="10"/>
              </a:cxn>
              <a:cxn ang="0">
                <a:pos x="13" y="13"/>
              </a:cxn>
              <a:cxn ang="0">
                <a:pos x="10" y="15"/>
              </a:cxn>
              <a:cxn ang="0">
                <a:pos x="9" y="15"/>
              </a:cxn>
              <a:cxn ang="0">
                <a:pos x="8" y="15"/>
              </a:cxn>
              <a:cxn ang="0">
                <a:pos x="6" y="15"/>
              </a:cxn>
              <a:cxn ang="0">
                <a:pos x="4" y="15"/>
              </a:cxn>
              <a:cxn ang="0">
                <a:pos x="3" y="13"/>
              </a:cxn>
              <a:cxn ang="0">
                <a:pos x="0" y="10"/>
              </a:cxn>
              <a:cxn ang="0">
                <a:pos x="0" y="8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0" y="4"/>
                </a:lnTo>
                <a:lnTo>
                  <a:pt x="3" y="3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3" y="3"/>
                </a:lnTo>
                <a:lnTo>
                  <a:pt x="15" y="4"/>
                </a:lnTo>
                <a:lnTo>
                  <a:pt x="15" y="7"/>
                </a:lnTo>
                <a:lnTo>
                  <a:pt x="15" y="8"/>
                </a:lnTo>
                <a:lnTo>
                  <a:pt x="15" y="8"/>
                </a:lnTo>
                <a:lnTo>
                  <a:pt x="15" y="9"/>
                </a:lnTo>
                <a:lnTo>
                  <a:pt x="15" y="10"/>
                </a:lnTo>
                <a:lnTo>
                  <a:pt x="13" y="13"/>
                </a:lnTo>
                <a:lnTo>
                  <a:pt x="10" y="15"/>
                </a:lnTo>
                <a:lnTo>
                  <a:pt x="9" y="15"/>
                </a:lnTo>
                <a:lnTo>
                  <a:pt x="8" y="15"/>
                </a:lnTo>
                <a:lnTo>
                  <a:pt x="6" y="15"/>
                </a:lnTo>
                <a:lnTo>
                  <a:pt x="4" y="15"/>
                </a:lnTo>
                <a:lnTo>
                  <a:pt x="3" y="13"/>
                </a:lnTo>
                <a:lnTo>
                  <a:pt x="0" y="1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5" name="Picture 4327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643313" y="90170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6" name="Freeform 4328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7" name="Freeform 4329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8" name="Freeform 4330"/>
          <p:cNvSpPr>
            <a:spLocks/>
          </p:cNvSpPr>
          <p:nvPr/>
        </p:nvSpPr>
        <p:spPr bwMode="auto">
          <a:xfrm>
            <a:off x="3417888" y="509588"/>
            <a:ext cx="330200" cy="458787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1"/>
              </a:cxn>
              <a:cxn ang="0">
                <a:pos x="0" y="561"/>
              </a:cxn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416" y="497"/>
              </a:cxn>
              <a:cxn ang="0">
                <a:pos x="409" y="505"/>
              </a:cxn>
              <a:cxn ang="0">
                <a:pos x="409" y="513"/>
              </a:cxn>
              <a:cxn ang="0">
                <a:pos x="344" y="577"/>
              </a:cxn>
              <a:cxn ang="0">
                <a:pos x="16" y="577"/>
              </a:cxn>
            </a:cxnLst>
            <a:rect l="0" t="0" r="r" b="b"/>
            <a:pathLst>
              <a:path w="416" h="577">
                <a:moveTo>
                  <a:pt x="16" y="577"/>
                </a:moveTo>
                <a:lnTo>
                  <a:pt x="16" y="561"/>
                </a:lnTo>
                <a:lnTo>
                  <a:pt x="0" y="561"/>
                </a:lnTo>
                <a:lnTo>
                  <a:pt x="0" y="64"/>
                </a:lnTo>
                <a:lnTo>
                  <a:pt x="64" y="0"/>
                </a:lnTo>
                <a:lnTo>
                  <a:pt x="416" y="0"/>
                </a:lnTo>
                <a:lnTo>
                  <a:pt x="416" y="497"/>
                </a:lnTo>
                <a:lnTo>
                  <a:pt x="409" y="505"/>
                </a:lnTo>
                <a:lnTo>
                  <a:pt x="409" y="513"/>
                </a:lnTo>
                <a:lnTo>
                  <a:pt x="344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9" name="Rectangle 4331"/>
          <p:cNvSpPr>
            <a:spLocks noChangeArrowheads="1"/>
          </p:cNvSpPr>
          <p:nvPr/>
        </p:nvSpPr>
        <p:spPr bwMode="auto">
          <a:xfrm>
            <a:off x="3276600" y="992188"/>
            <a:ext cx="1635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540" name="Freeform 4332"/>
          <p:cNvSpPr>
            <a:spLocks noEditPoints="1"/>
          </p:cNvSpPr>
          <p:nvPr/>
        </p:nvSpPr>
        <p:spPr bwMode="auto">
          <a:xfrm>
            <a:off x="661988" y="2287588"/>
            <a:ext cx="311150" cy="65087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8" y="81"/>
              </a:cxn>
              <a:cxn ang="0">
                <a:pos x="328" y="64"/>
              </a:cxn>
              <a:cxn ang="0">
                <a:pos x="0" y="64"/>
              </a:cxn>
              <a:cxn ang="0">
                <a:pos x="0" y="81"/>
              </a:cxn>
              <a:cxn ang="0">
                <a:pos x="328" y="81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1"/>
              </a:cxn>
            </a:cxnLst>
            <a:rect l="0" t="0" r="r" b="b"/>
            <a:pathLst>
              <a:path w="393" h="81">
                <a:moveTo>
                  <a:pt x="0" y="81"/>
                </a:moveTo>
                <a:lnTo>
                  <a:pt x="328" y="81"/>
                </a:lnTo>
                <a:lnTo>
                  <a:pt x="328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8" y="81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1" name="Freeform 4333"/>
          <p:cNvSpPr>
            <a:spLocks/>
          </p:cNvSpPr>
          <p:nvPr/>
        </p:nvSpPr>
        <p:spPr bwMode="auto">
          <a:xfrm>
            <a:off x="930275" y="1893888"/>
            <a:ext cx="50800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2" name="Freeform 4334"/>
          <p:cNvSpPr>
            <a:spLocks/>
          </p:cNvSpPr>
          <p:nvPr/>
        </p:nvSpPr>
        <p:spPr bwMode="auto">
          <a:xfrm>
            <a:off x="649288" y="18938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3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3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3" name="Rectangle 4335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4" name="Rectangle 4336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5" name="Rectangle 4337"/>
          <p:cNvSpPr>
            <a:spLocks noChangeArrowheads="1"/>
          </p:cNvSpPr>
          <p:nvPr/>
        </p:nvSpPr>
        <p:spPr bwMode="auto">
          <a:xfrm>
            <a:off x="671513" y="20621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6" name="Rectangle 4338"/>
          <p:cNvSpPr>
            <a:spLocks noChangeArrowheads="1"/>
          </p:cNvSpPr>
          <p:nvPr/>
        </p:nvSpPr>
        <p:spPr bwMode="auto">
          <a:xfrm>
            <a:off x="671513" y="20621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7" name="Rectangle 4339"/>
          <p:cNvSpPr>
            <a:spLocks noChangeArrowheads="1"/>
          </p:cNvSpPr>
          <p:nvPr/>
        </p:nvSpPr>
        <p:spPr bwMode="auto">
          <a:xfrm>
            <a:off x="671513" y="2074863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8" name="Rectangle 4340"/>
          <p:cNvSpPr>
            <a:spLocks noChangeArrowheads="1"/>
          </p:cNvSpPr>
          <p:nvPr/>
        </p:nvSpPr>
        <p:spPr bwMode="auto">
          <a:xfrm>
            <a:off x="671513" y="2087563"/>
            <a:ext cx="234950" cy="111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9" name="Rectangle 4341"/>
          <p:cNvSpPr>
            <a:spLocks noChangeArrowheads="1"/>
          </p:cNvSpPr>
          <p:nvPr/>
        </p:nvSpPr>
        <p:spPr bwMode="auto">
          <a:xfrm>
            <a:off x="671513" y="20986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0" name="Rectangle 4342"/>
          <p:cNvSpPr>
            <a:spLocks noChangeArrowheads="1"/>
          </p:cNvSpPr>
          <p:nvPr/>
        </p:nvSpPr>
        <p:spPr bwMode="auto">
          <a:xfrm>
            <a:off x="671513" y="21129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1" name="Rectangle 4343"/>
          <p:cNvSpPr>
            <a:spLocks noChangeArrowheads="1"/>
          </p:cNvSpPr>
          <p:nvPr/>
        </p:nvSpPr>
        <p:spPr bwMode="auto">
          <a:xfrm>
            <a:off x="671513" y="21240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2" name="Rectangle 4344"/>
          <p:cNvSpPr>
            <a:spLocks noChangeArrowheads="1"/>
          </p:cNvSpPr>
          <p:nvPr/>
        </p:nvSpPr>
        <p:spPr bwMode="auto">
          <a:xfrm>
            <a:off x="671513" y="21383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3" name="Rectangle 4345"/>
          <p:cNvSpPr>
            <a:spLocks noChangeArrowheads="1"/>
          </p:cNvSpPr>
          <p:nvPr/>
        </p:nvSpPr>
        <p:spPr bwMode="auto">
          <a:xfrm>
            <a:off x="671513" y="21542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4" name="Rectangle 4346"/>
          <p:cNvSpPr>
            <a:spLocks noChangeArrowheads="1"/>
          </p:cNvSpPr>
          <p:nvPr/>
        </p:nvSpPr>
        <p:spPr bwMode="auto">
          <a:xfrm>
            <a:off x="671513" y="21653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5" name="Rectangle 4347"/>
          <p:cNvSpPr>
            <a:spLocks noChangeArrowheads="1"/>
          </p:cNvSpPr>
          <p:nvPr/>
        </p:nvSpPr>
        <p:spPr bwMode="auto">
          <a:xfrm>
            <a:off x="671513" y="21780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6" name="Rectangle 4348"/>
          <p:cNvSpPr>
            <a:spLocks noChangeArrowheads="1"/>
          </p:cNvSpPr>
          <p:nvPr/>
        </p:nvSpPr>
        <p:spPr bwMode="auto">
          <a:xfrm>
            <a:off x="671513" y="2193925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7" name="Rectangle 4349"/>
          <p:cNvSpPr>
            <a:spLocks noChangeArrowheads="1"/>
          </p:cNvSpPr>
          <p:nvPr/>
        </p:nvSpPr>
        <p:spPr bwMode="auto">
          <a:xfrm>
            <a:off x="671513" y="2209800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8" name="Rectangle 4350"/>
          <p:cNvSpPr>
            <a:spLocks noChangeArrowheads="1"/>
          </p:cNvSpPr>
          <p:nvPr/>
        </p:nvSpPr>
        <p:spPr bwMode="auto">
          <a:xfrm>
            <a:off x="671513" y="22193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9" name="Rectangle 4351"/>
          <p:cNvSpPr>
            <a:spLocks noChangeArrowheads="1"/>
          </p:cNvSpPr>
          <p:nvPr/>
        </p:nvSpPr>
        <p:spPr bwMode="auto">
          <a:xfrm>
            <a:off x="671513" y="22336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0" name="Rectangle 4352"/>
          <p:cNvSpPr>
            <a:spLocks noChangeArrowheads="1"/>
          </p:cNvSpPr>
          <p:nvPr/>
        </p:nvSpPr>
        <p:spPr bwMode="auto">
          <a:xfrm>
            <a:off x="671513" y="22463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1" name="Rectangle 4353"/>
          <p:cNvSpPr>
            <a:spLocks noChangeArrowheads="1"/>
          </p:cNvSpPr>
          <p:nvPr/>
        </p:nvSpPr>
        <p:spPr bwMode="auto">
          <a:xfrm>
            <a:off x="671513" y="22574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2" name="Rectangle 4354"/>
          <p:cNvSpPr>
            <a:spLocks noChangeArrowheads="1"/>
          </p:cNvSpPr>
          <p:nvPr/>
        </p:nvSpPr>
        <p:spPr bwMode="auto">
          <a:xfrm>
            <a:off x="671513" y="22733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3" name="Rectangle 4355"/>
          <p:cNvSpPr>
            <a:spLocks noChangeArrowheads="1"/>
          </p:cNvSpPr>
          <p:nvPr/>
        </p:nvSpPr>
        <p:spPr bwMode="auto">
          <a:xfrm>
            <a:off x="671513" y="22875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4" name="Rectangle 4356"/>
          <p:cNvSpPr>
            <a:spLocks noChangeArrowheads="1"/>
          </p:cNvSpPr>
          <p:nvPr/>
        </p:nvSpPr>
        <p:spPr bwMode="auto">
          <a:xfrm>
            <a:off x="671513" y="22987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5" name="Rectangle 4357"/>
          <p:cNvSpPr>
            <a:spLocks noChangeArrowheads="1"/>
          </p:cNvSpPr>
          <p:nvPr/>
        </p:nvSpPr>
        <p:spPr bwMode="auto">
          <a:xfrm>
            <a:off x="671513" y="23129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6" name="Rectangle 4358"/>
          <p:cNvSpPr>
            <a:spLocks noChangeArrowheads="1"/>
          </p:cNvSpPr>
          <p:nvPr/>
        </p:nvSpPr>
        <p:spPr bwMode="auto">
          <a:xfrm>
            <a:off x="671513" y="2190750"/>
            <a:ext cx="1587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7" name="Rectangle 4359"/>
          <p:cNvSpPr>
            <a:spLocks noChangeArrowheads="1"/>
          </p:cNvSpPr>
          <p:nvPr/>
        </p:nvSpPr>
        <p:spPr bwMode="auto">
          <a:xfrm>
            <a:off x="671513" y="2190750"/>
            <a:ext cx="11112" cy="746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8" name="Rectangle 4360"/>
          <p:cNvSpPr>
            <a:spLocks noChangeArrowheads="1"/>
          </p:cNvSpPr>
          <p:nvPr/>
        </p:nvSpPr>
        <p:spPr bwMode="auto">
          <a:xfrm>
            <a:off x="682625" y="2190750"/>
            <a:ext cx="9525" cy="7461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9" name="Rectangle 4361"/>
          <p:cNvSpPr>
            <a:spLocks noChangeArrowheads="1"/>
          </p:cNvSpPr>
          <p:nvPr/>
        </p:nvSpPr>
        <p:spPr bwMode="auto">
          <a:xfrm>
            <a:off x="692150" y="2190750"/>
            <a:ext cx="9525" cy="746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0" name="Rectangle 4362"/>
          <p:cNvSpPr>
            <a:spLocks noChangeArrowheads="1"/>
          </p:cNvSpPr>
          <p:nvPr/>
        </p:nvSpPr>
        <p:spPr bwMode="auto">
          <a:xfrm>
            <a:off x="701675" y="2190750"/>
            <a:ext cx="14288" cy="7461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1" name="Rectangle 4363"/>
          <p:cNvSpPr>
            <a:spLocks noChangeArrowheads="1"/>
          </p:cNvSpPr>
          <p:nvPr/>
        </p:nvSpPr>
        <p:spPr bwMode="auto">
          <a:xfrm>
            <a:off x="715963" y="2190750"/>
            <a:ext cx="7937" cy="746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2" name="Rectangle 4364"/>
          <p:cNvSpPr>
            <a:spLocks noChangeArrowheads="1"/>
          </p:cNvSpPr>
          <p:nvPr/>
        </p:nvSpPr>
        <p:spPr bwMode="auto">
          <a:xfrm>
            <a:off x="723900" y="2190750"/>
            <a:ext cx="12700" cy="7461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3" name="Rectangle 4365"/>
          <p:cNvSpPr>
            <a:spLocks noChangeArrowheads="1"/>
          </p:cNvSpPr>
          <p:nvPr/>
        </p:nvSpPr>
        <p:spPr bwMode="auto">
          <a:xfrm>
            <a:off x="736600" y="2190750"/>
            <a:ext cx="14288" cy="7461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4" name="Rectangle 4366"/>
          <p:cNvSpPr>
            <a:spLocks noChangeArrowheads="1"/>
          </p:cNvSpPr>
          <p:nvPr/>
        </p:nvSpPr>
        <p:spPr bwMode="auto">
          <a:xfrm>
            <a:off x="750888" y="2190750"/>
            <a:ext cx="9525" cy="746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5" name="Rectangle 4367"/>
          <p:cNvSpPr>
            <a:spLocks noChangeArrowheads="1"/>
          </p:cNvSpPr>
          <p:nvPr/>
        </p:nvSpPr>
        <p:spPr bwMode="auto">
          <a:xfrm>
            <a:off x="760413" y="2190750"/>
            <a:ext cx="9525" cy="74613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6" name="Rectangle 4368"/>
          <p:cNvSpPr>
            <a:spLocks noChangeArrowheads="1"/>
          </p:cNvSpPr>
          <p:nvPr/>
        </p:nvSpPr>
        <p:spPr bwMode="auto">
          <a:xfrm>
            <a:off x="769938" y="2190750"/>
            <a:ext cx="12700" cy="7461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7" name="Rectangle 4369"/>
          <p:cNvSpPr>
            <a:spLocks noChangeArrowheads="1"/>
          </p:cNvSpPr>
          <p:nvPr/>
        </p:nvSpPr>
        <p:spPr bwMode="auto">
          <a:xfrm>
            <a:off x="782638" y="2190750"/>
            <a:ext cx="14287" cy="74613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8" name="Rectangle 4370"/>
          <p:cNvSpPr>
            <a:spLocks noChangeArrowheads="1"/>
          </p:cNvSpPr>
          <p:nvPr/>
        </p:nvSpPr>
        <p:spPr bwMode="auto">
          <a:xfrm>
            <a:off x="796925" y="2190750"/>
            <a:ext cx="7938" cy="74613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9" name="Rectangle 4371"/>
          <p:cNvSpPr>
            <a:spLocks noChangeArrowheads="1"/>
          </p:cNvSpPr>
          <p:nvPr/>
        </p:nvSpPr>
        <p:spPr bwMode="auto">
          <a:xfrm>
            <a:off x="804863" y="2190750"/>
            <a:ext cx="12700" cy="74613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0" name="Rectangle 4372"/>
          <p:cNvSpPr>
            <a:spLocks noChangeArrowheads="1"/>
          </p:cNvSpPr>
          <p:nvPr/>
        </p:nvSpPr>
        <p:spPr bwMode="auto">
          <a:xfrm>
            <a:off x="817563" y="2190750"/>
            <a:ext cx="9525" cy="74613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1" name="Rectangle 4373"/>
          <p:cNvSpPr>
            <a:spLocks noChangeArrowheads="1"/>
          </p:cNvSpPr>
          <p:nvPr/>
        </p:nvSpPr>
        <p:spPr bwMode="auto">
          <a:xfrm>
            <a:off x="827088" y="2190750"/>
            <a:ext cx="11112" cy="746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2" name="Rectangle 4374"/>
          <p:cNvSpPr>
            <a:spLocks noChangeArrowheads="1"/>
          </p:cNvSpPr>
          <p:nvPr/>
        </p:nvSpPr>
        <p:spPr bwMode="auto">
          <a:xfrm>
            <a:off x="838200" y="2190750"/>
            <a:ext cx="12700" cy="74613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3" name="Rectangle 4375"/>
          <p:cNvSpPr>
            <a:spLocks noChangeArrowheads="1"/>
          </p:cNvSpPr>
          <p:nvPr/>
        </p:nvSpPr>
        <p:spPr bwMode="auto">
          <a:xfrm>
            <a:off x="850900" y="2190750"/>
            <a:ext cx="12700" cy="7461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4" name="Rectangle 4376"/>
          <p:cNvSpPr>
            <a:spLocks noChangeArrowheads="1"/>
          </p:cNvSpPr>
          <p:nvPr/>
        </p:nvSpPr>
        <p:spPr bwMode="auto">
          <a:xfrm>
            <a:off x="863600" y="2190750"/>
            <a:ext cx="9525" cy="746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5" name="Rectangle 4377"/>
          <p:cNvSpPr>
            <a:spLocks noChangeArrowheads="1"/>
          </p:cNvSpPr>
          <p:nvPr/>
        </p:nvSpPr>
        <p:spPr bwMode="auto">
          <a:xfrm>
            <a:off x="873125" y="2190750"/>
            <a:ext cx="11113" cy="7461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6" name="Rectangle 4378"/>
          <p:cNvSpPr>
            <a:spLocks noChangeArrowheads="1"/>
          </p:cNvSpPr>
          <p:nvPr/>
        </p:nvSpPr>
        <p:spPr bwMode="auto">
          <a:xfrm>
            <a:off x="884238" y="2190750"/>
            <a:ext cx="3175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7" name="Rectangle 4379"/>
          <p:cNvSpPr>
            <a:spLocks noChangeArrowheads="1"/>
          </p:cNvSpPr>
          <p:nvPr/>
        </p:nvSpPr>
        <p:spPr bwMode="auto">
          <a:xfrm>
            <a:off x="671513" y="1963738"/>
            <a:ext cx="234950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8" name="Rectangle 4380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9" name="Rectangle 4381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0" name="Rectangle 4382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1" name="Rectangle 4383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2" name="Rectangle 4384"/>
          <p:cNvSpPr>
            <a:spLocks noChangeArrowheads="1"/>
          </p:cNvSpPr>
          <p:nvPr/>
        </p:nvSpPr>
        <p:spPr bwMode="auto">
          <a:xfrm>
            <a:off x="671513" y="19685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3" name="Rectangle 4385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4" name="Rectangle 4386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5" name="Rectangle 4387"/>
          <p:cNvSpPr>
            <a:spLocks noChangeArrowheads="1"/>
          </p:cNvSpPr>
          <p:nvPr/>
        </p:nvSpPr>
        <p:spPr bwMode="auto">
          <a:xfrm>
            <a:off x="671513" y="197167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6" name="Rectangle 4388"/>
          <p:cNvSpPr>
            <a:spLocks noChangeArrowheads="1"/>
          </p:cNvSpPr>
          <p:nvPr/>
        </p:nvSpPr>
        <p:spPr bwMode="auto">
          <a:xfrm>
            <a:off x="671513" y="1973263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7" name="Rectangle 4389"/>
          <p:cNvSpPr>
            <a:spLocks noChangeArrowheads="1"/>
          </p:cNvSpPr>
          <p:nvPr/>
        </p:nvSpPr>
        <p:spPr bwMode="auto">
          <a:xfrm>
            <a:off x="671513" y="19637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8" name="Rectangle 4390"/>
          <p:cNvSpPr>
            <a:spLocks noChangeArrowheads="1"/>
          </p:cNvSpPr>
          <p:nvPr/>
        </p:nvSpPr>
        <p:spPr bwMode="auto">
          <a:xfrm>
            <a:off x="671513" y="19732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9" name="Rectangle 4391"/>
          <p:cNvSpPr>
            <a:spLocks noChangeArrowheads="1"/>
          </p:cNvSpPr>
          <p:nvPr/>
        </p:nvSpPr>
        <p:spPr bwMode="auto">
          <a:xfrm>
            <a:off x="674688" y="19732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0" name="Rectangle 4392"/>
          <p:cNvSpPr>
            <a:spLocks noChangeArrowheads="1"/>
          </p:cNvSpPr>
          <p:nvPr/>
        </p:nvSpPr>
        <p:spPr bwMode="auto">
          <a:xfrm>
            <a:off x="677863" y="1973263"/>
            <a:ext cx="1587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1" name="Rectangle 4393"/>
          <p:cNvSpPr>
            <a:spLocks noChangeArrowheads="1"/>
          </p:cNvSpPr>
          <p:nvPr/>
        </p:nvSpPr>
        <p:spPr bwMode="auto">
          <a:xfrm>
            <a:off x="679450" y="19732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2" name="Rectangle 4394"/>
          <p:cNvSpPr>
            <a:spLocks noChangeArrowheads="1"/>
          </p:cNvSpPr>
          <p:nvPr/>
        </p:nvSpPr>
        <p:spPr bwMode="auto">
          <a:xfrm>
            <a:off x="682625" y="19732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3" name="Rectangle 4395"/>
          <p:cNvSpPr>
            <a:spLocks noChangeArrowheads="1"/>
          </p:cNvSpPr>
          <p:nvPr/>
        </p:nvSpPr>
        <p:spPr bwMode="auto">
          <a:xfrm>
            <a:off x="685800" y="19732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4" name="Rectangle 4396"/>
          <p:cNvSpPr>
            <a:spLocks noChangeArrowheads="1"/>
          </p:cNvSpPr>
          <p:nvPr/>
        </p:nvSpPr>
        <p:spPr bwMode="auto">
          <a:xfrm>
            <a:off x="688975" y="19732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5" name="Rectangle 4397"/>
          <p:cNvSpPr>
            <a:spLocks noChangeArrowheads="1"/>
          </p:cNvSpPr>
          <p:nvPr/>
        </p:nvSpPr>
        <p:spPr bwMode="auto">
          <a:xfrm>
            <a:off x="692150" y="1973263"/>
            <a:ext cx="4763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6" name="Rectangle 4398"/>
          <p:cNvSpPr>
            <a:spLocks noChangeArrowheads="1"/>
          </p:cNvSpPr>
          <p:nvPr/>
        </p:nvSpPr>
        <p:spPr bwMode="auto">
          <a:xfrm>
            <a:off x="696913" y="1973263"/>
            <a:ext cx="1587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7" name="Rectangle 4399"/>
          <p:cNvSpPr>
            <a:spLocks noChangeArrowheads="1"/>
          </p:cNvSpPr>
          <p:nvPr/>
        </p:nvSpPr>
        <p:spPr bwMode="auto">
          <a:xfrm>
            <a:off x="698500" y="19732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8" name="Rectangle 4400"/>
          <p:cNvSpPr>
            <a:spLocks noChangeArrowheads="1"/>
          </p:cNvSpPr>
          <p:nvPr/>
        </p:nvSpPr>
        <p:spPr bwMode="auto">
          <a:xfrm>
            <a:off x="701675" y="19732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9" name="Rectangle 4401"/>
          <p:cNvSpPr>
            <a:spLocks noChangeArrowheads="1"/>
          </p:cNvSpPr>
          <p:nvPr/>
        </p:nvSpPr>
        <p:spPr bwMode="auto">
          <a:xfrm>
            <a:off x="704850" y="19732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0" name="Rectangle 4402"/>
          <p:cNvSpPr>
            <a:spLocks noChangeArrowheads="1"/>
          </p:cNvSpPr>
          <p:nvPr/>
        </p:nvSpPr>
        <p:spPr bwMode="auto">
          <a:xfrm>
            <a:off x="708025" y="19732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1" name="Rectangle 4403"/>
          <p:cNvSpPr>
            <a:spLocks noChangeArrowheads="1"/>
          </p:cNvSpPr>
          <p:nvPr/>
        </p:nvSpPr>
        <p:spPr bwMode="auto">
          <a:xfrm>
            <a:off x="711200" y="19732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" name="Rectangle 4404"/>
          <p:cNvSpPr>
            <a:spLocks noChangeArrowheads="1"/>
          </p:cNvSpPr>
          <p:nvPr/>
        </p:nvSpPr>
        <p:spPr bwMode="auto">
          <a:xfrm>
            <a:off x="714375" y="19732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3" name="Rectangle 4405"/>
          <p:cNvSpPr>
            <a:spLocks noChangeArrowheads="1"/>
          </p:cNvSpPr>
          <p:nvPr/>
        </p:nvSpPr>
        <p:spPr bwMode="auto">
          <a:xfrm>
            <a:off x="717550" y="19732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4" name="Rectangle 4406"/>
          <p:cNvSpPr>
            <a:spLocks noChangeArrowheads="1"/>
          </p:cNvSpPr>
          <p:nvPr/>
        </p:nvSpPr>
        <p:spPr bwMode="auto">
          <a:xfrm>
            <a:off x="720725" y="19732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5" name="Rectangle 4407"/>
          <p:cNvSpPr>
            <a:spLocks noChangeArrowheads="1"/>
          </p:cNvSpPr>
          <p:nvPr/>
        </p:nvSpPr>
        <p:spPr bwMode="auto">
          <a:xfrm>
            <a:off x="723900" y="19732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6" name="Rectangle 4408"/>
          <p:cNvSpPr>
            <a:spLocks noChangeArrowheads="1"/>
          </p:cNvSpPr>
          <p:nvPr/>
        </p:nvSpPr>
        <p:spPr bwMode="auto">
          <a:xfrm>
            <a:off x="727075" y="19732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" name="Rectangle 4409"/>
          <p:cNvSpPr>
            <a:spLocks noChangeArrowheads="1"/>
          </p:cNvSpPr>
          <p:nvPr/>
        </p:nvSpPr>
        <p:spPr bwMode="auto">
          <a:xfrm>
            <a:off x="730250" y="19732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8" name="Rectangle 4410"/>
          <p:cNvSpPr>
            <a:spLocks noChangeArrowheads="1"/>
          </p:cNvSpPr>
          <p:nvPr/>
        </p:nvSpPr>
        <p:spPr bwMode="auto">
          <a:xfrm>
            <a:off x="733425" y="19732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" name="Rectangle 4411"/>
          <p:cNvSpPr>
            <a:spLocks noChangeArrowheads="1"/>
          </p:cNvSpPr>
          <p:nvPr/>
        </p:nvSpPr>
        <p:spPr bwMode="auto">
          <a:xfrm>
            <a:off x="736600" y="19732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0" name="Rectangle 4412"/>
          <p:cNvSpPr>
            <a:spLocks noChangeArrowheads="1"/>
          </p:cNvSpPr>
          <p:nvPr/>
        </p:nvSpPr>
        <p:spPr bwMode="auto">
          <a:xfrm>
            <a:off x="739775" y="19732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1" name="Rectangle 4413"/>
          <p:cNvSpPr>
            <a:spLocks noChangeArrowheads="1"/>
          </p:cNvSpPr>
          <p:nvPr/>
        </p:nvSpPr>
        <p:spPr bwMode="auto">
          <a:xfrm>
            <a:off x="742950" y="1973263"/>
            <a:ext cx="1588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2" name="Rectangle 4414"/>
          <p:cNvSpPr>
            <a:spLocks noChangeArrowheads="1"/>
          </p:cNvSpPr>
          <p:nvPr/>
        </p:nvSpPr>
        <p:spPr bwMode="auto">
          <a:xfrm>
            <a:off x="744538" y="19732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4415"/>
          <p:cNvGrpSpPr>
            <a:grpSpLocks/>
          </p:cNvGrpSpPr>
          <p:nvPr/>
        </p:nvGrpSpPr>
        <p:grpSpPr bwMode="auto">
          <a:xfrm>
            <a:off x="20638" y="1893888"/>
            <a:ext cx="960437" cy="1354137"/>
            <a:chOff x="13" y="1193"/>
            <a:chExt cx="605" cy="853"/>
          </a:xfrm>
        </p:grpSpPr>
        <p:sp>
          <p:nvSpPr>
            <p:cNvPr id="354624" name="Rectangle 4416"/>
            <p:cNvSpPr>
              <a:spLocks noChangeArrowheads="1"/>
            </p:cNvSpPr>
            <p:nvPr/>
          </p:nvSpPr>
          <p:spPr bwMode="auto">
            <a:xfrm>
              <a:off x="471" y="124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5" name="Rectangle 4417"/>
            <p:cNvSpPr>
              <a:spLocks noChangeArrowheads="1"/>
            </p:cNvSpPr>
            <p:nvPr/>
          </p:nvSpPr>
          <p:spPr bwMode="auto">
            <a:xfrm>
              <a:off x="473" y="1243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6" name="Rectangle 4418"/>
            <p:cNvSpPr>
              <a:spLocks noChangeArrowheads="1"/>
            </p:cNvSpPr>
            <p:nvPr/>
          </p:nvSpPr>
          <p:spPr bwMode="auto">
            <a:xfrm>
              <a:off x="475" y="1243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7" name="Rectangle 4419"/>
            <p:cNvSpPr>
              <a:spLocks noChangeArrowheads="1"/>
            </p:cNvSpPr>
            <p:nvPr/>
          </p:nvSpPr>
          <p:spPr bwMode="auto">
            <a:xfrm>
              <a:off x="478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8" name="Rectangle 4420"/>
            <p:cNvSpPr>
              <a:spLocks noChangeArrowheads="1"/>
            </p:cNvSpPr>
            <p:nvPr/>
          </p:nvSpPr>
          <p:spPr bwMode="auto">
            <a:xfrm>
              <a:off x="480" y="124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9" name="Rectangle 4421"/>
            <p:cNvSpPr>
              <a:spLocks noChangeArrowheads="1"/>
            </p:cNvSpPr>
            <p:nvPr/>
          </p:nvSpPr>
          <p:spPr bwMode="auto">
            <a:xfrm>
              <a:off x="481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0" name="Rectangle 4422"/>
            <p:cNvSpPr>
              <a:spLocks noChangeArrowheads="1"/>
            </p:cNvSpPr>
            <p:nvPr/>
          </p:nvSpPr>
          <p:spPr bwMode="auto">
            <a:xfrm>
              <a:off x="483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1" name="Rectangle 4423"/>
            <p:cNvSpPr>
              <a:spLocks noChangeArrowheads="1"/>
            </p:cNvSpPr>
            <p:nvPr/>
          </p:nvSpPr>
          <p:spPr bwMode="auto">
            <a:xfrm>
              <a:off x="485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2" name="Rectangle 4424"/>
            <p:cNvSpPr>
              <a:spLocks noChangeArrowheads="1"/>
            </p:cNvSpPr>
            <p:nvPr/>
          </p:nvSpPr>
          <p:spPr bwMode="auto">
            <a:xfrm>
              <a:off x="48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3" name="Rectangle 4425"/>
            <p:cNvSpPr>
              <a:spLocks noChangeArrowheads="1"/>
            </p:cNvSpPr>
            <p:nvPr/>
          </p:nvSpPr>
          <p:spPr bwMode="auto">
            <a:xfrm>
              <a:off x="489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4" name="Rectangle 4426"/>
            <p:cNvSpPr>
              <a:spLocks noChangeArrowheads="1"/>
            </p:cNvSpPr>
            <p:nvPr/>
          </p:nvSpPr>
          <p:spPr bwMode="auto">
            <a:xfrm>
              <a:off x="491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5" name="Rectangle 4427"/>
            <p:cNvSpPr>
              <a:spLocks noChangeArrowheads="1"/>
            </p:cNvSpPr>
            <p:nvPr/>
          </p:nvSpPr>
          <p:spPr bwMode="auto">
            <a:xfrm>
              <a:off x="493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6" name="Rectangle 4428"/>
            <p:cNvSpPr>
              <a:spLocks noChangeArrowheads="1"/>
            </p:cNvSpPr>
            <p:nvPr/>
          </p:nvSpPr>
          <p:spPr bwMode="auto">
            <a:xfrm>
              <a:off x="495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7" name="Rectangle 4429"/>
            <p:cNvSpPr>
              <a:spLocks noChangeArrowheads="1"/>
            </p:cNvSpPr>
            <p:nvPr/>
          </p:nvSpPr>
          <p:spPr bwMode="auto">
            <a:xfrm>
              <a:off x="497" y="1243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8" name="Rectangle 4430"/>
            <p:cNvSpPr>
              <a:spLocks noChangeArrowheads="1"/>
            </p:cNvSpPr>
            <p:nvPr/>
          </p:nvSpPr>
          <p:spPr bwMode="auto">
            <a:xfrm>
              <a:off x="499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9" name="Rectangle 4431"/>
            <p:cNvSpPr>
              <a:spLocks noChangeArrowheads="1"/>
            </p:cNvSpPr>
            <p:nvPr/>
          </p:nvSpPr>
          <p:spPr bwMode="auto">
            <a:xfrm>
              <a:off x="501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0" name="Rectangle 4432"/>
            <p:cNvSpPr>
              <a:spLocks noChangeArrowheads="1"/>
            </p:cNvSpPr>
            <p:nvPr/>
          </p:nvSpPr>
          <p:spPr bwMode="auto">
            <a:xfrm>
              <a:off x="503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1" name="Rectangle 4433"/>
            <p:cNvSpPr>
              <a:spLocks noChangeArrowheads="1"/>
            </p:cNvSpPr>
            <p:nvPr/>
          </p:nvSpPr>
          <p:spPr bwMode="auto">
            <a:xfrm>
              <a:off x="505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2" name="Rectangle 4434"/>
            <p:cNvSpPr>
              <a:spLocks noChangeArrowheads="1"/>
            </p:cNvSpPr>
            <p:nvPr/>
          </p:nvSpPr>
          <p:spPr bwMode="auto">
            <a:xfrm>
              <a:off x="50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3" name="Rectangle 4435"/>
            <p:cNvSpPr>
              <a:spLocks noChangeArrowheads="1"/>
            </p:cNvSpPr>
            <p:nvPr/>
          </p:nvSpPr>
          <p:spPr bwMode="auto">
            <a:xfrm>
              <a:off x="509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4" name="Rectangle 4436"/>
            <p:cNvSpPr>
              <a:spLocks noChangeArrowheads="1"/>
            </p:cNvSpPr>
            <p:nvPr/>
          </p:nvSpPr>
          <p:spPr bwMode="auto">
            <a:xfrm>
              <a:off x="511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5" name="Rectangle 4437"/>
            <p:cNvSpPr>
              <a:spLocks noChangeArrowheads="1"/>
            </p:cNvSpPr>
            <p:nvPr/>
          </p:nvSpPr>
          <p:spPr bwMode="auto">
            <a:xfrm>
              <a:off x="513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6" name="Rectangle 4438"/>
            <p:cNvSpPr>
              <a:spLocks noChangeArrowheads="1"/>
            </p:cNvSpPr>
            <p:nvPr/>
          </p:nvSpPr>
          <p:spPr bwMode="auto">
            <a:xfrm>
              <a:off x="515" y="124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7" name="Rectangle 4439"/>
            <p:cNvSpPr>
              <a:spLocks noChangeArrowheads="1"/>
            </p:cNvSpPr>
            <p:nvPr/>
          </p:nvSpPr>
          <p:spPr bwMode="auto">
            <a:xfrm>
              <a:off x="517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8" name="Rectangle 4440"/>
            <p:cNvSpPr>
              <a:spLocks noChangeArrowheads="1"/>
            </p:cNvSpPr>
            <p:nvPr/>
          </p:nvSpPr>
          <p:spPr bwMode="auto">
            <a:xfrm>
              <a:off x="519" y="124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9" name="Rectangle 4441"/>
            <p:cNvSpPr>
              <a:spLocks noChangeArrowheads="1"/>
            </p:cNvSpPr>
            <p:nvPr/>
          </p:nvSpPr>
          <p:spPr bwMode="auto">
            <a:xfrm>
              <a:off x="521" y="1243"/>
              <a:ext cx="1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0" name="Rectangle 4442"/>
            <p:cNvSpPr>
              <a:spLocks noChangeArrowheads="1"/>
            </p:cNvSpPr>
            <p:nvPr/>
          </p:nvSpPr>
          <p:spPr bwMode="auto">
            <a:xfrm>
              <a:off x="522" y="1243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1" name="Rectangle 4443"/>
            <p:cNvSpPr>
              <a:spLocks noChangeArrowheads="1"/>
            </p:cNvSpPr>
            <p:nvPr/>
          </p:nvSpPr>
          <p:spPr bwMode="auto">
            <a:xfrm>
              <a:off x="525" y="1243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2" name="Rectangle 4444"/>
            <p:cNvSpPr>
              <a:spLocks noChangeArrowheads="1"/>
            </p:cNvSpPr>
            <p:nvPr/>
          </p:nvSpPr>
          <p:spPr bwMode="auto">
            <a:xfrm>
              <a:off x="527" y="124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3" name="Rectangle 4445"/>
            <p:cNvSpPr>
              <a:spLocks noChangeArrowheads="1"/>
            </p:cNvSpPr>
            <p:nvPr/>
          </p:nvSpPr>
          <p:spPr bwMode="auto">
            <a:xfrm>
              <a:off x="529" y="124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4" name="Rectangle 4446"/>
            <p:cNvSpPr>
              <a:spLocks noChangeArrowheads="1"/>
            </p:cNvSpPr>
            <p:nvPr/>
          </p:nvSpPr>
          <p:spPr bwMode="auto">
            <a:xfrm>
              <a:off x="531" y="124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5" name="Rectangle 4447"/>
            <p:cNvSpPr>
              <a:spLocks noChangeArrowheads="1"/>
            </p:cNvSpPr>
            <p:nvPr/>
          </p:nvSpPr>
          <p:spPr bwMode="auto">
            <a:xfrm>
              <a:off x="533" y="1243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6" name="Rectangle 4448"/>
            <p:cNvSpPr>
              <a:spLocks noChangeArrowheads="1"/>
            </p:cNvSpPr>
            <p:nvPr/>
          </p:nvSpPr>
          <p:spPr bwMode="auto">
            <a:xfrm>
              <a:off x="534" y="124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7" name="Rectangle 4449"/>
            <p:cNvSpPr>
              <a:spLocks noChangeArrowheads="1"/>
            </p:cNvSpPr>
            <p:nvPr/>
          </p:nvSpPr>
          <p:spPr bwMode="auto">
            <a:xfrm>
              <a:off x="536" y="124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8" name="Rectangle 4450"/>
            <p:cNvSpPr>
              <a:spLocks noChangeArrowheads="1"/>
            </p:cNvSpPr>
            <p:nvPr/>
          </p:nvSpPr>
          <p:spPr bwMode="auto">
            <a:xfrm>
              <a:off x="538" y="124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9" name="Rectangle 4451"/>
            <p:cNvSpPr>
              <a:spLocks noChangeArrowheads="1"/>
            </p:cNvSpPr>
            <p:nvPr/>
          </p:nvSpPr>
          <p:spPr bwMode="auto">
            <a:xfrm>
              <a:off x="540" y="124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0" name="Rectangle 4452"/>
            <p:cNvSpPr>
              <a:spLocks noChangeArrowheads="1"/>
            </p:cNvSpPr>
            <p:nvPr/>
          </p:nvSpPr>
          <p:spPr bwMode="auto">
            <a:xfrm>
              <a:off x="542" y="1243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1" name="Rectangle 4453"/>
            <p:cNvSpPr>
              <a:spLocks noChangeArrowheads="1"/>
            </p:cNvSpPr>
            <p:nvPr/>
          </p:nvSpPr>
          <p:spPr bwMode="auto">
            <a:xfrm>
              <a:off x="545" y="1243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2" name="Rectangle 4454"/>
            <p:cNvSpPr>
              <a:spLocks noChangeArrowheads="1"/>
            </p:cNvSpPr>
            <p:nvPr/>
          </p:nvSpPr>
          <p:spPr bwMode="auto">
            <a:xfrm>
              <a:off x="546" y="124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3" name="Rectangle 4455"/>
            <p:cNvSpPr>
              <a:spLocks noChangeArrowheads="1"/>
            </p:cNvSpPr>
            <p:nvPr/>
          </p:nvSpPr>
          <p:spPr bwMode="auto">
            <a:xfrm>
              <a:off x="548" y="124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4" name="Rectangle 4456"/>
            <p:cNvSpPr>
              <a:spLocks noChangeArrowheads="1"/>
            </p:cNvSpPr>
            <p:nvPr/>
          </p:nvSpPr>
          <p:spPr bwMode="auto">
            <a:xfrm>
              <a:off x="550" y="1243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5" name="Rectangle 4457"/>
            <p:cNvSpPr>
              <a:spLocks noChangeArrowheads="1"/>
            </p:cNvSpPr>
            <p:nvPr/>
          </p:nvSpPr>
          <p:spPr bwMode="auto">
            <a:xfrm>
              <a:off x="551" y="124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6" name="Rectangle 4458"/>
            <p:cNvSpPr>
              <a:spLocks noChangeArrowheads="1"/>
            </p:cNvSpPr>
            <p:nvPr/>
          </p:nvSpPr>
          <p:spPr bwMode="auto">
            <a:xfrm>
              <a:off x="553" y="1243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7" name="Rectangle 4459"/>
            <p:cNvSpPr>
              <a:spLocks noChangeArrowheads="1"/>
            </p:cNvSpPr>
            <p:nvPr/>
          </p:nvSpPr>
          <p:spPr bwMode="auto">
            <a:xfrm>
              <a:off x="556" y="1243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8" name="Rectangle 4460"/>
            <p:cNvSpPr>
              <a:spLocks noChangeArrowheads="1"/>
            </p:cNvSpPr>
            <p:nvPr/>
          </p:nvSpPr>
          <p:spPr bwMode="auto">
            <a:xfrm>
              <a:off x="558" y="124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9" name="Rectangle 4461"/>
            <p:cNvSpPr>
              <a:spLocks noChangeArrowheads="1"/>
            </p:cNvSpPr>
            <p:nvPr/>
          </p:nvSpPr>
          <p:spPr bwMode="auto">
            <a:xfrm>
              <a:off x="560" y="124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0" name="Rectangle 4462"/>
            <p:cNvSpPr>
              <a:spLocks noChangeArrowheads="1"/>
            </p:cNvSpPr>
            <p:nvPr/>
          </p:nvSpPr>
          <p:spPr bwMode="auto">
            <a:xfrm>
              <a:off x="562" y="1243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1" name="Rectangle 4463"/>
            <p:cNvSpPr>
              <a:spLocks noChangeArrowheads="1"/>
            </p:cNvSpPr>
            <p:nvPr/>
          </p:nvSpPr>
          <p:spPr bwMode="auto">
            <a:xfrm>
              <a:off x="563" y="124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2" name="Rectangle 4464"/>
            <p:cNvSpPr>
              <a:spLocks noChangeArrowheads="1"/>
            </p:cNvSpPr>
            <p:nvPr/>
          </p:nvSpPr>
          <p:spPr bwMode="auto">
            <a:xfrm>
              <a:off x="565" y="124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3" name="Rectangle 4465"/>
            <p:cNvSpPr>
              <a:spLocks noChangeArrowheads="1"/>
            </p:cNvSpPr>
            <p:nvPr/>
          </p:nvSpPr>
          <p:spPr bwMode="auto">
            <a:xfrm>
              <a:off x="567" y="124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4" name="Rectangle 4466"/>
            <p:cNvSpPr>
              <a:spLocks noChangeArrowheads="1"/>
            </p:cNvSpPr>
            <p:nvPr/>
          </p:nvSpPr>
          <p:spPr bwMode="auto">
            <a:xfrm>
              <a:off x="569" y="1243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5" name="Rectangle 4467"/>
            <p:cNvSpPr>
              <a:spLocks noChangeArrowheads="1"/>
            </p:cNvSpPr>
            <p:nvPr/>
          </p:nvSpPr>
          <p:spPr bwMode="auto">
            <a:xfrm>
              <a:off x="423" y="1243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6" name="Rectangle 4468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7" name="Rectangle 4469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8" name="Rectangle 4470"/>
            <p:cNvSpPr>
              <a:spLocks noChangeArrowheads="1"/>
            </p:cNvSpPr>
            <p:nvPr/>
          </p:nvSpPr>
          <p:spPr bwMode="auto">
            <a:xfrm>
              <a:off x="42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9" name="Rectangle 4471"/>
            <p:cNvSpPr>
              <a:spLocks noChangeArrowheads="1"/>
            </p:cNvSpPr>
            <p:nvPr/>
          </p:nvSpPr>
          <p:spPr bwMode="auto">
            <a:xfrm>
              <a:off x="449" y="124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0" name="Rectangle 4472"/>
            <p:cNvSpPr>
              <a:spLocks noChangeArrowheads="1"/>
            </p:cNvSpPr>
            <p:nvPr/>
          </p:nvSpPr>
          <p:spPr bwMode="auto">
            <a:xfrm>
              <a:off x="42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1" name="Rectangle 4473"/>
            <p:cNvSpPr>
              <a:spLocks noChangeArrowheads="1"/>
            </p:cNvSpPr>
            <p:nvPr/>
          </p:nvSpPr>
          <p:spPr bwMode="auto">
            <a:xfrm>
              <a:off x="439" y="12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2" name="Rectangle 4474"/>
            <p:cNvSpPr>
              <a:spLocks noChangeArrowheads="1"/>
            </p:cNvSpPr>
            <p:nvPr/>
          </p:nvSpPr>
          <p:spPr bwMode="auto">
            <a:xfrm>
              <a:off x="43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3" name="Rectangle 4475"/>
            <p:cNvSpPr>
              <a:spLocks noChangeArrowheads="1"/>
            </p:cNvSpPr>
            <p:nvPr/>
          </p:nvSpPr>
          <p:spPr bwMode="auto">
            <a:xfrm>
              <a:off x="44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4" name="Freeform 4476"/>
            <p:cNvSpPr>
              <a:spLocks noEditPoints="1"/>
            </p:cNvSpPr>
            <p:nvPr/>
          </p:nvSpPr>
          <p:spPr bwMode="auto">
            <a:xfrm>
              <a:off x="423" y="1299"/>
              <a:ext cx="149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3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3"/>
                </a:cxn>
                <a:cxn ang="0">
                  <a:pos x="296" y="223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8"/>
                </a:cxn>
                <a:cxn ang="0">
                  <a:pos x="296" y="291"/>
                </a:cxn>
                <a:cxn ang="0">
                  <a:pos x="0" y="291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3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3"/>
                  </a:lnTo>
                  <a:lnTo>
                    <a:pt x="296" y="223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8"/>
                  </a:moveTo>
                  <a:lnTo>
                    <a:pt x="296" y="291"/>
                  </a:lnTo>
                  <a:lnTo>
                    <a:pt x="0" y="291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5" name="Freeform 4477"/>
            <p:cNvSpPr>
              <a:spLocks/>
            </p:cNvSpPr>
            <p:nvPr/>
          </p:nvSpPr>
          <p:spPr bwMode="auto">
            <a:xfrm>
              <a:off x="543" y="1386"/>
              <a:ext cx="25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2"/>
                </a:cxn>
                <a:cxn ang="0">
                  <a:pos x="3" y="59"/>
                </a:cxn>
                <a:cxn ang="0">
                  <a:pos x="7" y="64"/>
                </a:cxn>
                <a:cxn ang="0">
                  <a:pos x="11" y="69"/>
                </a:cxn>
                <a:cxn ang="0">
                  <a:pos x="12" y="71"/>
                </a:cxn>
                <a:cxn ang="0">
                  <a:pos x="15" y="73"/>
                </a:cxn>
                <a:cxn ang="0">
                  <a:pos x="17" y="74"/>
                </a:cxn>
                <a:cxn ang="0">
                  <a:pos x="19" y="74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4"/>
                </a:cxn>
                <a:cxn ang="0">
                  <a:pos x="31" y="74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7" y="69"/>
                </a:cxn>
                <a:cxn ang="0">
                  <a:pos x="41" y="64"/>
                </a:cxn>
                <a:cxn ang="0">
                  <a:pos x="45" y="59"/>
                </a:cxn>
                <a:cxn ang="0">
                  <a:pos x="46" y="52"/>
                </a:cxn>
                <a:cxn ang="0">
                  <a:pos x="49" y="45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0"/>
                </a:cxn>
                <a:cxn ang="0">
                  <a:pos x="46" y="23"/>
                </a:cxn>
                <a:cxn ang="0">
                  <a:pos x="45" y="16"/>
                </a:cxn>
                <a:cxn ang="0">
                  <a:pos x="41" y="11"/>
                </a:cxn>
                <a:cxn ang="0">
                  <a:pos x="37" y="6"/>
                </a:cxn>
                <a:cxn ang="0">
                  <a:pos x="36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9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3" y="59"/>
                  </a:lnTo>
                  <a:lnTo>
                    <a:pt x="7" y="64"/>
                  </a:lnTo>
                  <a:lnTo>
                    <a:pt x="11" y="69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7" y="69"/>
                  </a:lnTo>
                  <a:lnTo>
                    <a:pt x="41" y="64"/>
                  </a:lnTo>
                  <a:lnTo>
                    <a:pt x="45" y="59"/>
                  </a:lnTo>
                  <a:lnTo>
                    <a:pt x="46" y="52"/>
                  </a:lnTo>
                  <a:lnTo>
                    <a:pt x="49" y="45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0"/>
                  </a:lnTo>
                  <a:lnTo>
                    <a:pt x="46" y="23"/>
                  </a:lnTo>
                  <a:lnTo>
                    <a:pt x="45" y="16"/>
                  </a:lnTo>
                  <a:lnTo>
                    <a:pt x="41" y="11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86" name="Picture 4478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543" y="1385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87" name="Rectangle 4479"/>
            <p:cNvSpPr>
              <a:spLocks noChangeArrowheads="1"/>
            </p:cNvSpPr>
            <p:nvPr/>
          </p:nvSpPr>
          <p:spPr bwMode="auto">
            <a:xfrm>
              <a:off x="555" y="1265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8" name="Rectangle 4480"/>
            <p:cNvSpPr>
              <a:spLocks noChangeArrowheads="1"/>
            </p:cNvSpPr>
            <p:nvPr/>
          </p:nvSpPr>
          <p:spPr bwMode="auto">
            <a:xfrm>
              <a:off x="553" y="1265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9" name="Freeform 4481"/>
            <p:cNvSpPr>
              <a:spLocks/>
            </p:cNvSpPr>
            <p:nvPr/>
          </p:nvSpPr>
          <p:spPr bwMode="auto">
            <a:xfrm>
              <a:off x="549" y="1438"/>
              <a:ext cx="13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0" name="Picture 4482"/>
            <p:cNvPicPr>
              <a:picLocks noChangeAspect="1"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548" y="143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1" name="Freeform 4483"/>
            <p:cNvSpPr>
              <a:spLocks/>
            </p:cNvSpPr>
            <p:nvPr/>
          </p:nvSpPr>
          <p:spPr bwMode="auto">
            <a:xfrm>
              <a:off x="551" y="1440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6" y="9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6" y="17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2" name="Picture 4484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693" name="Picture 4485"/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4" name="Freeform 4486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5" name="Freeform 4487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6" name="Freeform 4488"/>
            <p:cNvSpPr>
              <a:spLocks/>
            </p:cNvSpPr>
            <p:nvPr/>
          </p:nvSpPr>
          <p:spPr bwMode="auto">
            <a:xfrm>
              <a:off x="409" y="1193"/>
              <a:ext cx="209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9" y="504"/>
                </a:cxn>
                <a:cxn ang="0">
                  <a:pos x="409" y="513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7" h="578">
                  <a:moveTo>
                    <a:pt x="16" y="578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9" y="504"/>
                  </a:lnTo>
                  <a:lnTo>
                    <a:pt x="409" y="513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7" name="Rectangle 4489"/>
            <p:cNvSpPr>
              <a:spLocks noChangeArrowheads="1"/>
            </p:cNvSpPr>
            <p:nvPr/>
          </p:nvSpPr>
          <p:spPr bwMode="auto">
            <a:xfrm>
              <a:off x="464" y="1497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698" name="Freeform 4490"/>
            <p:cNvSpPr>
              <a:spLocks noEditPoints="1"/>
            </p:cNvSpPr>
            <p:nvPr/>
          </p:nvSpPr>
          <p:spPr bwMode="auto">
            <a:xfrm>
              <a:off x="21" y="2006"/>
              <a:ext cx="197" cy="4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8" y="81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8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8" y="65"/>
                </a:cxn>
                <a:cxn ang="0">
                  <a:pos x="328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8" y="81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8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8" y="65"/>
                  </a:lnTo>
                  <a:lnTo>
                    <a:pt x="328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9" name="Freeform 4491"/>
            <p:cNvSpPr>
              <a:spLocks/>
            </p:cNvSpPr>
            <p:nvPr/>
          </p:nvSpPr>
          <p:spPr bwMode="auto">
            <a:xfrm>
              <a:off x="189" y="1757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0" name="Freeform 4492"/>
            <p:cNvSpPr>
              <a:spLocks/>
            </p:cNvSpPr>
            <p:nvPr/>
          </p:nvSpPr>
          <p:spPr bwMode="auto">
            <a:xfrm>
              <a:off x="13" y="1757"/>
              <a:ext cx="208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1" name="Rectangle 4493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2" name="Rectangle 4494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3" name="Rectangle 4495"/>
            <p:cNvSpPr>
              <a:spLocks noChangeArrowheads="1"/>
            </p:cNvSpPr>
            <p:nvPr/>
          </p:nvSpPr>
          <p:spPr bwMode="auto">
            <a:xfrm>
              <a:off x="27" y="186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4" name="Rectangle 4496"/>
            <p:cNvSpPr>
              <a:spLocks noChangeArrowheads="1"/>
            </p:cNvSpPr>
            <p:nvPr/>
          </p:nvSpPr>
          <p:spPr bwMode="auto">
            <a:xfrm>
              <a:off x="27" y="1864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5" name="Rectangle 4497"/>
            <p:cNvSpPr>
              <a:spLocks noChangeArrowheads="1"/>
            </p:cNvSpPr>
            <p:nvPr/>
          </p:nvSpPr>
          <p:spPr bwMode="auto">
            <a:xfrm>
              <a:off x="27" y="1871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6" name="Rectangle 4498"/>
            <p:cNvSpPr>
              <a:spLocks noChangeArrowheads="1"/>
            </p:cNvSpPr>
            <p:nvPr/>
          </p:nvSpPr>
          <p:spPr bwMode="auto">
            <a:xfrm>
              <a:off x="27" y="1879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7" name="Rectangle 4499"/>
            <p:cNvSpPr>
              <a:spLocks noChangeArrowheads="1"/>
            </p:cNvSpPr>
            <p:nvPr/>
          </p:nvSpPr>
          <p:spPr bwMode="auto">
            <a:xfrm>
              <a:off x="27" y="1886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8" name="Rectangle 4500"/>
            <p:cNvSpPr>
              <a:spLocks noChangeArrowheads="1"/>
            </p:cNvSpPr>
            <p:nvPr/>
          </p:nvSpPr>
          <p:spPr bwMode="auto">
            <a:xfrm>
              <a:off x="27" y="189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9" name="Rectangle 4501"/>
            <p:cNvSpPr>
              <a:spLocks noChangeArrowheads="1"/>
            </p:cNvSpPr>
            <p:nvPr/>
          </p:nvSpPr>
          <p:spPr bwMode="auto">
            <a:xfrm>
              <a:off x="27" y="1902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0" name="Rectangle 4502"/>
            <p:cNvSpPr>
              <a:spLocks noChangeArrowheads="1"/>
            </p:cNvSpPr>
            <p:nvPr/>
          </p:nvSpPr>
          <p:spPr bwMode="auto">
            <a:xfrm>
              <a:off x="27" y="1911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1" name="Rectangle 4503"/>
            <p:cNvSpPr>
              <a:spLocks noChangeArrowheads="1"/>
            </p:cNvSpPr>
            <p:nvPr/>
          </p:nvSpPr>
          <p:spPr bwMode="auto">
            <a:xfrm>
              <a:off x="27" y="1921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2" name="Rectangle 4504"/>
            <p:cNvSpPr>
              <a:spLocks noChangeArrowheads="1"/>
            </p:cNvSpPr>
            <p:nvPr/>
          </p:nvSpPr>
          <p:spPr bwMode="auto">
            <a:xfrm>
              <a:off x="27" y="1929"/>
              <a:ext cx="148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3" name="Rectangle 4505"/>
            <p:cNvSpPr>
              <a:spLocks noChangeArrowheads="1"/>
            </p:cNvSpPr>
            <p:nvPr/>
          </p:nvSpPr>
          <p:spPr bwMode="auto">
            <a:xfrm>
              <a:off x="27" y="193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4" name="Rectangle 4506"/>
            <p:cNvSpPr>
              <a:spLocks noChangeArrowheads="1"/>
            </p:cNvSpPr>
            <p:nvPr/>
          </p:nvSpPr>
          <p:spPr bwMode="auto">
            <a:xfrm>
              <a:off x="27" y="1946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5" name="Rectangle 4507"/>
            <p:cNvSpPr>
              <a:spLocks noChangeArrowheads="1"/>
            </p:cNvSpPr>
            <p:nvPr/>
          </p:nvSpPr>
          <p:spPr bwMode="auto">
            <a:xfrm>
              <a:off x="27" y="1956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6" name="Rectangle 4508"/>
            <p:cNvSpPr>
              <a:spLocks noChangeArrowheads="1"/>
            </p:cNvSpPr>
            <p:nvPr/>
          </p:nvSpPr>
          <p:spPr bwMode="auto">
            <a:xfrm>
              <a:off x="27" y="1962"/>
              <a:ext cx="148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7" name="Rectangle 4509"/>
            <p:cNvSpPr>
              <a:spLocks noChangeArrowheads="1"/>
            </p:cNvSpPr>
            <p:nvPr/>
          </p:nvSpPr>
          <p:spPr bwMode="auto">
            <a:xfrm>
              <a:off x="27" y="1972"/>
              <a:ext cx="148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8" name="Rectangle 4510"/>
            <p:cNvSpPr>
              <a:spLocks noChangeArrowheads="1"/>
            </p:cNvSpPr>
            <p:nvPr/>
          </p:nvSpPr>
          <p:spPr bwMode="auto">
            <a:xfrm>
              <a:off x="27" y="1979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9" name="Rectangle 4511"/>
            <p:cNvSpPr>
              <a:spLocks noChangeArrowheads="1"/>
            </p:cNvSpPr>
            <p:nvPr/>
          </p:nvSpPr>
          <p:spPr bwMode="auto">
            <a:xfrm>
              <a:off x="27" y="1987"/>
              <a:ext cx="148" cy="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0" name="Rectangle 4512"/>
            <p:cNvSpPr>
              <a:spLocks noChangeArrowheads="1"/>
            </p:cNvSpPr>
            <p:nvPr/>
          </p:nvSpPr>
          <p:spPr bwMode="auto">
            <a:xfrm>
              <a:off x="27" y="1996"/>
              <a:ext cx="148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1" name="Rectangle 4513"/>
            <p:cNvSpPr>
              <a:spLocks noChangeArrowheads="1"/>
            </p:cNvSpPr>
            <p:nvPr/>
          </p:nvSpPr>
          <p:spPr bwMode="auto">
            <a:xfrm>
              <a:off x="27" y="2006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2" name="Rectangle 4514"/>
            <p:cNvSpPr>
              <a:spLocks noChangeArrowheads="1"/>
            </p:cNvSpPr>
            <p:nvPr/>
          </p:nvSpPr>
          <p:spPr bwMode="auto">
            <a:xfrm>
              <a:off x="27" y="2013"/>
              <a:ext cx="148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3" name="Rectangle 4515"/>
            <p:cNvSpPr>
              <a:spLocks noChangeArrowheads="1"/>
            </p:cNvSpPr>
            <p:nvPr/>
          </p:nvSpPr>
          <p:spPr bwMode="auto">
            <a:xfrm>
              <a:off x="27" y="202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4" name="Rectangle 4516"/>
            <p:cNvSpPr>
              <a:spLocks noChangeArrowheads="1"/>
            </p:cNvSpPr>
            <p:nvPr/>
          </p:nvSpPr>
          <p:spPr bwMode="auto">
            <a:xfrm>
              <a:off x="27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5" name="Rectangle 4517"/>
            <p:cNvSpPr>
              <a:spLocks noChangeArrowheads="1"/>
            </p:cNvSpPr>
            <p:nvPr/>
          </p:nvSpPr>
          <p:spPr bwMode="auto">
            <a:xfrm>
              <a:off x="28" y="1944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6" name="Rectangle 4518"/>
            <p:cNvSpPr>
              <a:spLocks noChangeArrowheads="1"/>
            </p:cNvSpPr>
            <p:nvPr/>
          </p:nvSpPr>
          <p:spPr bwMode="auto">
            <a:xfrm>
              <a:off x="34" y="1944"/>
              <a:ext cx="6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7" name="Rectangle 4519"/>
            <p:cNvSpPr>
              <a:spLocks noChangeArrowheads="1"/>
            </p:cNvSpPr>
            <p:nvPr/>
          </p:nvSpPr>
          <p:spPr bwMode="auto">
            <a:xfrm>
              <a:off x="40" y="1944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8" name="Rectangle 4520"/>
            <p:cNvSpPr>
              <a:spLocks noChangeArrowheads="1"/>
            </p:cNvSpPr>
            <p:nvPr/>
          </p:nvSpPr>
          <p:spPr bwMode="auto">
            <a:xfrm>
              <a:off x="47" y="1944"/>
              <a:ext cx="7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9" name="Rectangle 4521"/>
            <p:cNvSpPr>
              <a:spLocks noChangeArrowheads="1"/>
            </p:cNvSpPr>
            <p:nvPr/>
          </p:nvSpPr>
          <p:spPr bwMode="auto">
            <a:xfrm>
              <a:off x="54" y="1944"/>
              <a:ext cx="6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0" name="Rectangle 4522"/>
            <p:cNvSpPr>
              <a:spLocks noChangeArrowheads="1"/>
            </p:cNvSpPr>
            <p:nvPr/>
          </p:nvSpPr>
          <p:spPr bwMode="auto">
            <a:xfrm>
              <a:off x="60" y="1944"/>
              <a:ext cx="8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1" name="Rectangle 4523"/>
            <p:cNvSpPr>
              <a:spLocks noChangeArrowheads="1"/>
            </p:cNvSpPr>
            <p:nvPr/>
          </p:nvSpPr>
          <p:spPr bwMode="auto">
            <a:xfrm>
              <a:off x="68" y="1944"/>
              <a:ext cx="8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2" name="Rectangle 4524"/>
            <p:cNvSpPr>
              <a:spLocks noChangeArrowheads="1"/>
            </p:cNvSpPr>
            <p:nvPr/>
          </p:nvSpPr>
          <p:spPr bwMode="auto">
            <a:xfrm>
              <a:off x="76" y="1944"/>
              <a:ext cx="7" cy="4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3" name="Rectangle 4525"/>
            <p:cNvSpPr>
              <a:spLocks noChangeArrowheads="1"/>
            </p:cNvSpPr>
            <p:nvPr/>
          </p:nvSpPr>
          <p:spPr bwMode="auto">
            <a:xfrm>
              <a:off x="83" y="1944"/>
              <a:ext cx="6" cy="4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4" name="Rectangle 4526"/>
            <p:cNvSpPr>
              <a:spLocks noChangeArrowheads="1"/>
            </p:cNvSpPr>
            <p:nvPr/>
          </p:nvSpPr>
          <p:spPr bwMode="auto">
            <a:xfrm>
              <a:off x="89" y="1944"/>
              <a:ext cx="9" cy="48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5" name="Rectangle 4527"/>
            <p:cNvSpPr>
              <a:spLocks noChangeArrowheads="1"/>
            </p:cNvSpPr>
            <p:nvPr/>
          </p:nvSpPr>
          <p:spPr bwMode="auto">
            <a:xfrm>
              <a:off x="98" y="1944"/>
              <a:ext cx="7" cy="4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6" name="Rectangle 4528"/>
            <p:cNvSpPr>
              <a:spLocks noChangeArrowheads="1"/>
            </p:cNvSpPr>
            <p:nvPr/>
          </p:nvSpPr>
          <p:spPr bwMode="auto">
            <a:xfrm>
              <a:off x="105" y="1944"/>
              <a:ext cx="6" cy="48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7" name="Rectangle 4529"/>
            <p:cNvSpPr>
              <a:spLocks noChangeArrowheads="1"/>
            </p:cNvSpPr>
            <p:nvPr/>
          </p:nvSpPr>
          <p:spPr bwMode="auto">
            <a:xfrm>
              <a:off x="111" y="1944"/>
              <a:ext cx="8" cy="4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8" name="Rectangle 4530"/>
            <p:cNvSpPr>
              <a:spLocks noChangeArrowheads="1"/>
            </p:cNvSpPr>
            <p:nvPr/>
          </p:nvSpPr>
          <p:spPr bwMode="auto">
            <a:xfrm>
              <a:off x="119" y="1944"/>
              <a:ext cx="7" cy="4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9" name="Rectangle 4531"/>
            <p:cNvSpPr>
              <a:spLocks noChangeArrowheads="1"/>
            </p:cNvSpPr>
            <p:nvPr/>
          </p:nvSpPr>
          <p:spPr bwMode="auto">
            <a:xfrm>
              <a:off x="126" y="1944"/>
              <a:ext cx="6" cy="4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0" name="Rectangle 4532"/>
            <p:cNvSpPr>
              <a:spLocks noChangeArrowheads="1"/>
            </p:cNvSpPr>
            <p:nvPr/>
          </p:nvSpPr>
          <p:spPr bwMode="auto">
            <a:xfrm>
              <a:off x="132" y="1944"/>
              <a:ext cx="8" cy="4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1" name="Rectangle 4533"/>
            <p:cNvSpPr>
              <a:spLocks noChangeArrowheads="1"/>
            </p:cNvSpPr>
            <p:nvPr/>
          </p:nvSpPr>
          <p:spPr bwMode="auto">
            <a:xfrm>
              <a:off x="140" y="1944"/>
              <a:ext cx="8" cy="4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2" name="Rectangle 4534"/>
            <p:cNvSpPr>
              <a:spLocks noChangeArrowheads="1"/>
            </p:cNvSpPr>
            <p:nvPr/>
          </p:nvSpPr>
          <p:spPr bwMode="auto">
            <a:xfrm>
              <a:off x="148" y="1944"/>
              <a:ext cx="6" cy="48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3" name="Rectangle 4535"/>
            <p:cNvSpPr>
              <a:spLocks noChangeArrowheads="1"/>
            </p:cNvSpPr>
            <p:nvPr/>
          </p:nvSpPr>
          <p:spPr bwMode="auto">
            <a:xfrm>
              <a:off x="154" y="1944"/>
              <a:ext cx="8" cy="4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4" name="Rectangle 4536"/>
            <p:cNvSpPr>
              <a:spLocks noChangeArrowheads="1"/>
            </p:cNvSpPr>
            <p:nvPr/>
          </p:nvSpPr>
          <p:spPr bwMode="auto">
            <a:xfrm>
              <a:off x="162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5" name="Rectangle 4537"/>
            <p:cNvSpPr>
              <a:spLocks noChangeArrowheads="1"/>
            </p:cNvSpPr>
            <p:nvPr/>
          </p:nvSpPr>
          <p:spPr bwMode="auto">
            <a:xfrm>
              <a:off x="27" y="180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6" name="Rectangle 4538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7" name="Rectangle 4539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8" name="Rectangle 4540"/>
            <p:cNvSpPr>
              <a:spLocks noChangeArrowheads="1"/>
            </p:cNvSpPr>
            <p:nvPr/>
          </p:nvSpPr>
          <p:spPr bwMode="auto">
            <a:xfrm>
              <a:off x="27" y="1803"/>
              <a:ext cx="148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9" name="Rectangle 4541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0" name="Rectangle 4542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1" name="Rectangle 4543"/>
            <p:cNvSpPr>
              <a:spLocks noChangeArrowheads="1"/>
            </p:cNvSpPr>
            <p:nvPr/>
          </p:nvSpPr>
          <p:spPr bwMode="auto">
            <a:xfrm>
              <a:off x="27" y="1805"/>
              <a:ext cx="148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2" name="Rectangle 4544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3" name="Rectangle 4545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4" name="Rectangle 4546"/>
            <p:cNvSpPr>
              <a:spLocks noChangeArrowheads="1"/>
            </p:cNvSpPr>
            <p:nvPr/>
          </p:nvSpPr>
          <p:spPr bwMode="auto">
            <a:xfrm>
              <a:off x="27" y="1807"/>
              <a:ext cx="148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5" name="Rectangle 4547"/>
            <p:cNvSpPr>
              <a:spLocks noChangeArrowheads="1"/>
            </p:cNvSpPr>
            <p:nvPr/>
          </p:nvSpPr>
          <p:spPr bwMode="auto">
            <a:xfrm>
              <a:off x="27" y="1801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6" name="Rectangle 4548"/>
            <p:cNvSpPr>
              <a:spLocks noChangeArrowheads="1"/>
            </p:cNvSpPr>
            <p:nvPr/>
          </p:nvSpPr>
          <p:spPr bwMode="auto">
            <a:xfrm>
              <a:off x="27" y="1807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7" name="Rectangle 4549"/>
            <p:cNvSpPr>
              <a:spLocks noChangeArrowheads="1"/>
            </p:cNvSpPr>
            <p:nvPr/>
          </p:nvSpPr>
          <p:spPr bwMode="auto">
            <a:xfrm>
              <a:off x="29" y="1807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8" name="Rectangle 4550"/>
            <p:cNvSpPr>
              <a:spLocks noChangeArrowheads="1"/>
            </p:cNvSpPr>
            <p:nvPr/>
          </p:nvSpPr>
          <p:spPr bwMode="auto">
            <a:xfrm>
              <a:off x="31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9" name="Rectangle 4551"/>
            <p:cNvSpPr>
              <a:spLocks noChangeArrowheads="1"/>
            </p:cNvSpPr>
            <p:nvPr/>
          </p:nvSpPr>
          <p:spPr bwMode="auto">
            <a:xfrm>
              <a:off x="33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0" name="Rectangle 4552"/>
            <p:cNvSpPr>
              <a:spLocks noChangeArrowheads="1"/>
            </p:cNvSpPr>
            <p:nvPr/>
          </p:nvSpPr>
          <p:spPr bwMode="auto">
            <a:xfrm>
              <a:off x="35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1" name="Rectangle 4553"/>
            <p:cNvSpPr>
              <a:spLocks noChangeArrowheads="1"/>
            </p:cNvSpPr>
            <p:nvPr/>
          </p:nvSpPr>
          <p:spPr bwMode="auto">
            <a:xfrm>
              <a:off x="37" y="1807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2" name="Rectangle 4554"/>
            <p:cNvSpPr>
              <a:spLocks noChangeArrowheads="1"/>
            </p:cNvSpPr>
            <p:nvPr/>
          </p:nvSpPr>
          <p:spPr bwMode="auto">
            <a:xfrm>
              <a:off x="38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3" name="Rectangle 4555"/>
            <p:cNvSpPr>
              <a:spLocks noChangeArrowheads="1"/>
            </p:cNvSpPr>
            <p:nvPr/>
          </p:nvSpPr>
          <p:spPr bwMode="auto">
            <a:xfrm>
              <a:off x="40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4" name="Rectangle 4556"/>
            <p:cNvSpPr>
              <a:spLocks noChangeArrowheads="1"/>
            </p:cNvSpPr>
            <p:nvPr/>
          </p:nvSpPr>
          <p:spPr bwMode="auto">
            <a:xfrm>
              <a:off x="42" y="1807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5" name="Rectangle 4557"/>
            <p:cNvSpPr>
              <a:spLocks noChangeArrowheads="1"/>
            </p:cNvSpPr>
            <p:nvPr/>
          </p:nvSpPr>
          <p:spPr bwMode="auto">
            <a:xfrm>
              <a:off x="45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6" name="Rectangle 4558"/>
            <p:cNvSpPr>
              <a:spLocks noChangeArrowheads="1"/>
            </p:cNvSpPr>
            <p:nvPr/>
          </p:nvSpPr>
          <p:spPr bwMode="auto">
            <a:xfrm>
              <a:off x="47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7" name="Rectangle 4559"/>
            <p:cNvSpPr>
              <a:spLocks noChangeArrowheads="1"/>
            </p:cNvSpPr>
            <p:nvPr/>
          </p:nvSpPr>
          <p:spPr bwMode="auto">
            <a:xfrm>
              <a:off x="49" y="1807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8" name="Rectangle 4560"/>
            <p:cNvSpPr>
              <a:spLocks noChangeArrowheads="1"/>
            </p:cNvSpPr>
            <p:nvPr/>
          </p:nvSpPr>
          <p:spPr bwMode="auto">
            <a:xfrm>
              <a:off x="50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9" name="Rectangle 4561"/>
            <p:cNvSpPr>
              <a:spLocks noChangeArrowheads="1"/>
            </p:cNvSpPr>
            <p:nvPr/>
          </p:nvSpPr>
          <p:spPr bwMode="auto">
            <a:xfrm>
              <a:off x="52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0" name="Rectangle 4562"/>
            <p:cNvSpPr>
              <a:spLocks noChangeArrowheads="1"/>
            </p:cNvSpPr>
            <p:nvPr/>
          </p:nvSpPr>
          <p:spPr bwMode="auto">
            <a:xfrm>
              <a:off x="54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1" name="Rectangle 4563"/>
            <p:cNvSpPr>
              <a:spLocks noChangeArrowheads="1"/>
            </p:cNvSpPr>
            <p:nvPr/>
          </p:nvSpPr>
          <p:spPr bwMode="auto">
            <a:xfrm>
              <a:off x="5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2" name="Rectangle 4564"/>
            <p:cNvSpPr>
              <a:spLocks noChangeArrowheads="1"/>
            </p:cNvSpPr>
            <p:nvPr/>
          </p:nvSpPr>
          <p:spPr bwMode="auto">
            <a:xfrm>
              <a:off x="58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3" name="Rectangle 4565"/>
            <p:cNvSpPr>
              <a:spLocks noChangeArrowheads="1"/>
            </p:cNvSpPr>
            <p:nvPr/>
          </p:nvSpPr>
          <p:spPr bwMode="auto">
            <a:xfrm>
              <a:off x="60" y="1807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4" name="Rectangle 4566"/>
            <p:cNvSpPr>
              <a:spLocks noChangeArrowheads="1"/>
            </p:cNvSpPr>
            <p:nvPr/>
          </p:nvSpPr>
          <p:spPr bwMode="auto">
            <a:xfrm>
              <a:off x="62" y="1807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5" name="Rectangle 4567"/>
            <p:cNvSpPr>
              <a:spLocks noChangeArrowheads="1"/>
            </p:cNvSpPr>
            <p:nvPr/>
          </p:nvSpPr>
          <p:spPr bwMode="auto">
            <a:xfrm>
              <a:off x="64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6" name="Rectangle 4568"/>
            <p:cNvSpPr>
              <a:spLocks noChangeArrowheads="1"/>
            </p:cNvSpPr>
            <p:nvPr/>
          </p:nvSpPr>
          <p:spPr bwMode="auto">
            <a:xfrm>
              <a:off x="6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7" name="Rectangle 4569"/>
            <p:cNvSpPr>
              <a:spLocks noChangeArrowheads="1"/>
            </p:cNvSpPr>
            <p:nvPr/>
          </p:nvSpPr>
          <p:spPr bwMode="auto">
            <a:xfrm>
              <a:off x="68" y="1807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8" name="Rectangle 4570"/>
            <p:cNvSpPr>
              <a:spLocks noChangeArrowheads="1"/>
            </p:cNvSpPr>
            <p:nvPr/>
          </p:nvSpPr>
          <p:spPr bwMode="auto">
            <a:xfrm>
              <a:off x="69" y="1807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9" name="Rectangle 4571"/>
            <p:cNvSpPr>
              <a:spLocks noChangeArrowheads="1"/>
            </p:cNvSpPr>
            <p:nvPr/>
          </p:nvSpPr>
          <p:spPr bwMode="auto">
            <a:xfrm>
              <a:off x="7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0" name="Rectangle 4572"/>
            <p:cNvSpPr>
              <a:spLocks noChangeArrowheads="1"/>
            </p:cNvSpPr>
            <p:nvPr/>
          </p:nvSpPr>
          <p:spPr bwMode="auto">
            <a:xfrm>
              <a:off x="73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1" name="Rectangle 4573"/>
            <p:cNvSpPr>
              <a:spLocks noChangeArrowheads="1"/>
            </p:cNvSpPr>
            <p:nvPr/>
          </p:nvSpPr>
          <p:spPr bwMode="auto">
            <a:xfrm>
              <a:off x="75" y="1807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2" name="Rectangle 4574"/>
            <p:cNvSpPr>
              <a:spLocks noChangeArrowheads="1"/>
            </p:cNvSpPr>
            <p:nvPr/>
          </p:nvSpPr>
          <p:spPr bwMode="auto">
            <a:xfrm>
              <a:off x="78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3" name="Rectangle 4575"/>
            <p:cNvSpPr>
              <a:spLocks noChangeArrowheads="1"/>
            </p:cNvSpPr>
            <p:nvPr/>
          </p:nvSpPr>
          <p:spPr bwMode="auto">
            <a:xfrm>
              <a:off x="80" y="1807"/>
              <a:ext cx="1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4" name="Rectangle 4576"/>
            <p:cNvSpPr>
              <a:spLocks noChangeArrowheads="1"/>
            </p:cNvSpPr>
            <p:nvPr/>
          </p:nvSpPr>
          <p:spPr bwMode="auto">
            <a:xfrm>
              <a:off x="8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5" name="Rectangle 4577"/>
            <p:cNvSpPr>
              <a:spLocks noChangeArrowheads="1"/>
            </p:cNvSpPr>
            <p:nvPr/>
          </p:nvSpPr>
          <p:spPr bwMode="auto">
            <a:xfrm>
              <a:off x="83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6" name="Rectangle 4578"/>
            <p:cNvSpPr>
              <a:spLocks noChangeArrowheads="1"/>
            </p:cNvSpPr>
            <p:nvPr/>
          </p:nvSpPr>
          <p:spPr bwMode="auto">
            <a:xfrm>
              <a:off x="85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7" name="Rectangle 4579"/>
            <p:cNvSpPr>
              <a:spLocks noChangeArrowheads="1"/>
            </p:cNvSpPr>
            <p:nvPr/>
          </p:nvSpPr>
          <p:spPr bwMode="auto">
            <a:xfrm>
              <a:off x="87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8" name="Rectangle 4580"/>
            <p:cNvSpPr>
              <a:spLocks noChangeArrowheads="1"/>
            </p:cNvSpPr>
            <p:nvPr/>
          </p:nvSpPr>
          <p:spPr bwMode="auto">
            <a:xfrm>
              <a:off x="89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9" name="Rectangle 4581"/>
            <p:cNvSpPr>
              <a:spLocks noChangeArrowheads="1"/>
            </p:cNvSpPr>
            <p:nvPr/>
          </p:nvSpPr>
          <p:spPr bwMode="auto">
            <a:xfrm>
              <a:off x="9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0" name="Rectangle 4582"/>
            <p:cNvSpPr>
              <a:spLocks noChangeArrowheads="1"/>
            </p:cNvSpPr>
            <p:nvPr/>
          </p:nvSpPr>
          <p:spPr bwMode="auto">
            <a:xfrm>
              <a:off x="93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1" name="Rectangle 4583"/>
            <p:cNvSpPr>
              <a:spLocks noChangeArrowheads="1"/>
            </p:cNvSpPr>
            <p:nvPr/>
          </p:nvSpPr>
          <p:spPr bwMode="auto">
            <a:xfrm>
              <a:off x="95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2" name="Rectangle 4584"/>
            <p:cNvSpPr>
              <a:spLocks noChangeArrowheads="1"/>
            </p:cNvSpPr>
            <p:nvPr/>
          </p:nvSpPr>
          <p:spPr bwMode="auto">
            <a:xfrm>
              <a:off x="97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3" name="Rectangle 4585"/>
            <p:cNvSpPr>
              <a:spLocks noChangeArrowheads="1"/>
            </p:cNvSpPr>
            <p:nvPr/>
          </p:nvSpPr>
          <p:spPr bwMode="auto">
            <a:xfrm>
              <a:off x="99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4" name="Rectangle 4586"/>
            <p:cNvSpPr>
              <a:spLocks noChangeArrowheads="1"/>
            </p:cNvSpPr>
            <p:nvPr/>
          </p:nvSpPr>
          <p:spPr bwMode="auto">
            <a:xfrm>
              <a:off x="101" y="1807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5" name="Rectangle 4587"/>
            <p:cNvSpPr>
              <a:spLocks noChangeArrowheads="1"/>
            </p:cNvSpPr>
            <p:nvPr/>
          </p:nvSpPr>
          <p:spPr bwMode="auto">
            <a:xfrm>
              <a:off x="103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6" name="Rectangle 4588"/>
            <p:cNvSpPr>
              <a:spLocks noChangeArrowheads="1"/>
            </p:cNvSpPr>
            <p:nvPr/>
          </p:nvSpPr>
          <p:spPr bwMode="auto">
            <a:xfrm>
              <a:off x="105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7" name="Rectangle 4589"/>
            <p:cNvSpPr>
              <a:spLocks noChangeArrowheads="1"/>
            </p:cNvSpPr>
            <p:nvPr/>
          </p:nvSpPr>
          <p:spPr bwMode="auto">
            <a:xfrm>
              <a:off x="107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8" name="Rectangle 4590"/>
            <p:cNvSpPr>
              <a:spLocks noChangeArrowheads="1"/>
            </p:cNvSpPr>
            <p:nvPr/>
          </p:nvSpPr>
          <p:spPr bwMode="auto">
            <a:xfrm>
              <a:off x="109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9" name="Rectangle 4591"/>
            <p:cNvSpPr>
              <a:spLocks noChangeArrowheads="1"/>
            </p:cNvSpPr>
            <p:nvPr/>
          </p:nvSpPr>
          <p:spPr bwMode="auto">
            <a:xfrm>
              <a:off x="11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0" name="Rectangle 4592"/>
            <p:cNvSpPr>
              <a:spLocks noChangeArrowheads="1"/>
            </p:cNvSpPr>
            <p:nvPr/>
          </p:nvSpPr>
          <p:spPr bwMode="auto">
            <a:xfrm>
              <a:off x="113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1" name="Rectangle 4593"/>
            <p:cNvSpPr>
              <a:spLocks noChangeArrowheads="1"/>
            </p:cNvSpPr>
            <p:nvPr/>
          </p:nvSpPr>
          <p:spPr bwMode="auto">
            <a:xfrm>
              <a:off x="115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2" name="Rectangle 4594"/>
            <p:cNvSpPr>
              <a:spLocks noChangeArrowheads="1"/>
            </p:cNvSpPr>
            <p:nvPr/>
          </p:nvSpPr>
          <p:spPr bwMode="auto">
            <a:xfrm>
              <a:off x="117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3" name="Rectangle 4595"/>
            <p:cNvSpPr>
              <a:spLocks noChangeArrowheads="1"/>
            </p:cNvSpPr>
            <p:nvPr/>
          </p:nvSpPr>
          <p:spPr bwMode="auto">
            <a:xfrm>
              <a:off x="119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4" name="Rectangle 4596"/>
            <p:cNvSpPr>
              <a:spLocks noChangeArrowheads="1"/>
            </p:cNvSpPr>
            <p:nvPr/>
          </p:nvSpPr>
          <p:spPr bwMode="auto">
            <a:xfrm>
              <a:off x="12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5" name="Rectangle 4597"/>
            <p:cNvSpPr>
              <a:spLocks noChangeArrowheads="1"/>
            </p:cNvSpPr>
            <p:nvPr/>
          </p:nvSpPr>
          <p:spPr bwMode="auto">
            <a:xfrm>
              <a:off x="123" y="1807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6" name="Rectangle 4598"/>
            <p:cNvSpPr>
              <a:spLocks noChangeArrowheads="1"/>
            </p:cNvSpPr>
            <p:nvPr/>
          </p:nvSpPr>
          <p:spPr bwMode="auto">
            <a:xfrm>
              <a:off x="125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7" name="Rectangle 4599"/>
            <p:cNvSpPr>
              <a:spLocks noChangeArrowheads="1"/>
            </p:cNvSpPr>
            <p:nvPr/>
          </p:nvSpPr>
          <p:spPr bwMode="auto">
            <a:xfrm>
              <a:off x="127" y="1807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8" name="Rectangle 4600"/>
            <p:cNvSpPr>
              <a:spLocks noChangeArrowheads="1"/>
            </p:cNvSpPr>
            <p:nvPr/>
          </p:nvSpPr>
          <p:spPr bwMode="auto">
            <a:xfrm>
              <a:off x="129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9" name="Rectangle 4601"/>
            <p:cNvSpPr>
              <a:spLocks noChangeArrowheads="1"/>
            </p:cNvSpPr>
            <p:nvPr/>
          </p:nvSpPr>
          <p:spPr bwMode="auto">
            <a:xfrm>
              <a:off x="13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0" name="Rectangle 4602"/>
            <p:cNvSpPr>
              <a:spLocks noChangeArrowheads="1"/>
            </p:cNvSpPr>
            <p:nvPr/>
          </p:nvSpPr>
          <p:spPr bwMode="auto">
            <a:xfrm>
              <a:off x="133" y="1807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1" name="Rectangle 4603"/>
            <p:cNvSpPr>
              <a:spLocks noChangeArrowheads="1"/>
            </p:cNvSpPr>
            <p:nvPr/>
          </p:nvSpPr>
          <p:spPr bwMode="auto">
            <a:xfrm>
              <a:off x="134" y="1807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2" name="Rectangle 4604"/>
            <p:cNvSpPr>
              <a:spLocks noChangeArrowheads="1"/>
            </p:cNvSpPr>
            <p:nvPr/>
          </p:nvSpPr>
          <p:spPr bwMode="auto">
            <a:xfrm>
              <a:off x="13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3" name="Rectangle 4605"/>
            <p:cNvSpPr>
              <a:spLocks noChangeArrowheads="1"/>
            </p:cNvSpPr>
            <p:nvPr/>
          </p:nvSpPr>
          <p:spPr bwMode="auto">
            <a:xfrm>
              <a:off x="138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4" name="Rectangle 4606"/>
            <p:cNvSpPr>
              <a:spLocks noChangeArrowheads="1"/>
            </p:cNvSpPr>
            <p:nvPr/>
          </p:nvSpPr>
          <p:spPr bwMode="auto">
            <a:xfrm>
              <a:off x="140" y="1807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5" name="Rectangle 4607"/>
            <p:cNvSpPr>
              <a:spLocks noChangeArrowheads="1"/>
            </p:cNvSpPr>
            <p:nvPr/>
          </p:nvSpPr>
          <p:spPr bwMode="auto">
            <a:xfrm>
              <a:off x="143" y="1807"/>
              <a:ext cx="1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6" name="Rectangle 4608"/>
            <p:cNvSpPr>
              <a:spLocks noChangeArrowheads="1"/>
            </p:cNvSpPr>
            <p:nvPr/>
          </p:nvSpPr>
          <p:spPr bwMode="auto">
            <a:xfrm>
              <a:off x="144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7" name="Rectangle 4609"/>
            <p:cNvSpPr>
              <a:spLocks noChangeArrowheads="1"/>
            </p:cNvSpPr>
            <p:nvPr/>
          </p:nvSpPr>
          <p:spPr bwMode="auto">
            <a:xfrm>
              <a:off x="14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8" name="Rectangle 4610"/>
            <p:cNvSpPr>
              <a:spLocks noChangeArrowheads="1"/>
            </p:cNvSpPr>
            <p:nvPr/>
          </p:nvSpPr>
          <p:spPr bwMode="auto">
            <a:xfrm>
              <a:off x="148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9" name="Rectangle 4611"/>
            <p:cNvSpPr>
              <a:spLocks noChangeArrowheads="1"/>
            </p:cNvSpPr>
            <p:nvPr/>
          </p:nvSpPr>
          <p:spPr bwMode="auto">
            <a:xfrm>
              <a:off x="150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0" name="Rectangle 4612"/>
            <p:cNvSpPr>
              <a:spLocks noChangeArrowheads="1"/>
            </p:cNvSpPr>
            <p:nvPr/>
          </p:nvSpPr>
          <p:spPr bwMode="auto">
            <a:xfrm>
              <a:off x="152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1" name="Rectangle 4613"/>
            <p:cNvSpPr>
              <a:spLocks noChangeArrowheads="1"/>
            </p:cNvSpPr>
            <p:nvPr/>
          </p:nvSpPr>
          <p:spPr bwMode="auto">
            <a:xfrm>
              <a:off x="154" y="1807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2" name="Rectangle 4614"/>
            <p:cNvSpPr>
              <a:spLocks noChangeArrowheads="1"/>
            </p:cNvSpPr>
            <p:nvPr/>
          </p:nvSpPr>
          <p:spPr bwMode="auto">
            <a:xfrm>
              <a:off x="156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3" name="Rectangle 4615"/>
            <p:cNvSpPr>
              <a:spLocks noChangeArrowheads="1"/>
            </p:cNvSpPr>
            <p:nvPr/>
          </p:nvSpPr>
          <p:spPr bwMode="auto">
            <a:xfrm>
              <a:off x="158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4616"/>
          <p:cNvGrpSpPr>
            <a:grpSpLocks/>
          </p:cNvGrpSpPr>
          <p:nvPr/>
        </p:nvGrpSpPr>
        <p:grpSpPr bwMode="auto">
          <a:xfrm>
            <a:off x="20638" y="2789238"/>
            <a:ext cx="1797050" cy="3635375"/>
            <a:chOff x="13" y="1757"/>
            <a:chExt cx="1132" cy="2290"/>
          </a:xfrm>
        </p:grpSpPr>
        <p:sp>
          <p:nvSpPr>
            <p:cNvPr id="354825" name="Rectangle 4617"/>
            <p:cNvSpPr>
              <a:spLocks noChangeArrowheads="1"/>
            </p:cNvSpPr>
            <p:nvPr/>
          </p:nvSpPr>
          <p:spPr bwMode="auto">
            <a:xfrm>
              <a:off x="160" y="1807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6" name="Rectangle 4618"/>
            <p:cNvSpPr>
              <a:spLocks noChangeArrowheads="1"/>
            </p:cNvSpPr>
            <p:nvPr/>
          </p:nvSpPr>
          <p:spPr bwMode="auto">
            <a:xfrm>
              <a:off x="162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7" name="Rectangle 4619"/>
            <p:cNvSpPr>
              <a:spLocks noChangeArrowheads="1"/>
            </p:cNvSpPr>
            <p:nvPr/>
          </p:nvSpPr>
          <p:spPr bwMode="auto">
            <a:xfrm>
              <a:off x="164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8" name="Rectangle 4620"/>
            <p:cNvSpPr>
              <a:spLocks noChangeArrowheads="1"/>
            </p:cNvSpPr>
            <p:nvPr/>
          </p:nvSpPr>
          <p:spPr bwMode="auto">
            <a:xfrm>
              <a:off x="166" y="1807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9" name="Rectangle 4621"/>
            <p:cNvSpPr>
              <a:spLocks noChangeArrowheads="1"/>
            </p:cNvSpPr>
            <p:nvPr/>
          </p:nvSpPr>
          <p:spPr bwMode="auto">
            <a:xfrm>
              <a:off x="168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0" name="Rectangle 4622"/>
            <p:cNvSpPr>
              <a:spLocks noChangeArrowheads="1"/>
            </p:cNvSpPr>
            <p:nvPr/>
          </p:nvSpPr>
          <p:spPr bwMode="auto">
            <a:xfrm>
              <a:off x="170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1" name="Rectangle 4623"/>
            <p:cNvSpPr>
              <a:spLocks noChangeArrowheads="1"/>
            </p:cNvSpPr>
            <p:nvPr/>
          </p:nvSpPr>
          <p:spPr bwMode="auto">
            <a:xfrm>
              <a:off x="172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2" name="Rectangle 4624"/>
            <p:cNvSpPr>
              <a:spLocks noChangeArrowheads="1"/>
            </p:cNvSpPr>
            <p:nvPr/>
          </p:nvSpPr>
          <p:spPr bwMode="auto">
            <a:xfrm>
              <a:off x="174" y="1807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3" name="Rectangle 4625"/>
            <p:cNvSpPr>
              <a:spLocks noChangeArrowheads="1"/>
            </p:cNvSpPr>
            <p:nvPr/>
          </p:nvSpPr>
          <p:spPr bwMode="auto">
            <a:xfrm>
              <a:off x="27" y="1807"/>
              <a:ext cx="148" cy="2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4" name="Rectangle 4626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5" name="Rectangle 4627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6" name="Rectangle 4628"/>
            <p:cNvSpPr>
              <a:spLocks noChangeArrowheads="1"/>
            </p:cNvSpPr>
            <p:nvPr/>
          </p:nvSpPr>
          <p:spPr bwMode="auto">
            <a:xfrm>
              <a:off x="33" y="1813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7" name="Rectangle 4629"/>
            <p:cNvSpPr>
              <a:spLocks noChangeArrowheads="1"/>
            </p:cNvSpPr>
            <p:nvPr/>
          </p:nvSpPr>
          <p:spPr bwMode="auto">
            <a:xfrm>
              <a:off x="53" y="1813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8" name="Rectangle 4630"/>
            <p:cNvSpPr>
              <a:spLocks noChangeArrowheads="1"/>
            </p:cNvSpPr>
            <p:nvPr/>
          </p:nvSpPr>
          <p:spPr bwMode="auto">
            <a:xfrm>
              <a:off x="3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9" name="Rectangle 4631"/>
            <p:cNvSpPr>
              <a:spLocks noChangeArrowheads="1"/>
            </p:cNvSpPr>
            <p:nvPr/>
          </p:nvSpPr>
          <p:spPr bwMode="auto">
            <a:xfrm>
              <a:off x="44" y="1819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0" name="Rectangle 4632"/>
            <p:cNvSpPr>
              <a:spLocks noChangeArrowheads="1"/>
            </p:cNvSpPr>
            <p:nvPr/>
          </p:nvSpPr>
          <p:spPr bwMode="auto">
            <a:xfrm>
              <a:off x="44" y="1813"/>
              <a:ext cx="7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1" name="Rectangle 4633"/>
            <p:cNvSpPr>
              <a:spLocks noChangeArrowheads="1"/>
            </p:cNvSpPr>
            <p:nvPr/>
          </p:nvSpPr>
          <p:spPr bwMode="auto">
            <a:xfrm>
              <a:off x="5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2" name="Freeform 4634"/>
            <p:cNvSpPr>
              <a:spLocks noEditPoints="1"/>
            </p:cNvSpPr>
            <p:nvPr/>
          </p:nvSpPr>
          <p:spPr bwMode="auto">
            <a:xfrm>
              <a:off x="27" y="1864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5" y="229"/>
                </a:cxn>
                <a:cxn ang="0">
                  <a:pos x="265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5" y="196"/>
                </a:cxn>
                <a:cxn ang="0">
                  <a:pos x="265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5" y="229"/>
                  </a:lnTo>
                  <a:lnTo>
                    <a:pt x="265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5" y="196"/>
                  </a:lnTo>
                  <a:lnTo>
                    <a:pt x="265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3" name="Freeform 4635"/>
            <p:cNvSpPr>
              <a:spLocks/>
            </p:cNvSpPr>
            <p:nvPr/>
          </p:nvSpPr>
          <p:spPr bwMode="auto">
            <a:xfrm>
              <a:off x="148" y="1950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2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3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3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2" y="70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2" y="76"/>
                </a:cxn>
                <a:cxn ang="0">
                  <a:pos x="24" y="76"/>
                </a:cxn>
                <a:cxn ang="0">
                  <a:pos x="27" y="76"/>
                </a:cxn>
                <a:cxn ang="0">
                  <a:pos x="29" y="75"/>
                </a:cxn>
                <a:cxn ang="0">
                  <a:pos x="32" y="75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4" y="60"/>
                </a:cxn>
                <a:cxn ang="0">
                  <a:pos x="47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3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2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3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3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7" y="76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4" y="60"/>
                  </a:lnTo>
                  <a:lnTo>
                    <a:pt x="47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3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4" name="Picture 4636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147" y="1949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5" name="Rectangle 4637"/>
            <p:cNvSpPr>
              <a:spLocks noChangeArrowheads="1"/>
            </p:cNvSpPr>
            <p:nvPr/>
          </p:nvSpPr>
          <p:spPr bwMode="auto">
            <a:xfrm>
              <a:off x="160" y="1830"/>
              <a:ext cx="3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6" name="Rectangle 4638"/>
            <p:cNvSpPr>
              <a:spLocks noChangeArrowheads="1"/>
            </p:cNvSpPr>
            <p:nvPr/>
          </p:nvSpPr>
          <p:spPr bwMode="auto">
            <a:xfrm>
              <a:off x="158" y="1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7" name="Freeform 4639"/>
            <p:cNvSpPr>
              <a:spLocks/>
            </p:cNvSpPr>
            <p:nvPr/>
          </p:nvSpPr>
          <p:spPr bwMode="auto">
            <a:xfrm>
              <a:off x="153" y="2002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2" y="2"/>
                </a:cxn>
                <a:cxn ang="0">
                  <a:pos x="24" y="4"/>
                </a:cxn>
                <a:cxn ang="0">
                  <a:pos x="26" y="6"/>
                </a:cxn>
                <a:cxn ang="0">
                  <a:pos x="27" y="9"/>
                </a:cxn>
                <a:cxn ang="0">
                  <a:pos x="28" y="11"/>
                </a:cxn>
                <a:cxn ang="0">
                  <a:pos x="28" y="14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7" y="19"/>
                </a:cxn>
                <a:cxn ang="0">
                  <a:pos x="26" y="21"/>
                </a:cxn>
                <a:cxn ang="0">
                  <a:pos x="24" y="22"/>
                </a:cxn>
                <a:cxn ang="0">
                  <a:pos x="22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2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8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8" name="Picture 4640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153" y="2001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9" name="Freeform 4641"/>
            <p:cNvSpPr>
              <a:spLocks/>
            </p:cNvSpPr>
            <p:nvPr/>
          </p:nvSpPr>
          <p:spPr bwMode="auto">
            <a:xfrm>
              <a:off x="156" y="2004"/>
              <a:ext cx="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50" name="Picture 4642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155" y="2004"/>
              <a:ext cx="8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51" name="Freeform 4643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2" name="Freeform 4644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3" name="Freeform 4645"/>
            <p:cNvSpPr>
              <a:spLocks/>
            </p:cNvSpPr>
            <p:nvPr/>
          </p:nvSpPr>
          <p:spPr bwMode="auto">
            <a:xfrm>
              <a:off x="13" y="1757"/>
              <a:ext cx="208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7"/>
                </a:cxn>
                <a:cxn ang="0">
                  <a:pos x="408" y="506"/>
                </a:cxn>
                <a:cxn ang="0">
                  <a:pos x="408" y="514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6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7"/>
                  </a:lnTo>
                  <a:lnTo>
                    <a:pt x="408" y="506"/>
                  </a:lnTo>
                  <a:lnTo>
                    <a:pt x="408" y="514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4" name="Rectangle 4646"/>
            <p:cNvSpPr>
              <a:spLocks noChangeArrowheads="1"/>
            </p:cNvSpPr>
            <p:nvPr/>
          </p:nvSpPr>
          <p:spPr bwMode="auto">
            <a:xfrm>
              <a:off x="68" y="206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855" name="Freeform 4647"/>
            <p:cNvSpPr>
              <a:spLocks noEditPoints="1"/>
            </p:cNvSpPr>
            <p:nvPr/>
          </p:nvSpPr>
          <p:spPr bwMode="auto">
            <a:xfrm>
              <a:off x="198" y="3545"/>
              <a:ext cx="196" cy="40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329" y="79"/>
                </a:cxn>
                <a:cxn ang="0">
                  <a:pos x="329" y="63"/>
                </a:cxn>
                <a:cxn ang="0">
                  <a:pos x="0" y="63"/>
                </a:cxn>
                <a:cxn ang="0">
                  <a:pos x="0" y="79"/>
                </a:cxn>
                <a:cxn ang="0">
                  <a:pos x="329" y="79"/>
                </a:cxn>
                <a:cxn ang="0">
                  <a:pos x="392" y="15"/>
                </a:cxn>
                <a:cxn ang="0">
                  <a:pos x="392" y="0"/>
                </a:cxn>
                <a:cxn ang="0">
                  <a:pos x="329" y="63"/>
                </a:cxn>
                <a:cxn ang="0">
                  <a:pos x="329" y="79"/>
                </a:cxn>
              </a:cxnLst>
              <a:rect l="0" t="0" r="r" b="b"/>
              <a:pathLst>
                <a:path w="392" h="79">
                  <a:moveTo>
                    <a:pt x="0" y="79"/>
                  </a:moveTo>
                  <a:lnTo>
                    <a:pt x="329" y="79"/>
                  </a:lnTo>
                  <a:lnTo>
                    <a:pt x="329" y="63"/>
                  </a:lnTo>
                  <a:lnTo>
                    <a:pt x="0" y="63"/>
                  </a:lnTo>
                  <a:lnTo>
                    <a:pt x="0" y="79"/>
                  </a:lnTo>
                  <a:close/>
                  <a:moveTo>
                    <a:pt x="329" y="79"/>
                  </a:moveTo>
                  <a:lnTo>
                    <a:pt x="392" y="15"/>
                  </a:lnTo>
                  <a:lnTo>
                    <a:pt x="392" y="0"/>
                  </a:lnTo>
                  <a:lnTo>
                    <a:pt x="329" y="63"/>
                  </a:lnTo>
                  <a:lnTo>
                    <a:pt x="329" y="79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6" name="Freeform 4648"/>
            <p:cNvSpPr>
              <a:spLocks/>
            </p:cNvSpPr>
            <p:nvPr/>
          </p:nvSpPr>
          <p:spPr bwMode="auto">
            <a:xfrm>
              <a:off x="366" y="3296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4" h="560">
                  <a:moveTo>
                    <a:pt x="0" y="560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7" name="Freeform 4649"/>
            <p:cNvSpPr>
              <a:spLocks/>
            </p:cNvSpPr>
            <p:nvPr/>
          </p:nvSpPr>
          <p:spPr bwMode="auto">
            <a:xfrm>
              <a:off x="189" y="3296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8" name="Rectangle 4650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9" name="Rectangle 4651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0" name="Rectangle 4652"/>
            <p:cNvSpPr>
              <a:spLocks noChangeArrowheads="1"/>
            </p:cNvSpPr>
            <p:nvPr/>
          </p:nvSpPr>
          <p:spPr bwMode="auto">
            <a:xfrm>
              <a:off x="203" y="340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1" name="Rectangle 4653"/>
            <p:cNvSpPr>
              <a:spLocks noChangeArrowheads="1"/>
            </p:cNvSpPr>
            <p:nvPr/>
          </p:nvSpPr>
          <p:spPr bwMode="auto">
            <a:xfrm>
              <a:off x="203" y="3403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2" name="Rectangle 4654"/>
            <p:cNvSpPr>
              <a:spLocks noChangeArrowheads="1"/>
            </p:cNvSpPr>
            <p:nvPr/>
          </p:nvSpPr>
          <p:spPr bwMode="auto">
            <a:xfrm>
              <a:off x="203" y="3410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3" name="Rectangle 4655"/>
            <p:cNvSpPr>
              <a:spLocks noChangeArrowheads="1"/>
            </p:cNvSpPr>
            <p:nvPr/>
          </p:nvSpPr>
          <p:spPr bwMode="auto">
            <a:xfrm>
              <a:off x="203" y="3417"/>
              <a:ext cx="148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4" name="Rectangle 4656"/>
            <p:cNvSpPr>
              <a:spLocks noChangeArrowheads="1"/>
            </p:cNvSpPr>
            <p:nvPr/>
          </p:nvSpPr>
          <p:spPr bwMode="auto">
            <a:xfrm>
              <a:off x="203" y="342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5" name="Rectangle 4657"/>
            <p:cNvSpPr>
              <a:spLocks noChangeArrowheads="1"/>
            </p:cNvSpPr>
            <p:nvPr/>
          </p:nvSpPr>
          <p:spPr bwMode="auto">
            <a:xfrm>
              <a:off x="203" y="343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6" name="Rectangle 4658"/>
            <p:cNvSpPr>
              <a:spLocks noChangeArrowheads="1"/>
            </p:cNvSpPr>
            <p:nvPr/>
          </p:nvSpPr>
          <p:spPr bwMode="auto">
            <a:xfrm>
              <a:off x="203" y="344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7" name="Rectangle 4659"/>
            <p:cNvSpPr>
              <a:spLocks noChangeArrowheads="1"/>
            </p:cNvSpPr>
            <p:nvPr/>
          </p:nvSpPr>
          <p:spPr bwMode="auto">
            <a:xfrm>
              <a:off x="203" y="345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8" name="Rectangle 4660"/>
            <p:cNvSpPr>
              <a:spLocks noChangeArrowheads="1"/>
            </p:cNvSpPr>
            <p:nvPr/>
          </p:nvSpPr>
          <p:spPr bwMode="auto">
            <a:xfrm>
              <a:off x="203" y="3460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9" name="Rectangle 4661"/>
            <p:cNvSpPr>
              <a:spLocks noChangeArrowheads="1"/>
            </p:cNvSpPr>
            <p:nvPr/>
          </p:nvSpPr>
          <p:spPr bwMode="auto">
            <a:xfrm>
              <a:off x="203" y="346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0" name="Rectangle 4662"/>
            <p:cNvSpPr>
              <a:spLocks noChangeArrowheads="1"/>
            </p:cNvSpPr>
            <p:nvPr/>
          </p:nvSpPr>
          <p:spPr bwMode="auto">
            <a:xfrm>
              <a:off x="203" y="3476"/>
              <a:ext cx="148" cy="9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1" name="Rectangle 4663"/>
            <p:cNvSpPr>
              <a:spLocks noChangeArrowheads="1"/>
            </p:cNvSpPr>
            <p:nvPr/>
          </p:nvSpPr>
          <p:spPr bwMode="auto">
            <a:xfrm>
              <a:off x="203" y="3485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2" name="Rectangle 4664"/>
            <p:cNvSpPr>
              <a:spLocks noChangeArrowheads="1"/>
            </p:cNvSpPr>
            <p:nvPr/>
          </p:nvSpPr>
          <p:spPr bwMode="auto">
            <a:xfrm>
              <a:off x="203" y="3494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3" name="Rectangle 4665"/>
            <p:cNvSpPr>
              <a:spLocks noChangeArrowheads="1"/>
            </p:cNvSpPr>
            <p:nvPr/>
          </p:nvSpPr>
          <p:spPr bwMode="auto">
            <a:xfrm>
              <a:off x="203" y="350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4" name="Rectangle 4666"/>
            <p:cNvSpPr>
              <a:spLocks noChangeArrowheads="1"/>
            </p:cNvSpPr>
            <p:nvPr/>
          </p:nvSpPr>
          <p:spPr bwMode="auto">
            <a:xfrm>
              <a:off x="203" y="351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5" name="Rectangle 4667"/>
            <p:cNvSpPr>
              <a:spLocks noChangeArrowheads="1"/>
            </p:cNvSpPr>
            <p:nvPr/>
          </p:nvSpPr>
          <p:spPr bwMode="auto">
            <a:xfrm>
              <a:off x="203" y="351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6" name="Rectangle 4668"/>
            <p:cNvSpPr>
              <a:spLocks noChangeArrowheads="1"/>
            </p:cNvSpPr>
            <p:nvPr/>
          </p:nvSpPr>
          <p:spPr bwMode="auto">
            <a:xfrm>
              <a:off x="203" y="3525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7" name="Rectangle 4669"/>
            <p:cNvSpPr>
              <a:spLocks noChangeArrowheads="1"/>
            </p:cNvSpPr>
            <p:nvPr/>
          </p:nvSpPr>
          <p:spPr bwMode="auto">
            <a:xfrm>
              <a:off x="203" y="3535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8" name="Rectangle 4670"/>
            <p:cNvSpPr>
              <a:spLocks noChangeArrowheads="1"/>
            </p:cNvSpPr>
            <p:nvPr/>
          </p:nvSpPr>
          <p:spPr bwMode="auto">
            <a:xfrm>
              <a:off x="203" y="354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9" name="Rectangle 4671"/>
            <p:cNvSpPr>
              <a:spLocks noChangeArrowheads="1"/>
            </p:cNvSpPr>
            <p:nvPr/>
          </p:nvSpPr>
          <p:spPr bwMode="auto">
            <a:xfrm>
              <a:off x="203" y="355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0" name="Rectangle 4672"/>
            <p:cNvSpPr>
              <a:spLocks noChangeArrowheads="1"/>
            </p:cNvSpPr>
            <p:nvPr/>
          </p:nvSpPr>
          <p:spPr bwMode="auto">
            <a:xfrm>
              <a:off x="203" y="356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1" name="Rectangle 4673"/>
            <p:cNvSpPr>
              <a:spLocks noChangeArrowheads="1"/>
            </p:cNvSpPr>
            <p:nvPr/>
          </p:nvSpPr>
          <p:spPr bwMode="auto">
            <a:xfrm>
              <a:off x="203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2" name="Rectangle 4674"/>
            <p:cNvSpPr>
              <a:spLocks noChangeArrowheads="1"/>
            </p:cNvSpPr>
            <p:nvPr/>
          </p:nvSpPr>
          <p:spPr bwMode="auto">
            <a:xfrm>
              <a:off x="204" y="3484"/>
              <a:ext cx="6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3" name="Rectangle 4675"/>
            <p:cNvSpPr>
              <a:spLocks noChangeArrowheads="1"/>
            </p:cNvSpPr>
            <p:nvPr/>
          </p:nvSpPr>
          <p:spPr bwMode="auto">
            <a:xfrm>
              <a:off x="210" y="3484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4" name="Rectangle 4676"/>
            <p:cNvSpPr>
              <a:spLocks noChangeArrowheads="1"/>
            </p:cNvSpPr>
            <p:nvPr/>
          </p:nvSpPr>
          <p:spPr bwMode="auto">
            <a:xfrm>
              <a:off x="216" y="3484"/>
              <a:ext cx="7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5" name="Rectangle 4677"/>
            <p:cNvSpPr>
              <a:spLocks noChangeArrowheads="1"/>
            </p:cNvSpPr>
            <p:nvPr/>
          </p:nvSpPr>
          <p:spPr bwMode="auto">
            <a:xfrm>
              <a:off x="223" y="3484"/>
              <a:ext cx="8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6" name="Rectangle 4678"/>
            <p:cNvSpPr>
              <a:spLocks noChangeArrowheads="1"/>
            </p:cNvSpPr>
            <p:nvPr/>
          </p:nvSpPr>
          <p:spPr bwMode="auto">
            <a:xfrm>
              <a:off x="231" y="3484"/>
              <a:ext cx="6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7" name="Rectangle 4679"/>
            <p:cNvSpPr>
              <a:spLocks noChangeArrowheads="1"/>
            </p:cNvSpPr>
            <p:nvPr/>
          </p:nvSpPr>
          <p:spPr bwMode="auto">
            <a:xfrm>
              <a:off x="237" y="3484"/>
              <a:ext cx="7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8" name="Rectangle 4680"/>
            <p:cNvSpPr>
              <a:spLocks noChangeArrowheads="1"/>
            </p:cNvSpPr>
            <p:nvPr/>
          </p:nvSpPr>
          <p:spPr bwMode="auto">
            <a:xfrm>
              <a:off x="244" y="3484"/>
              <a:ext cx="9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9" name="Rectangle 4681"/>
            <p:cNvSpPr>
              <a:spLocks noChangeArrowheads="1"/>
            </p:cNvSpPr>
            <p:nvPr/>
          </p:nvSpPr>
          <p:spPr bwMode="auto">
            <a:xfrm>
              <a:off x="253" y="3484"/>
              <a:ext cx="6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0" name="Rectangle 4682"/>
            <p:cNvSpPr>
              <a:spLocks noChangeArrowheads="1"/>
            </p:cNvSpPr>
            <p:nvPr/>
          </p:nvSpPr>
          <p:spPr bwMode="auto">
            <a:xfrm>
              <a:off x="259" y="3484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1" name="Rectangle 4683"/>
            <p:cNvSpPr>
              <a:spLocks noChangeArrowheads="1"/>
            </p:cNvSpPr>
            <p:nvPr/>
          </p:nvSpPr>
          <p:spPr bwMode="auto">
            <a:xfrm>
              <a:off x="266" y="3484"/>
              <a:ext cx="8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2" name="Rectangle 4684"/>
            <p:cNvSpPr>
              <a:spLocks noChangeArrowheads="1"/>
            </p:cNvSpPr>
            <p:nvPr/>
          </p:nvSpPr>
          <p:spPr bwMode="auto">
            <a:xfrm>
              <a:off x="274" y="3484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3" name="Rectangle 4685"/>
            <p:cNvSpPr>
              <a:spLocks noChangeArrowheads="1"/>
            </p:cNvSpPr>
            <p:nvPr/>
          </p:nvSpPr>
          <p:spPr bwMode="auto">
            <a:xfrm>
              <a:off x="282" y="3484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4" name="Rectangle 4686"/>
            <p:cNvSpPr>
              <a:spLocks noChangeArrowheads="1"/>
            </p:cNvSpPr>
            <p:nvPr/>
          </p:nvSpPr>
          <p:spPr bwMode="auto">
            <a:xfrm>
              <a:off x="288" y="3484"/>
              <a:ext cx="7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5" name="Rectangle 4687"/>
            <p:cNvSpPr>
              <a:spLocks noChangeArrowheads="1"/>
            </p:cNvSpPr>
            <p:nvPr/>
          </p:nvSpPr>
          <p:spPr bwMode="auto">
            <a:xfrm>
              <a:off x="295" y="3484"/>
              <a:ext cx="7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6" name="Rectangle 4688"/>
            <p:cNvSpPr>
              <a:spLocks noChangeArrowheads="1"/>
            </p:cNvSpPr>
            <p:nvPr/>
          </p:nvSpPr>
          <p:spPr bwMode="auto">
            <a:xfrm>
              <a:off x="302" y="3484"/>
              <a:ext cx="6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7" name="Rectangle 4689"/>
            <p:cNvSpPr>
              <a:spLocks noChangeArrowheads="1"/>
            </p:cNvSpPr>
            <p:nvPr/>
          </p:nvSpPr>
          <p:spPr bwMode="auto">
            <a:xfrm>
              <a:off x="308" y="3484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8" name="Rectangle 4690"/>
            <p:cNvSpPr>
              <a:spLocks noChangeArrowheads="1"/>
            </p:cNvSpPr>
            <p:nvPr/>
          </p:nvSpPr>
          <p:spPr bwMode="auto">
            <a:xfrm>
              <a:off x="317" y="3484"/>
              <a:ext cx="7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9" name="Rectangle 4691"/>
            <p:cNvSpPr>
              <a:spLocks noChangeArrowheads="1"/>
            </p:cNvSpPr>
            <p:nvPr/>
          </p:nvSpPr>
          <p:spPr bwMode="auto">
            <a:xfrm>
              <a:off x="324" y="3484"/>
              <a:ext cx="6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0" name="Rectangle 4692"/>
            <p:cNvSpPr>
              <a:spLocks noChangeArrowheads="1"/>
            </p:cNvSpPr>
            <p:nvPr/>
          </p:nvSpPr>
          <p:spPr bwMode="auto">
            <a:xfrm>
              <a:off x="330" y="3484"/>
              <a:ext cx="8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1" name="Rectangle 4693"/>
            <p:cNvSpPr>
              <a:spLocks noChangeArrowheads="1"/>
            </p:cNvSpPr>
            <p:nvPr/>
          </p:nvSpPr>
          <p:spPr bwMode="auto">
            <a:xfrm>
              <a:off x="338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2" name="Rectangle 4694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3" name="Rectangle 4695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4" name="Rectangle 4696"/>
            <p:cNvSpPr>
              <a:spLocks noChangeArrowheads="1"/>
            </p:cNvSpPr>
            <p:nvPr/>
          </p:nvSpPr>
          <p:spPr bwMode="auto">
            <a:xfrm>
              <a:off x="203" y="3341"/>
              <a:ext cx="148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5" name="Rectangle 4697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6" name="Rectangle 4698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7" name="Rectangle 4699"/>
            <p:cNvSpPr>
              <a:spLocks noChangeArrowheads="1"/>
            </p:cNvSpPr>
            <p:nvPr/>
          </p:nvSpPr>
          <p:spPr bwMode="auto">
            <a:xfrm>
              <a:off x="203" y="3343"/>
              <a:ext cx="148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8" name="Rectangle 4700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9" name="Rectangle 4701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0" name="Rectangle 4702"/>
            <p:cNvSpPr>
              <a:spLocks noChangeArrowheads="1"/>
            </p:cNvSpPr>
            <p:nvPr/>
          </p:nvSpPr>
          <p:spPr bwMode="auto">
            <a:xfrm>
              <a:off x="203" y="3345"/>
              <a:ext cx="148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1" name="Rectangle 4703"/>
            <p:cNvSpPr>
              <a:spLocks noChangeArrowheads="1"/>
            </p:cNvSpPr>
            <p:nvPr/>
          </p:nvSpPr>
          <p:spPr bwMode="auto">
            <a:xfrm>
              <a:off x="203" y="3346"/>
              <a:ext cx="148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2" name="Rectangle 4704"/>
            <p:cNvSpPr>
              <a:spLocks noChangeArrowheads="1"/>
            </p:cNvSpPr>
            <p:nvPr/>
          </p:nvSpPr>
          <p:spPr bwMode="auto">
            <a:xfrm>
              <a:off x="204" y="3340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3" name="Rectangle 4705"/>
            <p:cNvSpPr>
              <a:spLocks noChangeArrowheads="1"/>
            </p:cNvSpPr>
            <p:nvPr/>
          </p:nvSpPr>
          <p:spPr bwMode="auto">
            <a:xfrm>
              <a:off x="203" y="334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4" name="Rectangle 4706"/>
            <p:cNvSpPr>
              <a:spLocks noChangeArrowheads="1"/>
            </p:cNvSpPr>
            <p:nvPr/>
          </p:nvSpPr>
          <p:spPr bwMode="auto">
            <a:xfrm>
              <a:off x="205" y="334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5" name="Rectangle 4707"/>
            <p:cNvSpPr>
              <a:spLocks noChangeArrowheads="1"/>
            </p:cNvSpPr>
            <p:nvPr/>
          </p:nvSpPr>
          <p:spPr bwMode="auto">
            <a:xfrm>
              <a:off x="207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6" name="Rectangle 4708"/>
            <p:cNvSpPr>
              <a:spLocks noChangeArrowheads="1"/>
            </p:cNvSpPr>
            <p:nvPr/>
          </p:nvSpPr>
          <p:spPr bwMode="auto">
            <a:xfrm>
              <a:off x="209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7" name="Rectangle 4709"/>
            <p:cNvSpPr>
              <a:spLocks noChangeArrowheads="1"/>
            </p:cNvSpPr>
            <p:nvPr/>
          </p:nvSpPr>
          <p:spPr bwMode="auto">
            <a:xfrm>
              <a:off x="211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8" name="Rectangle 4710"/>
            <p:cNvSpPr>
              <a:spLocks noChangeArrowheads="1"/>
            </p:cNvSpPr>
            <p:nvPr/>
          </p:nvSpPr>
          <p:spPr bwMode="auto">
            <a:xfrm>
              <a:off x="213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9" name="Rectangle 4711"/>
            <p:cNvSpPr>
              <a:spLocks noChangeArrowheads="1"/>
            </p:cNvSpPr>
            <p:nvPr/>
          </p:nvSpPr>
          <p:spPr bwMode="auto">
            <a:xfrm>
              <a:off x="215" y="3346"/>
              <a:ext cx="1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0" name="Rectangle 4712"/>
            <p:cNvSpPr>
              <a:spLocks noChangeArrowheads="1"/>
            </p:cNvSpPr>
            <p:nvPr/>
          </p:nvSpPr>
          <p:spPr bwMode="auto">
            <a:xfrm>
              <a:off x="216" y="334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1" name="Rectangle 4713"/>
            <p:cNvSpPr>
              <a:spLocks noChangeArrowheads="1"/>
            </p:cNvSpPr>
            <p:nvPr/>
          </p:nvSpPr>
          <p:spPr bwMode="auto">
            <a:xfrm>
              <a:off x="219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2" name="Rectangle 4714"/>
            <p:cNvSpPr>
              <a:spLocks noChangeArrowheads="1"/>
            </p:cNvSpPr>
            <p:nvPr/>
          </p:nvSpPr>
          <p:spPr bwMode="auto">
            <a:xfrm>
              <a:off x="221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3" name="Rectangle 4715"/>
            <p:cNvSpPr>
              <a:spLocks noChangeArrowheads="1"/>
            </p:cNvSpPr>
            <p:nvPr/>
          </p:nvSpPr>
          <p:spPr bwMode="auto">
            <a:xfrm>
              <a:off x="223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4" name="Rectangle 4716"/>
            <p:cNvSpPr>
              <a:spLocks noChangeArrowheads="1"/>
            </p:cNvSpPr>
            <p:nvPr/>
          </p:nvSpPr>
          <p:spPr bwMode="auto">
            <a:xfrm>
              <a:off x="225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5" name="Rectangle 4717"/>
            <p:cNvSpPr>
              <a:spLocks noChangeArrowheads="1"/>
            </p:cNvSpPr>
            <p:nvPr/>
          </p:nvSpPr>
          <p:spPr bwMode="auto">
            <a:xfrm>
              <a:off x="227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6" name="Rectangle 4718"/>
            <p:cNvSpPr>
              <a:spLocks noChangeArrowheads="1"/>
            </p:cNvSpPr>
            <p:nvPr/>
          </p:nvSpPr>
          <p:spPr bwMode="auto">
            <a:xfrm>
              <a:off x="228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7" name="Rectangle 4719"/>
            <p:cNvSpPr>
              <a:spLocks noChangeArrowheads="1"/>
            </p:cNvSpPr>
            <p:nvPr/>
          </p:nvSpPr>
          <p:spPr bwMode="auto">
            <a:xfrm>
              <a:off x="230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8" name="Rectangle 4720"/>
            <p:cNvSpPr>
              <a:spLocks noChangeArrowheads="1"/>
            </p:cNvSpPr>
            <p:nvPr/>
          </p:nvSpPr>
          <p:spPr bwMode="auto">
            <a:xfrm>
              <a:off x="232" y="334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9" name="Rectangle 4721"/>
            <p:cNvSpPr>
              <a:spLocks noChangeArrowheads="1"/>
            </p:cNvSpPr>
            <p:nvPr/>
          </p:nvSpPr>
          <p:spPr bwMode="auto">
            <a:xfrm>
              <a:off x="234" y="334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0" name="Rectangle 4722"/>
            <p:cNvSpPr>
              <a:spLocks noChangeArrowheads="1"/>
            </p:cNvSpPr>
            <p:nvPr/>
          </p:nvSpPr>
          <p:spPr bwMode="auto">
            <a:xfrm>
              <a:off x="236" y="3346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1" name="Rectangle 4723"/>
            <p:cNvSpPr>
              <a:spLocks noChangeArrowheads="1"/>
            </p:cNvSpPr>
            <p:nvPr/>
          </p:nvSpPr>
          <p:spPr bwMode="auto">
            <a:xfrm>
              <a:off x="239" y="3346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2" name="Rectangle 4724"/>
            <p:cNvSpPr>
              <a:spLocks noChangeArrowheads="1"/>
            </p:cNvSpPr>
            <p:nvPr/>
          </p:nvSpPr>
          <p:spPr bwMode="auto">
            <a:xfrm>
              <a:off x="240" y="334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3" name="Rectangle 4725"/>
            <p:cNvSpPr>
              <a:spLocks noChangeArrowheads="1"/>
            </p:cNvSpPr>
            <p:nvPr/>
          </p:nvSpPr>
          <p:spPr bwMode="auto">
            <a:xfrm>
              <a:off x="242" y="334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4" name="Rectangle 4726"/>
            <p:cNvSpPr>
              <a:spLocks noChangeArrowheads="1"/>
            </p:cNvSpPr>
            <p:nvPr/>
          </p:nvSpPr>
          <p:spPr bwMode="auto">
            <a:xfrm>
              <a:off x="244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5" name="Rectangle 4727"/>
            <p:cNvSpPr>
              <a:spLocks noChangeArrowheads="1"/>
            </p:cNvSpPr>
            <p:nvPr/>
          </p:nvSpPr>
          <p:spPr bwMode="auto">
            <a:xfrm>
              <a:off x="246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6" name="Rectangle 4728"/>
            <p:cNvSpPr>
              <a:spLocks noChangeArrowheads="1"/>
            </p:cNvSpPr>
            <p:nvPr/>
          </p:nvSpPr>
          <p:spPr bwMode="auto">
            <a:xfrm>
              <a:off x="248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7" name="Rectangle 4729"/>
            <p:cNvSpPr>
              <a:spLocks noChangeArrowheads="1"/>
            </p:cNvSpPr>
            <p:nvPr/>
          </p:nvSpPr>
          <p:spPr bwMode="auto">
            <a:xfrm>
              <a:off x="250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8" name="Rectangle 4730"/>
            <p:cNvSpPr>
              <a:spLocks noChangeArrowheads="1"/>
            </p:cNvSpPr>
            <p:nvPr/>
          </p:nvSpPr>
          <p:spPr bwMode="auto">
            <a:xfrm>
              <a:off x="252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9" name="Rectangle 4731"/>
            <p:cNvSpPr>
              <a:spLocks noChangeArrowheads="1"/>
            </p:cNvSpPr>
            <p:nvPr/>
          </p:nvSpPr>
          <p:spPr bwMode="auto">
            <a:xfrm>
              <a:off x="254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0" name="Rectangle 4732"/>
            <p:cNvSpPr>
              <a:spLocks noChangeArrowheads="1"/>
            </p:cNvSpPr>
            <p:nvPr/>
          </p:nvSpPr>
          <p:spPr bwMode="auto">
            <a:xfrm>
              <a:off x="256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1" name="Rectangle 4733"/>
            <p:cNvSpPr>
              <a:spLocks noChangeArrowheads="1"/>
            </p:cNvSpPr>
            <p:nvPr/>
          </p:nvSpPr>
          <p:spPr bwMode="auto">
            <a:xfrm>
              <a:off x="258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2" name="Rectangle 4734"/>
            <p:cNvSpPr>
              <a:spLocks noChangeArrowheads="1"/>
            </p:cNvSpPr>
            <p:nvPr/>
          </p:nvSpPr>
          <p:spPr bwMode="auto">
            <a:xfrm>
              <a:off x="260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3" name="Rectangle 4735"/>
            <p:cNvSpPr>
              <a:spLocks noChangeArrowheads="1"/>
            </p:cNvSpPr>
            <p:nvPr/>
          </p:nvSpPr>
          <p:spPr bwMode="auto">
            <a:xfrm>
              <a:off x="262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4" name="Rectangle 4736"/>
            <p:cNvSpPr>
              <a:spLocks noChangeArrowheads="1"/>
            </p:cNvSpPr>
            <p:nvPr/>
          </p:nvSpPr>
          <p:spPr bwMode="auto">
            <a:xfrm>
              <a:off x="264" y="334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5" name="Rectangle 4737"/>
            <p:cNvSpPr>
              <a:spLocks noChangeArrowheads="1"/>
            </p:cNvSpPr>
            <p:nvPr/>
          </p:nvSpPr>
          <p:spPr bwMode="auto">
            <a:xfrm>
              <a:off x="266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6" name="Rectangle 4738"/>
            <p:cNvSpPr>
              <a:spLocks noChangeArrowheads="1"/>
            </p:cNvSpPr>
            <p:nvPr/>
          </p:nvSpPr>
          <p:spPr bwMode="auto">
            <a:xfrm>
              <a:off x="268" y="334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7" name="Rectangle 4739"/>
            <p:cNvSpPr>
              <a:spLocks noChangeArrowheads="1"/>
            </p:cNvSpPr>
            <p:nvPr/>
          </p:nvSpPr>
          <p:spPr bwMode="auto">
            <a:xfrm>
              <a:off x="269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8" name="Rectangle 4740"/>
            <p:cNvSpPr>
              <a:spLocks noChangeArrowheads="1"/>
            </p:cNvSpPr>
            <p:nvPr/>
          </p:nvSpPr>
          <p:spPr bwMode="auto">
            <a:xfrm>
              <a:off x="271" y="334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9" name="Rectangle 4741"/>
            <p:cNvSpPr>
              <a:spLocks noChangeArrowheads="1"/>
            </p:cNvSpPr>
            <p:nvPr/>
          </p:nvSpPr>
          <p:spPr bwMode="auto">
            <a:xfrm>
              <a:off x="273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0" name="Rectangle 4742"/>
            <p:cNvSpPr>
              <a:spLocks noChangeArrowheads="1"/>
            </p:cNvSpPr>
            <p:nvPr/>
          </p:nvSpPr>
          <p:spPr bwMode="auto">
            <a:xfrm>
              <a:off x="275" y="3346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1" name="Rectangle 4743"/>
            <p:cNvSpPr>
              <a:spLocks noChangeArrowheads="1"/>
            </p:cNvSpPr>
            <p:nvPr/>
          </p:nvSpPr>
          <p:spPr bwMode="auto">
            <a:xfrm>
              <a:off x="278" y="334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2" name="Rectangle 4744"/>
            <p:cNvSpPr>
              <a:spLocks noChangeArrowheads="1"/>
            </p:cNvSpPr>
            <p:nvPr/>
          </p:nvSpPr>
          <p:spPr bwMode="auto">
            <a:xfrm>
              <a:off x="280" y="3346"/>
              <a:ext cx="1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3" name="Rectangle 4745"/>
            <p:cNvSpPr>
              <a:spLocks noChangeArrowheads="1"/>
            </p:cNvSpPr>
            <p:nvPr/>
          </p:nvSpPr>
          <p:spPr bwMode="auto">
            <a:xfrm>
              <a:off x="281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4" name="Rectangle 4746"/>
            <p:cNvSpPr>
              <a:spLocks noChangeArrowheads="1"/>
            </p:cNvSpPr>
            <p:nvPr/>
          </p:nvSpPr>
          <p:spPr bwMode="auto">
            <a:xfrm>
              <a:off x="283" y="334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5" name="Rectangle 4747"/>
            <p:cNvSpPr>
              <a:spLocks noChangeArrowheads="1"/>
            </p:cNvSpPr>
            <p:nvPr/>
          </p:nvSpPr>
          <p:spPr bwMode="auto">
            <a:xfrm>
              <a:off x="286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6" name="Rectangle 4748"/>
            <p:cNvSpPr>
              <a:spLocks noChangeArrowheads="1"/>
            </p:cNvSpPr>
            <p:nvPr/>
          </p:nvSpPr>
          <p:spPr bwMode="auto">
            <a:xfrm>
              <a:off x="288" y="334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7" name="Rectangle 4749"/>
            <p:cNvSpPr>
              <a:spLocks noChangeArrowheads="1"/>
            </p:cNvSpPr>
            <p:nvPr/>
          </p:nvSpPr>
          <p:spPr bwMode="auto">
            <a:xfrm>
              <a:off x="290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8" name="Rectangle 4750"/>
            <p:cNvSpPr>
              <a:spLocks noChangeArrowheads="1"/>
            </p:cNvSpPr>
            <p:nvPr/>
          </p:nvSpPr>
          <p:spPr bwMode="auto">
            <a:xfrm>
              <a:off x="292" y="3346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9" name="Rectangle 4751"/>
            <p:cNvSpPr>
              <a:spLocks noChangeArrowheads="1"/>
            </p:cNvSpPr>
            <p:nvPr/>
          </p:nvSpPr>
          <p:spPr bwMode="auto">
            <a:xfrm>
              <a:off x="293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0" name="Rectangle 4752"/>
            <p:cNvSpPr>
              <a:spLocks noChangeArrowheads="1"/>
            </p:cNvSpPr>
            <p:nvPr/>
          </p:nvSpPr>
          <p:spPr bwMode="auto">
            <a:xfrm>
              <a:off x="295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1" name="Rectangle 4753"/>
            <p:cNvSpPr>
              <a:spLocks noChangeArrowheads="1"/>
            </p:cNvSpPr>
            <p:nvPr/>
          </p:nvSpPr>
          <p:spPr bwMode="auto">
            <a:xfrm>
              <a:off x="297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2" name="Rectangle 4754"/>
            <p:cNvSpPr>
              <a:spLocks noChangeArrowheads="1"/>
            </p:cNvSpPr>
            <p:nvPr/>
          </p:nvSpPr>
          <p:spPr bwMode="auto">
            <a:xfrm>
              <a:off x="299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3" name="Rectangle 4755"/>
            <p:cNvSpPr>
              <a:spLocks noChangeArrowheads="1"/>
            </p:cNvSpPr>
            <p:nvPr/>
          </p:nvSpPr>
          <p:spPr bwMode="auto">
            <a:xfrm>
              <a:off x="301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4" name="Rectangle 4756"/>
            <p:cNvSpPr>
              <a:spLocks noChangeArrowheads="1"/>
            </p:cNvSpPr>
            <p:nvPr/>
          </p:nvSpPr>
          <p:spPr bwMode="auto">
            <a:xfrm>
              <a:off x="303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5" name="Rectangle 4757"/>
            <p:cNvSpPr>
              <a:spLocks noChangeArrowheads="1"/>
            </p:cNvSpPr>
            <p:nvPr/>
          </p:nvSpPr>
          <p:spPr bwMode="auto">
            <a:xfrm>
              <a:off x="305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6" name="Rectangle 4758"/>
            <p:cNvSpPr>
              <a:spLocks noChangeArrowheads="1"/>
            </p:cNvSpPr>
            <p:nvPr/>
          </p:nvSpPr>
          <p:spPr bwMode="auto">
            <a:xfrm>
              <a:off x="307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7" name="Rectangle 4759"/>
            <p:cNvSpPr>
              <a:spLocks noChangeArrowheads="1"/>
            </p:cNvSpPr>
            <p:nvPr/>
          </p:nvSpPr>
          <p:spPr bwMode="auto">
            <a:xfrm>
              <a:off x="309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8" name="Rectangle 4760"/>
            <p:cNvSpPr>
              <a:spLocks noChangeArrowheads="1"/>
            </p:cNvSpPr>
            <p:nvPr/>
          </p:nvSpPr>
          <p:spPr bwMode="auto">
            <a:xfrm>
              <a:off x="311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9" name="Rectangle 4761"/>
            <p:cNvSpPr>
              <a:spLocks noChangeArrowheads="1"/>
            </p:cNvSpPr>
            <p:nvPr/>
          </p:nvSpPr>
          <p:spPr bwMode="auto">
            <a:xfrm>
              <a:off x="313" y="3346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0" name="Rectangle 4762"/>
            <p:cNvSpPr>
              <a:spLocks noChangeArrowheads="1"/>
            </p:cNvSpPr>
            <p:nvPr/>
          </p:nvSpPr>
          <p:spPr bwMode="auto">
            <a:xfrm>
              <a:off x="314" y="3346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1" name="Rectangle 4763"/>
            <p:cNvSpPr>
              <a:spLocks noChangeArrowheads="1"/>
            </p:cNvSpPr>
            <p:nvPr/>
          </p:nvSpPr>
          <p:spPr bwMode="auto">
            <a:xfrm>
              <a:off x="317" y="334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2" name="Rectangle 4764"/>
            <p:cNvSpPr>
              <a:spLocks noChangeArrowheads="1"/>
            </p:cNvSpPr>
            <p:nvPr/>
          </p:nvSpPr>
          <p:spPr bwMode="auto">
            <a:xfrm>
              <a:off x="319" y="334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3" name="Rectangle 4765"/>
            <p:cNvSpPr>
              <a:spLocks noChangeArrowheads="1"/>
            </p:cNvSpPr>
            <p:nvPr/>
          </p:nvSpPr>
          <p:spPr bwMode="auto">
            <a:xfrm>
              <a:off x="321" y="3346"/>
              <a:ext cx="1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4" name="Rectangle 4766"/>
            <p:cNvSpPr>
              <a:spLocks noChangeArrowheads="1"/>
            </p:cNvSpPr>
            <p:nvPr/>
          </p:nvSpPr>
          <p:spPr bwMode="auto">
            <a:xfrm>
              <a:off x="322" y="334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5" name="Rectangle 4767"/>
            <p:cNvSpPr>
              <a:spLocks noChangeArrowheads="1"/>
            </p:cNvSpPr>
            <p:nvPr/>
          </p:nvSpPr>
          <p:spPr bwMode="auto">
            <a:xfrm>
              <a:off x="325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6" name="Rectangle 4768"/>
            <p:cNvSpPr>
              <a:spLocks noChangeArrowheads="1"/>
            </p:cNvSpPr>
            <p:nvPr/>
          </p:nvSpPr>
          <p:spPr bwMode="auto">
            <a:xfrm>
              <a:off x="327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7" name="Rectangle 4769"/>
            <p:cNvSpPr>
              <a:spLocks noChangeArrowheads="1"/>
            </p:cNvSpPr>
            <p:nvPr/>
          </p:nvSpPr>
          <p:spPr bwMode="auto">
            <a:xfrm>
              <a:off x="329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8" name="Rectangle 4770"/>
            <p:cNvSpPr>
              <a:spLocks noChangeArrowheads="1"/>
            </p:cNvSpPr>
            <p:nvPr/>
          </p:nvSpPr>
          <p:spPr bwMode="auto">
            <a:xfrm>
              <a:off x="330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9" name="Rectangle 4771"/>
            <p:cNvSpPr>
              <a:spLocks noChangeArrowheads="1"/>
            </p:cNvSpPr>
            <p:nvPr/>
          </p:nvSpPr>
          <p:spPr bwMode="auto">
            <a:xfrm>
              <a:off x="332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0" name="Rectangle 4772"/>
            <p:cNvSpPr>
              <a:spLocks noChangeArrowheads="1"/>
            </p:cNvSpPr>
            <p:nvPr/>
          </p:nvSpPr>
          <p:spPr bwMode="auto">
            <a:xfrm>
              <a:off x="334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1" name="Rectangle 4773"/>
            <p:cNvSpPr>
              <a:spLocks noChangeArrowheads="1"/>
            </p:cNvSpPr>
            <p:nvPr/>
          </p:nvSpPr>
          <p:spPr bwMode="auto">
            <a:xfrm>
              <a:off x="336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2" name="Rectangle 4774"/>
            <p:cNvSpPr>
              <a:spLocks noChangeArrowheads="1"/>
            </p:cNvSpPr>
            <p:nvPr/>
          </p:nvSpPr>
          <p:spPr bwMode="auto">
            <a:xfrm>
              <a:off x="338" y="334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3" name="Rectangle 4775"/>
            <p:cNvSpPr>
              <a:spLocks noChangeArrowheads="1"/>
            </p:cNvSpPr>
            <p:nvPr/>
          </p:nvSpPr>
          <p:spPr bwMode="auto">
            <a:xfrm>
              <a:off x="340" y="334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4" name="Rectangle 4776"/>
            <p:cNvSpPr>
              <a:spLocks noChangeArrowheads="1"/>
            </p:cNvSpPr>
            <p:nvPr/>
          </p:nvSpPr>
          <p:spPr bwMode="auto">
            <a:xfrm>
              <a:off x="342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5" name="Rectangle 4777"/>
            <p:cNvSpPr>
              <a:spLocks noChangeArrowheads="1"/>
            </p:cNvSpPr>
            <p:nvPr/>
          </p:nvSpPr>
          <p:spPr bwMode="auto">
            <a:xfrm>
              <a:off x="344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6" name="Rectangle 4778"/>
            <p:cNvSpPr>
              <a:spLocks noChangeArrowheads="1"/>
            </p:cNvSpPr>
            <p:nvPr/>
          </p:nvSpPr>
          <p:spPr bwMode="auto">
            <a:xfrm>
              <a:off x="346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7" name="Rectangle 4779"/>
            <p:cNvSpPr>
              <a:spLocks noChangeArrowheads="1"/>
            </p:cNvSpPr>
            <p:nvPr/>
          </p:nvSpPr>
          <p:spPr bwMode="auto">
            <a:xfrm>
              <a:off x="348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8" name="Rectangle 4780"/>
            <p:cNvSpPr>
              <a:spLocks noChangeArrowheads="1"/>
            </p:cNvSpPr>
            <p:nvPr/>
          </p:nvSpPr>
          <p:spPr bwMode="auto">
            <a:xfrm>
              <a:off x="350" y="3346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9" name="Rectangle 4781"/>
            <p:cNvSpPr>
              <a:spLocks noChangeArrowheads="1"/>
            </p:cNvSpPr>
            <p:nvPr/>
          </p:nvSpPr>
          <p:spPr bwMode="auto">
            <a:xfrm>
              <a:off x="204" y="334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0" name="Rectangle 4782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1" name="Rectangle 4783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2" name="Rectangle 4784"/>
            <p:cNvSpPr>
              <a:spLocks noChangeArrowheads="1"/>
            </p:cNvSpPr>
            <p:nvPr/>
          </p:nvSpPr>
          <p:spPr bwMode="auto">
            <a:xfrm>
              <a:off x="209" y="3352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3" name="Rectangle 4785"/>
            <p:cNvSpPr>
              <a:spLocks noChangeArrowheads="1"/>
            </p:cNvSpPr>
            <p:nvPr/>
          </p:nvSpPr>
          <p:spPr bwMode="auto">
            <a:xfrm>
              <a:off x="230" y="3352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4" name="Rectangle 4786"/>
            <p:cNvSpPr>
              <a:spLocks noChangeArrowheads="1"/>
            </p:cNvSpPr>
            <p:nvPr/>
          </p:nvSpPr>
          <p:spPr bwMode="auto">
            <a:xfrm>
              <a:off x="209" y="3358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5" name="Rectangle 4787"/>
            <p:cNvSpPr>
              <a:spLocks noChangeArrowheads="1"/>
            </p:cNvSpPr>
            <p:nvPr/>
          </p:nvSpPr>
          <p:spPr bwMode="auto">
            <a:xfrm>
              <a:off x="220" y="3358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6" name="Rectangle 4788"/>
            <p:cNvSpPr>
              <a:spLocks noChangeArrowheads="1"/>
            </p:cNvSpPr>
            <p:nvPr/>
          </p:nvSpPr>
          <p:spPr bwMode="auto">
            <a:xfrm>
              <a:off x="220" y="3352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7" name="Rectangle 4789"/>
            <p:cNvSpPr>
              <a:spLocks noChangeArrowheads="1"/>
            </p:cNvSpPr>
            <p:nvPr/>
          </p:nvSpPr>
          <p:spPr bwMode="auto">
            <a:xfrm>
              <a:off x="230" y="3358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8" name="Freeform 4790"/>
            <p:cNvSpPr>
              <a:spLocks noEditPoints="1"/>
            </p:cNvSpPr>
            <p:nvPr/>
          </p:nvSpPr>
          <p:spPr bwMode="auto">
            <a:xfrm>
              <a:off x="204" y="340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1"/>
                </a:cxn>
                <a:cxn ang="0">
                  <a:pos x="0" y="101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3" y="228"/>
                </a:cxn>
                <a:cxn ang="0">
                  <a:pos x="263" y="224"/>
                </a:cxn>
                <a:cxn ang="0">
                  <a:pos x="296" y="224"/>
                </a:cxn>
                <a:cxn ang="0">
                  <a:pos x="296" y="193"/>
                </a:cxn>
                <a:cxn ang="0">
                  <a:pos x="296" y="197"/>
                </a:cxn>
                <a:cxn ang="0">
                  <a:pos x="263" y="197"/>
                </a:cxn>
                <a:cxn ang="0">
                  <a:pos x="263" y="193"/>
                </a:cxn>
                <a:cxn ang="0">
                  <a:pos x="296" y="193"/>
                </a:cxn>
                <a:cxn ang="0">
                  <a:pos x="296" y="256"/>
                </a:cxn>
                <a:cxn ang="0">
                  <a:pos x="296" y="261"/>
                </a:cxn>
                <a:cxn ang="0">
                  <a:pos x="0" y="261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1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3" y="228"/>
                  </a:lnTo>
                  <a:lnTo>
                    <a:pt x="263" y="224"/>
                  </a:lnTo>
                  <a:lnTo>
                    <a:pt x="296" y="224"/>
                  </a:lnTo>
                  <a:close/>
                  <a:moveTo>
                    <a:pt x="296" y="193"/>
                  </a:moveTo>
                  <a:lnTo>
                    <a:pt x="296" y="197"/>
                  </a:lnTo>
                  <a:lnTo>
                    <a:pt x="263" y="197"/>
                  </a:lnTo>
                  <a:lnTo>
                    <a:pt x="263" y="193"/>
                  </a:lnTo>
                  <a:lnTo>
                    <a:pt x="296" y="193"/>
                  </a:lnTo>
                  <a:close/>
                  <a:moveTo>
                    <a:pt x="296" y="256"/>
                  </a:moveTo>
                  <a:lnTo>
                    <a:pt x="296" y="261"/>
                  </a:lnTo>
                  <a:lnTo>
                    <a:pt x="0" y="261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9" name="Freeform 4791"/>
            <p:cNvSpPr>
              <a:spLocks/>
            </p:cNvSpPr>
            <p:nvPr/>
          </p:nvSpPr>
          <p:spPr bwMode="auto">
            <a:xfrm>
              <a:off x="324" y="348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6" y="2"/>
                </a:cxn>
                <a:cxn ang="0">
                  <a:pos x="13" y="5"/>
                </a:cxn>
                <a:cxn ang="0">
                  <a:pos x="12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3" y="24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0" y="45"/>
                </a:cxn>
                <a:cxn ang="0">
                  <a:pos x="3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2" y="69"/>
                </a:cxn>
                <a:cxn ang="0">
                  <a:pos x="13" y="70"/>
                </a:cxn>
                <a:cxn ang="0">
                  <a:pos x="16" y="73"/>
                </a:cxn>
                <a:cxn ang="0">
                  <a:pos x="18" y="74"/>
                </a:cxn>
                <a:cxn ang="0">
                  <a:pos x="19" y="74"/>
                </a:cxn>
                <a:cxn ang="0">
                  <a:pos x="22" y="75"/>
                </a:cxn>
                <a:cxn ang="0">
                  <a:pos x="24" y="75"/>
                </a:cxn>
                <a:cxn ang="0">
                  <a:pos x="27" y="75"/>
                </a:cxn>
                <a:cxn ang="0">
                  <a:pos x="29" y="74"/>
                </a:cxn>
                <a:cxn ang="0">
                  <a:pos x="32" y="74"/>
                </a:cxn>
                <a:cxn ang="0">
                  <a:pos x="34" y="73"/>
                </a:cxn>
                <a:cxn ang="0">
                  <a:pos x="37" y="70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6" y="59"/>
                </a:cxn>
                <a:cxn ang="0">
                  <a:pos x="47" y="53"/>
                </a:cxn>
                <a:cxn ang="0">
                  <a:pos x="50" y="45"/>
                </a:cxn>
                <a:cxn ang="0">
                  <a:pos x="50" y="37"/>
                </a:cxn>
                <a:cxn ang="0">
                  <a:pos x="50" y="37"/>
                </a:cxn>
                <a:cxn ang="0">
                  <a:pos x="50" y="30"/>
                </a:cxn>
                <a:cxn ang="0">
                  <a:pos x="47" y="24"/>
                </a:cxn>
                <a:cxn ang="0">
                  <a:pos x="46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7" y="5"/>
                </a:cxn>
                <a:cxn ang="0">
                  <a:pos x="34" y="2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50" h="75">
                  <a:moveTo>
                    <a:pt x="24" y="0"/>
                  </a:moveTo>
                  <a:lnTo>
                    <a:pt x="22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2" y="69"/>
                  </a:lnTo>
                  <a:lnTo>
                    <a:pt x="13" y="70"/>
                  </a:lnTo>
                  <a:lnTo>
                    <a:pt x="16" y="73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7" y="75"/>
                  </a:lnTo>
                  <a:lnTo>
                    <a:pt x="29" y="74"/>
                  </a:lnTo>
                  <a:lnTo>
                    <a:pt x="32" y="74"/>
                  </a:lnTo>
                  <a:lnTo>
                    <a:pt x="34" y="73"/>
                  </a:lnTo>
                  <a:lnTo>
                    <a:pt x="37" y="70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6" y="59"/>
                  </a:lnTo>
                  <a:lnTo>
                    <a:pt x="47" y="53"/>
                  </a:lnTo>
                  <a:lnTo>
                    <a:pt x="50" y="45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0"/>
                  </a:lnTo>
                  <a:lnTo>
                    <a:pt x="47" y="24"/>
                  </a:lnTo>
                  <a:lnTo>
                    <a:pt x="46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0" name="Picture 479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324" y="348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1" name="Rectangle 4793"/>
            <p:cNvSpPr>
              <a:spLocks noChangeArrowheads="1"/>
            </p:cNvSpPr>
            <p:nvPr/>
          </p:nvSpPr>
          <p:spPr bwMode="auto">
            <a:xfrm>
              <a:off x="336" y="3368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2" name="Rectangle 4794"/>
            <p:cNvSpPr>
              <a:spLocks noChangeArrowheads="1"/>
            </p:cNvSpPr>
            <p:nvPr/>
          </p:nvSpPr>
          <p:spPr bwMode="auto">
            <a:xfrm>
              <a:off x="334" y="3368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3" name="Freeform 4795"/>
            <p:cNvSpPr>
              <a:spLocks/>
            </p:cNvSpPr>
            <p:nvPr/>
          </p:nvSpPr>
          <p:spPr bwMode="auto">
            <a:xfrm>
              <a:off x="329" y="3541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1" y="8"/>
                </a:cxn>
                <a:cxn ang="0">
                  <a:pos x="2" y="5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7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3"/>
                </a:cxn>
                <a:cxn ang="0">
                  <a:pos x="22" y="4"/>
                </a:cxn>
                <a:cxn ang="0">
                  <a:pos x="24" y="5"/>
                </a:cxn>
                <a:cxn ang="0">
                  <a:pos x="25" y="8"/>
                </a:cxn>
                <a:cxn ang="0">
                  <a:pos x="26" y="10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6" y="15"/>
                </a:cxn>
                <a:cxn ang="0">
                  <a:pos x="25" y="18"/>
                </a:cxn>
                <a:cxn ang="0">
                  <a:pos x="24" y="21"/>
                </a:cxn>
                <a:cxn ang="0">
                  <a:pos x="22" y="23"/>
                </a:cxn>
                <a:cxn ang="0">
                  <a:pos x="20" y="24"/>
                </a:cxn>
                <a:cxn ang="0">
                  <a:pos x="17" y="26"/>
                </a:cxn>
                <a:cxn ang="0">
                  <a:pos x="15" y="27"/>
                </a:cxn>
                <a:cxn ang="0">
                  <a:pos x="12" y="27"/>
                </a:cxn>
                <a:cxn ang="0">
                  <a:pos x="10" y="27"/>
                </a:cxn>
                <a:cxn ang="0">
                  <a:pos x="7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6" h="27">
                  <a:moveTo>
                    <a:pt x="0" y="13"/>
                  </a:moveTo>
                  <a:lnTo>
                    <a:pt x="0" y="10"/>
                  </a:lnTo>
                  <a:lnTo>
                    <a:pt x="1" y="8"/>
                  </a:lnTo>
                  <a:lnTo>
                    <a:pt x="2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5" y="8"/>
                  </a:lnTo>
                  <a:lnTo>
                    <a:pt x="26" y="1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20" y="24"/>
                  </a:lnTo>
                  <a:lnTo>
                    <a:pt x="17" y="26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4" name="Picture 4796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5" name="Picture 4797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6" name="Freeform 4798"/>
            <p:cNvSpPr>
              <a:spLocks/>
            </p:cNvSpPr>
            <p:nvPr/>
          </p:nvSpPr>
          <p:spPr bwMode="auto">
            <a:xfrm>
              <a:off x="332" y="3544"/>
              <a:ext cx="8" cy="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7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7" name="Picture 4799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8" name="Picture 4800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9" name="Freeform 4801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0" name="Freeform 4802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1" name="Freeform 4803"/>
            <p:cNvSpPr>
              <a:spLocks/>
            </p:cNvSpPr>
            <p:nvPr/>
          </p:nvSpPr>
          <p:spPr bwMode="auto">
            <a:xfrm>
              <a:off x="189" y="3296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4"/>
                </a:cxn>
                <a:cxn ang="0">
                  <a:pos x="408" y="512"/>
                </a:cxn>
                <a:cxn ang="0">
                  <a:pos x="345" y="576"/>
                </a:cxn>
                <a:cxn ang="0">
                  <a:pos x="16" y="576"/>
                </a:cxn>
              </a:cxnLst>
              <a:rect l="0" t="0" r="r" b="b"/>
              <a:pathLst>
                <a:path w="417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4"/>
                  </a:lnTo>
                  <a:lnTo>
                    <a:pt x="408" y="512"/>
                  </a:lnTo>
                  <a:lnTo>
                    <a:pt x="345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2" name="Rectangle 4804"/>
            <p:cNvSpPr>
              <a:spLocks noChangeArrowheads="1"/>
            </p:cNvSpPr>
            <p:nvPr/>
          </p:nvSpPr>
          <p:spPr bwMode="auto">
            <a:xfrm>
              <a:off x="244" y="3600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013" name="Freeform 4805"/>
            <p:cNvSpPr>
              <a:spLocks noEditPoints="1"/>
            </p:cNvSpPr>
            <p:nvPr/>
          </p:nvSpPr>
          <p:spPr bwMode="auto">
            <a:xfrm>
              <a:off x="945" y="4006"/>
              <a:ext cx="196" cy="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4" name="Freeform 4806"/>
            <p:cNvSpPr>
              <a:spLocks/>
            </p:cNvSpPr>
            <p:nvPr/>
          </p:nvSpPr>
          <p:spPr bwMode="auto">
            <a:xfrm>
              <a:off x="1113" y="3758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3" y="496"/>
                </a:cxn>
                <a:cxn ang="0">
                  <a:pos x="63" y="0"/>
                </a:cxn>
                <a:cxn ang="0">
                  <a:pos x="0" y="63"/>
                </a:cxn>
                <a:cxn ang="0">
                  <a:pos x="0" y="560"/>
                </a:cxn>
              </a:cxnLst>
              <a:rect l="0" t="0" r="r" b="b"/>
              <a:pathLst>
                <a:path w="63" h="560">
                  <a:moveTo>
                    <a:pt x="0" y="560"/>
                  </a:moveTo>
                  <a:lnTo>
                    <a:pt x="63" y="496"/>
                  </a:lnTo>
                  <a:lnTo>
                    <a:pt x="63" y="0"/>
                  </a:lnTo>
                  <a:lnTo>
                    <a:pt x="0" y="63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5" name="Freeform 4807"/>
            <p:cNvSpPr>
              <a:spLocks/>
            </p:cNvSpPr>
            <p:nvPr/>
          </p:nvSpPr>
          <p:spPr bwMode="auto">
            <a:xfrm>
              <a:off x="936" y="3758"/>
              <a:ext cx="209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3" y="63"/>
                </a:cxn>
                <a:cxn ang="0">
                  <a:pos x="0" y="63"/>
                </a:cxn>
              </a:cxnLst>
              <a:rect l="0" t="0" r="r" b="b"/>
              <a:pathLst>
                <a:path w="416" h="63">
                  <a:moveTo>
                    <a:pt x="0" y="63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3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6" name="Rectangle 4808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7" name="Rectangle 4809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8" name="Rectangle 4810"/>
            <p:cNvSpPr>
              <a:spLocks noChangeArrowheads="1"/>
            </p:cNvSpPr>
            <p:nvPr/>
          </p:nvSpPr>
          <p:spPr bwMode="auto">
            <a:xfrm>
              <a:off x="950" y="3864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9" name="Rectangle 4811"/>
            <p:cNvSpPr>
              <a:spLocks noChangeArrowheads="1"/>
            </p:cNvSpPr>
            <p:nvPr/>
          </p:nvSpPr>
          <p:spPr bwMode="auto">
            <a:xfrm>
              <a:off x="950" y="3864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0" name="Rectangle 4812"/>
            <p:cNvSpPr>
              <a:spLocks noChangeArrowheads="1"/>
            </p:cNvSpPr>
            <p:nvPr/>
          </p:nvSpPr>
          <p:spPr bwMode="auto">
            <a:xfrm>
              <a:off x="950" y="3872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1" name="Rectangle 4813"/>
            <p:cNvSpPr>
              <a:spLocks noChangeArrowheads="1"/>
            </p:cNvSpPr>
            <p:nvPr/>
          </p:nvSpPr>
          <p:spPr bwMode="auto">
            <a:xfrm>
              <a:off x="950" y="3879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2" name="Rectangle 4814"/>
            <p:cNvSpPr>
              <a:spLocks noChangeArrowheads="1"/>
            </p:cNvSpPr>
            <p:nvPr/>
          </p:nvSpPr>
          <p:spPr bwMode="auto">
            <a:xfrm>
              <a:off x="950" y="3887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3" name="Rectangle 4815"/>
            <p:cNvSpPr>
              <a:spLocks noChangeArrowheads="1"/>
            </p:cNvSpPr>
            <p:nvPr/>
          </p:nvSpPr>
          <p:spPr bwMode="auto">
            <a:xfrm>
              <a:off x="950" y="3896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4" name="Rectangle 4816"/>
            <p:cNvSpPr>
              <a:spLocks noChangeArrowheads="1"/>
            </p:cNvSpPr>
            <p:nvPr/>
          </p:nvSpPr>
          <p:spPr bwMode="auto">
            <a:xfrm>
              <a:off x="950" y="3903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817"/>
          <p:cNvGrpSpPr>
            <a:grpSpLocks/>
          </p:cNvGrpSpPr>
          <p:nvPr/>
        </p:nvGrpSpPr>
        <p:grpSpPr bwMode="auto">
          <a:xfrm>
            <a:off x="1485900" y="5965825"/>
            <a:ext cx="3402013" cy="665163"/>
            <a:chOff x="936" y="3758"/>
            <a:chExt cx="2143" cy="419"/>
          </a:xfrm>
        </p:grpSpPr>
        <p:sp>
          <p:nvSpPr>
            <p:cNvPr id="355026" name="Rectangle 4818"/>
            <p:cNvSpPr>
              <a:spLocks noChangeArrowheads="1"/>
            </p:cNvSpPr>
            <p:nvPr/>
          </p:nvSpPr>
          <p:spPr bwMode="auto">
            <a:xfrm>
              <a:off x="950" y="3912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7" name="Rectangle 4819"/>
            <p:cNvSpPr>
              <a:spLocks noChangeArrowheads="1"/>
            </p:cNvSpPr>
            <p:nvPr/>
          </p:nvSpPr>
          <p:spPr bwMode="auto">
            <a:xfrm>
              <a:off x="950" y="3922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8" name="Rectangle 4820"/>
            <p:cNvSpPr>
              <a:spLocks noChangeArrowheads="1"/>
            </p:cNvSpPr>
            <p:nvPr/>
          </p:nvSpPr>
          <p:spPr bwMode="auto">
            <a:xfrm>
              <a:off x="950" y="3929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9" name="Rectangle 4821"/>
            <p:cNvSpPr>
              <a:spLocks noChangeArrowheads="1"/>
            </p:cNvSpPr>
            <p:nvPr/>
          </p:nvSpPr>
          <p:spPr bwMode="auto">
            <a:xfrm>
              <a:off x="950" y="3937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0" name="Rectangle 4822"/>
            <p:cNvSpPr>
              <a:spLocks noChangeArrowheads="1"/>
            </p:cNvSpPr>
            <p:nvPr/>
          </p:nvSpPr>
          <p:spPr bwMode="auto">
            <a:xfrm>
              <a:off x="950" y="3947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1" name="Rectangle 4823"/>
            <p:cNvSpPr>
              <a:spLocks noChangeArrowheads="1"/>
            </p:cNvSpPr>
            <p:nvPr/>
          </p:nvSpPr>
          <p:spPr bwMode="auto">
            <a:xfrm>
              <a:off x="950" y="3956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2" name="Rectangle 4824"/>
            <p:cNvSpPr>
              <a:spLocks noChangeArrowheads="1"/>
            </p:cNvSpPr>
            <p:nvPr/>
          </p:nvSpPr>
          <p:spPr bwMode="auto">
            <a:xfrm>
              <a:off x="950" y="3963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3" name="Rectangle 4825"/>
            <p:cNvSpPr>
              <a:spLocks noChangeArrowheads="1"/>
            </p:cNvSpPr>
            <p:nvPr/>
          </p:nvSpPr>
          <p:spPr bwMode="auto">
            <a:xfrm>
              <a:off x="950" y="3972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4" name="Rectangle 4826"/>
            <p:cNvSpPr>
              <a:spLocks noChangeArrowheads="1"/>
            </p:cNvSpPr>
            <p:nvPr/>
          </p:nvSpPr>
          <p:spPr bwMode="auto">
            <a:xfrm>
              <a:off x="950" y="3980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5" name="Rectangle 4827"/>
            <p:cNvSpPr>
              <a:spLocks noChangeArrowheads="1"/>
            </p:cNvSpPr>
            <p:nvPr/>
          </p:nvSpPr>
          <p:spPr bwMode="auto">
            <a:xfrm>
              <a:off x="950" y="3987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6" name="Rectangle 4828"/>
            <p:cNvSpPr>
              <a:spLocks noChangeArrowheads="1"/>
            </p:cNvSpPr>
            <p:nvPr/>
          </p:nvSpPr>
          <p:spPr bwMode="auto">
            <a:xfrm>
              <a:off x="950" y="3997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7" name="Rectangle 4829"/>
            <p:cNvSpPr>
              <a:spLocks noChangeArrowheads="1"/>
            </p:cNvSpPr>
            <p:nvPr/>
          </p:nvSpPr>
          <p:spPr bwMode="auto">
            <a:xfrm>
              <a:off x="950" y="4006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8" name="Rectangle 4830"/>
            <p:cNvSpPr>
              <a:spLocks noChangeArrowheads="1"/>
            </p:cNvSpPr>
            <p:nvPr/>
          </p:nvSpPr>
          <p:spPr bwMode="auto">
            <a:xfrm>
              <a:off x="950" y="4013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9" name="Rectangle 4831"/>
            <p:cNvSpPr>
              <a:spLocks noChangeArrowheads="1"/>
            </p:cNvSpPr>
            <p:nvPr/>
          </p:nvSpPr>
          <p:spPr bwMode="auto">
            <a:xfrm>
              <a:off x="950" y="4022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0" name="Rectangle 4832"/>
            <p:cNvSpPr>
              <a:spLocks noChangeArrowheads="1"/>
            </p:cNvSpPr>
            <p:nvPr/>
          </p:nvSpPr>
          <p:spPr bwMode="auto">
            <a:xfrm>
              <a:off x="950" y="3945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1" name="Rectangle 4833"/>
            <p:cNvSpPr>
              <a:spLocks noChangeArrowheads="1"/>
            </p:cNvSpPr>
            <p:nvPr/>
          </p:nvSpPr>
          <p:spPr bwMode="auto">
            <a:xfrm>
              <a:off x="951" y="3945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2" name="Rectangle 4834"/>
            <p:cNvSpPr>
              <a:spLocks noChangeArrowheads="1"/>
            </p:cNvSpPr>
            <p:nvPr/>
          </p:nvSpPr>
          <p:spPr bwMode="auto">
            <a:xfrm>
              <a:off x="957" y="3945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3" name="Rectangle 4835"/>
            <p:cNvSpPr>
              <a:spLocks noChangeArrowheads="1"/>
            </p:cNvSpPr>
            <p:nvPr/>
          </p:nvSpPr>
          <p:spPr bwMode="auto">
            <a:xfrm>
              <a:off x="964" y="3945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4" name="Rectangle 4836"/>
            <p:cNvSpPr>
              <a:spLocks noChangeArrowheads="1"/>
            </p:cNvSpPr>
            <p:nvPr/>
          </p:nvSpPr>
          <p:spPr bwMode="auto">
            <a:xfrm>
              <a:off x="970" y="3945"/>
              <a:ext cx="7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5" name="Rectangle 4837"/>
            <p:cNvSpPr>
              <a:spLocks noChangeArrowheads="1"/>
            </p:cNvSpPr>
            <p:nvPr/>
          </p:nvSpPr>
          <p:spPr bwMode="auto">
            <a:xfrm>
              <a:off x="977" y="3945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6" name="Rectangle 4838"/>
            <p:cNvSpPr>
              <a:spLocks noChangeArrowheads="1"/>
            </p:cNvSpPr>
            <p:nvPr/>
          </p:nvSpPr>
          <p:spPr bwMode="auto">
            <a:xfrm>
              <a:off x="983" y="3945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7" name="Rectangle 4839"/>
            <p:cNvSpPr>
              <a:spLocks noChangeArrowheads="1"/>
            </p:cNvSpPr>
            <p:nvPr/>
          </p:nvSpPr>
          <p:spPr bwMode="auto">
            <a:xfrm>
              <a:off x="991" y="3945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8" name="Rectangle 4840"/>
            <p:cNvSpPr>
              <a:spLocks noChangeArrowheads="1"/>
            </p:cNvSpPr>
            <p:nvPr/>
          </p:nvSpPr>
          <p:spPr bwMode="auto">
            <a:xfrm>
              <a:off x="1000" y="3945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9" name="Rectangle 4841"/>
            <p:cNvSpPr>
              <a:spLocks noChangeArrowheads="1"/>
            </p:cNvSpPr>
            <p:nvPr/>
          </p:nvSpPr>
          <p:spPr bwMode="auto">
            <a:xfrm>
              <a:off x="1006" y="3945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0" name="Rectangle 4842"/>
            <p:cNvSpPr>
              <a:spLocks noChangeArrowheads="1"/>
            </p:cNvSpPr>
            <p:nvPr/>
          </p:nvSpPr>
          <p:spPr bwMode="auto">
            <a:xfrm>
              <a:off x="1012" y="3945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1" name="Rectangle 4843"/>
            <p:cNvSpPr>
              <a:spLocks noChangeArrowheads="1"/>
            </p:cNvSpPr>
            <p:nvPr/>
          </p:nvSpPr>
          <p:spPr bwMode="auto">
            <a:xfrm>
              <a:off x="1021" y="3945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2" name="Rectangle 4844"/>
            <p:cNvSpPr>
              <a:spLocks noChangeArrowheads="1"/>
            </p:cNvSpPr>
            <p:nvPr/>
          </p:nvSpPr>
          <p:spPr bwMode="auto">
            <a:xfrm>
              <a:off x="1029" y="3945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3" name="Rectangle 4845"/>
            <p:cNvSpPr>
              <a:spLocks noChangeArrowheads="1"/>
            </p:cNvSpPr>
            <p:nvPr/>
          </p:nvSpPr>
          <p:spPr bwMode="auto">
            <a:xfrm>
              <a:off x="1034" y="3945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4" name="Rectangle 4846"/>
            <p:cNvSpPr>
              <a:spLocks noChangeArrowheads="1"/>
            </p:cNvSpPr>
            <p:nvPr/>
          </p:nvSpPr>
          <p:spPr bwMode="auto">
            <a:xfrm>
              <a:off x="1042" y="3945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5" name="Rectangle 4847"/>
            <p:cNvSpPr>
              <a:spLocks noChangeArrowheads="1"/>
            </p:cNvSpPr>
            <p:nvPr/>
          </p:nvSpPr>
          <p:spPr bwMode="auto">
            <a:xfrm>
              <a:off x="1049" y="3945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6" name="Rectangle 4848"/>
            <p:cNvSpPr>
              <a:spLocks noChangeArrowheads="1"/>
            </p:cNvSpPr>
            <p:nvPr/>
          </p:nvSpPr>
          <p:spPr bwMode="auto">
            <a:xfrm>
              <a:off x="1055" y="3945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7" name="Rectangle 4849"/>
            <p:cNvSpPr>
              <a:spLocks noChangeArrowheads="1"/>
            </p:cNvSpPr>
            <p:nvPr/>
          </p:nvSpPr>
          <p:spPr bwMode="auto">
            <a:xfrm>
              <a:off x="1063" y="3945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8" name="Rectangle 4850"/>
            <p:cNvSpPr>
              <a:spLocks noChangeArrowheads="1"/>
            </p:cNvSpPr>
            <p:nvPr/>
          </p:nvSpPr>
          <p:spPr bwMode="auto">
            <a:xfrm>
              <a:off x="1071" y="3945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9" name="Rectangle 4851"/>
            <p:cNvSpPr>
              <a:spLocks noChangeArrowheads="1"/>
            </p:cNvSpPr>
            <p:nvPr/>
          </p:nvSpPr>
          <p:spPr bwMode="auto">
            <a:xfrm>
              <a:off x="1077" y="3945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0" name="Rectangle 4852"/>
            <p:cNvSpPr>
              <a:spLocks noChangeArrowheads="1"/>
            </p:cNvSpPr>
            <p:nvPr/>
          </p:nvSpPr>
          <p:spPr bwMode="auto">
            <a:xfrm>
              <a:off x="1085" y="3945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1" name="Rectangle 4853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2" name="Rectangle 4854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3" name="Rectangle 4855"/>
            <p:cNvSpPr>
              <a:spLocks noChangeArrowheads="1"/>
            </p:cNvSpPr>
            <p:nvPr/>
          </p:nvSpPr>
          <p:spPr bwMode="auto">
            <a:xfrm>
              <a:off x="950" y="3803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4" name="Rectangle 4856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5" name="Rectangle 4857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6" name="Rectangle 4858"/>
            <p:cNvSpPr>
              <a:spLocks noChangeArrowheads="1"/>
            </p:cNvSpPr>
            <p:nvPr/>
          </p:nvSpPr>
          <p:spPr bwMode="auto">
            <a:xfrm>
              <a:off x="950" y="3805"/>
              <a:ext cx="149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7" name="Rectangle 4859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8" name="Rectangle 4860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9" name="Rectangle 4861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0" name="Rectangle 4862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1" name="Rectangle 4863"/>
            <p:cNvSpPr>
              <a:spLocks noChangeArrowheads="1"/>
            </p:cNvSpPr>
            <p:nvPr/>
          </p:nvSpPr>
          <p:spPr bwMode="auto">
            <a:xfrm>
              <a:off x="950" y="3802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2" name="Rectangle 4864"/>
            <p:cNvSpPr>
              <a:spLocks noChangeArrowheads="1"/>
            </p:cNvSpPr>
            <p:nvPr/>
          </p:nvSpPr>
          <p:spPr bwMode="auto">
            <a:xfrm>
              <a:off x="950" y="3807"/>
              <a:ext cx="2" cy="23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3" name="Rectangle 4865"/>
            <p:cNvSpPr>
              <a:spLocks noChangeArrowheads="1"/>
            </p:cNvSpPr>
            <p:nvPr/>
          </p:nvSpPr>
          <p:spPr bwMode="auto">
            <a:xfrm>
              <a:off x="952" y="3807"/>
              <a:ext cx="2" cy="2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4" name="Rectangle 4866"/>
            <p:cNvSpPr>
              <a:spLocks noChangeArrowheads="1"/>
            </p:cNvSpPr>
            <p:nvPr/>
          </p:nvSpPr>
          <p:spPr bwMode="auto">
            <a:xfrm>
              <a:off x="954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5" name="Rectangle 4867"/>
            <p:cNvSpPr>
              <a:spLocks noChangeArrowheads="1"/>
            </p:cNvSpPr>
            <p:nvPr/>
          </p:nvSpPr>
          <p:spPr bwMode="auto">
            <a:xfrm>
              <a:off x="956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6" name="Rectangle 4868"/>
            <p:cNvSpPr>
              <a:spLocks noChangeArrowheads="1"/>
            </p:cNvSpPr>
            <p:nvPr/>
          </p:nvSpPr>
          <p:spPr bwMode="auto">
            <a:xfrm>
              <a:off x="958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7" name="Rectangle 4869"/>
            <p:cNvSpPr>
              <a:spLocks noChangeArrowheads="1"/>
            </p:cNvSpPr>
            <p:nvPr/>
          </p:nvSpPr>
          <p:spPr bwMode="auto">
            <a:xfrm>
              <a:off x="960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8" name="Rectangle 4870"/>
            <p:cNvSpPr>
              <a:spLocks noChangeArrowheads="1"/>
            </p:cNvSpPr>
            <p:nvPr/>
          </p:nvSpPr>
          <p:spPr bwMode="auto">
            <a:xfrm>
              <a:off x="962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9" name="Rectangle 4871"/>
            <p:cNvSpPr>
              <a:spLocks noChangeArrowheads="1"/>
            </p:cNvSpPr>
            <p:nvPr/>
          </p:nvSpPr>
          <p:spPr bwMode="auto">
            <a:xfrm>
              <a:off x="964" y="3807"/>
              <a:ext cx="1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0" name="Rectangle 4872"/>
            <p:cNvSpPr>
              <a:spLocks noChangeArrowheads="1"/>
            </p:cNvSpPr>
            <p:nvPr/>
          </p:nvSpPr>
          <p:spPr bwMode="auto">
            <a:xfrm>
              <a:off x="965" y="3807"/>
              <a:ext cx="3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1" name="Rectangle 4873"/>
            <p:cNvSpPr>
              <a:spLocks noChangeArrowheads="1"/>
            </p:cNvSpPr>
            <p:nvPr/>
          </p:nvSpPr>
          <p:spPr bwMode="auto">
            <a:xfrm>
              <a:off x="968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2" name="Rectangle 4874"/>
            <p:cNvSpPr>
              <a:spLocks noChangeArrowheads="1"/>
            </p:cNvSpPr>
            <p:nvPr/>
          </p:nvSpPr>
          <p:spPr bwMode="auto">
            <a:xfrm>
              <a:off x="970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3" name="Rectangle 4875"/>
            <p:cNvSpPr>
              <a:spLocks noChangeArrowheads="1"/>
            </p:cNvSpPr>
            <p:nvPr/>
          </p:nvSpPr>
          <p:spPr bwMode="auto">
            <a:xfrm>
              <a:off x="972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4" name="Rectangle 4876"/>
            <p:cNvSpPr>
              <a:spLocks noChangeArrowheads="1"/>
            </p:cNvSpPr>
            <p:nvPr/>
          </p:nvSpPr>
          <p:spPr bwMode="auto">
            <a:xfrm>
              <a:off x="974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5" name="Rectangle 4877"/>
            <p:cNvSpPr>
              <a:spLocks noChangeArrowheads="1"/>
            </p:cNvSpPr>
            <p:nvPr/>
          </p:nvSpPr>
          <p:spPr bwMode="auto">
            <a:xfrm>
              <a:off x="976" y="3807"/>
              <a:ext cx="1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6" name="Rectangle 4878"/>
            <p:cNvSpPr>
              <a:spLocks noChangeArrowheads="1"/>
            </p:cNvSpPr>
            <p:nvPr/>
          </p:nvSpPr>
          <p:spPr bwMode="auto">
            <a:xfrm>
              <a:off x="977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7" name="Rectangle 4879"/>
            <p:cNvSpPr>
              <a:spLocks noChangeArrowheads="1"/>
            </p:cNvSpPr>
            <p:nvPr/>
          </p:nvSpPr>
          <p:spPr bwMode="auto">
            <a:xfrm>
              <a:off x="979" y="3807"/>
              <a:ext cx="2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8" name="Rectangle 4880"/>
            <p:cNvSpPr>
              <a:spLocks noChangeArrowheads="1"/>
            </p:cNvSpPr>
            <p:nvPr/>
          </p:nvSpPr>
          <p:spPr bwMode="auto">
            <a:xfrm>
              <a:off x="981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9" name="Rectangle 4881"/>
            <p:cNvSpPr>
              <a:spLocks noChangeArrowheads="1"/>
            </p:cNvSpPr>
            <p:nvPr/>
          </p:nvSpPr>
          <p:spPr bwMode="auto">
            <a:xfrm>
              <a:off x="983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0" name="Rectangle 4882"/>
            <p:cNvSpPr>
              <a:spLocks noChangeArrowheads="1"/>
            </p:cNvSpPr>
            <p:nvPr/>
          </p:nvSpPr>
          <p:spPr bwMode="auto">
            <a:xfrm>
              <a:off x="985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1" name="Rectangle 4883"/>
            <p:cNvSpPr>
              <a:spLocks noChangeArrowheads="1"/>
            </p:cNvSpPr>
            <p:nvPr/>
          </p:nvSpPr>
          <p:spPr bwMode="auto">
            <a:xfrm>
              <a:off x="988" y="3807"/>
              <a:ext cx="1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2" name="Rectangle 4884"/>
            <p:cNvSpPr>
              <a:spLocks noChangeArrowheads="1"/>
            </p:cNvSpPr>
            <p:nvPr/>
          </p:nvSpPr>
          <p:spPr bwMode="auto">
            <a:xfrm>
              <a:off x="98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3" name="Rectangle 4885"/>
            <p:cNvSpPr>
              <a:spLocks noChangeArrowheads="1"/>
            </p:cNvSpPr>
            <p:nvPr/>
          </p:nvSpPr>
          <p:spPr bwMode="auto">
            <a:xfrm>
              <a:off x="991" y="3807"/>
              <a:ext cx="2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4" name="Rectangle 4886"/>
            <p:cNvSpPr>
              <a:spLocks noChangeArrowheads="1"/>
            </p:cNvSpPr>
            <p:nvPr/>
          </p:nvSpPr>
          <p:spPr bwMode="auto">
            <a:xfrm>
              <a:off x="993" y="3807"/>
              <a:ext cx="1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5" name="Rectangle 4887"/>
            <p:cNvSpPr>
              <a:spLocks noChangeArrowheads="1"/>
            </p:cNvSpPr>
            <p:nvPr/>
          </p:nvSpPr>
          <p:spPr bwMode="auto">
            <a:xfrm>
              <a:off x="99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6" name="Rectangle 4888"/>
            <p:cNvSpPr>
              <a:spLocks noChangeArrowheads="1"/>
            </p:cNvSpPr>
            <p:nvPr/>
          </p:nvSpPr>
          <p:spPr bwMode="auto">
            <a:xfrm>
              <a:off x="996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7" name="Rectangle 4889"/>
            <p:cNvSpPr>
              <a:spLocks noChangeArrowheads="1"/>
            </p:cNvSpPr>
            <p:nvPr/>
          </p:nvSpPr>
          <p:spPr bwMode="auto">
            <a:xfrm>
              <a:off x="998" y="3807"/>
              <a:ext cx="3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8" name="Rectangle 4890"/>
            <p:cNvSpPr>
              <a:spLocks noChangeArrowheads="1"/>
            </p:cNvSpPr>
            <p:nvPr/>
          </p:nvSpPr>
          <p:spPr bwMode="auto">
            <a:xfrm>
              <a:off x="1001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9" name="Rectangle 4891"/>
            <p:cNvSpPr>
              <a:spLocks noChangeArrowheads="1"/>
            </p:cNvSpPr>
            <p:nvPr/>
          </p:nvSpPr>
          <p:spPr bwMode="auto">
            <a:xfrm>
              <a:off x="1003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0" name="Rectangle 4892"/>
            <p:cNvSpPr>
              <a:spLocks noChangeArrowheads="1"/>
            </p:cNvSpPr>
            <p:nvPr/>
          </p:nvSpPr>
          <p:spPr bwMode="auto">
            <a:xfrm>
              <a:off x="1005" y="3807"/>
              <a:ext cx="1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1" name="Rectangle 4893"/>
            <p:cNvSpPr>
              <a:spLocks noChangeArrowheads="1"/>
            </p:cNvSpPr>
            <p:nvPr/>
          </p:nvSpPr>
          <p:spPr bwMode="auto">
            <a:xfrm>
              <a:off x="1006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2" name="Rectangle 4894"/>
            <p:cNvSpPr>
              <a:spLocks noChangeArrowheads="1"/>
            </p:cNvSpPr>
            <p:nvPr/>
          </p:nvSpPr>
          <p:spPr bwMode="auto">
            <a:xfrm>
              <a:off x="1008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3" name="Rectangle 4895"/>
            <p:cNvSpPr>
              <a:spLocks noChangeArrowheads="1"/>
            </p:cNvSpPr>
            <p:nvPr/>
          </p:nvSpPr>
          <p:spPr bwMode="auto">
            <a:xfrm>
              <a:off x="1010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4" name="Rectangle 4896"/>
            <p:cNvSpPr>
              <a:spLocks noChangeArrowheads="1"/>
            </p:cNvSpPr>
            <p:nvPr/>
          </p:nvSpPr>
          <p:spPr bwMode="auto">
            <a:xfrm>
              <a:off x="1012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5" name="Rectangle 4897"/>
            <p:cNvSpPr>
              <a:spLocks noChangeArrowheads="1"/>
            </p:cNvSpPr>
            <p:nvPr/>
          </p:nvSpPr>
          <p:spPr bwMode="auto">
            <a:xfrm>
              <a:off x="101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6" name="Rectangle 4898"/>
            <p:cNvSpPr>
              <a:spLocks noChangeArrowheads="1"/>
            </p:cNvSpPr>
            <p:nvPr/>
          </p:nvSpPr>
          <p:spPr bwMode="auto">
            <a:xfrm>
              <a:off x="1016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7" name="Rectangle 4899"/>
            <p:cNvSpPr>
              <a:spLocks noChangeArrowheads="1"/>
            </p:cNvSpPr>
            <p:nvPr/>
          </p:nvSpPr>
          <p:spPr bwMode="auto">
            <a:xfrm>
              <a:off x="1018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8" name="Rectangle 4900"/>
            <p:cNvSpPr>
              <a:spLocks noChangeArrowheads="1"/>
            </p:cNvSpPr>
            <p:nvPr/>
          </p:nvSpPr>
          <p:spPr bwMode="auto">
            <a:xfrm>
              <a:off x="1020" y="3807"/>
              <a:ext cx="2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9" name="Rectangle 4901"/>
            <p:cNvSpPr>
              <a:spLocks noChangeArrowheads="1"/>
            </p:cNvSpPr>
            <p:nvPr/>
          </p:nvSpPr>
          <p:spPr bwMode="auto">
            <a:xfrm>
              <a:off x="1022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0" name="Rectangle 4902"/>
            <p:cNvSpPr>
              <a:spLocks noChangeArrowheads="1"/>
            </p:cNvSpPr>
            <p:nvPr/>
          </p:nvSpPr>
          <p:spPr bwMode="auto">
            <a:xfrm>
              <a:off x="1024" y="3807"/>
              <a:ext cx="3" cy="2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1" name="Rectangle 4903"/>
            <p:cNvSpPr>
              <a:spLocks noChangeArrowheads="1"/>
            </p:cNvSpPr>
            <p:nvPr/>
          </p:nvSpPr>
          <p:spPr bwMode="auto">
            <a:xfrm>
              <a:off x="1027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2" name="Rectangle 4904"/>
            <p:cNvSpPr>
              <a:spLocks noChangeArrowheads="1"/>
            </p:cNvSpPr>
            <p:nvPr/>
          </p:nvSpPr>
          <p:spPr bwMode="auto">
            <a:xfrm>
              <a:off x="1029" y="3807"/>
              <a:ext cx="1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3" name="Rectangle 4905"/>
            <p:cNvSpPr>
              <a:spLocks noChangeArrowheads="1"/>
            </p:cNvSpPr>
            <p:nvPr/>
          </p:nvSpPr>
          <p:spPr bwMode="auto">
            <a:xfrm>
              <a:off x="1030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4" name="Rectangle 4906"/>
            <p:cNvSpPr>
              <a:spLocks noChangeArrowheads="1"/>
            </p:cNvSpPr>
            <p:nvPr/>
          </p:nvSpPr>
          <p:spPr bwMode="auto">
            <a:xfrm>
              <a:off x="1032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5" name="Rectangle 4907"/>
            <p:cNvSpPr>
              <a:spLocks noChangeArrowheads="1"/>
            </p:cNvSpPr>
            <p:nvPr/>
          </p:nvSpPr>
          <p:spPr bwMode="auto">
            <a:xfrm>
              <a:off x="103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6" name="Rectangle 4908"/>
            <p:cNvSpPr>
              <a:spLocks noChangeArrowheads="1"/>
            </p:cNvSpPr>
            <p:nvPr/>
          </p:nvSpPr>
          <p:spPr bwMode="auto">
            <a:xfrm>
              <a:off x="1036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7" name="Rectangle 4909"/>
            <p:cNvSpPr>
              <a:spLocks noChangeArrowheads="1"/>
            </p:cNvSpPr>
            <p:nvPr/>
          </p:nvSpPr>
          <p:spPr bwMode="auto">
            <a:xfrm>
              <a:off x="1038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8" name="Rectangle 4910"/>
            <p:cNvSpPr>
              <a:spLocks noChangeArrowheads="1"/>
            </p:cNvSpPr>
            <p:nvPr/>
          </p:nvSpPr>
          <p:spPr bwMode="auto">
            <a:xfrm>
              <a:off x="1040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9" name="Rectangle 4911"/>
            <p:cNvSpPr>
              <a:spLocks noChangeArrowheads="1"/>
            </p:cNvSpPr>
            <p:nvPr/>
          </p:nvSpPr>
          <p:spPr bwMode="auto">
            <a:xfrm>
              <a:off x="1042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0" name="Rectangle 4912"/>
            <p:cNvSpPr>
              <a:spLocks noChangeArrowheads="1"/>
            </p:cNvSpPr>
            <p:nvPr/>
          </p:nvSpPr>
          <p:spPr bwMode="auto">
            <a:xfrm>
              <a:off x="1044" y="3807"/>
              <a:ext cx="2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1" name="Rectangle 4913"/>
            <p:cNvSpPr>
              <a:spLocks noChangeArrowheads="1"/>
            </p:cNvSpPr>
            <p:nvPr/>
          </p:nvSpPr>
          <p:spPr bwMode="auto">
            <a:xfrm>
              <a:off x="1046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2" name="Rectangle 4914"/>
            <p:cNvSpPr>
              <a:spLocks noChangeArrowheads="1"/>
            </p:cNvSpPr>
            <p:nvPr/>
          </p:nvSpPr>
          <p:spPr bwMode="auto">
            <a:xfrm>
              <a:off x="1048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3" name="Rectangle 4915"/>
            <p:cNvSpPr>
              <a:spLocks noChangeArrowheads="1"/>
            </p:cNvSpPr>
            <p:nvPr/>
          </p:nvSpPr>
          <p:spPr bwMode="auto">
            <a:xfrm>
              <a:off x="1050" y="3807"/>
              <a:ext cx="2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4" name="Rectangle 4916"/>
            <p:cNvSpPr>
              <a:spLocks noChangeArrowheads="1"/>
            </p:cNvSpPr>
            <p:nvPr/>
          </p:nvSpPr>
          <p:spPr bwMode="auto">
            <a:xfrm>
              <a:off x="1052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5" name="Rectangle 4917"/>
            <p:cNvSpPr>
              <a:spLocks noChangeArrowheads="1"/>
            </p:cNvSpPr>
            <p:nvPr/>
          </p:nvSpPr>
          <p:spPr bwMode="auto">
            <a:xfrm>
              <a:off x="105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6" name="Rectangle 4918"/>
            <p:cNvSpPr>
              <a:spLocks noChangeArrowheads="1"/>
            </p:cNvSpPr>
            <p:nvPr/>
          </p:nvSpPr>
          <p:spPr bwMode="auto">
            <a:xfrm>
              <a:off x="1056" y="3807"/>
              <a:ext cx="2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7" name="Rectangle 4919"/>
            <p:cNvSpPr>
              <a:spLocks noChangeArrowheads="1"/>
            </p:cNvSpPr>
            <p:nvPr/>
          </p:nvSpPr>
          <p:spPr bwMode="auto">
            <a:xfrm>
              <a:off x="1058" y="3807"/>
              <a:ext cx="1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8" name="Rectangle 4920"/>
            <p:cNvSpPr>
              <a:spLocks noChangeArrowheads="1"/>
            </p:cNvSpPr>
            <p:nvPr/>
          </p:nvSpPr>
          <p:spPr bwMode="auto">
            <a:xfrm>
              <a:off x="105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9" name="Rectangle 4921"/>
            <p:cNvSpPr>
              <a:spLocks noChangeArrowheads="1"/>
            </p:cNvSpPr>
            <p:nvPr/>
          </p:nvSpPr>
          <p:spPr bwMode="auto">
            <a:xfrm>
              <a:off x="1061" y="3807"/>
              <a:ext cx="2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0" name="Rectangle 4922"/>
            <p:cNvSpPr>
              <a:spLocks noChangeArrowheads="1"/>
            </p:cNvSpPr>
            <p:nvPr/>
          </p:nvSpPr>
          <p:spPr bwMode="auto">
            <a:xfrm>
              <a:off x="1063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1" name="Rectangle 4923"/>
            <p:cNvSpPr>
              <a:spLocks noChangeArrowheads="1"/>
            </p:cNvSpPr>
            <p:nvPr/>
          </p:nvSpPr>
          <p:spPr bwMode="auto">
            <a:xfrm>
              <a:off x="1066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2" name="Rectangle 4924"/>
            <p:cNvSpPr>
              <a:spLocks noChangeArrowheads="1"/>
            </p:cNvSpPr>
            <p:nvPr/>
          </p:nvSpPr>
          <p:spPr bwMode="auto">
            <a:xfrm>
              <a:off x="1068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3" name="Rectangle 4925"/>
            <p:cNvSpPr>
              <a:spLocks noChangeArrowheads="1"/>
            </p:cNvSpPr>
            <p:nvPr/>
          </p:nvSpPr>
          <p:spPr bwMode="auto">
            <a:xfrm>
              <a:off x="1070" y="3807"/>
              <a:ext cx="1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4" name="Rectangle 4926"/>
            <p:cNvSpPr>
              <a:spLocks noChangeArrowheads="1"/>
            </p:cNvSpPr>
            <p:nvPr/>
          </p:nvSpPr>
          <p:spPr bwMode="auto">
            <a:xfrm>
              <a:off x="1071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5" name="Rectangle 4927"/>
            <p:cNvSpPr>
              <a:spLocks noChangeArrowheads="1"/>
            </p:cNvSpPr>
            <p:nvPr/>
          </p:nvSpPr>
          <p:spPr bwMode="auto">
            <a:xfrm>
              <a:off x="1073" y="3807"/>
              <a:ext cx="2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6" name="Rectangle 4928"/>
            <p:cNvSpPr>
              <a:spLocks noChangeArrowheads="1"/>
            </p:cNvSpPr>
            <p:nvPr/>
          </p:nvSpPr>
          <p:spPr bwMode="auto">
            <a:xfrm>
              <a:off x="1075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7" name="Rectangle 4929"/>
            <p:cNvSpPr>
              <a:spLocks noChangeArrowheads="1"/>
            </p:cNvSpPr>
            <p:nvPr/>
          </p:nvSpPr>
          <p:spPr bwMode="auto">
            <a:xfrm>
              <a:off x="1077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8" name="Rectangle 4930"/>
            <p:cNvSpPr>
              <a:spLocks noChangeArrowheads="1"/>
            </p:cNvSpPr>
            <p:nvPr/>
          </p:nvSpPr>
          <p:spPr bwMode="auto">
            <a:xfrm>
              <a:off x="1079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9" name="Rectangle 4931"/>
            <p:cNvSpPr>
              <a:spLocks noChangeArrowheads="1"/>
            </p:cNvSpPr>
            <p:nvPr/>
          </p:nvSpPr>
          <p:spPr bwMode="auto">
            <a:xfrm>
              <a:off x="1081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0" name="Rectangle 4932"/>
            <p:cNvSpPr>
              <a:spLocks noChangeArrowheads="1"/>
            </p:cNvSpPr>
            <p:nvPr/>
          </p:nvSpPr>
          <p:spPr bwMode="auto">
            <a:xfrm>
              <a:off x="1083" y="3807"/>
              <a:ext cx="2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1" name="Rectangle 4933"/>
            <p:cNvSpPr>
              <a:spLocks noChangeArrowheads="1"/>
            </p:cNvSpPr>
            <p:nvPr/>
          </p:nvSpPr>
          <p:spPr bwMode="auto">
            <a:xfrm>
              <a:off x="1085" y="3807"/>
              <a:ext cx="2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2" name="Rectangle 4934"/>
            <p:cNvSpPr>
              <a:spLocks noChangeArrowheads="1"/>
            </p:cNvSpPr>
            <p:nvPr/>
          </p:nvSpPr>
          <p:spPr bwMode="auto">
            <a:xfrm>
              <a:off x="1087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3" name="Rectangle 4935"/>
            <p:cNvSpPr>
              <a:spLocks noChangeArrowheads="1"/>
            </p:cNvSpPr>
            <p:nvPr/>
          </p:nvSpPr>
          <p:spPr bwMode="auto">
            <a:xfrm>
              <a:off x="1089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4" name="Rectangle 4936"/>
            <p:cNvSpPr>
              <a:spLocks noChangeArrowheads="1"/>
            </p:cNvSpPr>
            <p:nvPr/>
          </p:nvSpPr>
          <p:spPr bwMode="auto">
            <a:xfrm>
              <a:off x="1091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5" name="Rectangle 4937"/>
            <p:cNvSpPr>
              <a:spLocks noChangeArrowheads="1"/>
            </p:cNvSpPr>
            <p:nvPr/>
          </p:nvSpPr>
          <p:spPr bwMode="auto">
            <a:xfrm>
              <a:off x="1093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6" name="Rectangle 4938"/>
            <p:cNvSpPr>
              <a:spLocks noChangeArrowheads="1"/>
            </p:cNvSpPr>
            <p:nvPr/>
          </p:nvSpPr>
          <p:spPr bwMode="auto">
            <a:xfrm>
              <a:off x="1095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7" name="Rectangle 4939"/>
            <p:cNvSpPr>
              <a:spLocks noChangeArrowheads="1"/>
            </p:cNvSpPr>
            <p:nvPr/>
          </p:nvSpPr>
          <p:spPr bwMode="auto">
            <a:xfrm>
              <a:off x="1097" y="3807"/>
              <a:ext cx="2" cy="2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8" name="Rectangle 4940"/>
            <p:cNvSpPr>
              <a:spLocks noChangeArrowheads="1"/>
            </p:cNvSpPr>
            <p:nvPr/>
          </p:nvSpPr>
          <p:spPr bwMode="auto">
            <a:xfrm>
              <a:off x="950" y="3808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9" name="Rectangle 4941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0" name="Rectangle 4942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1" name="Rectangle 4943"/>
            <p:cNvSpPr>
              <a:spLocks noChangeArrowheads="1"/>
            </p:cNvSpPr>
            <p:nvPr/>
          </p:nvSpPr>
          <p:spPr bwMode="auto">
            <a:xfrm>
              <a:off x="957" y="3814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2" name="Rectangle 4944"/>
            <p:cNvSpPr>
              <a:spLocks noChangeArrowheads="1"/>
            </p:cNvSpPr>
            <p:nvPr/>
          </p:nvSpPr>
          <p:spPr bwMode="auto">
            <a:xfrm>
              <a:off x="977" y="3814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3" name="Rectangle 4945"/>
            <p:cNvSpPr>
              <a:spLocks noChangeArrowheads="1"/>
            </p:cNvSpPr>
            <p:nvPr/>
          </p:nvSpPr>
          <p:spPr bwMode="auto">
            <a:xfrm>
              <a:off x="957" y="3820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4" name="Rectangle 4946"/>
            <p:cNvSpPr>
              <a:spLocks noChangeArrowheads="1"/>
            </p:cNvSpPr>
            <p:nvPr/>
          </p:nvSpPr>
          <p:spPr bwMode="auto">
            <a:xfrm>
              <a:off x="967" y="3820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5" name="Rectangle 4947"/>
            <p:cNvSpPr>
              <a:spLocks noChangeArrowheads="1"/>
            </p:cNvSpPr>
            <p:nvPr/>
          </p:nvSpPr>
          <p:spPr bwMode="auto">
            <a:xfrm>
              <a:off x="967" y="3814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6" name="Rectangle 4948"/>
            <p:cNvSpPr>
              <a:spLocks noChangeArrowheads="1"/>
            </p:cNvSpPr>
            <p:nvPr/>
          </p:nvSpPr>
          <p:spPr bwMode="auto">
            <a:xfrm>
              <a:off x="977" y="3820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7" name="Freeform 4949"/>
            <p:cNvSpPr>
              <a:spLocks noEditPoints="1"/>
            </p:cNvSpPr>
            <p:nvPr/>
          </p:nvSpPr>
          <p:spPr bwMode="auto">
            <a:xfrm>
              <a:off x="950" y="3864"/>
              <a:ext cx="149" cy="162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5"/>
                </a:cxn>
                <a:cxn ang="0">
                  <a:pos x="296" y="99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296" y="95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1"/>
                </a:cxn>
                <a:cxn ang="0">
                  <a:pos x="296" y="195"/>
                </a:cxn>
                <a:cxn ang="0">
                  <a:pos x="265" y="195"/>
                </a:cxn>
                <a:cxn ang="0">
                  <a:pos x="265" y="191"/>
                </a:cxn>
                <a:cxn ang="0">
                  <a:pos x="296" y="191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7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7"/>
                </a:cxn>
                <a:cxn ang="0">
                  <a:pos x="296" y="287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5"/>
                  </a:moveTo>
                  <a:lnTo>
                    <a:pt x="296" y="9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296" y="95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1"/>
                  </a:moveTo>
                  <a:lnTo>
                    <a:pt x="296" y="195"/>
                  </a:lnTo>
                  <a:lnTo>
                    <a:pt x="265" y="195"/>
                  </a:lnTo>
                  <a:lnTo>
                    <a:pt x="265" y="191"/>
                  </a:lnTo>
                  <a:lnTo>
                    <a:pt x="296" y="191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7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7"/>
                  </a:lnTo>
                  <a:lnTo>
                    <a:pt x="296" y="287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8" name="Freeform 4950"/>
            <p:cNvSpPr>
              <a:spLocks/>
            </p:cNvSpPr>
            <p:nvPr/>
          </p:nvSpPr>
          <p:spPr bwMode="auto">
            <a:xfrm>
              <a:off x="1071" y="3951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5" y="3"/>
                </a:cxn>
                <a:cxn ang="0">
                  <a:pos x="12" y="6"/>
                </a:cxn>
                <a:cxn ang="0">
                  <a:pos x="11" y="7"/>
                </a:cxn>
                <a:cxn ang="0">
                  <a:pos x="7" y="12"/>
                </a:cxn>
                <a:cxn ang="0">
                  <a:pos x="3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3" y="60"/>
                </a:cxn>
                <a:cxn ang="0">
                  <a:pos x="7" y="65"/>
                </a:cxn>
                <a:cxn ang="0">
                  <a:pos x="11" y="70"/>
                </a:cxn>
                <a:cxn ang="0">
                  <a:pos x="12" y="71"/>
                </a:cxn>
                <a:cxn ang="0">
                  <a:pos x="15" y="74"/>
                </a:cxn>
                <a:cxn ang="0">
                  <a:pos x="17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4"/>
                </a:cxn>
                <a:cxn ang="0">
                  <a:pos x="35" y="71"/>
                </a:cxn>
                <a:cxn ang="0">
                  <a:pos x="37" y="70"/>
                </a:cxn>
                <a:cxn ang="0">
                  <a:pos x="41" y="65"/>
                </a:cxn>
                <a:cxn ang="0">
                  <a:pos x="44" y="60"/>
                </a:cxn>
                <a:cxn ang="0">
                  <a:pos x="46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6" y="23"/>
                </a:cxn>
                <a:cxn ang="0">
                  <a:pos x="44" y="17"/>
                </a:cxn>
                <a:cxn ang="0">
                  <a:pos x="41" y="12"/>
                </a:cxn>
                <a:cxn ang="0">
                  <a:pos x="37" y="7"/>
                </a:cxn>
                <a:cxn ang="0">
                  <a:pos x="35" y="6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7" y="12"/>
                  </a:lnTo>
                  <a:lnTo>
                    <a:pt x="3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3" y="60"/>
                  </a:lnTo>
                  <a:lnTo>
                    <a:pt x="7" y="65"/>
                  </a:lnTo>
                  <a:lnTo>
                    <a:pt x="11" y="70"/>
                  </a:lnTo>
                  <a:lnTo>
                    <a:pt x="12" y="71"/>
                  </a:lnTo>
                  <a:lnTo>
                    <a:pt x="15" y="74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4"/>
                  </a:lnTo>
                  <a:lnTo>
                    <a:pt x="35" y="71"/>
                  </a:lnTo>
                  <a:lnTo>
                    <a:pt x="37" y="70"/>
                  </a:lnTo>
                  <a:lnTo>
                    <a:pt x="41" y="65"/>
                  </a:lnTo>
                  <a:lnTo>
                    <a:pt x="44" y="60"/>
                  </a:lnTo>
                  <a:lnTo>
                    <a:pt x="46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2"/>
                  </a:lnTo>
                  <a:lnTo>
                    <a:pt x="37" y="7"/>
                  </a:lnTo>
                  <a:lnTo>
                    <a:pt x="35" y="6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59" name="Picture 4951"/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1070" y="3950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0" name="Rectangle 4952"/>
            <p:cNvSpPr>
              <a:spLocks noChangeArrowheads="1"/>
            </p:cNvSpPr>
            <p:nvPr/>
          </p:nvSpPr>
          <p:spPr bwMode="auto">
            <a:xfrm>
              <a:off x="1083" y="3830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1" name="Rectangle 4953"/>
            <p:cNvSpPr>
              <a:spLocks noChangeArrowheads="1"/>
            </p:cNvSpPr>
            <p:nvPr/>
          </p:nvSpPr>
          <p:spPr bwMode="auto">
            <a:xfrm>
              <a:off x="1081" y="3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2" name="Freeform 4954"/>
            <p:cNvSpPr>
              <a:spLocks/>
            </p:cNvSpPr>
            <p:nvPr/>
          </p:nvSpPr>
          <p:spPr bwMode="auto">
            <a:xfrm>
              <a:off x="1076" y="4002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6"/>
                </a:cxn>
                <a:cxn ang="0">
                  <a:pos x="25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6" h="26">
                  <a:moveTo>
                    <a:pt x="0" y="14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3" name="Picture 4955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1076" y="4002"/>
              <a:ext cx="13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4" name="Freeform 4956"/>
            <p:cNvSpPr>
              <a:spLocks/>
            </p:cNvSpPr>
            <p:nvPr/>
          </p:nvSpPr>
          <p:spPr bwMode="auto">
            <a:xfrm>
              <a:off x="1079" y="4005"/>
              <a:ext cx="8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5" name="Picture 4957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1078" y="4005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6" name="Freeform 4958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7" name="Freeform 4959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8" name="Freeform 4960"/>
            <p:cNvSpPr>
              <a:spLocks/>
            </p:cNvSpPr>
            <p:nvPr/>
          </p:nvSpPr>
          <p:spPr bwMode="auto">
            <a:xfrm>
              <a:off x="936" y="3758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6"/>
                </a:cxn>
                <a:cxn ang="0">
                  <a:pos x="409" y="504"/>
                </a:cxn>
                <a:cxn ang="0">
                  <a:pos x="409" y="512"/>
                </a:cxn>
                <a:cxn ang="0">
                  <a:pos x="344" y="576"/>
                </a:cxn>
                <a:cxn ang="0">
                  <a:pos x="16" y="576"/>
                </a:cxn>
              </a:cxnLst>
              <a:rect l="0" t="0" r="r" b="b"/>
              <a:pathLst>
                <a:path w="416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3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6"/>
                  </a:lnTo>
                  <a:lnTo>
                    <a:pt x="409" y="504"/>
                  </a:lnTo>
                  <a:lnTo>
                    <a:pt x="409" y="512"/>
                  </a:lnTo>
                  <a:lnTo>
                    <a:pt x="344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9" name="Rectangle 4961"/>
            <p:cNvSpPr>
              <a:spLocks noChangeArrowheads="1"/>
            </p:cNvSpPr>
            <p:nvPr/>
          </p:nvSpPr>
          <p:spPr bwMode="auto">
            <a:xfrm>
              <a:off x="991" y="4062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170" name="Freeform 4962"/>
            <p:cNvSpPr>
              <a:spLocks noEditPoints="1"/>
            </p:cNvSpPr>
            <p:nvPr/>
          </p:nvSpPr>
          <p:spPr bwMode="auto">
            <a:xfrm>
              <a:off x="2879" y="4134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4"/>
                </a:cxn>
                <a:cxn ang="0">
                  <a:pos x="0" y="64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9" y="64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4"/>
                  </a:lnTo>
                  <a:lnTo>
                    <a:pt x="0" y="64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9" y="64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1" name="Freeform 4963"/>
            <p:cNvSpPr>
              <a:spLocks/>
            </p:cNvSpPr>
            <p:nvPr/>
          </p:nvSpPr>
          <p:spPr bwMode="auto">
            <a:xfrm>
              <a:off x="3047" y="3886"/>
              <a:ext cx="32" cy="281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5" h="560">
                  <a:moveTo>
                    <a:pt x="0" y="560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2" name="Freeform 4964"/>
            <p:cNvSpPr>
              <a:spLocks/>
            </p:cNvSpPr>
            <p:nvPr/>
          </p:nvSpPr>
          <p:spPr bwMode="auto">
            <a:xfrm>
              <a:off x="2871" y="3886"/>
              <a:ext cx="208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3" name="Rectangle 4965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4" name="Rectangle 4966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5" name="Rectangle 4967"/>
            <p:cNvSpPr>
              <a:spLocks noChangeArrowheads="1"/>
            </p:cNvSpPr>
            <p:nvPr/>
          </p:nvSpPr>
          <p:spPr bwMode="auto">
            <a:xfrm>
              <a:off x="2885" y="399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6" name="Rectangle 4968"/>
            <p:cNvSpPr>
              <a:spLocks noChangeArrowheads="1"/>
            </p:cNvSpPr>
            <p:nvPr/>
          </p:nvSpPr>
          <p:spPr bwMode="auto">
            <a:xfrm>
              <a:off x="2885" y="3992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7" name="Rectangle 4969"/>
            <p:cNvSpPr>
              <a:spLocks noChangeArrowheads="1"/>
            </p:cNvSpPr>
            <p:nvPr/>
          </p:nvSpPr>
          <p:spPr bwMode="auto">
            <a:xfrm>
              <a:off x="2885" y="4000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8" name="Rectangle 4970"/>
            <p:cNvSpPr>
              <a:spLocks noChangeArrowheads="1"/>
            </p:cNvSpPr>
            <p:nvPr/>
          </p:nvSpPr>
          <p:spPr bwMode="auto">
            <a:xfrm>
              <a:off x="2885" y="400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9" name="Rectangle 4971"/>
            <p:cNvSpPr>
              <a:spLocks noChangeArrowheads="1"/>
            </p:cNvSpPr>
            <p:nvPr/>
          </p:nvSpPr>
          <p:spPr bwMode="auto">
            <a:xfrm>
              <a:off x="2885" y="401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0" name="Rectangle 4972"/>
            <p:cNvSpPr>
              <a:spLocks noChangeArrowheads="1"/>
            </p:cNvSpPr>
            <p:nvPr/>
          </p:nvSpPr>
          <p:spPr bwMode="auto">
            <a:xfrm>
              <a:off x="2885" y="402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1" name="Rectangle 4973"/>
            <p:cNvSpPr>
              <a:spLocks noChangeArrowheads="1"/>
            </p:cNvSpPr>
            <p:nvPr/>
          </p:nvSpPr>
          <p:spPr bwMode="auto">
            <a:xfrm>
              <a:off x="2885" y="403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2" name="Rectangle 4974"/>
            <p:cNvSpPr>
              <a:spLocks noChangeArrowheads="1"/>
            </p:cNvSpPr>
            <p:nvPr/>
          </p:nvSpPr>
          <p:spPr bwMode="auto">
            <a:xfrm>
              <a:off x="2885" y="404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3" name="Rectangle 4975"/>
            <p:cNvSpPr>
              <a:spLocks noChangeArrowheads="1"/>
            </p:cNvSpPr>
            <p:nvPr/>
          </p:nvSpPr>
          <p:spPr bwMode="auto">
            <a:xfrm>
              <a:off x="2885" y="4050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4" name="Rectangle 4976"/>
            <p:cNvSpPr>
              <a:spLocks noChangeArrowheads="1"/>
            </p:cNvSpPr>
            <p:nvPr/>
          </p:nvSpPr>
          <p:spPr bwMode="auto">
            <a:xfrm>
              <a:off x="2885" y="4057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5" name="Rectangle 4977"/>
            <p:cNvSpPr>
              <a:spLocks noChangeArrowheads="1"/>
            </p:cNvSpPr>
            <p:nvPr/>
          </p:nvSpPr>
          <p:spPr bwMode="auto">
            <a:xfrm>
              <a:off x="2885" y="4065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6" name="Rectangle 4978"/>
            <p:cNvSpPr>
              <a:spLocks noChangeArrowheads="1"/>
            </p:cNvSpPr>
            <p:nvPr/>
          </p:nvSpPr>
          <p:spPr bwMode="auto">
            <a:xfrm>
              <a:off x="2885" y="4075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7" name="Rectangle 4979"/>
            <p:cNvSpPr>
              <a:spLocks noChangeArrowheads="1"/>
            </p:cNvSpPr>
            <p:nvPr/>
          </p:nvSpPr>
          <p:spPr bwMode="auto">
            <a:xfrm>
              <a:off x="2885" y="4085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8" name="Rectangle 4980"/>
            <p:cNvSpPr>
              <a:spLocks noChangeArrowheads="1"/>
            </p:cNvSpPr>
            <p:nvPr/>
          </p:nvSpPr>
          <p:spPr bwMode="auto">
            <a:xfrm>
              <a:off x="2885" y="409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9" name="Rectangle 4981"/>
            <p:cNvSpPr>
              <a:spLocks noChangeArrowheads="1"/>
            </p:cNvSpPr>
            <p:nvPr/>
          </p:nvSpPr>
          <p:spPr bwMode="auto">
            <a:xfrm>
              <a:off x="2885" y="410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0" name="Rectangle 4982"/>
            <p:cNvSpPr>
              <a:spLocks noChangeArrowheads="1"/>
            </p:cNvSpPr>
            <p:nvPr/>
          </p:nvSpPr>
          <p:spPr bwMode="auto">
            <a:xfrm>
              <a:off x="2885" y="410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1" name="Rectangle 4983"/>
            <p:cNvSpPr>
              <a:spLocks noChangeArrowheads="1"/>
            </p:cNvSpPr>
            <p:nvPr/>
          </p:nvSpPr>
          <p:spPr bwMode="auto">
            <a:xfrm>
              <a:off x="2885" y="4115"/>
              <a:ext cx="148" cy="1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2" name="Rectangle 4984"/>
            <p:cNvSpPr>
              <a:spLocks noChangeArrowheads="1"/>
            </p:cNvSpPr>
            <p:nvPr/>
          </p:nvSpPr>
          <p:spPr bwMode="auto">
            <a:xfrm>
              <a:off x="2885" y="4126"/>
              <a:ext cx="148" cy="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3" name="Rectangle 4985"/>
            <p:cNvSpPr>
              <a:spLocks noChangeArrowheads="1"/>
            </p:cNvSpPr>
            <p:nvPr/>
          </p:nvSpPr>
          <p:spPr bwMode="auto">
            <a:xfrm>
              <a:off x="2885" y="413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4" name="Rectangle 4986"/>
            <p:cNvSpPr>
              <a:spLocks noChangeArrowheads="1"/>
            </p:cNvSpPr>
            <p:nvPr/>
          </p:nvSpPr>
          <p:spPr bwMode="auto">
            <a:xfrm>
              <a:off x="2885" y="4141"/>
              <a:ext cx="148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5" name="Rectangle 4987"/>
            <p:cNvSpPr>
              <a:spLocks noChangeArrowheads="1"/>
            </p:cNvSpPr>
            <p:nvPr/>
          </p:nvSpPr>
          <p:spPr bwMode="auto">
            <a:xfrm>
              <a:off x="2885" y="4150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6" name="Rectangle 4988"/>
            <p:cNvSpPr>
              <a:spLocks noChangeArrowheads="1"/>
            </p:cNvSpPr>
            <p:nvPr/>
          </p:nvSpPr>
          <p:spPr bwMode="auto">
            <a:xfrm>
              <a:off x="2885" y="4074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7" name="Rectangle 4989"/>
            <p:cNvSpPr>
              <a:spLocks noChangeArrowheads="1"/>
            </p:cNvSpPr>
            <p:nvPr/>
          </p:nvSpPr>
          <p:spPr bwMode="auto">
            <a:xfrm>
              <a:off x="2891" y="4074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8" name="Rectangle 4990"/>
            <p:cNvSpPr>
              <a:spLocks noChangeArrowheads="1"/>
            </p:cNvSpPr>
            <p:nvPr/>
          </p:nvSpPr>
          <p:spPr bwMode="auto">
            <a:xfrm>
              <a:off x="2898" y="407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9" name="Rectangle 4991"/>
            <p:cNvSpPr>
              <a:spLocks noChangeArrowheads="1"/>
            </p:cNvSpPr>
            <p:nvPr/>
          </p:nvSpPr>
          <p:spPr bwMode="auto">
            <a:xfrm>
              <a:off x="2904" y="4074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0" name="Rectangle 4992"/>
            <p:cNvSpPr>
              <a:spLocks noChangeArrowheads="1"/>
            </p:cNvSpPr>
            <p:nvPr/>
          </p:nvSpPr>
          <p:spPr bwMode="auto">
            <a:xfrm>
              <a:off x="2912" y="4074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1" name="Rectangle 4993"/>
            <p:cNvSpPr>
              <a:spLocks noChangeArrowheads="1"/>
            </p:cNvSpPr>
            <p:nvPr/>
          </p:nvSpPr>
          <p:spPr bwMode="auto">
            <a:xfrm>
              <a:off x="2918" y="4074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2" name="Rectangle 4994"/>
            <p:cNvSpPr>
              <a:spLocks noChangeArrowheads="1"/>
            </p:cNvSpPr>
            <p:nvPr/>
          </p:nvSpPr>
          <p:spPr bwMode="auto">
            <a:xfrm>
              <a:off x="2925" y="4074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3" name="Rectangle 4995"/>
            <p:cNvSpPr>
              <a:spLocks noChangeArrowheads="1"/>
            </p:cNvSpPr>
            <p:nvPr/>
          </p:nvSpPr>
          <p:spPr bwMode="auto">
            <a:xfrm>
              <a:off x="2934" y="4074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4" name="Rectangle 4996"/>
            <p:cNvSpPr>
              <a:spLocks noChangeArrowheads="1"/>
            </p:cNvSpPr>
            <p:nvPr/>
          </p:nvSpPr>
          <p:spPr bwMode="auto">
            <a:xfrm>
              <a:off x="2940" y="4074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5" name="Rectangle 4997"/>
            <p:cNvSpPr>
              <a:spLocks noChangeArrowheads="1"/>
            </p:cNvSpPr>
            <p:nvPr/>
          </p:nvSpPr>
          <p:spPr bwMode="auto">
            <a:xfrm>
              <a:off x="2947" y="4074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6" name="Rectangle 4998"/>
            <p:cNvSpPr>
              <a:spLocks noChangeArrowheads="1"/>
            </p:cNvSpPr>
            <p:nvPr/>
          </p:nvSpPr>
          <p:spPr bwMode="auto">
            <a:xfrm>
              <a:off x="2956" y="4074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7" name="Rectangle 4999"/>
            <p:cNvSpPr>
              <a:spLocks noChangeArrowheads="1"/>
            </p:cNvSpPr>
            <p:nvPr/>
          </p:nvSpPr>
          <p:spPr bwMode="auto">
            <a:xfrm>
              <a:off x="2963" y="4074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8" name="Rectangle 5000"/>
            <p:cNvSpPr>
              <a:spLocks noChangeArrowheads="1"/>
            </p:cNvSpPr>
            <p:nvPr/>
          </p:nvSpPr>
          <p:spPr bwMode="auto">
            <a:xfrm>
              <a:off x="2969" y="4074"/>
              <a:ext cx="7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9" name="Rectangle 5001"/>
            <p:cNvSpPr>
              <a:spLocks noChangeArrowheads="1"/>
            </p:cNvSpPr>
            <p:nvPr/>
          </p:nvSpPr>
          <p:spPr bwMode="auto">
            <a:xfrm>
              <a:off x="2976" y="4074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0" name="Rectangle 5002"/>
            <p:cNvSpPr>
              <a:spLocks noChangeArrowheads="1"/>
            </p:cNvSpPr>
            <p:nvPr/>
          </p:nvSpPr>
          <p:spPr bwMode="auto">
            <a:xfrm>
              <a:off x="2983" y="407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1" name="Rectangle 5003"/>
            <p:cNvSpPr>
              <a:spLocks noChangeArrowheads="1"/>
            </p:cNvSpPr>
            <p:nvPr/>
          </p:nvSpPr>
          <p:spPr bwMode="auto">
            <a:xfrm>
              <a:off x="2990" y="407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2" name="Rectangle 5004"/>
            <p:cNvSpPr>
              <a:spLocks noChangeArrowheads="1"/>
            </p:cNvSpPr>
            <p:nvPr/>
          </p:nvSpPr>
          <p:spPr bwMode="auto">
            <a:xfrm>
              <a:off x="2998" y="407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3" name="Rectangle 5005"/>
            <p:cNvSpPr>
              <a:spLocks noChangeArrowheads="1"/>
            </p:cNvSpPr>
            <p:nvPr/>
          </p:nvSpPr>
          <p:spPr bwMode="auto">
            <a:xfrm>
              <a:off x="3006" y="407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4" name="Rectangle 5006"/>
            <p:cNvSpPr>
              <a:spLocks noChangeArrowheads="1"/>
            </p:cNvSpPr>
            <p:nvPr/>
          </p:nvSpPr>
          <p:spPr bwMode="auto">
            <a:xfrm>
              <a:off x="3012" y="407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5" name="Rectangle 5007"/>
            <p:cNvSpPr>
              <a:spLocks noChangeArrowheads="1"/>
            </p:cNvSpPr>
            <p:nvPr/>
          </p:nvSpPr>
          <p:spPr bwMode="auto">
            <a:xfrm>
              <a:off x="3019" y="407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6" name="Rectangle 5008"/>
            <p:cNvSpPr>
              <a:spLocks noChangeArrowheads="1"/>
            </p:cNvSpPr>
            <p:nvPr/>
          </p:nvSpPr>
          <p:spPr bwMode="auto">
            <a:xfrm>
              <a:off x="2885" y="3930"/>
              <a:ext cx="148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7" name="Rectangle 5009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8" name="Rectangle 5010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9" name="Rectangle 5011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0" name="Rectangle 5012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1" name="Rectangle 5013"/>
            <p:cNvSpPr>
              <a:spLocks noChangeArrowheads="1"/>
            </p:cNvSpPr>
            <p:nvPr/>
          </p:nvSpPr>
          <p:spPr bwMode="auto">
            <a:xfrm>
              <a:off x="2885" y="3933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2" name="Rectangle 5014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3" name="Rectangle 5015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4" name="Rectangle 5016"/>
            <p:cNvSpPr>
              <a:spLocks noChangeArrowheads="1"/>
            </p:cNvSpPr>
            <p:nvPr/>
          </p:nvSpPr>
          <p:spPr bwMode="auto">
            <a:xfrm>
              <a:off x="2885" y="3935"/>
              <a:ext cx="148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5" name="Rectangle 5017"/>
            <p:cNvSpPr>
              <a:spLocks noChangeArrowheads="1"/>
            </p:cNvSpPr>
            <p:nvPr/>
          </p:nvSpPr>
          <p:spPr bwMode="auto">
            <a:xfrm>
              <a:off x="2885" y="3936"/>
              <a:ext cx="148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018"/>
          <p:cNvGrpSpPr>
            <a:grpSpLocks/>
          </p:cNvGrpSpPr>
          <p:nvPr/>
        </p:nvGrpSpPr>
        <p:grpSpPr bwMode="auto">
          <a:xfrm>
            <a:off x="4557713" y="5884863"/>
            <a:ext cx="1982787" cy="949325"/>
            <a:chOff x="2871" y="3707"/>
            <a:chExt cx="1249" cy="598"/>
          </a:xfrm>
        </p:grpSpPr>
        <p:sp>
          <p:nvSpPr>
            <p:cNvPr id="355227" name="Rectangle 5019"/>
            <p:cNvSpPr>
              <a:spLocks noChangeArrowheads="1"/>
            </p:cNvSpPr>
            <p:nvPr/>
          </p:nvSpPr>
          <p:spPr bwMode="auto">
            <a:xfrm>
              <a:off x="2885" y="3931"/>
              <a:ext cx="148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8" name="Rectangle 5020"/>
            <p:cNvSpPr>
              <a:spLocks noChangeArrowheads="1"/>
            </p:cNvSpPr>
            <p:nvPr/>
          </p:nvSpPr>
          <p:spPr bwMode="auto">
            <a:xfrm>
              <a:off x="2885" y="393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9" name="Rectangle 5021"/>
            <p:cNvSpPr>
              <a:spLocks noChangeArrowheads="1"/>
            </p:cNvSpPr>
            <p:nvPr/>
          </p:nvSpPr>
          <p:spPr bwMode="auto">
            <a:xfrm>
              <a:off x="2887" y="393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0" name="Rectangle 5022"/>
            <p:cNvSpPr>
              <a:spLocks noChangeArrowheads="1"/>
            </p:cNvSpPr>
            <p:nvPr/>
          </p:nvSpPr>
          <p:spPr bwMode="auto">
            <a:xfrm>
              <a:off x="2889" y="393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1" name="Rectangle 5023"/>
            <p:cNvSpPr>
              <a:spLocks noChangeArrowheads="1"/>
            </p:cNvSpPr>
            <p:nvPr/>
          </p:nvSpPr>
          <p:spPr bwMode="auto">
            <a:xfrm>
              <a:off x="2890" y="393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2" name="Rectangle 5024"/>
            <p:cNvSpPr>
              <a:spLocks noChangeArrowheads="1"/>
            </p:cNvSpPr>
            <p:nvPr/>
          </p:nvSpPr>
          <p:spPr bwMode="auto">
            <a:xfrm>
              <a:off x="2892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3" name="Rectangle 5025"/>
            <p:cNvSpPr>
              <a:spLocks noChangeArrowheads="1"/>
            </p:cNvSpPr>
            <p:nvPr/>
          </p:nvSpPr>
          <p:spPr bwMode="auto">
            <a:xfrm>
              <a:off x="289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4" name="Rectangle 5026"/>
            <p:cNvSpPr>
              <a:spLocks noChangeArrowheads="1"/>
            </p:cNvSpPr>
            <p:nvPr/>
          </p:nvSpPr>
          <p:spPr bwMode="auto">
            <a:xfrm>
              <a:off x="2896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5" name="Rectangle 5027"/>
            <p:cNvSpPr>
              <a:spLocks noChangeArrowheads="1"/>
            </p:cNvSpPr>
            <p:nvPr/>
          </p:nvSpPr>
          <p:spPr bwMode="auto">
            <a:xfrm>
              <a:off x="2898" y="393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6" name="Rectangle 5028"/>
            <p:cNvSpPr>
              <a:spLocks noChangeArrowheads="1"/>
            </p:cNvSpPr>
            <p:nvPr/>
          </p:nvSpPr>
          <p:spPr bwMode="auto">
            <a:xfrm>
              <a:off x="2900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7" name="Rectangle 5029"/>
            <p:cNvSpPr>
              <a:spLocks noChangeArrowheads="1"/>
            </p:cNvSpPr>
            <p:nvPr/>
          </p:nvSpPr>
          <p:spPr bwMode="auto">
            <a:xfrm>
              <a:off x="2902" y="393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8" name="Rectangle 5030"/>
            <p:cNvSpPr>
              <a:spLocks noChangeArrowheads="1"/>
            </p:cNvSpPr>
            <p:nvPr/>
          </p:nvSpPr>
          <p:spPr bwMode="auto">
            <a:xfrm>
              <a:off x="290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9" name="Rectangle 5031"/>
            <p:cNvSpPr>
              <a:spLocks noChangeArrowheads="1"/>
            </p:cNvSpPr>
            <p:nvPr/>
          </p:nvSpPr>
          <p:spPr bwMode="auto">
            <a:xfrm>
              <a:off x="2906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0" name="Rectangle 5032"/>
            <p:cNvSpPr>
              <a:spLocks noChangeArrowheads="1"/>
            </p:cNvSpPr>
            <p:nvPr/>
          </p:nvSpPr>
          <p:spPr bwMode="auto">
            <a:xfrm>
              <a:off x="2908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1" name="Rectangle 5033"/>
            <p:cNvSpPr>
              <a:spLocks noChangeArrowheads="1"/>
            </p:cNvSpPr>
            <p:nvPr/>
          </p:nvSpPr>
          <p:spPr bwMode="auto">
            <a:xfrm>
              <a:off x="2910" y="3936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2" name="Rectangle 5034"/>
            <p:cNvSpPr>
              <a:spLocks noChangeArrowheads="1"/>
            </p:cNvSpPr>
            <p:nvPr/>
          </p:nvSpPr>
          <p:spPr bwMode="auto">
            <a:xfrm>
              <a:off x="2911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3" name="Rectangle 5035"/>
            <p:cNvSpPr>
              <a:spLocks noChangeArrowheads="1"/>
            </p:cNvSpPr>
            <p:nvPr/>
          </p:nvSpPr>
          <p:spPr bwMode="auto">
            <a:xfrm>
              <a:off x="2913" y="393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4" name="Rectangle 5036"/>
            <p:cNvSpPr>
              <a:spLocks noChangeArrowheads="1"/>
            </p:cNvSpPr>
            <p:nvPr/>
          </p:nvSpPr>
          <p:spPr bwMode="auto">
            <a:xfrm>
              <a:off x="2916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5" name="Rectangle 5037"/>
            <p:cNvSpPr>
              <a:spLocks noChangeArrowheads="1"/>
            </p:cNvSpPr>
            <p:nvPr/>
          </p:nvSpPr>
          <p:spPr bwMode="auto">
            <a:xfrm>
              <a:off x="2918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6" name="Rectangle 5038"/>
            <p:cNvSpPr>
              <a:spLocks noChangeArrowheads="1"/>
            </p:cNvSpPr>
            <p:nvPr/>
          </p:nvSpPr>
          <p:spPr bwMode="auto">
            <a:xfrm>
              <a:off x="2920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7" name="Rectangle 5039"/>
            <p:cNvSpPr>
              <a:spLocks noChangeArrowheads="1"/>
            </p:cNvSpPr>
            <p:nvPr/>
          </p:nvSpPr>
          <p:spPr bwMode="auto">
            <a:xfrm>
              <a:off x="2922" y="3936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8" name="Rectangle 5040"/>
            <p:cNvSpPr>
              <a:spLocks noChangeArrowheads="1"/>
            </p:cNvSpPr>
            <p:nvPr/>
          </p:nvSpPr>
          <p:spPr bwMode="auto">
            <a:xfrm>
              <a:off x="2923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9" name="Rectangle 5041"/>
            <p:cNvSpPr>
              <a:spLocks noChangeArrowheads="1"/>
            </p:cNvSpPr>
            <p:nvPr/>
          </p:nvSpPr>
          <p:spPr bwMode="auto">
            <a:xfrm>
              <a:off x="2925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0" name="Rectangle 5042"/>
            <p:cNvSpPr>
              <a:spLocks noChangeArrowheads="1"/>
            </p:cNvSpPr>
            <p:nvPr/>
          </p:nvSpPr>
          <p:spPr bwMode="auto">
            <a:xfrm>
              <a:off x="2927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1" name="Rectangle 5043"/>
            <p:cNvSpPr>
              <a:spLocks noChangeArrowheads="1"/>
            </p:cNvSpPr>
            <p:nvPr/>
          </p:nvSpPr>
          <p:spPr bwMode="auto">
            <a:xfrm>
              <a:off x="2929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2" name="Rectangle 5044"/>
            <p:cNvSpPr>
              <a:spLocks noChangeArrowheads="1"/>
            </p:cNvSpPr>
            <p:nvPr/>
          </p:nvSpPr>
          <p:spPr bwMode="auto">
            <a:xfrm>
              <a:off x="2931" y="393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3" name="Rectangle 5045"/>
            <p:cNvSpPr>
              <a:spLocks noChangeArrowheads="1"/>
            </p:cNvSpPr>
            <p:nvPr/>
          </p:nvSpPr>
          <p:spPr bwMode="auto">
            <a:xfrm>
              <a:off x="2933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4" name="Rectangle 5046"/>
            <p:cNvSpPr>
              <a:spLocks noChangeArrowheads="1"/>
            </p:cNvSpPr>
            <p:nvPr/>
          </p:nvSpPr>
          <p:spPr bwMode="auto">
            <a:xfrm>
              <a:off x="2935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5" name="Rectangle 5047"/>
            <p:cNvSpPr>
              <a:spLocks noChangeArrowheads="1"/>
            </p:cNvSpPr>
            <p:nvPr/>
          </p:nvSpPr>
          <p:spPr bwMode="auto">
            <a:xfrm>
              <a:off x="2937" y="393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6" name="Rectangle 5048"/>
            <p:cNvSpPr>
              <a:spLocks noChangeArrowheads="1"/>
            </p:cNvSpPr>
            <p:nvPr/>
          </p:nvSpPr>
          <p:spPr bwMode="auto">
            <a:xfrm>
              <a:off x="2939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7" name="Rectangle 5049"/>
            <p:cNvSpPr>
              <a:spLocks noChangeArrowheads="1"/>
            </p:cNvSpPr>
            <p:nvPr/>
          </p:nvSpPr>
          <p:spPr bwMode="auto">
            <a:xfrm>
              <a:off x="2941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8" name="Rectangle 5050"/>
            <p:cNvSpPr>
              <a:spLocks noChangeArrowheads="1"/>
            </p:cNvSpPr>
            <p:nvPr/>
          </p:nvSpPr>
          <p:spPr bwMode="auto">
            <a:xfrm>
              <a:off x="2943" y="393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9" name="Rectangle 5051"/>
            <p:cNvSpPr>
              <a:spLocks noChangeArrowheads="1"/>
            </p:cNvSpPr>
            <p:nvPr/>
          </p:nvSpPr>
          <p:spPr bwMode="auto">
            <a:xfrm>
              <a:off x="2945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0" name="Rectangle 5052"/>
            <p:cNvSpPr>
              <a:spLocks noChangeArrowheads="1"/>
            </p:cNvSpPr>
            <p:nvPr/>
          </p:nvSpPr>
          <p:spPr bwMode="auto">
            <a:xfrm>
              <a:off x="2947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1" name="Rectangle 5053"/>
            <p:cNvSpPr>
              <a:spLocks noChangeArrowheads="1"/>
            </p:cNvSpPr>
            <p:nvPr/>
          </p:nvSpPr>
          <p:spPr bwMode="auto">
            <a:xfrm>
              <a:off x="294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2" name="Rectangle 5054"/>
            <p:cNvSpPr>
              <a:spLocks noChangeArrowheads="1"/>
            </p:cNvSpPr>
            <p:nvPr/>
          </p:nvSpPr>
          <p:spPr bwMode="auto">
            <a:xfrm>
              <a:off x="2951" y="3936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3" name="Rectangle 5055"/>
            <p:cNvSpPr>
              <a:spLocks noChangeArrowheads="1"/>
            </p:cNvSpPr>
            <p:nvPr/>
          </p:nvSpPr>
          <p:spPr bwMode="auto">
            <a:xfrm>
              <a:off x="2952" y="393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4" name="Rectangle 5056"/>
            <p:cNvSpPr>
              <a:spLocks noChangeArrowheads="1"/>
            </p:cNvSpPr>
            <p:nvPr/>
          </p:nvSpPr>
          <p:spPr bwMode="auto">
            <a:xfrm>
              <a:off x="2955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5" name="Rectangle 5057"/>
            <p:cNvSpPr>
              <a:spLocks noChangeArrowheads="1"/>
            </p:cNvSpPr>
            <p:nvPr/>
          </p:nvSpPr>
          <p:spPr bwMode="auto">
            <a:xfrm>
              <a:off x="2957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6" name="Rectangle 5058"/>
            <p:cNvSpPr>
              <a:spLocks noChangeArrowheads="1"/>
            </p:cNvSpPr>
            <p:nvPr/>
          </p:nvSpPr>
          <p:spPr bwMode="auto">
            <a:xfrm>
              <a:off x="2959" y="393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7" name="Rectangle 5059"/>
            <p:cNvSpPr>
              <a:spLocks noChangeArrowheads="1"/>
            </p:cNvSpPr>
            <p:nvPr/>
          </p:nvSpPr>
          <p:spPr bwMode="auto">
            <a:xfrm>
              <a:off x="2961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8" name="Rectangle 5060"/>
            <p:cNvSpPr>
              <a:spLocks noChangeArrowheads="1"/>
            </p:cNvSpPr>
            <p:nvPr/>
          </p:nvSpPr>
          <p:spPr bwMode="auto">
            <a:xfrm>
              <a:off x="2963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9" name="Rectangle 5061"/>
            <p:cNvSpPr>
              <a:spLocks noChangeArrowheads="1"/>
            </p:cNvSpPr>
            <p:nvPr/>
          </p:nvSpPr>
          <p:spPr bwMode="auto">
            <a:xfrm>
              <a:off x="2965" y="393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0" name="Rectangle 5062"/>
            <p:cNvSpPr>
              <a:spLocks noChangeArrowheads="1"/>
            </p:cNvSpPr>
            <p:nvPr/>
          </p:nvSpPr>
          <p:spPr bwMode="auto">
            <a:xfrm>
              <a:off x="2967" y="393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1" name="Rectangle 5063"/>
            <p:cNvSpPr>
              <a:spLocks noChangeArrowheads="1"/>
            </p:cNvSpPr>
            <p:nvPr/>
          </p:nvSpPr>
          <p:spPr bwMode="auto">
            <a:xfrm>
              <a:off x="296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2" name="Rectangle 5064"/>
            <p:cNvSpPr>
              <a:spLocks noChangeArrowheads="1"/>
            </p:cNvSpPr>
            <p:nvPr/>
          </p:nvSpPr>
          <p:spPr bwMode="auto">
            <a:xfrm>
              <a:off x="2971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3" name="Rectangle 5065"/>
            <p:cNvSpPr>
              <a:spLocks noChangeArrowheads="1"/>
            </p:cNvSpPr>
            <p:nvPr/>
          </p:nvSpPr>
          <p:spPr bwMode="auto">
            <a:xfrm>
              <a:off x="2973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4" name="Rectangle 5066"/>
            <p:cNvSpPr>
              <a:spLocks noChangeArrowheads="1"/>
            </p:cNvSpPr>
            <p:nvPr/>
          </p:nvSpPr>
          <p:spPr bwMode="auto">
            <a:xfrm>
              <a:off x="2975" y="393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5" name="Rectangle 5067"/>
            <p:cNvSpPr>
              <a:spLocks noChangeArrowheads="1"/>
            </p:cNvSpPr>
            <p:nvPr/>
          </p:nvSpPr>
          <p:spPr bwMode="auto">
            <a:xfrm>
              <a:off x="2976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6" name="Rectangle 5068"/>
            <p:cNvSpPr>
              <a:spLocks noChangeArrowheads="1"/>
            </p:cNvSpPr>
            <p:nvPr/>
          </p:nvSpPr>
          <p:spPr bwMode="auto">
            <a:xfrm>
              <a:off x="2978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7" name="Rectangle 5069"/>
            <p:cNvSpPr>
              <a:spLocks noChangeArrowheads="1"/>
            </p:cNvSpPr>
            <p:nvPr/>
          </p:nvSpPr>
          <p:spPr bwMode="auto">
            <a:xfrm>
              <a:off x="2980" y="393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8" name="Rectangle 5070"/>
            <p:cNvSpPr>
              <a:spLocks noChangeArrowheads="1"/>
            </p:cNvSpPr>
            <p:nvPr/>
          </p:nvSpPr>
          <p:spPr bwMode="auto">
            <a:xfrm>
              <a:off x="2983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9" name="Rectangle 5071"/>
            <p:cNvSpPr>
              <a:spLocks noChangeArrowheads="1"/>
            </p:cNvSpPr>
            <p:nvPr/>
          </p:nvSpPr>
          <p:spPr bwMode="auto">
            <a:xfrm>
              <a:off x="2985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0" name="Rectangle 5072"/>
            <p:cNvSpPr>
              <a:spLocks noChangeArrowheads="1"/>
            </p:cNvSpPr>
            <p:nvPr/>
          </p:nvSpPr>
          <p:spPr bwMode="auto">
            <a:xfrm>
              <a:off x="2987" y="393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1" name="Rectangle 5073"/>
            <p:cNvSpPr>
              <a:spLocks noChangeArrowheads="1"/>
            </p:cNvSpPr>
            <p:nvPr/>
          </p:nvSpPr>
          <p:spPr bwMode="auto">
            <a:xfrm>
              <a:off x="2988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2" name="Rectangle 5074"/>
            <p:cNvSpPr>
              <a:spLocks noChangeArrowheads="1"/>
            </p:cNvSpPr>
            <p:nvPr/>
          </p:nvSpPr>
          <p:spPr bwMode="auto">
            <a:xfrm>
              <a:off x="2990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3" name="Rectangle 5075"/>
            <p:cNvSpPr>
              <a:spLocks noChangeArrowheads="1"/>
            </p:cNvSpPr>
            <p:nvPr/>
          </p:nvSpPr>
          <p:spPr bwMode="auto">
            <a:xfrm>
              <a:off x="2992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4" name="Rectangle 5076"/>
            <p:cNvSpPr>
              <a:spLocks noChangeArrowheads="1"/>
            </p:cNvSpPr>
            <p:nvPr/>
          </p:nvSpPr>
          <p:spPr bwMode="auto">
            <a:xfrm>
              <a:off x="2994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5" name="Rectangle 5077"/>
            <p:cNvSpPr>
              <a:spLocks noChangeArrowheads="1"/>
            </p:cNvSpPr>
            <p:nvPr/>
          </p:nvSpPr>
          <p:spPr bwMode="auto">
            <a:xfrm>
              <a:off x="2996" y="393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6" name="Rectangle 5078"/>
            <p:cNvSpPr>
              <a:spLocks noChangeArrowheads="1"/>
            </p:cNvSpPr>
            <p:nvPr/>
          </p:nvSpPr>
          <p:spPr bwMode="auto">
            <a:xfrm>
              <a:off x="2998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7" name="Rectangle 5079"/>
            <p:cNvSpPr>
              <a:spLocks noChangeArrowheads="1"/>
            </p:cNvSpPr>
            <p:nvPr/>
          </p:nvSpPr>
          <p:spPr bwMode="auto">
            <a:xfrm>
              <a:off x="3000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8" name="Rectangle 5080"/>
            <p:cNvSpPr>
              <a:spLocks noChangeArrowheads="1"/>
            </p:cNvSpPr>
            <p:nvPr/>
          </p:nvSpPr>
          <p:spPr bwMode="auto">
            <a:xfrm>
              <a:off x="3002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9" name="Rectangle 5081"/>
            <p:cNvSpPr>
              <a:spLocks noChangeArrowheads="1"/>
            </p:cNvSpPr>
            <p:nvPr/>
          </p:nvSpPr>
          <p:spPr bwMode="auto">
            <a:xfrm>
              <a:off x="3004" y="393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0" name="Rectangle 5082"/>
            <p:cNvSpPr>
              <a:spLocks noChangeArrowheads="1"/>
            </p:cNvSpPr>
            <p:nvPr/>
          </p:nvSpPr>
          <p:spPr bwMode="auto">
            <a:xfrm>
              <a:off x="3006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1" name="Rectangle 5083"/>
            <p:cNvSpPr>
              <a:spLocks noChangeArrowheads="1"/>
            </p:cNvSpPr>
            <p:nvPr/>
          </p:nvSpPr>
          <p:spPr bwMode="auto">
            <a:xfrm>
              <a:off x="3008" y="393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2" name="Rectangle 5084"/>
            <p:cNvSpPr>
              <a:spLocks noChangeArrowheads="1"/>
            </p:cNvSpPr>
            <p:nvPr/>
          </p:nvSpPr>
          <p:spPr bwMode="auto">
            <a:xfrm>
              <a:off x="3010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3" name="Rectangle 5085"/>
            <p:cNvSpPr>
              <a:spLocks noChangeArrowheads="1"/>
            </p:cNvSpPr>
            <p:nvPr/>
          </p:nvSpPr>
          <p:spPr bwMode="auto">
            <a:xfrm>
              <a:off x="3012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4" name="Rectangle 5086"/>
            <p:cNvSpPr>
              <a:spLocks noChangeArrowheads="1"/>
            </p:cNvSpPr>
            <p:nvPr/>
          </p:nvSpPr>
          <p:spPr bwMode="auto">
            <a:xfrm>
              <a:off x="301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5" name="Rectangle 5087"/>
            <p:cNvSpPr>
              <a:spLocks noChangeArrowheads="1"/>
            </p:cNvSpPr>
            <p:nvPr/>
          </p:nvSpPr>
          <p:spPr bwMode="auto">
            <a:xfrm>
              <a:off x="3016" y="3936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6" name="Rectangle 5088"/>
            <p:cNvSpPr>
              <a:spLocks noChangeArrowheads="1"/>
            </p:cNvSpPr>
            <p:nvPr/>
          </p:nvSpPr>
          <p:spPr bwMode="auto">
            <a:xfrm>
              <a:off x="3017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7" name="Rectangle 5089"/>
            <p:cNvSpPr>
              <a:spLocks noChangeArrowheads="1"/>
            </p:cNvSpPr>
            <p:nvPr/>
          </p:nvSpPr>
          <p:spPr bwMode="auto">
            <a:xfrm>
              <a:off x="3019" y="393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8" name="Rectangle 5090"/>
            <p:cNvSpPr>
              <a:spLocks noChangeArrowheads="1"/>
            </p:cNvSpPr>
            <p:nvPr/>
          </p:nvSpPr>
          <p:spPr bwMode="auto">
            <a:xfrm>
              <a:off x="3022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9" name="Rectangle 5091"/>
            <p:cNvSpPr>
              <a:spLocks noChangeArrowheads="1"/>
            </p:cNvSpPr>
            <p:nvPr/>
          </p:nvSpPr>
          <p:spPr bwMode="auto">
            <a:xfrm>
              <a:off x="302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0" name="Rectangle 5092"/>
            <p:cNvSpPr>
              <a:spLocks noChangeArrowheads="1"/>
            </p:cNvSpPr>
            <p:nvPr/>
          </p:nvSpPr>
          <p:spPr bwMode="auto">
            <a:xfrm>
              <a:off x="3026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1" name="Rectangle 5093"/>
            <p:cNvSpPr>
              <a:spLocks noChangeArrowheads="1"/>
            </p:cNvSpPr>
            <p:nvPr/>
          </p:nvSpPr>
          <p:spPr bwMode="auto">
            <a:xfrm>
              <a:off x="3028" y="3936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2" name="Rectangle 5094"/>
            <p:cNvSpPr>
              <a:spLocks noChangeArrowheads="1"/>
            </p:cNvSpPr>
            <p:nvPr/>
          </p:nvSpPr>
          <p:spPr bwMode="auto">
            <a:xfrm>
              <a:off x="3029" y="393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3" name="Rectangle 5095"/>
            <p:cNvSpPr>
              <a:spLocks noChangeArrowheads="1"/>
            </p:cNvSpPr>
            <p:nvPr/>
          </p:nvSpPr>
          <p:spPr bwMode="auto">
            <a:xfrm>
              <a:off x="3031" y="393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4" name="Rectangle 5096"/>
            <p:cNvSpPr>
              <a:spLocks noChangeArrowheads="1"/>
            </p:cNvSpPr>
            <p:nvPr/>
          </p:nvSpPr>
          <p:spPr bwMode="auto">
            <a:xfrm>
              <a:off x="2885" y="393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5" name="Rectangle 5097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6" name="Rectangle 5098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7" name="Rectangle 5099"/>
            <p:cNvSpPr>
              <a:spLocks noChangeArrowheads="1"/>
            </p:cNvSpPr>
            <p:nvPr/>
          </p:nvSpPr>
          <p:spPr bwMode="auto">
            <a:xfrm>
              <a:off x="289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8" name="Rectangle 5100"/>
            <p:cNvSpPr>
              <a:spLocks noChangeArrowheads="1"/>
            </p:cNvSpPr>
            <p:nvPr/>
          </p:nvSpPr>
          <p:spPr bwMode="auto">
            <a:xfrm>
              <a:off x="2911" y="3943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9" name="Rectangle 5101"/>
            <p:cNvSpPr>
              <a:spLocks noChangeArrowheads="1"/>
            </p:cNvSpPr>
            <p:nvPr/>
          </p:nvSpPr>
          <p:spPr bwMode="auto">
            <a:xfrm>
              <a:off x="289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0" name="Rectangle 5102"/>
            <p:cNvSpPr>
              <a:spLocks noChangeArrowheads="1"/>
            </p:cNvSpPr>
            <p:nvPr/>
          </p:nvSpPr>
          <p:spPr bwMode="auto">
            <a:xfrm>
              <a:off x="2901" y="3948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1" name="Rectangle 5103"/>
            <p:cNvSpPr>
              <a:spLocks noChangeArrowheads="1"/>
            </p:cNvSpPr>
            <p:nvPr/>
          </p:nvSpPr>
          <p:spPr bwMode="auto">
            <a:xfrm>
              <a:off x="290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2" name="Rectangle 5104"/>
            <p:cNvSpPr>
              <a:spLocks noChangeArrowheads="1"/>
            </p:cNvSpPr>
            <p:nvPr/>
          </p:nvSpPr>
          <p:spPr bwMode="auto">
            <a:xfrm>
              <a:off x="291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3" name="Freeform 5105"/>
            <p:cNvSpPr>
              <a:spLocks noEditPoints="1"/>
            </p:cNvSpPr>
            <p:nvPr/>
          </p:nvSpPr>
          <p:spPr bwMode="auto">
            <a:xfrm>
              <a:off x="2885" y="399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9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9"/>
                </a:cxn>
                <a:cxn ang="0">
                  <a:pos x="296" y="129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7"/>
                </a:cxn>
                <a:cxn ang="0">
                  <a:pos x="265" y="197"/>
                </a:cxn>
                <a:cxn ang="0">
                  <a:pos x="265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9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9"/>
                  </a:lnTo>
                  <a:lnTo>
                    <a:pt x="296" y="129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7"/>
                  </a:lnTo>
                  <a:lnTo>
                    <a:pt x="265" y="197"/>
                  </a:lnTo>
                  <a:lnTo>
                    <a:pt x="265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4" name="Freeform 5106"/>
            <p:cNvSpPr>
              <a:spLocks/>
            </p:cNvSpPr>
            <p:nvPr/>
          </p:nvSpPr>
          <p:spPr bwMode="auto">
            <a:xfrm>
              <a:off x="3005" y="407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6" y="1"/>
                </a:cxn>
                <a:cxn ang="0">
                  <a:pos x="14" y="2"/>
                </a:cxn>
                <a:cxn ang="0">
                  <a:pos x="13" y="5"/>
                </a:cxn>
                <a:cxn ang="0">
                  <a:pos x="10" y="6"/>
                </a:cxn>
                <a:cxn ang="0">
                  <a:pos x="6" y="11"/>
                </a:cxn>
                <a:cxn ang="0">
                  <a:pos x="4" y="16"/>
                </a:cxn>
                <a:cxn ang="0">
                  <a:pos x="1" y="22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1" y="53"/>
                </a:cxn>
                <a:cxn ang="0">
                  <a:pos x="4" y="59"/>
                </a:cxn>
                <a:cxn ang="0">
                  <a:pos x="6" y="64"/>
                </a:cxn>
                <a:cxn ang="0">
                  <a:pos x="10" y="69"/>
                </a:cxn>
                <a:cxn ang="0">
                  <a:pos x="13" y="70"/>
                </a:cxn>
                <a:cxn ang="0">
                  <a:pos x="14" y="73"/>
                </a:cxn>
                <a:cxn ang="0">
                  <a:pos x="16" y="74"/>
                </a:cxn>
                <a:cxn ang="0">
                  <a:pos x="19" y="74"/>
                </a:cxn>
                <a:cxn ang="0">
                  <a:pos x="21" y="75"/>
                </a:cxn>
                <a:cxn ang="0">
                  <a:pos x="24" y="75"/>
                </a:cxn>
                <a:cxn ang="0">
                  <a:pos x="26" y="75"/>
                </a:cxn>
                <a:cxn ang="0">
                  <a:pos x="29" y="74"/>
                </a:cxn>
                <a:cxn ang="0">
                  <a:pos x="30" y="74"/>
                </a:cxn>
                <a:cxn ang="0">
                  <a:pos x="33" y="73"/>
                </a:cxn>
                <a:cxn ang="0">
                  <a:pos x="35" y="70"/>
                </a:cxn>
                <a:cxn ang="0">
                  <a:pos x="36" y="69"/>
                </a:cxn>
                <a:cxn ang="0">
                  <a:pos x="40" y="64"/>
                </a:cxn>
                <a:cxn ang="0">
                  <a:pos x="44" y="59"/>
                </a:cxn>
                <a:cxn ang="0">
                  <a:pos x="45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5" y="22"/>
                </a:cxn>
                <a:cxn ang="0">
                  <a:pos x="44" y="16"/>
                </a:cxn>
                <a:cxn ang="0">
                  <a:pos x="40" y="11"/>
                </a:cxn>
                <a:cxn ang="0">
                  <a:pos x="36" y="6"/>
                </a:cxn>
                <a:cxn ang="0">
                  <a:pos x="35" y="5"/>
                </a:cxn>
                <a:cxn ang="0">
                  <a:pos x="33" y="2"/>
                </a:cxn>
                <a:cxn ang="0">
                  <a:pos x="30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5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4" y="2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4" y="59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3" y="70"/>
                  </a:lnTo>
                  <a:lnTo>
                    <a:pt x="14" y="73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21" y="75"/>
                  </a:lnTo>
                  <a:lnTo>
                    <a:pt x="24" y="75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0" y="74"/>
                  </a:lnTo>
                  <a:lnTo>
                    <a:pt x="33" y="73"/>
                  </a:lnTo>
                  <a:lnTo>
                    <a:pt x="35" y="70"/>
                  </a:lnTo>
                  <a:lnTo>
                    <a:pt x="36" y="69"/>
                  </a:lnTo>
                  <a:lnTo>
                    <a:pt x="40" y="64"/>
                  </a:lnTo>
                  <a:lnTo>
                    <a:pt x="44" y="59"/>
                  </a:lnTo>
                  <a:lnTo>
                    <a:pt x="45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5" y="22"/>
                  </a:lnTo>
                  <a:lnTo>
                    <a:pt x="44" y="16"/>
                  </a:lnTo>
                  <a:lnTo>
                    <a:pt x="40" y="11"/>
                  </a:lnTo>
                  <a:lnTo>
                    <a:pt x="36" y="6"/>
                  </a:lnTo>
                  <a:lnTo>
                    <a:pt x="35" y="5"/>
                  </a:lnTo>
                  <a:lnTo>
                    <a:pt x="33" y="2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5" name="Picture 5107"/>
            <p:cNvPicPr>
              <a:picLocks noChangeAspect="1" noChangeArrowheads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3005" y="407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16" name="Rectangle 5108"/>
            <p:cNvSpPr>
              <a:spLocks noChangeArrowheads="1"/>
            </p:cNvSpPr>
            <p:nvPr/>
          </p:nvSpPr>
          <p:spPr bwMode="auto">
            <a:xfrm>
              <a:off x="3017" y="3958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7" name="Rectangle 5109"/>
            <p:cNvSpPr>
              <a:spLocks noChangeArrowheads="1"/>
            </p:cNvSpPr>
            <p:nvPr/>
          </p:nvSpPr>
          <p:spPr bwMode="auto">
            <a:xfrm>
              <a:off x="3015" y="3958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8" name="Freeform 5110"/>
            <p:cNvSpPr>
              <a:spLocks/>
            </p:cNvSpPr>
            <p:nvPr/>
          </p:nvSpPr>
          <p:spPr bwMode="auto">
            <a:xfrm>
              <a:off x="3010" y="4131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7"/>
                </a:cxn>
                <a:cxn ang="0">
                  <a:pos x="14" y="27"/>
                </a:cxn>
                <a:cxn ang="0">
                  <a:pos x="11" y="27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3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9" name="Picture 5111"/>
            <p:cNvPicPr>
              <a:picLocks noChangeAspect="1" noChangeArrowheads="1"/>
            </p:cNvPicPr>
            <p:nvPr/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3010" y="413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0" name="Freeform 5112"/>
            <p:cNvSpPr>
              <a:spLocks/>
            </p:cNvSpPr>
            <p:nvPr/>
          </p:nvSpPr>
          <p:spPr bwMode="auto">
            <a:xfrm>
              <a:off x="3014" y="4134"/>
              <a:ext cx="7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3"/>
                </a:cxn>
                <a:cxn ang="0">
                  <a:pos x="15" y="6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8"/>
                </a:cxn>
                <a:cxn ang="0">
                  <a:pos x="15" y="10"/>
                </a:cxn>
                <a:cxn ang="0">
                  <a:pos x="13" y="12"/>
                </a:cxn>
                <a:cxn ang="0">
                  <a:pos x="10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4" y="15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21" name="Picture 5113"/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3013" y="413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2" name="Freeform 5114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3" name="Freeform 5115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4" name="Freeform 5116"/>
            <p:cNvSpPr>
              <a:spLocks/>
            </p:cNvSpPr>
            <p:nvPr/>
          </p:nvSpPr>
          <p:spPr bwMode="auto">
            <a:xfrm>
              <a:off x="2871" y="3886"/>
              <a:ext cx="208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9" y="505"/>
                </a:cxn>
                <a:cxn ang="0">
                  <a:pos x="409" y="512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9" y="505"/>
                  </a:lnTo>
                  <a:lnTo>
                    <a:pt x="409" y="512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5" name="Rectangle 5117"/>
            <p:cNvSpPr>
              <a:spLocks noChangeArrowheads="1"/>
            </p:cNvSpPr>
            <p:nvPr/>
          </p:nvSpPr>
          <p:spPr bwMode="auto">
            <a:xfrm>
              <a:off x="2926" y="4190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326" name="Freeform 5118"/>
            <p:cNvSpPr>
              <a:spLocks noEditPoints="1"/>
            </p:cNvSpPr>
            <p:nvPr/>
          </p:nvSpPr>
          <p:spPr bwMode="auto">
            <a:xfrm>
              <a:off x="3919" y="3955"/>
              <a:ext cx="196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8" y="65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8" y="65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7" name="Freeform 5119"/>
            <p:cNvSpPr>
              <a:spLocks/>
            </p:cNvSpPr>
            <p:nvPr/>
          </p:nvSpPr>
          <p:spPr bwMode="auto">
            <a:xfrm>
              <a:off x="4088" y="3707"/>
              <a:ext cx="32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8" name="Freeform 5120"/>
            <p:cNvSpPr>
              <a:spLocks/>
            </p:cNvSpPr>
            <p:nvPr/>
          </p:nvSpPr>
          <p:spPr bwMode="auto">
            <a:xfrm>
              <a:off x="3911" y="3707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9" name="Rectangle 5121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0" name="Rectangle 5122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1" name="Rectangle 5123"/>
            <p:cNvSpPr>
              <a:spLocks noChangeArrowheads="1"/>
            </p:cNvSpPr>
            <p:nvPr/>
          </p:nvSpPr>
          <p:spPr bwMode="auto">
            <a:xfrm>
              <a:off x="3925" y="381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2" name="Rectangle 5124"/>
            <p:cNvSpPr>
              <a:spLocks noChangeArrowheads="1"/>
            </p:cNvSpPr>
            <p:nvPr/>
          </p:nvSpPr>
          <p:spPr bwMode="auto">
            <a:xfrm>
              <a:off x="3925" y="3813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3" name="Rectangle 5125"/>
            <p:cNvSpPr>
              <a:spLocks noChangeArrowheads="1"/>
            </p:cNvSpPr>
            <p:nvPr/>
          </p:nvSpPr>
          <p:spPr bwMode="auto">
            <a:xfrm>
              <a:off x="3925" y="3821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4" name="Rectangle 5126"/>
            <p:cNvSpPr>
              <a:spLocks noChangeArrowheads="1"/>
            </p:cNvSpPr>
            <p:nvPr/>
          </p:nvSpPr>
          <p:spPr bwMode="auto">
            <a:xfrm>
              <a:off x="3925" y="382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5" name="Rectangle 5127"/>
            <p:cNvSpPr>
              <a:spLocks noChangeArrowheads="1"/>
            </p:cNvSpPr>
            <p:nvPr/>
          </p:nvSpPr>
          <p:spPr bwMode="auto">
            <a:xfrm>
              <a:off x="3925" y="3835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6" name="Rectangle 5128"/>
            <p:cNvSpPr>
              <a:spLocks noChangeArrowheads="1"/>
            </p:cNvSpPr>
            <p:nvPr/>
          </p:nvSpPr>
          <p:spPr bwMode="auto">
            <a:xfrm>
              <a:off x="3925" y="384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7" name="Rectangle 5129"/>
            <p:cNvSpPr>
              <a:spLocks noChangeArrowheads="1"/>
            </p:cNvSpPr>
            <p:nvPr/>
          </p:nvSpPr>
          <p:spPr bwMode="auto">
            <a:xfrm>
              <a:off x="3925" y="3852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8" name="Rectangle 5130"/>
            <p:cNvSpPr>
              <a:spLocks noChangeArrowheads="1"/>
            </p:cNvSpPr>
            <p:nvPr/>
          </p:nvSpPr>
          <p:spPr bwMode="auto">
            <a:xfrm>
              <a:off x="3925" y="3860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9" name="Rectangle 5131"/>
            <p:cNvSpPr>
              <a:spLocks noChangeArrowheads="1"/>
            </p:cNvSpPr>
            <p:nvPr/>
          </p:nvSpPr>
          <p:spPr bwMode="auto">
            <a:xfrm>
              <a:off x="3925" y="3871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0" name="Rectangle 5132"/>
            <p:cNvSpPr>
              <a:spLocks noChangeArrowheads="1"/>
            </p:cNvSpPr>
            <p:nvPr/>
          </p:nvSpPr>
          <p:spPr bwMode="auto">
            <a:xfrm>
              <a:off x="3925" y="387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1" name="Rectangle 5133"/>
            <p:cNvSpPr>
              <a:spLocks noChangeArrowheads="1"/>
            </p:cNvSpPr>
            <p:nvPr/>
          </p:nvSpPr>
          <p:spPr bwMode="auto">
            <a:xfrm>
              <a:off x="3925" y="388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2" name="Rectangle 5134"/>
            <p:cNvSpPr>
              <a:spLocks noChangeArrowheads="1"/>
            </p:cNvSpPr>
            <p:nvPr/>
          </p:nvSpPr>
          <p:spPr bwMode="auto">
            <a:xfrm>
              <a:off x="3925" y="3896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3" name="Rectangle 5135"/>
            <p:cNvSpPr>
              <a:spLocks noChangeArrowheads="1"/>
            </p:cNvSpPr>
            <p:nvPr/>
          </p:nvSpPr>
          <p:spPr bwMode="auto">
            <a:xfrm>
              <a:off x="3925" y="3905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4" name="Rectangle 5136"/>
            <p:cNvSpPr>
              <a:spLocks noChangeArrowheads="1"/>
            </p:cNvSpPr>
            <p:nvPr/>
          </p:nvSpPr>
          <p:spPr bwMode="auto">
            <a:xfrm>
              <a:off x="3925" y="3912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5" name="Rectangle 5137"/>
            <p:cNvSpPr>
              <a:spLocks noChangeArrowheads="1"/>
            </p:cNvSpPr>
            <p:nvPr/>
          </p:nvSpPr>
          <p:spPr bwMode="auto">
            <a:xfrm>
              <a:off x="3925" y="392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6" name="Rectangle 5138"/>
            <p:cNvSpPr>
              <a:spLocks noChangeArrowheads="1"/>
            </p:cNvSpPr>
            <p:nvPr/>
          </p:nvSpPr>
          <p:spPr bwMode="auto">
            <a:xfrm>
              <a:off x="3925" y="3928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7" name="Rectangle 5139"/>
            <p:cNvSpPr>
              <a:spLocks noChangeArrowheads="1"/>
            </p:cNvSpPr>
            <p:nvPr/>
          </p:nvSpPr>
          <p:spPr bwMode="auto">
            <a:xfrm>
              <a:off x="3925" y="3936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8" name="Rectangle 5140"/>
            <p:cNvSpPr>
              <a:spLocks noChangeArrowheads="1"/>
            </p:cNvSpPr>
            <p:nvPr/>
          </p:nvSpPr>
          <p:spPr bwMode="auto">
            <a:xfrm>
              <a:off x="3925" y="3946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9" name="Rectangle 5141"/>
            <p:cNvSpPr>
              <a:spLocks noChangeArrowheads="1"/>
            </p:cNvSpPr>
            <p:nvPr/>
          </p:nvSpPr>
          <p:spPr bwMode="auto">
            <a:xfrm>
              <a:off x="3925" y="3955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0" name="Rectangle 5142"/>
            <p:cNvSpPr>
              <a:spLocks noChangeArrowheads="1"/>
            </p:cNvSpPr>
            <p:nvPr/>
          </p:nvSpPr>
          <p:spPr bwMode="auto">
            <a:xfrm>
              <a:off x="3925" y="396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1" name="Rectangle 5143"/>
            <p:cNvSpPr>
              <a:spLocks noChangeArrowheads="1"/>
            </p:cNvSpPr>
            <p:nvPr/>
          </p:nvSpPr>
          <p:spPr bwMode="auto">
            <a:xfrm>
              <a:off x="3925" y="397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2" name="Rectangle 5144"/>
            <p:cNvSpPr>
              <a:spLocks noChangeArrowheads="1"/>
            </p:cNvSpPr>
            <p:nvPr/>
          </p:nvSpPr>
          <p:spPr bwMode="auto">
            <a:xfrm>
              <a:off x="3925" y="3894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3" name="Rectangle 5145"/>
            <p:cNvSpPr>
              <a:spLocks noChangeArrowheads="1"/>
            </p:cNvSpPr>
            <p:nvPr/>
          </p:nvSpPr>
          <p:spPr bwMode="auto">
            <a:xfrm>
              <a:off x="3925" y="3894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4" name="Rectangle 5146"/>
            <p:cNvSpPr>
              <a:spLocks noChangeArrowheads="1"/>
            </p:cNvSpPr>
            <p:nvPr/>
          </p:nvSpPr>
          <p:spPr bwMode="auto">
            <a:xfrm>
              <a:off x="3932" y="3894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5" name="Rectangle 5147"/>
            <p:cNvSpPr>
              <a:spLocks noChangeArrowheads="1"/>
            </p:cNvSpPr>
            <p:nvPr/>
          </p:nvSpPr>
          <p:spPr bwMode="auto">
            <a:xfrm>
              <a:off x="3938" y="389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6" name="Rectangle 5148"/>
            <p:cNvSpPr>
              <a:spLocks noChangeArrowheads="1"/>
            </p:cNvSpPr>
            <p:nvPr/>
          </p:nvSpPr>
          <p:spPr bwMode="auto">
            <a:xfrm>
              <a:off x="3944" y="3894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7" name="Rectangle 5149"/>
            <p:cNvSpPr>
              <a:spLocks noChangeArrowheads="1"/>
            </p:cNvSpPr>
            <p:nvPr/>
          </p:nvSpPr>
          <p:spPr bwMode="auto">
            <a:xfrm>
              <a:off x="3953" y="3894"/>
              <a:ext cx="5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8" name="Rectangle 5150"/>
            <p:cNvSpPr>
              <a:spLocks noChangeArrowheads="1"/>
            </p:cNvSpPr>
            <p:nvPr/>
          </p:nvSpPr>
          <p:spPr bwMode="auto">
            <a:xfrm>
              <a:off x="3958" y="3894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9" name="Rectangle 5151"/>
            <p:cNvSpPr>
              <a:spLocks noChangeArrowheads="1"/>
            </p:cNvSpPr>
            <p:nvPr/>
          </p:nvSpPr>
          <p:spPr bwMode="auto">
            <a:xfrm>
              <a:off x="3966" y="3894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0" name="Rectangle 5152"/>
            <p:cNvSpPr>
              <a:spLocks noChangeArrowheads="1"/>
            </p:cNvSpPr>
            <p:nvPr/>
          </p:nvSpPr>
          <p:spPr bwMode="auto">
            <a:xfrm>
              <a:off x="3974" y="3894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1" name="Rectangle 5153"/>
            <p:cNvSpPr>
              <a:spLocks noChangeArrowheads="1"/>
            </p:cNvSpPr>
            <p:nvPr/>
          </p:nvSpPr>
          <p:spPr bwMode="auto">
            <a:xfrm>
              <a:off x="3981" y="3894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2" name="Rectangle 5154"/>
            <p:cNvSpPr>
              <a:spLocks noChangeArrowheads="1"/>
            </p:cNvSpPr>
            <p:nvPr/>
          </p:nvSpPr>
          <p:spPr bwMode="auto">
            <a:xfrm>
              <a:off x="3987" y="3894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3" name="Rectangle 5155"/>
            <p:cNvSpPr>
              <a:spLocks noChangeArrowheads="1"/>
            </p:cNvSpPr>
            <p:nvPr/>
          </p:nvSpPr>
          <p:spPr bwMode="auto">
            <a:xfrm>
              <a:off x="3995" y="3894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4" name="Rectangle 5156"/>
            <p:cNvSpPr>
              <a:spLocks noChangeArrowheads="1"/>
            </p:cNvSpPr>
            <p:nvPr/>
          </p:nvSpPr>
          <p:spPr bwMode="auto">
            <a:xfrm>
              <a:off x="4004" y="3894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5" name="Rectangle 5157"/>
            <p:cNvSpPr>
              <a:spLocks noChangeArrowheads="1"/>
            </p:cNvSpPr>
            <p:nvPr/>
          </p:nvSpPr>
          <p:spPr bwMode="auto">
            <a:xfrm>
              <a:off x="4009" y="3894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6" name="Rectangle 5158"/>
            <p:cNvSpPr>
              <a:spLocks noChangeArrowheads="1"/>
            </p:cNvSpPr>
            <p:nvPr/>
          </p:nvSpPr>
          <p:spPr bwMode="auto">
            <a:xfrm>
              <a:off x="4017" y="3894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7" name="Rectangle 5159"/>
            <p:cNvSpPr>
              <a:spLocks noChangeArrowheads="1"/>
            </p:cNvSpPr>
            <p:nvPr/>
          </p:nvSpPr>
          <p:spPr bwMode="auto">
            <a:xfrm>
              <a:off x="4023" y="389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8" name="Rectangle 5160"/>
            <p:cNvSpPr>
              <a:spLocks noChangeArrowheads="1"/>
            </p:cNvSpPr>
            <p:nvPr/>
          </p:nvSpPr>
          <p:spPr bwMode="auto">
            <a:xfrm>
              <a:off x="4030" y="389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9" name="Rectangle 5161"/>
            <p:cNvSpPr>
              <a:spLocks noChangeArrowheads="1"/>
            </p:cNvSpPr>
            <p:nvPr/>
          </p:nvSpPr>
          <p:spPr bwMode="auto">
            <a:xfrm>
              <a:off x="4038" y="389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0" name="Rectangle 5162"/>
            <p:cNvSpPr>
              <a:spLocks noChangeArrowheads="1"/>
            </p:cNvSpPr>
            <p:nvPr/>
          </p:nvSpPr>
          <p:spPr bwMode="auto">
            <a:xfrm>
              <a:off x="4046" y="389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1" name="Rectangle 5163"/>
            <p:cNvSpPr>
              <a:spLocks noChangeArrowheads="1"/>
            </p:cNvSpPr>
            <p:nvPr/>
          </p:nvSpPr>
          <p:spPr bwMode="auto">
            <a:xfrm>
              <a:off x="4052" y="389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2" name="Rectangle 5164"/>
            <p:cNvSpPr>
              <a:spLocks noChangeArrowheads="1"/>
            </p:cNvSpPr>
            <p:nvPr/>
          </p:nvSpPr>
          <p:spPr bwMode="auto">
            <a:xfrm>
              <a:off x="4059" y="389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3" name="Rectangle 5165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4" name="Rectangle 5166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5" name="Rectangle 5167"/>
            <p:cNvSpPr>
              <a:spLocks noChangeArrowheads="1"/>
            </p:cNvSpPr>
            <p:nvPr/>
          </p:nvSpPr>
          <p:spPr bwMode="auto">
            <a:xfrm>
              <a:off x="3925" y="3752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6" name="Rectangle 5168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7" name="Rectangle 5169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8" name="Rectangle 5170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9" name="Rectangle 5171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0" name="Rectangle 5172"/>
            <p:cNvSpPr>
              <a:spLocks noChangeArrowheads="1"/>
            </p:cNvSpPr>
            <p:nvPr/>
          </p:nvSpPr>
          <p:spPr bwMode="auto">
            <a:xfrm>
              <a:off x="3925" y="3755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1" name="Rectangle 5173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2" name="Rectangle 5174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3" name="Rectangle 5175"/>
            <p:cNvSpPr>
              <a:spLocks noChangeArrowheads="1"/>
            </p:cNvSpPr>
            <p:nvPr/>
          </p:nvSpPr>
          <p:spPr bwMode="auto">
            <a:xfrm>
              <a:off x="3925" y="3751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4" name="Rectangle 5176"/>
            <p:cNvSpPr>
              <a:spLocks noChangeArrowheads="1"/>
            </p:cNvSpPr>
            <p:nvPr/>
          </p:nvSpPr>
          <p:spPr bwMode="auto">
            <a:xfrm>
              <a:off x="3925" y="375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5" name="Rectangle 5177"/>
            <p:cNvSpPr>
              <a:spLocks noChangeArrowheads="1"/>
            </p:cNvSpPr>
            <p:nvPr/>
          </p:nvSpPr>
          <p:spPr bwMode="auto">
            <a:xfrm>
              <a:off x="3927" y="375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6" name="Rectangle 5178"/>
            <p:cNvSpPr>
              <a:spLocks noChangeArrowheads="1"/>
            </p:cNvSpPr>
            <p:nvPr/>
          </p:nvSpPr>
          <p:spPr bwMode="auto">
            <a:xfrm>
              <a:off x="3929" y="375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7" name="Rectangle 5179"/>
            <p:cNvSpPr>
              <a:spLocks noChangeArrowheads="1"/>
            </p:cNvSpPr>
            <p:nvPr/>
          </p:nvSpPr>
          <p:spPr bwMode="auto">
            <a:xfrm>
              <a:off x="3930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8" name="Rectangle 5180"/>
            <p:cNvSpPr>
              <a:spLocks noChangeArrowheads="1"/>
            </p:cNvSpPr>
            <p:nvPr/>
          </p:nvSpPr>
          <p:spPr bwMode="auto">
            <a:xfrm>
              <a:off x="3932" y="375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9" name="Rectangle 5181"/>
            <p:cNvSpPr>
              <a:spLocks noChangeArrowheads="1"/>
            </p:cNvSpPr>
            <p:nvPr/>
          </p:nvSpPr>
          <p:spPr bwMode="auto">
            <a:xfrm>
              <a:off x="393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0" name="Rectangle 5182"/>
            <p:cNvSpPr>
              <a:spLocks noChangeArrowheads="1"/>
            </p:cNvSpPr>
            <p:nvPr/>
          </p:nvSpPr>
          <p:spPr bwMode="auto">
            <a:xfrm>
              <a:off x="3936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1" name="Rectangle 5183"/>
            <p:cNvSpPr>
              <a:spLocks noChangeArrowheads="1"/>
            </p:cNvSpPr>
            <p:nvPr/>
          </p:nvSpPr>
          <p:spPr bwMode="auto">
            <a:xfrm>
              <a:off x="3938" y="375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2" name="Rectangle 5184"/>
            <p:cNvSpPr>
              <a:spLocks noChangeArrowheads="1"/>
            </p:cNvSpPr>
            <p:nvPr/>
          </p:nvSpPr>
          <p:spPr bwMode="auto">
            <a:xfrm>
              <a:off x="3941" y="3756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3" name="Rectangle 5185"/>
            <p:cNvSpPr>
              <a:spLocks noChangeArrowheads="1"/>
            </p:cNvSpPr>
            <p:nvPr/>
          </p:nvSpPr>
          <p:spPr bwMode="auto">
            <a:xfrm>
              <a:off x="3942" y="375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4" name="Rectangle 5186"/>
            <p:cNvSpPr>
              <a:spLocks noChangeArrowheads="1"/>
            </p:cNvSpPr>
            <p:nvPr/>
          </p:nvSpPr>
          <p:spPr bwMode="auto">
            <a:xfrm>
              <a:off x="3944" y="375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5" name="Rectangle 5187"/>
            <p:cNvSpPr>
              <a:spLocks noChangeArrowheads="1"/>
            </p:cNvSpPr>
            <p:nvPr/>
          </p:nvSpPr>
          <p:spPr bwMode="auto">
            <a:xfrm>
              <a:off x="3946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6" name="Rectangle 5188"/>
            <p:cNvSpPr>
              <a:spLocks noChangeArrowheads="1"/>
            </p:cNvSpPr>
            <p:nvPr/>
          </p:nvSpPr>
          <p:spPr bwMode="auto">
            <a:xfrm>
              <a:off x="3948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7" name="Rectangle 5189"/>
            <p:cNvSpPr>
              <a:spLocks noChangeArrowheads="1"/>
            </p:cNvSpPr>
            <p:nvPr/>
          </p:nvSpPr>
          <p:spPr bwMode="auto">
            <a:xfrm>
              <a:off x="3950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8" name="Rectangle 5190"/>
            <p:cNvSpPr>
              <a:spLocks noChangeArrowheads="1"/>
            </p:cNvSpPr>
            <p:nvPr/>
          </p:nvSpPr>
          <p:spPr bwMode="auto">
            <a:xfrm>
              <a:off x="3952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9" name="Rectangle 5191"/>
            <p:cNvSpPr>
              <a:spLocks noChangeArrowheads="1"/>
            </p:cNvSpPr>
            <p:nvPr/>
          </p:nvSpPr>
          <p:spPr bwMode="auto">
            <a:xfrm>
              <a:off x="395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0" name="Rectangle 5192"/>
            <p:cNvSpPr>
              <a:spLocks noChangeArrowheads="1"/>
            </p:cNvSpPr>
            <p:nvPr/>
          </p:nvSpPr>
          <p:spPr bwMode="auto">
            <a:xfrm>
              <a:off x="3956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1" name="Rectangle 5193"/>
            <p:cNvSpPr>
              <a:spLocks noChangeArrowheads="1"/>
            </p:cNvSpPr>
            <p:nvPr/>
          </p:nvSpPr>
          <p:spPr bwMode="auto">
            <a:xfrm>
              <a:off x="3958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2" name="Rectangle 5194"/>
            <p:cNvSpPr>
              <a:spLocks noChangeArrowheads="1"/>
            </p:cNvSpPr>
            <p:nvPr/>
          </p:nvSpPr>
          <p:spPr bwMode="auto">
            <a:xfrm>
              <a:off x="3960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3" name="Rectangle 5195"/>
            <p:cNvSpPr>
              <a:spLocks noChangeArrowheads="1"/>
            </p:cNvSpPr>
            <p:nvPr/>
          </p:nvSpPr>
          <p:spPr bwMode="auto">
            <a:xfrm>
              <a:off x="3962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4" name="Rectangle 5196"/>
            <p:cNvSpPr>
              <a:spLocks noChangeArrowheads="1"/>
            </p:cNvSpPr>
            <p:nvPr/>
          </p:nvSpPr>
          <p:spPr bwMode="auto">
            <a:xfrm>
              <a:off x="396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5" name="Rectangle 5197"/>
            <p:cNvSpPr>
              <a:spLocks noChangeArrowheads="1"/>
            </p:cNvSpPr>
            <p:nvPr/>
          </p:nvSpPr>
          <p:spPr bwMode="auto">
            <a:xfrm>
              <a:off x="3966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6" name="Rectangle 5198"/>
            <p:cNvSpPr>
              <a:spLocks noChangeArrowheads="1"/>
            </p:cNvSpPr>
            <p:nvPr/>
          </p:nvSpPr>
          <p:spPr bwMode="auto">
            <a:xfrm>
              <a:off x="3968" y="375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7" name="Rectangle 5199"/>
            <p:cNvSpPr>
              <a:spLocks noChangeArrowheads="1"/>
            </p:cNvSpPr>
            <p:nvPr/>
          </p:nvSpPr>
          <p:spPr bwMode="auto">
            <a:xfrm>
              <a:off x="3970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8" name="Rectangle 5200"/>
            <p:cNvSpPr>
              <a:spLocks noChangeArrowheads="1"/>
            </p:cNvSpPr>
            <p:nvPr/>
          </p:nvSpPr>
          <p:spPr bwMode="auto">
            <a:xfrm>
              <a:off x="3972" y="375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9" name="Rectangle 5201"/>
            <p:cNvSpPr>
              <a:spLocks noChangeArrowheads="1"/>
            </p:cNvSpPr>
            <p:nvPr/>
          </p:nvSpPr>
          <p:spPr bwMode="auto">
            <a:xfrm>
              <a:off x="3973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0" name="Rectangle 5202"/>
            <p:cNvSpPr>
              <a:spLocks noChangeArrowheads="1"/>
            </p:cNvSpPr>
            <p:nvPr/>
          </p:nvSpPr>
          <p:spPr bwMode="auto">
            <a:xfrm>
              <a:off x="3975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1" name="Rectangle 5203"/>
            <p:cNvSpPr>
              <a:spLocks noChangeArrowheads="1"/>
            </p:cNvSpPr>
            <p:nvPr/>
          </p:nvSpPr>
          <p:spPr bwMode="auto">
            <a:xfrm>
              <a:off x="3977" y="375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2" name="Rectangle 5204"/>
            <p:cNvSpPr>
              <a:spLocks noChangeArrowheads="1"/>
            </p:cNvSpPr>
            <p:nvPr/>
          </p:nvSpPr>
          <p:spPr bwMode="auto">
            <a:xfrm>
              <a:off x="3980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3" name="Rectangle 5205"/>
            <p:cNvSpPr>
              <a:spLocks noChangeArrowheads="1"/>
            </p:cNvSpPr>
            <p:nvPr/>
          </p:nvSpPr>
          <p:spPr bwMode="auto">
            <a:xfrm>
              <a:off x="3982" y="3756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4" name="Rectangle 5206"/>
            <p:cNvSpPr>
              <a:spLocks noChangeArrowheads="1"/>
            </p:cNvSpPr>
            <p:nvPr/>
          </p:nvSpPr>
          <p:spPr bwMode="auto">
            <a:xfrm>
              <a:off x="3983" y="375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5" name="Rectangle 5207"/>
            <p:cNvSpPr>
              <a:spLocks noChangeArrowheads="1"/>
            </p:cNvSpPr>
            <p:nvPr/>
          </p:nvSpPr>
          <p:spPr bwMode="auto">
            <a:xfrm>
              <a:off x="3985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6" name="Rectangle 5208"/>
            <p:cNvSpPr>
              <a:spLocks noChangeArrowheads="1"/>
            </p:cNvSpPr>
            <p:nvPr/>
          </p:nvSpPr>
          <p:spPr bwMode="auto">
            <a:xfrm>
              <a:off x="3987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7" name="Rectangle 5209"/>
            <p:cNvSpPr>
              <a:spLocks noChangeArrowheads="1"/>
            </p:cNvSpPr>
            <p:nvPr/>
          </p:nvSpPr>
          <p:spPr bwMode="auto">
            <a:xfrm>
              <a:off x="3989" y="375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8" name="Rectangle 5210"/>
            <p:cNvSpPr>
              <a:spLocks noChangeArrowheads="1"/>
            </p:cNvSpPr>
            <p:nvPr/>
          </p:nvSpPr>
          <p:spPr bwMode="auto">
            <a:xfrm>
              <a:off x="3990" y="3756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9" name="Rectangle 5211"/>
            <p:cNvSpPr>
              <a:spLocks noChangeArrowheads="1"/>
            </p:cNvSpPr>
            <p:nvPr/>
          </p:nvSpPr>
          <p:spPr bwMode="auto">
            <a:xfrm>
              <a:off x="3993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0" name="Rectangle 5212"/>
            <p:cNvSpPr>
              <a:spLocks noChangeArrowheads="1"/>
            </p:cNvSpPr>
            <p:nvPr/>
          </p:nvSpPr>
          <p:spPr bwMode="auto">
            <a:xfrm>
              <a:off x="3995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1" name="Rectangle 5213"/>
            <p:cNvSpPr>
              <a:spLocks noChangeArrowheads="1"/>
            </p:cNvSpPr>
            <p:nvPr/>
          </p:nvSpPr>
          <p:spPr bwMode="auto">
            <a:xfrm>
              <a:off x="3997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2" name="Rectangle 5214"/>
            <p:cNvSpPr>
              <a:spLocks noChangeArrowheads="1"/>
            </p:cNvSpPr>
            <p:nvPr/>
          </p:nvSpPr>
          <p:spPr bwMode="auto">
            <a:xfrm>
              <a:off x="3999" y="375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3" name="Rectangle 5215"/>
            <p:cNvSpPr>
              <a:spLocks noChangeArrowheads="1"/>
            </p:cNvSpPr>
            <p:nvPr/>
          </p:nvSpPr>
          <p:spPr bwMode="auto">
            <a:xfrm>
              <a:off x="4001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4" name="Rectangle 5216"/>
            <p:cNvSpPr>
              <a:spLocks noChangeArrowheads="1"/>
            </p:cNvSpPr>
            <p:nvPr/>
          </p:nvSpPr>
          <p:spPr bwMode="auto">
            <a:xfrm>
              <a:off x="4003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5" name="Rectangle 5217"/>
            <p:cNvSpPr>
              <a:spLocks noChangeArrowheads="1"/>
            </p:cNvSpPr>
            <p:nvPr/>
          </p:nvSpPr>
          <p:spPr bwMode="auto">
            <a:xfrm>
              <a:off x="4005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6" name="Rectangle 5218"/>
            <p:cNvSpPr>
              <a:spLocks noChangeArrowheads="1"/>
            </p:cNvSpPr>
            <p:nvPr/>
          </p:nvSpPr>
          <p:spPr bwMode="auto">
            <a:xfrm>
              <a:off x="4007" y="375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5219"/>
          <p:cNvGrpSpPr>
            <a:grpSpLocks/>
          </p:cNvGrpSpPr>
          <p:nvPr/>
        </p:nvGrpSpPr>
        <p:grpSpPr bwMode="auto">
          <a:xfrm>
            <a:off x="6208713" y="5395913"/>
            <a:ext cx="1773237" cy="1154112"/>
            <a:chOff x="3911" y="3399"/>
            <a:chExt cx="1117" cy="727"/>
          </a:xfrm>
        </p:grpSpPr>
        <p:sp>
          <p:nvSpPr>
            <p:cNvPr id="355428" name="Rectangle 5220"/>
            <p:cNvSpPr>
              <a:spLocks noChangeArrowheads="1"/>
            </p:cNvSpPr>
            <p:nvPr/>
          </p:nvSpPr>
          <p:spPr bwMode="auto">
            <a:xfrm>
              <a:off x="4009" y="375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9" name="Rectangle 5221"/>
            <p:cNvSpPr>
              <a:spLocks noChangeArrowheads="1"/>
            </p:cNvSpPr>
            <p:nvPr/>
          </p:nvSpPr>
          <p:spPr bwMode="auto">
            <a:xfrm>
              <a:off x="4011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0" name="Rectangle 5222"/>
            <p:cNvSpPr>
              <a:spLocks noChangeArrowheads="1"/>
            </p:cNvSpPr>
            <p:nvPr/>
          </p:nvSpPr>
          <p:spPr bwMode="auto">
            <a:xfrm>
              <a:off x="4013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1" name="Rectangle 5223"/>
            <p:cNvSpPr>
              <a:spLocks noChangeArrowheads="1"/>
            </p:cNvSpPr>
            <p:nvPr/>
          </p:nvSpPr>
          <p:spPr bwMode="auto">
            <a:xfrm>
              <a:off x="4015" y="375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2" name="Rectangle 5224"/>
            <p:cNvSpPr>
              <a:spLocks noChangeArrowheads="1"/>
            </p:cNvSpPr>
            <p:nvPr/>
          </p:nvSpPr>
          <p:spPr bwMode="auto">
            <a:xfrm>
              <a:off x="4016" y="3756"/>
              <a:ext cx="3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3" name="Rectangle 5225"/>
            <p:cNvSpPr>
              <a:spLocks noChangeArrowheads="1"/>
            </p:cNvSpPr>
            <p:nvPr/>
          </p:nvSpPr>
          <p:spPr bwMode="auto">
            <a:xfrm>
              <a:off x="4019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4" name="Rectangle 5226"/>
            <p:cNvSpPr>
              <a:spLocks noChangeArrowheads="1"/>
            </p:cNvSpPr>
            <p:nvPr/>
          </p:nvSpPr>
          <p:spPr bwMode="auto">
            <a:xfrm>
              <a:off x="4021" y="375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5" name="Rectangle 5227"/>
            <p:cNvSpPr>
              <a:spLocks noChangeArrowheads="1"/>
            </p:cNvSpPr>
            <p:nvPr/>
          </p:nvSpPr>
          <p:spPr bwMode="auto">
            <a:xfrm>
              <a:off x="4023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6" name="Rectangle 5228"/>
            <p:cNvSpPr>
              <a:spLocks noChangeArrowheads="1"/>
            </p:cNvSpPr>
            <p:nvPr/>
          </p:nvSpPr>
          <p:spPr bwMode="auto">
            <a:xfrm>
              <a:off x="4025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7" name="Rectangle 5229"/>
            <p:cNvSpPr>
              <a:spLocks noChangeArrowheads="1"/>
            </p:cNvSpPr>
            <p:nvPr/>
          </p:nvSpPr>
          <p:spPr bwMode="auto">
            <a:xfrm>
              <a:off x="4027" y="375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8" name="Rectangle 5230"/>
            <p:cNvSpPr>
              <a:spLocks noChangeArrowheads="1"/>
            </p:cNvSpPr>
            <p:nvPr/>
          </p:nvSpPr>
          <p:spPr bwMode="auto">
            <a:xfrm>
              <a:off x="4029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9" name="Rectangle 5231"/>
            <p:cNvSpPr>
              <a:spLocks noChangeArrowheads="1"/>
            </p:cNvSpPr>
            <p:nvPr/>
          </p:nvSpPr>
          <p:spPr bwMode="auto">
            <a:xfrm>
              <a:off x="4031" y="3756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0" name="Rectangle 5232"/>
            <p:cNvSpPr>
              <a:spLocks noChangeArrowheads="1"/>
            </p:cNvSpPr>
            <p:nvPr/>
          </p:nvSpPr>
          <p:spPr bwMode="auto">
            <a:xfrm>
              <a:off x="4032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1" name="Rectangle 5233"/>
            <p:cNvSpPr>
              <a:spLocks noChangeArrowheads="1"/>
            </p:cNvSpPr>
            <p:nvPr/>
          </p:nvSpPr>
          <p:spPr bwMode="auto">
            <a:xfrm>
              <a:off x="403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2" name="Rectangle 5234"/>
            <p:cNvSpPr>
              <a:spLocks noChangeArrowheads="1"/>
            </p:cNvSpPr>
            <p:nvPr/>
          </p:nvSpPr>
          <p:spPr bwMode="auto">
            <a:xfrm>
              <a:off x="4036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3" name="Rectangle 5235"/>
            <p:cNvSpPr>
              <a:spLocks noChangeArrowheads="1"/>
            </p:cNvSpPr>
            <p:nvPr/>
          </p:nvSpPr>
          <p:spPr bwMode="auto">
            <a:xfrm>
              <a:off x="4038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4" name="Rectangle 5236"/>
            <p:cNvSpPr>
              <a:spLocks noChangeArrowheads="1"/>
            </p:cNvSpPr>
            <p:nvPr/>
          </p:nvSpPr>
          <p:spPr bwMode="auto">
            <a:xfrm>
              <a:off x="4040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5" name="Rectangle 5237"/>
            <p:cNvSpPr>
              <a:spLocks noChangeArrowheads="1"/>
            </p:cNvSpPr>
            <p:nvPr/>
          </p:nvSpPr>
          <p:spPr bwMode="auto">
            <a:xfrm>
              <a:off x="4042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6" name="Rectangle 5238"/>
            <p:cNvSpPr>
              <a:spLocks noChangeArrowheads="1"/>
            </p:cNvSpPr>
            <p:nvPr/>
          </p:nvSpPr>
          <p:spPr bwMode="auto">
            <a:xfrm>
              <a:off x="404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7" name="Rectangle 5239"/>
            <p:cNvSpPr>
              <a:spLocks noChangeArrowheads="1"/>
            </p:cNvSpPr>
            <p:nvPr/>
          </p:nvSpPr>
          <p:spPr bwMode="auto">
            <a:xfrm>
              <a:off x="4046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8" name="Rectangle 5240"/>
            <p:cNvSpPr>
              <a:spLocks noChangeArrowheads="1"/>
            </p:cNvSpPr>
            <p:nvPr/>
          </p:nvSpPr>
          <p:spPr bwMode="auto">
            <a:xfrm>
              <a:off x="4048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9" name="Rectangle 5241"/>
            <p:cNvSpPr>
              <a:spLocks noChangeArrowheads="1"/>
            </p:cNvSpPr>
            <p:nvPr/>
          </p:nvSpPr>
          <p:spPr bwMode="auto">
            <a:xfrm>
              <a:off x="4050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0" name="Rectangle 5242"/>
            <p:cNvSpPr>
              <a:spLocks noChangeArrowheads="1"/>
            </p:cNvSpPr>
            <p:nvPr/>
          </p:nvSpPr>
          <p:spPr bwMode="auto">
            <a:xfrm>
              <a:off x="4052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1" name="Rectangle 5243"/>
            <p:cNvSpPr>
              <a:spLocks noChangeArrowheads="1"/>
            </p:cNvSpPr>
            <p:nvPr/>
          </p:nvSpPr>
          <p:spPr bwMode="auto">
            <a:xfrm>
              <a:off x="4054" y="3756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2" name="Rectangle 5244"/>
            <p:cNvSpPr>
              <a:spLocks noChangeArrowheads="1"/>
            </p:cNvSpPr>
            <p:nvPr/>
          </p:nvSpPr>
          <p:spPr bwMode="auto">
            <a:xfrm>
              <a:off x="4055" y="3756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3" name="Rectangle 5245"/>
            <p:cNvSpPr>
              <a:spLocks noChangeArrowheads="1"/>
            </p:cNvSpPr>
            <p:nvPr/>
          </p:nvSpPr>
          <p:spPr bwMode="auto">
            <a:xfrm>
              <a:off x="4058" y="375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4" name="Rectangle 5246"/>
            <p:cNvSpPr>
              <a:spLocks noChangeArrowheads="1"/>
            </p:cNvSpPr>
            <p:nvPr/>
          </p:nvSpPr>
          <p:spPr bwMode="auto">
            <a:xfrm>
              <a:off x="4060" y="375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5" name="Rectangle 5247"/>
            <p:cNvSpPr>
              <a:spLocks noChangeArrowheads="1"/>
            </p:cNvSpPr>
            <p:nvPr/>
          </p:nvSpPr>
          <p:spPr bwMode="auto">
            <a:xfrm>
              <a:off x="4062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6" name="Rectangle 5248"/>
            <p:cNvSpPr>
              <a:spLocks noChangeArrowheads="1"/>
            </p:cNvSpPr>
            <p:nvPr/>
          </p:nvSpPr>
          <p:spPr bwMode="auto">
            <a:xfrm>
              <a:off x="406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7" name="Rectangle 5249"/>
            <p:cNvSpPr>
              <a:spLocks noChangeArrowheads="1"/>
            </p:cNvSpPr>
            <p:nvPr/>
          </p:nvSpPr>
          <p:spPr bwMode="auto">
            <a:xfrm>
              <a:off x="4066" y="3756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8" name="Rectangle 5250"/>
            <p:cNvSpPr>
              <a:spLocks noChangeArrowheads="1"/>
            </p:cNvSpPr>
            <p:nvPr/>
          </p:nvSpPr>
          <p:spPr bwMode="auto">
            <a:xfrm>
              <a:off x="4067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9" name="Rectangle 5251"/>
            <p:cNvSpPr>
              <a:spLocks noChangeArrowheads="1"/>
            </p:cNvSpPr>
            <p:nvPr/>
          </p:nvSpPr>
          <p:spPr bwMode="auto">
            <a:xfrm>
              <a:off x="4069" y="375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0" name="Rectangle 5252"/>
            <p:cNvSpPr>
              <a:spLocks noChangeArrowheads="1"/>
            </p:cNvSpPr>
            <p:nvPr/>
          </p:nvSpPr>
          <p:spPr bwMode="auto">
            <a:xfrm>
              <a:off x="4071" y="375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1" name="Rectangle 5253"/>
            <p:cNvSpPr>
              <a:spLocks noChangeArrowheads="1"/>
            </p:cNvSpPr>
            <p:nvPr/>
          </p:nvSpPr>
          <p:spPr bwMode="auto">
            <a:xfrm>
              <a:off x="3925" y="3757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2" name="Rectangle 5254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3" name="Rectangle 5255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4" name="Rectangle 5256"/>
            <p:cNvSpPr>
              <a:spLocks noChangeArrowheads="1"/>
            </p:cNvSpPr>
            <p:nvPr/>
          </p:nvSpPr>
          <p:spPr bwMode="auto">
            <a:xfrm>
              <a:off x="393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5" name="Rectangle 5257"/>
            <p:cNvSpPr>
              <a:spLocks noChangeArrowheads="1"/>
            </p:cNvSpPr>
            <p:nvPr/>
          </p:nvSpPr>
          <p:spPr bwMode="auto">
            <a:xfrm>
              <a:off x="3951" y="3763"/>
              <a:ext cx="9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6" name="Rectangle 5258"/>
            <p:cNvSpPr>
              <a:spLocks noChangeArrowheads="1"/>
            </p:cNvSpPr>
            <p:nvPr/>
          </p:nvSpPr>
          <p:spPr bwMode="auto">
            <a:xfrm>
              <a:off x="3931" y="376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7" name="Rectangle 5259"/>
            <p:cNvSpPr>
              <a:spLocks noChangeArrowheads="1"/>
            </p:cNvSpPr>
            <p:nvPr/>
          </p:nvSpPr>
          <p:spPr bwMode="auto">
            <a:xfrm>
              <a:off x="3941" y="376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8" name="Rectangle 5260"/>
            <p:cNvSpPr>
              <a:spLocks noChangeArrowheads="1"/>
            </p:cNvSpPr>
            <p:nvPr/>
          </p:nvSpPr>
          <p:spPr bwMode="auto">
            <a:xfrm>
              <a:off x="394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9" name="Rectangle 5261"/>
            <p:cNvSpPr>
              <a:spLocks noChangeArrowheads="1"/>
            </p:cNvSpPr>
            <p:nvPr/>
          </p:nvSpPr>
          <p:spPr bwMode="auto">
            <a:xfrm>
              <a:off x="3951" y="3769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0" name="Freeform 5262"/>
            <p:cNvSpPr>
              <a:spLocks noEditPoints="1"/>
            </p:cNvSpPr>
            <p:nvPr/>
          </p:nvSpPr>
          <p:spPr bwMode="auto">
            <a:xfrm>
              <a:off x="3925" y="3813"/>
              <a:ext cx="149" cy="162"/>
            </a:xfrm>
            <a:custGeom>
              <a:avLst/>
              <a:gdLst/>
              <a:ahLst/>
              <a:cxnLst>
                <a:cxn ang="0">
                  <a:pos x="296" y="161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6" y="161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7"/>
                </a:cxn>
                <a:cxn ang="0">
                  <a:pos x="0" y="67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7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6" y="257"/>
                </a:cxn>
                <a:cxn ang="0">
                  <a:pos x="296" y="288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5">
                  <a:moveTo>
                    <a:pt x="296" y="161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6" y="161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7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6" y="257"/>
                  </a:lnTo>
                  <a:close/>
                  <a:moveTo>
                    <a:pt x="296" y="288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1" name="Freeform 5263"/>
            <p:cNvSpPr>
              <a:spLocks/>
            </p:cNvSpPr>
            <p:nvPr/>
          </p:nvSpPr>
          <p:spPr bwMode="auto">
            <a:xfrm>
              <a:off x="4045" y="389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3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6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6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3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6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6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2" name="Picture 5264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4045" y="3899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3" name="Rectangle 5265"/>
            <p:cNvSpPr>
              <a:spLocks noChangeArrowheads="1"/>
            </p:cNvSpPr>
            <p:nvPr/>
          </p:nvSpPr>
          <p:spPr bwMode="auto">
            <a:xfrm>
              <a:off x="4057" y="3779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4" name="Rectangle 5266"/>
            <p:cNvSpPr>
              <a:spLocks noChangeArrowheads="1"/>
            </p:cNvSpPr>
            <p:nvPr/>
          </p:nvSpPr>
          <p:spPr bwMode="auto">
            <a:xfrm>
              <a:off x="4055" y="3779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5" name="Freeform 5267"/>
            <p:cNvSpPr>
              <a:spLocks/>
            </p:cNvSpPr>
            <p:nvPr/>
          </p:nvSpPr>
          <p:spPr bwMode="auto">
            <a:xfrm>
              <a:off x="4051" y="3951"/>
              <a:ext cx="13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5" y="17"/>
                </a:cxn>
                <a:cxn ang="0">
                  <a:pos x="24" y="20"/>
                </a:cxn>
                <a:cxn ang="0">
                  <a:pos x="23" y="22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3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7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2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6" name="Picture 5268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4050" y="395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7" name="Freeform 5269"/>
            <p:cNvSpPr>
              <a:spLocks/>
            </p:cNvSpPr>
            <p:nvPr/>
          </p:nvSpPr>
          <p:spPr bwMode="auto">
            <a:xfrm>
              <a:off x="4054" y="3954"/>
              <a:ext cx="8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6"/>
                </a:cxn>
                <a:cxn ang="0">
                  <a:pos x="16" y="7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6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8" name="Picture 5270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479" name="Picture 5271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80" name="Freeform 5272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1" name="Freeform 5273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2" name="Freeform 5274"/>
            <p:cNvSpPr>
              <a:spLocks/>
            </p:cNvSpPr>
            <p:nvPr/>
          </p:nvSpPr>
          <p:spPr bwMode="auto">
            <a:xfrm>
              <a:off x="3911" y="3707"/>
              <a:ext cx="209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4" y="577"/>
                </a:cxn>
                <a:cxn ang="0">
                  <a:pos x="16" y="577"/>
                </a:cxn>
              </a:cxnLst>
              <a:rect l="0" t="0" r="r" b="b"/>
              <a:pathLst>
                <a:path w="418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4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3" name="Rectangle 5275"/>
            <p:cNvSpPr>
              <a:spLocks noChangeArrowheads="1"/>
            </p:cNvSpPr>
            <p:nvPr/>
          </p:nvSpPr>
          <p:spPr bwMode="auto">
            <a:xfrm>
              <a:off x="3966" y="401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484" name="Freeform 5276"/>
            <p:cNvSpPr>
              <a:spLocks noEditPoints="1"/>
            </p:cNvSpPr>
            <p:nvPr/>
          </p:nvSpPr>
          <p:spPr bwMode="auto">
            <a:xfrm>
              <a:off x="4828" y="3647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5" name="Freeform 5277"/>
            <p:cNvSpPr>
              <a:spLocks/>
            </p:cNvSpPr>
            <p:nvPr/>
          </p:nvSpPr>
          <p:spPr bwMode="auto">
            <a:xfrm>
              <a:off x="4996" y="3399"/>
              <a:ext cx="32" cy="280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3"/>
                </a:cxn>
                <a:cxn ang="0">
                  <a:pos x="0" y="561"/>
                </a:cxn>
              </a:cxnLst>
              <a:rect l="0" t="0" r="r" b="b"/>
              <a:pathLst>
                <a:path w="65" h="561">
                  <a:moveTo>
                    <a:pt x="0" y="561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3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6" name="Freeform 5278"/>
            <p:cNvSpPr>
              <a:spLocks/>
            </p:cNvSpPr>
            <p:nvPr/>
          </p:nvSpPr>
          <p:spPr bwMode="auto">
            <a:xfrm>
              <a:off x="4820" y="3399"/>
              <a:ext cx="208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3"/>
                </a:cxn>
                <a:cxn ang="0">
                  <a:pos x="0" y="63"/>
                </a:cxn>
              </a:cxnLst>
              <a:rect l="0" t="0" r="r" b="b"/>
              <a:pathLst>
                <a:path w="417" h="63">
                  <a:moveTo>
                    <a:pt x="0" y="63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7" name="Rectangle 5279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8" name="Rectangle 5280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9" name="Rectangle 5281"/>
            <p:cNvSpPr>
              <a:spLocks noChangeArrowheads="1"/>
            </p:cNvSpPr>
            <p:nvPr/>
          </p:nvSpPr>
          <p:spPr bwMode="auto">
            <a:xfrm>
              <a:off x="4833" y="3505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0" name="Rectangle 5282"/>
            <p:cNvSpPr>
              <a:spLocks noChangeArrowheads="1"/>
            </p:cNvSpPr>
            <p:nvPr/>
          </p:nvSpPr>
          <p:spPr bwMode="auto">
            <a:xfrm>
              <a:off x="4833" y="3505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1" name="Rectangle 5283"/>
            <p:cNvSpPr>
              <a:spLocks noChangeArrowheads="1"/>
            </p:cNvSpPr>
            <p:nvPr/>
          </p:nvSpPr>
          <p:spPr bwMode="auto">
            <a:xfrm>
              <a:off x="4833" y="3513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2" name="Rectangle 5284"/>
            <p:cNvSpPr>
              <a:spLocks noChangeArrowheads="1"/>
            </p:cNvSpPr>
            <p:nvPr/>
          </p:nvSpPr>
          <p:spPr bwMode="auto">
            <a:xfrm>
              <a:off x="4833" y="3520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3" name="Rectangle 5285"/>
            <p:cNvSpPr>
              <a:spLocks noChangeArrowheads="1"/>
            </p:cNvSpPr>
            <p:nvPr/>
          </p:nvSpPr>
          <p:spPr bwMode="auto">
            <a:xfrm>
              <a:off x="4833" y="3528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4" name="Rectangle 5286"/>
            <p:cNvSpPr>
              <a:spLocks noChangeArrowheads="1"/>
            </p:cNvSpPr>
            <p:nvPr/>
          </p:nvSpPr>
          <p:spPr bwMode="auto">
            <a:xfrm>
              <a:off x="4833" y="3537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5" name="Rectangle 5287"/>
            <p:cNvSpPr>
              <a:spLocks noChangeArrowheads="1"/>
            </p:cNvSpPr>
            <p:nvPr/>
          </p:nvSpPr>
          <p:spPr bwMode="auto">
            <a:xfrm>
              <a:off x="4833" y="3544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6" name="Rectangle 5288"/>
            <p:cNvSpPr>
              <a:spLocks noChangeArrowheads="1"/>
            </p:cNvSpPr>
            <p:nvPr/>
          </p:nvSpPr>
          <p:spPr bwMode="auto">
            <a:xfrm>
              <a:off x="4833" y="3553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7" name="Rectangle 5289"/>
            <p:cNvSpPr>
              <a:spLocks noChangeArrowheads="1"/>
            </p:cNvSpPr>
            <p:nvPr/>
          </p:nvSpPr>
          <p:spPr bwMode="auto">
            <a:xfrm>
              <a:off x="4833" y="3563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8" name="Rectangle 5290"/>
            <p:cNvSpPr>
              <a:spLocks noChangeArrowheads="1"/>
            </p:cNvSpPr>
            <p:nvPr/>
          </p:nvSpPr>
          <p:spPr bwMode="auto">
            <a:xfrm>
              <a:off x="4833" y="3570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9" name="Rectangle 5291"/>
            <p:cNvSpPr>
              <a:spLocks noChangeArrowheads="1"/>
            </p:cNvSpPr>
            <p:nvPr/>
          </p:nvSpPr>
          <p:spPr bwMode="auto">
            <a:xfrm>
              <a:off x="4833" y="3578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0" name="Rectangle 5292"/>
            <p:cNvSpPr>
              <a:spLocks noChangeArrowheads="1"/>
            </p:cNvSpPr>
            <p:nvPr/>
          </p:nvSpPr>
          <p:spPr bwMode="auto">
            <a:xfrm>
              <a:off x="4833" y="3588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1" name="Rectangle 5293"/>
            <p:cNvSpPr>
              <a:spLocks noChangeArrowheads="1"/>
            </p:cNvSpPr>
            <p:nvPr/>
          </p:nvSpPr>
          <p:spPr bwMode="auto">
            <a:xfrm>
              <a:off x="4833" y="3597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2" name="Rectangle 5294"/>
            <p:cNvSpPr>
              <a:spLocks noChangeArrowheads="1"/>
            </p:cNvSpPr>
            <p:nvPr/>
          </p:nvSpPr>
          <p:spPr bwMode="auto">
            <a:xfrm>
              <a:off x="4833" y="3604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3" name="Rectangle 5295"/>
            <p:cNvSpPr>
              <a:spLocks noChangeArrowheads="1"/>
            </p:cNvSpPr>
            <p:nvPr/>
          </p:nvSpPr>
          <p:spPr bwMode="auto">
            <a:xfrm>
              <a:off x="4833" y="3613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4" name="Rectangle 5296"/>
            <p:cNvSpPr>
              <a:spLocks noChangeArrowheads="1"/>
            </p:cNvSpPr>
            <p:nvPr/>
          </p:nvSpPr>
          <p:spPr bwMode="auto">
            <a:xfrm>
              <a:off x="4833" y="3621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5" name="Rectangle 5297"/>
            <p:cNvSpPr>
              <a:spLocks noChangeArrowheads="1"/>
            </p:cNvSpPr>
            <p:nvPr/>
          </p:nvSpPr>
          <p:spPr bwMode="auto">
            <a:xfrm>
              <a:off x="4833" y="3628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6" name="Rectangle 5298"/>
            <p:cNvSpPr>
              <a:spLocks noChangeArrowheads="1"/>
            </p:cNvSpPr>
            <p:nvPr/>
          </p:nvSpPr>
          <p:spPr bwMode="auto">
            <a:xfrm>
              <a:off x="4833" y="3638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7" name="Rectangle 5299"/>
            <p:cNvSpPr>
              <a:spLocks noChangeArrowheads="1"/>
            </p:cNvSpPr>
            <p:nvPr/>
          </p:nvSpPr>
          <p:spPr bwMode="auto">
            <a:xfrm>
              <a:off x="4833" y="3647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8" name="Rectangle 5300"/>
            <p:cNvSpPr>
              <a:spLocks noChangeArrowheads="1"/>
            </p:cNvSpPr>
            <p:nvPr/>
          </p:nvSpPr>
          <p:spPr bwMode="auto">
            <a:xfrm>
              <a:off x="4833" y="3654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9" name="Rectangle 5301"/>
            <p:cNvSpPr>
              <a:spLocks noChangeArrowheads="1"/>
            </p:cNvSpPr>
            <p:nvPr/>
          </p:nvSpPr>
          <p:spPr bwMode="auto">
            <a:xfrm>
              <a:off x="4833" y="3663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0" name="Rectangle 5302"/>
            <p:cNvSpPr>
              <a:spLocks noChangeArrowheads="1"/>
            </p:cNvSpPr>
            <p:nvPr/>
          </p:nvSpPr>
          <p:spPr bwMode="auto">
            <a:xfrm>
              <a:off x="4833" y="3586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1" name="Rectangle 5303"/>
            <p:cNvSpPr>
              <a:spLocks noChangeArrowheads="1"/>
            </p:cNvSpPr>
            <p:nvPr/>
          </p:nvSpPr>
          <p:spPr bwMode="auto">
            <a:xfrm>
              <a:off x="4834" y="3586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2" name="Rectangle 5304"/>
            <p:cNvSpPr>
              <a:spLocks noChangeArrowheads="1"/>
            </p:cNvSpPr>
            <p:nvPr/>
          </p:nvSpPr>
          <p:spPr bwMode="auto">
            <a:xfrm>
              <a:off x="4840" y="3586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3" name="Rectangle 5305"/>
            <p:cNvSpPr>
              <a:spLocks noChangeArrowheads="1"/>
            </p:cNvSpPr>
            <p:nvPr/>
          </p:nvSpPr>
          <p:spPr bwMode="auto">
            <a:xfrm>
              <a:off x="4847" y="3586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4" name="Rectangle 5306"/>
            <p:cNvSpPr>
              <a:spLocks noChangeArrowheads="1"/>
            </p:cNvSpPr>
            <p:nvPr/>
          </p:nvSpPr>
          <p:spPr bwMode="auto">
            <a:xfrm>
              <a:off x="4853" y="3586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5" name="Rectangle 5307"/>
            <p:cNvSpPr>
              <a:spLocks noChangeArrowheads="1"/>
            </p:cNvSpPr>
            <p:nvPr/>
          </p:nvSpPr>
          <p:spPr bwMode="auto">
            <a:xfrm>
              <a:off x="4861" y="3586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6" name="Rectangle 5308"/>
            <p:cNvSpPr>
              <a:spLocks noChangeArrowheads="1"/>
            </p:cNvSpPr>
            <p:nvPr/>
          </p:nvSpPr>
          <p:spPr bwMode="auto">
            <a:xfrm>
              <a:off x="4867" y="3586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7" name="Rectangle 5309"/>
            <p:cNvSpPr>
              <a:spLocks noChangeArrowheads="1"/>
            </p:cNvSpPr>
            <p:nvPr/>
          </p:nvSpPr>
          <p:spPr bwMode="auto">
            <a:xfrm>
              <a:off x="4874" y="3586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8" name="Rectangle 5310"/>
            <p:cNvSpPr>
              <a:spLocks noChangeArrowheads="1"/>
            </p:cNvSpPr>
            <p:nvPr/>
          </p:nvSpPr>
          <p:spPr bwMode="auto">
            <a:xfrm>
              <a:off x="4883" y="3586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9" name="Rectangle 5311"/>
            <p:cNvSpPr>
              <a:spLocks noChangeArrowheads="1"/>
            </p:cNvSpPr>
            <p:nvPr/>
          </p:nvSpPr>
          <p:spPr bwMode="auto">
            <a:xfrm>
              <a:off x="4890" y="3586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0" name="Rectangle 5312"/>
            <p:cNvSpPr>
              <a:spLocks noChangeArrowheads="1"/>
            </p:cNvSpPr>
            <p:nvPr/>
          </p:nvSpPr>
          <p:spPr bwMode="auto">
            <a:xfrm>
              <a:off x="4896" y="3586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1" name="Rectangle 5313"/>
            <p:cNvSpPr>
              <a:spLocks noChangeArrowheads="1"/>
            </p:cNvSpPr>
            <p:nvPr/>
          </p:nvSpPr>
          <p:spPr bwMode="auto">
            <a:xfrm>
              <a:off x="4904" y="3586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2" name="Rectangle 5314"/>
            <p:cNvSpPr>
              <a:spLocks noChangeArrowheads="1"/>
            </p:cNvSpPr>
            <p:nvPr/>
          </p:nvSpPr>
          <p:spPr bwMode="auto">
            <a:xfrm>
              <a:off x="4912" y="3586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3" name="Rectangle 5315"/>
            <p:cNvSpPr>
              <a:spLocks noChangeArrowheads="1"/>
            </p:cNvSpPr>
            <p:nvPr/>
          </p:nvSpPr>
          <p:spPr bwMode="auto">
            <a:xfrm>
              <a:off x="4918" y="3586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4" name="Rectangle 5316"/>
            <p:cNvSpPr>
              <a:spLocks noChangeArrowheads="1"/>
            </p:cNvSpPr>
            <p:nvPr/>
          </p:nvSpPr>
          <p:spPr bwMode="auto">
            <a:xfrm>
              <a:off x="4926" y="3586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5" name="Rectangle 5317"/>
            <p:cNvSpPr>
              <a:spLocks noChangeArrowheads="1"/>
            </p:cNvSpPr>
            <p:nvPr/>
          </p:nvSpPr>
          <p:spPr bwMode="auto">
            <a:xfrm>
              <a:off x="4932" y="3586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6" name="Rectangle 5318"/>
            <p:cNvSpPr>
              <a:spLocks noChangeArrowheads="1"/>
            </p:cNvSpPr>
            <p:nvPr/>
          </p:nvSpPr>
          <p:spPr bwMode="auto">
            <a:xfrm>
              <a:off x="4938" y="3586"/>
              <a:ext cx="9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7" name="Rectangle 5319"/>
            <p:cNvSpPr>
              <a:spLocks noChangeArrowheads="1"/>
            </p:cNvSpPr>
            <p:nvPr/>
          </p:nvSpPr>
          <p:spPr bwMode="auto">
            <a:xfrm>
              <a:off x="4947" y="3586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8" name="Rectangle 5320"/>
            <p:cNvSpPr>
              <a:spLocks noChangeArrowheads="1"/>
            </p:cNvSpPr>
            <p:nvPr/>
          </p:nvSpPr>
          <p:spPr bwMode="auto">
            <a:xfrm>
              <a:off x="4955" y="3586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9" name="Rectangle 5321"/>
            <p:cNvSpPr>
              <a:spLocks noChangeArrowheads="1"/>
            </p:cNvSpPr>
            <p:nvPr/>
          </p:nvSpPr>
          <p:spPr bwMode="auto">
            <a:xfrm>
              <a:off x="4960" y="3586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0" name="Rectangle 5322"/>
            <p:cNvSpPr>
              <a:spLocks noChangeArrowheads="1"/>
            </p:cNvSpPr>
            <p:nvPr/>
          </p:nvSpPr>
          <p:spPr bwMode="auto">
            <a:xfrm>
              <a:off x="4968" y="3586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1" name="Rectangle 5323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2" name="Rectangle 5324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3" name="Rectangle 5325"/>
            <p:cNvSpPr>
              <a:spLocks noChangeArrowheads="1"/>
            </p:cNvSpPr>
            <p:nvPr/>
          </p:nvSpPr>
          <p:spPr bwMode="auto">
            <a:xfrm>
              <a:off x="4833" y="3444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4" name="Rectangle 5326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5" name="Rectangle 5327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6" name="Rectangle 5328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7" name="Rectangle 5329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8" name="Rectangle 5330"/>
            <p:cNvSpPr>
              <a:spLocks noChangeArrowheads="1"/>
            </p:cNvSpPr>
            <p:nvPr/>
          </p:nvSpPr>
          <p:spPr bwMode="auto">
            <a:xfrm>
              <a:off x="4833" y="3447"/>
              <a:ext cx="149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9" name="Rectangle 5331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0" name="Rectangle 5332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1" name="Rectangle 5333"/>
            <p:cNvSpPr>
              <a:spLocks noChangeArrowheads="1"/>
            </p:cNvSpPr>
            <p:nvPr/>
          </p:nvSpPr>
          <p:spPr bwMode="auto">
            <a:xfrm>
              <a:off x="4834" y="3443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2" name="Rectangle 5334"/>
            <p:cNvSpPr>
              <a:spLocks noChangeArrowheads="1"/>
            </p:cNvSpPr>
            <p:nvPr/>
          </p:nvSpPr>
          <p:spPr bwMode="auto">
            <a:xfrm>
              <a:off x="4833" y="3448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3" name="Rectangle 5335"/>
            <p:cNvSpPr>
              <a:spLocks noChangeArrowheads="1"/>
            </p:cNvSpPr>
            <p:nvPr/>
          </p:nvSpPr>
          <p:spPr bwMode="auto">
            <a:xfrm>
              <a:off x="4835" y="3448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4" name="Rectangle 5336"/>
            <p:cNvSpPr>
              <a:spLocks noChangeArrowheads="1"/>
            </p:cNvSpPr>
            <p:nvPr/>
          </p:nvSpPr>
          <p:spPr bwMode="auto">
            <a:xfrm>
              <a:off x="4837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5" name="Rectangle 5337"/>
            <p:cNvSpPr>
              <a:spLocks noChangeArrowheads="1"/>
            </p:cNvSpPr>
            <p:nvPr/>
          </p:nvSpPr>
          <p:spPr bwMode="auto">
            <a:xfrm>
              <a:off x="4839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6" name="Rectangle 5338"/>
            <p:cNvSpPr>
              <a:spLocks noChangeArrowheads="1"/>
            </p:cNvSpPr>
            <p:nvPr/>
          </p:nvSpPr>
          <p:spPr bwMode="auto">
            <a:xfrm>
              <a:off x="4841" y="3448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7" name="Rectangle 5339"/>
            <p:cNvSpPr>
              <a:spLocks noChangeArrowheads="1"/>
            </p:cNvSpPr>
            <p:nvPr/>
          </p:nvSpPr>
          <p:spPr bwMode="auto">
            <a:xfrm>
              <a:off x="4843" y="3448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8" name="Rectangle 5340"/>
            <p:cNvSpPr>
              <a:spLocks noChangeArrowheads="1"/>
            </p:cNvSpPr>
            <p:nvPr/>
          </p:nvSpPr>
          <p:spPr bwMode="auto">
            <a:xfrm>
              <a:off x="4845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9" name="Rectangle 5341"/>
            <p:cNvSpPr>
              <a:spLocks noChangeArrowheads="1"/>
            </p:cNvSpPr>
            <p:nvPr/>
          </p:nvSpPr>
          <p:spPr bwMode="auto">
            <a:xfrm>
              <a:off x="4847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0" name="Rectangle 5342"/>
            <p:cNvSpPr>
              <a:spLocks noChangeArrowheads="1"/>
            </p:cNvSpPr>
            <p:nvPr/>
          </p:nvSpPr>
          <p:spPr bwMode="auto">
            <a:xfrm>
              <a:off x="4849" y="3448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1" name="Rectangle 5343"/>
            <p:cNvSpPr>
              <a:spLocks noChangeArrowheads="1"/>
            </p:cNvSpPr>
            <p:nvPr/>
          </p:nvSpPr>
          <p:spPr bwMode="auto">
            <a:xfrm>
              <a:off x="4851" y="3448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2" name="Rectangle 5344"/>
            <p:cNvSpPr>
              <a:spLocks noChangeArrowheads="1"/>
            </p:cNvSpPr>
            <p:nvPr/>
          </p:nvSpPr>
          <p:spPr bwMode="auto">
            <a:xfrm>
              <a:off x="4853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3" name="Rectangle 5345"/>
            <p:cNvSpPr>
              <a:spLocks noChangeArrowheads="1"/>
            </p:cNvSpPr>
            <p:nvPr/>
          </p:nvSpPr>
          <p:spPr bwMode="auto">
            <a:xfrm>
              <a:off x="4855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4" name="Rectangle 5346"/>
            <p:cNvSpPr>
              <a:spLocks noChangeArrowheads="1"/>
            </p:cNvSpPr>
            <p:nvPr/>
          </p:nvSpPr>
          <p:spPr bwMode="auto">
            <a:xfrm>
              <a:off x="4857" y="3448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5" name="Rectangle 5347"/>
            <p:cNvSpPr>
              <a:spLocks noChangeArrowheads="1"/>
            </p:cNvSpPr>
            <p:nvPr/>
          </p:nvSpPr>
          <p:spPr bwMode="auto">
            <a:xfrm>
              <a:off x="4859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6" name="Rectangle 5348"/>
            <p:cNvSpPr>
              <a:spLocks noChangeArrowheads="1"/>
            </p:cNvSpPr>
            <p:nvPr/>
          </p:nvSpPr>
          <p:spPr bwMode="auto">
            <a:xfrm>
              <a:off x="4861" y="3448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7" name="Rectangle 5349"/>
            <p:cNvSpPr>
              <a:spLocks noChangeArrowheads="1"/>
            </p:cNvSpPr>
            <p:nvPr/>
          </p:nvSpPr>
          <p:spPr bwMode="auto">
            <a:xfrm>
              <a:off x="4862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8" name="Rectangle 5350"/>
            <p:cNvSpPr>
              <a:spLocks noChangeArrowheads="1"/>
            </p:cNvSpPr>
            <p:nvPr/>
          </p:nvSpPr>
          <p:spPr bwMode="auto">
            <a:xfrm>
              <a:off x="4864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9" name="Rectangle 5351"/>
            <p:cNvSpPr>
              <a:spLocks noChangeArrowheads="1"/>
            </p:cNvSpPr>
            <p:nvPr/>
          </p:nvSpPr>
          <p:spPr bwMode="auto">
            <a:xfrm>
              <a:off x="4866" y="3448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0" name="Rectangle 5352"/>
            <p:cNvSpPr>
              <a:spLocks noChangeArrowheads="1"/>
            </p:cNvSpPr>
            <p:nvPr/>
          </p:nvSpPr>
          <p:spPr bwMode="auto">
            <a:xfrm>
              <a:off x="4869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1" name="Rectangle 5353"/>
            <p:cNvSpPr>
              <a:spLocks noChangeArrowheads="1"/>
            </p:cNvSpPr>
            <p:nvPr/>
          </p:nvSpPr>
          <p:spPr bwMode="auto">
            <a:xfrm>
              <a:off x="4871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2" name="Rectangle 5354"/>
            <p:cNvSpPr>
              <a:spLocks noChangeArrowheads="1"/>
            </p:cNvSpPr>
            <p:nvPr/>
          </p:nvSpPr>
          <p:spPr bwMode="auto">
            <a:xfrm>
              <a:off x="4873" y="3448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3" name="Rectangle 5355"/>
            <p:cNvSpPr>
              <a:spLocks noChangeArrowheads="1"/>
            </p:cNvSpPr>
            <p:nvPr/>
          </p:nvSpPr>
          <p:spPr bwMode="auto">
            <a:xfrm>
              <a:off x="4874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4" name="Rectangle 5356"/>
            <p:cNvSpPr>
              <a:spLocks noChangeArrowheads="1"/>
            </p:cNvSpPr>
            <p:nvPr/>
          </p:nvSpPr>
          <p:spPr bwMode="auto">
            <a:xfrm>
              <a:off x="4876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5" name="Rectangle 5357"/>
            <p:cNvSpPr>
              <a:spLocks noChangeArrowheads="1"/>
            </p:cNvSpPr>
            <p:nvPr/>
          </p:nvSpPr>
          <p:spPr bwMode="auto">
            <a:xfrm>
              <a:off x="4878" y="3448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6" name="Rectangle 5358"/>
            <p:cNvSpPr>
              <a:spLocks noChangeArrowheads="1"/>
            </p:cNvSpPr>
            <p:nvPr/>
          </p:nvSpPr>
          <p:spPr bwMode="auto">
            <a:xfrm>
              <a:off x="4880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7" name="Rectangle 5359"/>
            <p:cNvSpPr>
              <a:spLocks noChangeArrowheads="1"/>
            </p:cNvSpPr>
            <p:nvPr/>
          </p:nvSpPr>
          <p:spPr bwMode="auto">
            <a:xfrm>
              <a:off x="4882" y="3448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8" name="Rectangle 5360"/>
            <p:cNvSpPr>
              <a:spLocks noChangeArrowheads="1"/>
            </p:cNvSpPr>
            <p:nvPr/>
          </p:nvSpPr>
          <p:spPr bwMode="auto">
            <a:xfrm>
              <a:off x="4884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9" name="Rectangle 5361"/>
            <p:cNvSpPr>
              <a:spLocks noChangeArrowheads="1"/>
            </p:cNvSpPr>
            <p:nvPr/>
          </p:nvSpPr>
          <p:spPr bwMode="auto">
            <a:xfrm>
              <a:off x="4886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0" name="Rectangle 5362"/>
            <p:cNvSpPr>
              <a:spLocks noChangeArrowheads="1"/>
            </p:cNvSpPr>
            <p:nvPr/>
          </p:nvSpPr>
          <p:spPr bwMode="auto">
            <a:xfrm>
              <a:off x="4888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1" name="Rectangle 5363"/>
            <p:cNvSpPr>
              <a:spLocks noChangeArrowheads="1"/>
            </p:cNvSpPr>
            <p:nvPr/>
          </p:nvSpPr>
          <p:spPr bwMode="auto">
            <a:xfrm>
              <a:off x="4890" y="3448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2" name="Rectangle 5364"/>
            <p:cNvSpPr>
              <a:spLocks noChangeArrowheads="1"/>
            </p:cNvSpPr>
            <p:nvPr/>
          </p:nvSpPr>
          <p:spPr bwMode="auto">
            <a:xfrm>
              <a:off x="4892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3" name="Rectangle 5365"/>
            <p:cNvSpPr>
              <a:spLocks noChangeArrowheads="1"/>
            </p:cNvSpPr>
            <p:nvPr/>
          </p:nvSpPr>
          <p:spPr bwMode="auto">
            <a:xfrm>
              <a:off x="4894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4" name="Rectangle 5366"/>
            <p:cNvSpPr>
              <a:spLocks noChangeArrowheads="1"/>
            </p:cNvSpPr>
            <p:nvPr/>
          </p:nvSpPr>
          <p:spPr bwMode="auto">
            <a:xfrm>
              <a:off x="4896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5" name="Rectangle 5367"/>
            <p:cNvSpPr>
              <a:spLocks noChangeArrowheads="1"/>
            </p:cNvSpPr>
            <p:nvPr/>
          </p:nvSpPr>
          <p:spPr bwMode="auto">
            <a:xfrm>
              <a:off x="489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6" name="Rectangle 5368"/>
            <p:cNvSpPr>
              <a:spLocks noChangeArrowheads="1"/>
            </p:cNvSpPr>
            <p:nvPr/>
          </p:nvSpPr>
          <p:spPr bwMode="auto">
            <a:xfrm>
              <a:off x="4900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7" name="Rectangle 5369"/>
            <p:cNvSpPr>
              <a:spLocks noChangeArrowheads="1"/>
            </p:cNvSpPr>
            <p:nvPr/>
          </p:nvSpPr>
          <p:spPr bwMode="auto">
            <a:xfrm>
              <a:off x="4902" y="3448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8" name="Rectangle 5370"/>
            <p:cNvSpPr>
              <a:spLocks noChangeArrowheads="1"/>
            </p:cNvSpPr>
            <p:nvPr/>
          </p:nvSpPr>
          <p:spPr bwMode="auto">
            <a:xfrm>
              <a:off x="4903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9" name="Rectangle 5371"/>
            <p:cNvSpPr>
              <a:spLocks noChangeArrowheads="1"/>
            </p:cNvSpPr>
            <p:nvPr/>
          </p:nvSpPr>
          <p:spPr bwMode="auto">
            <a:xfrm>
              <a:off x="4905" y="3448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0" name="Rectangle 5372"/>
            <p:cNvSpPr>
              <a:spLocks noChangeArrowheads="1"/>
            </p:cNvSpPr>
            <p:nvPr/>
          </p:nvSpPr>
          <p:spPr bwMode="auto">
            <a:xfrm>
              <a:off x="4908" y="3448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1" name="Rectangle 5373"/>
            <p:cNvSpPr>
              <a:spLocks noChangeArrowheads="1"/>
            </p:cNvSpPr>
            <p:nvPr/>
          </p:nvSpPr>
          <p:spPr bwMode="auto">
            <a:xfrm>
              <a:off x="4910" y="3448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2" name="Rectangle 5374"/>
            <p:cNvSpPr>
              <a:spLocks noChangeArrowheads="1"/>
            </p:cNvSpPr>
            <p:nvPr/>
          </p:nvSpPr>
          <p:spPr bwMode="auto">
            <a:xfrm>
              <a:off x="4912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3" name="Rectangle 5375"/>
            <p:cNvSpPr>
              <a:spLocks noChangeArrowheads="1"/>
            </p:cNvSpPr>
            <p:nvPr/>
          </p:nvSpPr>
          <p:spPr bwMode="auto">
            <a:xfrm>
              <a:off x="4914" y="3448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4" name="Rectangle 5376"/>
            <p:cNvSpPr>
              <a:spLocks noChangeArrowheads="1"/>
            </p:cNvSpPr>
            <p:nvPr/>
          </p:nvSpPr>
          <p:spPr bwMode="auto">
            <a:xfrm>
              <a:off x="4916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5" name="Rectangle 5377"/>
            <p:cNvSpPr>
              <a:spLocks noChangeArrowheads="1"/>
            </p:cNvSpPr>
            <p:nvPr/>
          </p:nvSpPr>
          <p:spPr bwMode="auto">
            <a:xfrm>
              <a:off x="491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6" name="Rectangle 5378"/>
            <p:cNvSpPr>
              <a:spLocks noChangeArrowheads="1"/>
            </p:cNvSpPr>
            <p:nvPr/>
          </p:nvSpPr>
          <p:spPr bwMode="auto">
            <a:xfrm>
              <a:off x="4920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7" name="Rectangle 5379"/>
            <p:cNvSpPr>
              <a:spLocks noChangeArrowheads="1"/>
            </p:cNvSpPr>
            <p:nvPr/>
          </p:nvSpPr>
          <p:spPr bwMode="auto">
            <a:xfrm>
              <a:off x="4922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8" name="Rectangle 5380"/>
            <p:cNvSpPr>
              <a:spLocks noChangeArrowheads="1"/>
            </p:cNvSpPr>
            <p:nvPr/>
          </p:nvSpPr>
          <p:spPr bwMode="auto">
            <a:xfrm>
              <a:off x="4924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9" name="Rectangle 5381"/>
            <p:cNvSpPr>
              <a:spLocks noChangeArrowheads="1"/>
            </p:cNvSpPr>
            <p:nvPr/>
          </p:nvSpPr>
          <p:spPr bwMode="auto">
            <a:xfrm>
              <a:off x="4926" y="3448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0" name="Rectangle 5382"/>
            <p:cNvSpPr>
              <a:spLocks noChangeArrowheads="1"/>
            </p:cNvSpPr>
            <p:nvPr/>
          </p:nvSpPr>
          <p:spPr bwMode="auto">
            <a:xfrm>
              <a:off x="4927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1" name="Rectangle 5383"/>
            <p:cNvSpPr>
              <a:spLocks noChangeArrowheads="1"/>
            </p:cNvSpPr>
            <p:nvPr/>
          </p:nvSpPr>
          <p:spPr bwMode="auto">
            <a:xfrm>
              <a:off x="4929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2" name="Rectangle 5384"/>
            <p:cNvSpPr>
              <a:spLocks noChangeArrowheads="1"/>
            </p:cNvSpPr>
            <p:nvPr/>
          </p:nvSpPr>
          <p:spPr bwMode="auto">
            <a:xfrm>
              <a:off x="4931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3" name="Rectangle 5385"/>
            <p:cNvSpPr>
              <a:spLocks noChangeArrowheads="1"/>
            </p:cNvSpPr>
            <p:nvPr/>
          </p:nvSpPr>
          <p:spPr bwMode="auto">
            <a:xfrm>
              <a:off x="4933" y="3448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4" name="Rectangle 5386"/>
            <p:cNvSpPr>
              <a:spLocks noChangeArrowheads="1"/>
            </p:cNvSpPr>
            <p:nvPr/>
          </p:nvSpPr>
          <p:spPr bwMode="auto">
            <a:xfrm>
              <a:off x="4936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5" name="Rectangle 5387"/>
            <p:cNvSpPr>
              <a:spLocks noChangeArrowheads="1"/>
            </p:cNvSpPr>
            <p:nvPr/>
          </p:nvSpPr>
          <p:spPr bwMode="auto">
            <a:xfrm>
              <a:off x="4938" y="3448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6" name="Rectangle 5388"/>
            <p:cNvSpPr>
              <a:spLocks noChangeArrowheads="1"/>
            </p:cNvSpPr>
            <p:nvPr/>
          </p:nvSpPr>
          <p:spPr bwMode="auto">
            <a:xfrm>
              <a:off x="4939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7" name="Rectangle 5389"/>
            <p:cNvSpPr>
              <a:spLocks noChangeArrowheads="1"/>
            </p:cNvSpPr>
            <p:nvPr/>
          </p:nvSpPr>
          <p:spPr bwMode="auto">
            <a:xfrm>
              <a:off x="4941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8" name="Rectangle 5390"/>
            <p:cNvSpPr>
              <a:spLocks noChangeArrowheads="1"/>
            </p:cNvSpPr>
            <p:nvPr/>
          </p:nvSpPr>
          <p:spPr bwMode="auto">
            <a:xfrm>
              <a:off x="4943" y="3448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9" name="Rectangle 5391"/>
            <p:cNvSpPr>
              <a:spLocks noChangeArrowheads="1"/>
            </p:cNvSpPr>
            <p:nvPr/>
          </p:nvSpPr>
          <p:spPr bwMode="auto">
            <a:xfrm>
              <a:off x="4945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0" name="Rectangle 5392"/>
            <p:cNvSpPr>
              <a:spLocks noChangeArrowheads="1"/>
            </p:cNvSpPr>
            <p:nvPr/>
          </p:nvSpPr>
          <p:spPr bwMode="auto">
            <a:xfrm>
              <a:off x="4947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1" name="Rectangle 5393"/>
            <p:cNvSpPr>
              <a:spLocks noChangeArrowheads="1"/>
            </p:cNvSpPr>
            <p:nvPr/>
          </p:nvSpPr>
          <p:spPr bwMode="auto">
            <a:xfrm>
              <a:off x="4949" y="3448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2" name="Rectangle 5394"/>
            <p:cNvSpPr>
              <a:spLocks noChangeArrowheads="1"/>
            </p:cNvSpPr>
            <p:nvPr/>
          </p:nvSpPr>
          <p:spPr bwMode="auto">
            <a:xfrm>
              <a:off x="4951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3" name="Rectangle 5395"/>
            <p:cNvSpPr>
              <a:spLocks noChangeArrowheads="1"/>
            </p:cNvSpPr>
            <p:nvPr/>
          </p:nvSpPr>
          <p:spPr bwMode="auto">
            <a:xfrm>
              <a:off x="4953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4" name="Rectangle 5396"/>
            <p:cNvSpPr>
              <a:spLocks noChangeArrowheads="1"/>
            </p:cNvSpPr>
            <p:nvPr/>
          </p:nvSpPr>
          <p:spPr bwMode="auto">
            <a:xfrm>
              <a:off x="4955" y="3448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5" name="Rectangle 5397"/>
            <p:cNvSpPr>
              <a:spLocks noChangeArrowheads="1"/>
            </p:cNvSpPr>
            <p:nvPr/>
          </p:nvSpPr>
          <p:spPr bwMode="auto">
            <a:xfrm>
              <a:off x="4957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6" name="Rectangle 5398"/>
            <p:cNvSpPr>
              <a:spLocks noChangeArrowheads="1"/>
            </p:cNvSpPr>
            <p:nvPr/>
          </p:nvSpPr>
          <p:spPr bwMode="auto">
            <a:xfrm>
              <a:off x="4959" y="3448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7" name="Rectangle 5399"/>
            <p:cNvSpPr>
              <a:spLocks noChangeArrowheads="1"/>
            </p:cNvSpPr>
            <p:nvPr/>
          </p:nvSpPr>
          <p:spPr bwMode="auto">
            <a:xfrm>
              <a:off x="4960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8" name="Rectangle 5400"/>
            <p:cNvSpPr>
              <a:spLocks noChangeArrowheads="1"/>
            </p:cNvSpPr>
            <p:nvPr/>
          </p:nvSpPr>
          <p:spPr bwMode="auto">
            <a:xfrm>
              <a:off x="4962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9" name="Rectangle 5401"/>
            <p:cNvSpPr>
              <a:spLocks noChangeArrowheads="1"/>
            </p:cNvSpPr>
            <p:nvPr/>
          </p:nvSpPr>
          <p:spPr bwMode="auto">
            <a:xfrm>
              <a:off x="4964" y="3448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0" name="Rectangle 5402"/>
            <p:cNvSpPr>
              <a:spLocks noChangeArrowheads="1"/>
            </p:cNvSpPr>
            <p:nvPr/>
          </p:nvSpPr>
          <p:spPr bwMode="auto">
            <a:xfrm>
              <a:off x="4967" y="3448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1" name="Rectangle 5403"/>
            <p:cNvSpPr>
              <a:spLocks noChangeArrowheads="1"/>
            </p:cNvSpPr>
            <p:nvPr/>
          </p:nvSpPr>
          <p:spPr bwMode="auto">
            <a:xfrm>
              <a:off x="4968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2" name="Rectangle 5404"/>
            <p:cNvSpPr>
              <a:spLocks noChangeArrowheads="1"/>
            </p:cNvSpPr>
            <p:nvPr/>
          </p:nvSpPr>
          <p:spPr bwMode="auto">
            <a:xfrm>
              <a:off x="4970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3" name="Rectangle 5405"/>
            <p:cNvSpPr>
              <a:spLocks noChangeArrowheads="1"/>
            </p:cNvSpPr>
            <p:nvPr/>
          </p:nvSpPr>
          <p:spPr bwMode="auto">
            <a:xfrm>
              <a:off x="4972" y="3448"/>
              <a:ext cx="3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4" name="Rectangle 5406"/>
            <p:cNvSpPr>
              <a:spLocks noChangeArrowheads="1"/>
            </p:cNvSpPr>
            <p:nvPr/>
          </p:nvSpPr>
          <p:spPr bwMode="auto">
            <a:xfrm>
              <a:off x="4975" y="3448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5" name="Rectangle 5407"/>
            <p:cNvSpPr>
              <a:spLocks noChangeArrowheads="1"/>
            </p:cNvSpPr>
            <p:nvPr/>
          </p:nvSpPr>
          <p:spPr bwMode="auto">
            <a:xfrm>
              <a:off x="4976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6" name="Rectangle 5408"/>
            <p:cNvSpPr>
              <a:spLocks noChangeArrowheads="1"/>
            </p:cNvSpPr>
            <p:nvPr/>
          </p:nvSpPr>
          <p:spPr bwMode="auto">
            <a:xfrm>
              <a:off x="4978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7" name="Rectangle 5409"/>
            <p:cNvSpPr>
              <a:spLocks noChangeArrowheads="1"/>
            </p:cNvSpPr>
            <p:nvPr/>
          </p:nvSpPr>
          <p:spPr bwMode="auto">
            <a:xfrm>
              <a:off x="4980" y="3448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8" name="Rectangle 5410"/>
            <p:cNvSpPr>
              <a:spLocks noChangeArrowheads="1"/>
            </p:cNvSpPr>
            <p:nvPr/>
          </p:nvSpPr>
          <p:spPr bwMode="auto">
            <a:xfrm>
              <a:off x="4834" y="3449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9" name="Rectangle 5411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0" name="Rectangle 5412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1" name="Rectangle 5413"/>
            <p:cNvSpPr>
              <a:spLocks noChangeArrowheads="1"/>
            </p:cNvSpPr>
            <p:nvPr/>
          </p:nvSpPr>
          <p:spPr bwMode="auto">
            <a:xfrm>
              <a:off x="484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2" name="Rectangle 5414"/>
            <p:cNvSpPr>
              <a:spLocks noChangeArrowheads="1"/>
            </p:cNvSpPr>
            <p:nvPr/>
          </p:nvSpPr>
          <p:spPr bwMode="auto">
            <a:xfrm>
              <a:off x="4860" y="34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3" name="Rectangle 5415"/>
            <p:cNvSpPr>
              <a:spLocks noChangeArrowheads="1"/>
            </p:cNvSpPr>
            <p:nvPr/>
          </p:nvSpPr>
          <p:spPr bwMode="auto">
            <a:xfrm>
              <a:off x="484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4" name="Rectangle 5416"/>
            <p:cNvSpPr>
              <a:spLocks noChangeArrowheads="1"/>
            </p:cNvSpPr>
            <p:nvPr/>
          </p:nvSpPr>
          <p:spPr bwMode="auto">
            <a:xfrm>
              <a:off x="4850" y="3461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5" name="Rectangle 5417"/>
            <p:cNvSpPr>
              <a:spLocks noChangeArrowheads="1"/>
            </p:cNvSpPr>
            <p:nvPr/>
          </p:nvSpPr>
          <p:spPr bwMode="auto">
            <a:xfrm>
              <a:off x="485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6" name="Rectangle 5418"/>
            <p:cNvSpPr>
              <a:spLocks noChangeArrowheads="1"/>
            </p:cNvSpPr>
            <p:nvPr/>
          </p:nvSpPr>
          <p:spPr bwMode="auto">
            <a:xfrm>
              <a:off x="486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7" name="Freeform 5419"/>
            <p:cNvSpPr>
              <a:spLocks noEditPoints="1"/>
            </p:cNvSpPr>
            <p:nvPr/>
          </p:nvSpPr>
          <p:spPr bwMode="auto">
            <a:xfrm>
              <a:off x="4834" y="3505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9"/>
                </a:cxn>
                <a:cxn ang="0">
                  <a:pos x="0" y="69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9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420"/>
          <p:cNvGrpSpPr>
            <a:grpSpLocks/>
          </p:cNvGrpSpPr>
          <p:nvPr/>
        </p:nvGrpSpPr>
        <p:grpSpPr bwMode="auto">
          <a:xfrm>
            <a:off x="8466138" y="1976438"/>
            <a:ext cx="330200" cy="457200"/>
            <a:chOff x="5777" y="1245"/>
            <a:chExt cx="226" cy="288"/>
          </a:xfrm>
        </p:grpSpPr>
        <p:sp>
          <p:nvSpPr>
            <p:cNvPr id="355629" name="Freeform 5421"/>
            <p:cNvSpPr>
              <a:spLocks noEditPoints="1"/>
            </p:cNvSpPr>
            <p:nvPr/>
          </p:nvSpPr>
          <p:spPr bwMode="auto">
            <a:xfrm>
              <a:off x="5786" y="1493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9" y="80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9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9" y="80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9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0" name="Freeform 5422"/>
            <p:cNvSpPr>
              <a:spLocks/>
            </p:cNvSpPr>
            <p:nvPr/>
          </p:nvSpPr>
          <p:spPr bwMode="auto">
            <a:xfrm>
              <a:off x="5968" y="1245"/>
              <a:ext cx="35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1" name="Freeform 5423"/>
            <p:cNvSpPr>
              <a:spLocks/>
            </p:cNvSpPr>
            <p:nvPr/>
          </p:nvSpPr>
          <p:spPr bwMode="auto">
            <a:xfrm>
              <a:off x="5777" y="1245"/>
              <a:ext cx="226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2" name="Rectangle 5424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3" name="Rectangle 5425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4" name="Rectangle 5426"/>
            <p:cNvSpPr>
              <a:spLocks noChangeArrowheads="1"/>
            </p:cNvSpPr>
            <p:nvPr/>
          </p:nvSpPr>
          <p:spPr bwMode="auto">
            <a:xfrm>
              <a:off x="5791" y="1351"/>
              <a:ext cx="162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5" name="Rectangle 5427"/>
            <p:cNvSpPr>
              <a:spLocks noChangeArrowheads="1"/>
            </p:cNvSpPr>
            <p:nvPr/>
          </p:nvSpPr>
          <p:spPr bwMode="auto">
            <a:xfrm>
              <a:off x="5791" y="1358"/>
              <a:ext cx="162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6" name="Rectangle 5428"/>
            <p:cNvSpPr>
              <a:spLocks noChangeArrowheads="1"/>
            </p:cNvSpPr>
            <p:nvPr/>
          </p:nvSpPr>
          <p:spPr bwMode="auto">
            <a:xfrm>
              <a:off x="5791" y="1366"/>
              <a:ext cx="162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7" name="Rectangle 5429"/>
            <p:cNvSpPr>
              <a:spLocks noChangeArrowheads="1"/>
            </p:cNvSpPr>
            <p:nvPr/>
          </p:nvSpPr>
          <p:spPr bwMode="auto">
            <a:xfrm>
              <a:off x="5791" y="1373"/>
              <a:ext cx="162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8" name="Rectangle 5430"/>
            <p:cNvSpPr>
              <a:spLocks noChangeArrowheads="1"/>
            </p:cNvSpPr>
            <p:nvPr/>
          </p:nvSpPr>
          <p:spPr bwMode="auto">
            <a:xfrm>
              <a:off x="5791" y="1383"/>
              <a:ext cx="162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9" name="Rectangle 5431"/>
            <p:cNvSpPr>
              <a:spLocks noChangeArrowheads="1"/>
            </p:cNvSpPr>
            <p:nvPr/>
          </p:nvSpPr>
          <p:spPr bwMode="auto">
            <a:xfrm>
              <a:off x="5791" y="1389"/>
              <a:ext cx="162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0" name="Rectangle 5432"/>
            <p:cNvSpPr>
              <a:spLocks noChangeArrowheads="1"/>
            </p:cNvSpPr>
            <p:nvPr/>
          </p:nvSpPr>
          <p:spPr bwMode="auto">
            <a:xfrm>
              <a:off x="5791" y="1399"/>
              <a:ext cx="162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1" name="Rectangle 5433"/>
            <p:cNvSpPr>
              <a:spLocks noChangeArrowheads="1"/>
            </p:cNvSpPr>
            <p:nvPr/>
          </p:nvSpPr>
          <p:spPr bwMode="auto">
            <a:xfrm>
              <a:off x="5791" y="1409"/>
              <a:ext cx="162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2" name="Rectangle 5434"/>
            <p:cNvSpPr>
              <a:spLocks noChangeArrowheads="1"/>
            </p:cNvSpPr>
            <p:nvPr/>
          </p:nvSpPr>
          <p:spPr bwMode="auto">
            <a:xfrm>
              <a:off x="5791" y="1416"/>
              <a:ext cx="162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3" name="Rectangle 5435"/>
            <p:cNvSpPr>
              <a:spLocks noChangeArrowheads="1"/>
            </p:cNvSpPr>
            <p:nvPr/>
          </p:nvSpPr>
          <p:spPr bwMode="auto">
            <a:xfrm>
              <a:off x="5791" y="1423"/>
              <a:ext cx="162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4" name="Rectangle 5436"/>
            <p:cNvSpPr>
              <a:spLocks noChangeArrowheads="1"/>
            </p:cNvSpPr>
            <p:nvPr/>
          </p:nvSpPr>
          <p:spPr bwMode="auto">
            <a:xfrm>
              <a:off x="5791" y="1433"/>
              <a:ext cx="162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5" name="Rectangle 5437"/>
            <p:cNvSpPr>
              <a:spLocks noChangeArrowheads="1"/>
            </p:cNvSpPr>
            <p:nvPr/>
          </p:nvSpPr>
          <p:spPr bwMode="auto">
            <a:xfrm>
              <a:off x="5791" y="1443"/>
              <a:ext cx="162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6" name="Rectangle 5438"/>
            <p:cNvSpPr>
              <a:spLocks noChangeArrowheads="1"/>
            </p:cNvSpPr>
            <p:nvPr/>
          </p:nvSpPr>
          <p:spPr bwMode="auto">
            <a:xfrm>
              <a:off x="5791" y="1449"/>
              <a:ext cx="162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7" name="Rectangle 5439"/>
            <p:cNvSpPr>
              <a:spLocks noChangeArrowheads="1"/>
            </p:cNvSpPr>
            <p:nvPr/>
          </p:nvSpPr>
          <p:spPr bwMode="auto">
            <a:xfrm>
              <a:off x="5791" y="1458"/>
              <a:ext cx="162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8" name="Rectangle 5440"/>
            <p:cNvSpPr>
              <a:spLocks noChangeArrowheads="1"/>
            </p:cNvSpPr>
            <p:nvPr/>
          </p:nvSpPr>
          <p:spPr bwMode="auto">
            <a:xfrm>
              <a:off x="5791" y="1466"/>
              <a:ext cx="162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9" name="Rectangle 5441"/>
            <p:cNvSpPr>
              <a:spLocks noChangeArrowheads="1"/>
            </p:cNvSpPr>
            <p:nvPr/>
          </p:nvSpPr>
          <p:spPr bwMode="auto">
            <a:xfrm>
              <a:off x="5791" y="1474"/>
              <a:ext cx="162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0" name="Rectangle 5442"/>
            <p:cNvSpPr>
              <a:spLocks noChangeArrowheads="1"/>
            </p:cNvSpPr>
            <p:nvPr/>
          </p:nvSpPr>
          <p:spPr bwMode="auto">
            <a:xfrm>
              <a:off x="5791" y="1484"/>
              <a:ext cx="162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1" name="Rectangle 5443"/>
            <p:cNvSpPr>
              <a:spLocks noChangeArrowheads="1"/>
            </p:cNvSpPr>
            <p:nvPr/>
          </p:nvSpPr>
          <p:spPr bwMode="auto">
            <a:xfrm>
              <a:off x="5791" y="1493"/>
              <a:ext cx="162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2" name="Rectangle 5444"/>
            <p:cNvSpPr>
              <a:spLocks noChangeArrowheads="1"/>
            </p:cNvSpPr>
            <p:nvPr/>
          </p:nvSpPr>
          <p:spPr bwMode="auto">
            <a:xfrm>
              <a:off x="5791" y="1500"/>
              <a:ext cx="162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3" name="Rectangle 5445"/>
            <p:cNvSpPr>
              <a:spLocks noChangeArrowheads="1"/>
            </p:cNvSpPr>
            <p:nvPr/>
          </p:nvSpPr>
          <p:spPr bwMode="auto">
            <a:xfrm>
              <a:off x="5791" y="1508"/>
              <a:ext cx="162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4" name="Rectangle 5446"/>
            <p:cNvSpPr>
              <a:spLocks noChangeArrowheads="1"/>
            </p:cNvSpPr>
            <p:nvPr/>
          </p:nvSpPr>
          <p:spPr bwMode="auto">
            <a:xfrm>
              <a:off x="5791" y="1432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5" name="Rectangle 5447"/>
            <p:cNvSpPr>
              <a:spLocks noChangeArrowheads="1"/>
            </p:cNvSpPr>
            <p:nvPr/>
          </p:nvSpPr>
          <p:spPr bwMode="auto">
            <a:xfrm>
              <a:off x="5792" y="1432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6" name="Rectangle 5448"/>
            <p:cNvSpPr>
              <a:spLocks noChangeArrowheads="1"/>
            </p:cNvSpPr>
            <p:nvPr/>
          </p:nvSpPr>
          <p:spPr bwMode="auto">
            <a:xfrm>
              <a:off x="5799" y="1432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7" name="Rectangle 5449"/>
            <p:cNvSpPr>
              <a:spLocks noChangeArrowheads="1"/>
            </p:cNvSpPr>
            <p:nvPr/>
          </p:nvSpPr>
          <p:spPr bwMode="auto">
            <a:xfrm>
              <a:off x="5806" y="1432"/>
              <a:ext cx="7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8" name="Rectangle 5450"/>
            <p:cNvSpPr>
              <a:spLocks noChangeArrowheads="1"/>
            </p:cNvSpPr>
            <p:nvPr/>
          </p:nvSpPr>
          <p:spPr bwMode="auto">
            <a:xfrm>
              <a:off x="5813" y="1432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9" name="Rectangle 5451"/>
            <p:cNvSpPr>
              <a:spLocks noChangeArrowheads="1"/>
            </p:cNvSpPr>
            <p:nvPr/>
          </p:nvSpPr>
          <p:spPr bwMode="auto">
            <a:xfrm>
              <a:off x="5822" y="1432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0" name="Rectangle 5452"/>
            <p:cNvSpPr>
              <a:spLocks noChangeArrowheads="1"/>
            </p:cNvSpPr>
            <p:nvPr/>
          </p:nvSpPr>
          <p:spPr bwMode="auto">
            <a:xfrm>
              <a:off x="5828" y="1432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1" name="Rectangle 5453"/>
            <p:cNvSpPr>
              <a:spLocks noChangeArrowheads="1"/>
            </p:cNvSpPr>
            <p:nvPr/>
          </p:nvSpPr>
          <p:spPr bwMode="auto">
            <a:xfrm>
              <a:off x="5836" y="1432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2" name="Rectangle 5454"/>
            <p:cNvSpPr>
              <a:spLocks noChangeArrowheads="1"/>
            </p:cNvSpPr>
            <p:nvPr/>
          </p:nvSpPr>
          <p:spPr bwMode="auto">
            <a:xfrm>
              <a:off x="5845" y="1432"/>
              <a:ext cx="8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3" name="Rectangle 5455"/>
            <p:cNvSpPr>
              <a:spLocks noChangeArrowheads="1"/>
            </p:cNvSpPr>
            <p:nvPr/>
          </p:nvSpPr>
          <p:spPr bwMode="auto">
            <a:xfrm>
              <a:off x="5853" y="1432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4" name="Rectangle 5456"/>
            <p:cNvSpPr>
              <a:spLocks noChangeArrowheads="1"/>
            </p:cNvSpPr>
            <p:nvPr/>
          </p:nvSpPr>
          <p:spPr bwMode="auto">
            <a:xfrm>
              <a:off x="5860" y="1432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5" name="Rectangle 5457"/>
            <p:cNvSpPr>
              <a:spLocks noChangeArrowheads="1"/>
            </p:cNvSpPr>
            <p:nvPr/>
          </p:nvSpPr>
          <p:spPr bwMode="auto">
            <a:xfrm>
              <a:off x="5868" y="1432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6" name="Rectangle 5458"/>
            <p:cNvSpPr>
              <a:spLocks noChangeArrowheads="1"/>
            </p:cNvSpPr>
            <p:nvPr/>
          </p:nvSpPr>
          <p:spPr bwMode="auto">
            <a:xfrm>
              <a:off x="5877" y="1432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7" name="Rectangle 5459"/>
            <p:cNvSpPr>
              <a:spLocks noChangeArrowheads="1"/>
            </p:cNvSpPr>
            <p:nvPr/>
          </p:nvSpPr>
          <p:spPr bwMode="auto">
            <a:xfrm>
              <a:off x="5883" y="1432"/>
              <a:ext cx="9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8" name="Rectangle 5460"/>
            <p:cNvSpPr>
              <a:spLocks noChangeArrowheads="1"/>
            </p:cNvSpPr>
            <p:nvPr/>
          </p:nvSpPr>
          <p:spPr bwMode="auto">
            <a:xfrm>
              <a:off x="5892" y="1432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9" name="Rectangle 5461"/>
            <p:cNvSpPr>
              <a:spLocks noChangeArrowheads="1"/>
            </p:cNvSpPr>
            <p:nvPr/>
          </p:nvSpPr>
          <p:spPr bwMode="auto">
            <a:xfrm>
              <a:off x="5899" y="1432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0" name="Rectangle 5462"/>
            <p:cNvSpPr>
              <a:spLocks noChangeArrowheads="1"/>
            </p:cNvSpPr>
            <p:nvPr/>
          </p:nvSpPr>
          <p:spPr bwMode="auto">
            <a:xfrm>
              <a:off x="5905" y="1432"/>
              <a:ext cx="10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1" name="Rectangle 5463"/>
            <p:cNvSpPr>
              <a:spLocks noChangeArrowheads="1"/>
            </p:cNvSpPr>
            <p:nvPr/>
          </p:nvSpPr>
          <p:spPr bwMode="auto">
            <a:xfrm>
              <a:off x="5915" y="1432"/>
              <a:ext cx="9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2" name="Rectangle 5464"/>
            <p:cNvSpPr>
              <a:spLocks noChangeArrowheads="1"/>
            </p:cNvSpPr>
            <p:nvPr/>
          </p:nvSpPr>
          <p:spPr bwMode="auto">
            <a:xfrm>
              <a:off x="5924" y="1432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3" name="Rectangle 5465"/>
            <p:cNvSpPr>
              <a:spLocks noChangeArrowheads="1"/>
            </p:cNvSpPr>
            <p:nvPr/>
          </p:nvSpPr>
          <p:spPr bwMode="auto">
            <a:xfrm>
              <a:off x="5929" y="1432"/>
              <a:ext cx="9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4" name="Rectangle 5466"/>
            <p:cNvSpPr>
              <a:spLocks noChangeArrowheads="1"/>
            </p:cNvSpPr>
            <p:nvPr/>
          </p:nvSpPr>
          <p:spPr bwMode="auto">
            <a:xfrm>
              <a:off x="5938" y="1432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5" name="Rectangle 5467"/>
            <p:cNvSpPr>
              <a:spLocks noChangeArrowheads="1"/>
            </p:cNvSpPr>
            <p:nvPr/>
          </p:nvSpPr>
          <p:spPr bwMode="auto">
            <a:xfrm>
              <a:off x="5791" y="1288"/>
              <a:ext cx="162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6" name="Rectangle 5468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7" name="Rectangle 5469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8" name="Rectangle 5470"/>
            <p:cNvSpPr>
              <a:spLocks noChangeArrowheads="1"/>
            </p:cNvSpPr>
            <p:nvPr/>
          </p:nvSpPr>
          <p:spPr bwMode="auto">
            <a:xfrm>
              <a:off x="5791" y="1290"/>
              <a:ext cx="162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9" name="Rectangle 5471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0" name="Rectangle 5472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1" name="Rectangle 5473"/>
            <p:cNvSpPr>
              <a:spLocks noChangeArrowheads="1"/>
            </p:cNvSpPr>
            <p:nvPr/>
          </p:nvSpPr>
          <p:spPr bwMode="auto">
            <a:xfrm>
              <a:off x="5791" y="1292"/>
              <a:ext cx="162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2" name="Rectangle 5474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3" name="Rectangle 5475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4" name="Rectangle 5476"/>
            <p:cNvSpPr>
              <a:spLocks noChangeArrowheads="1"/>
            </p:cNvSpPr>
            <p:nvPr/>
          </p:nvSpPr>
          <p:spPr bwMode="auto">
            <a:xfrm>
              <a:off x="5791" y="1294"/>
              <a:ext cx="162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5" name="Rectangle 5477"/>
            <p:cNvSpPr>
              <a:spLocks noChangeArrowheads="1"/>
            </p:cNvSpPr>
            <p:nvPr/>
          </p:nvSpPr>
          <p:spPr bwMode="auto">
            <a:xfrm>
              <a:off x="5792" y="1289"/>
              <a:ext cx="161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6" name="Rectangle 5478"/>
            <p:cNvSpPr>
              <a:spLocks noChangeArrowheads="1"/>
            </p:cNvSpPr>
            <p:nvPr/>
          </p:nvSpPr>
          <p:spPr bwMode="auto">
            <a:xfrm>
              <a:off x="5791" y="1294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7" name="Rectangle 5479"/>
            <p:cNvSpPr>
              <a:spLocks noChangeArrowheads="1"/>
            </p:cNvSpPr>
            <p:nvPr/>
          </p:nvSpPr>
          <p:spPr bwMode="auto">
            <a:xfrm>
              <a:off x="5793" y="1294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8" name="Rectangle 5480"/>
            <p:cNvSpPr>
              <a:spLocks noChangeArrowheads="1"/>
            </p:cNvSpPr>
            <p:nvPr/>
          </p:nvSpPr>
          <p:spPr bwMode="auto">
            <a:xfrm>
              <a:off x="5795" y="1294"/>
              <a:ext cx="3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9" name="Rectangle 5481"/>
            <p:cNvSpPr>
              <a:spLocks noChangeArrowheads="1"/>
            </p:cNvSpPr>
            <p:nvPr/>
          </p:nvSpPr>
          <p:spPr bwMode="auto">
            <a:xfrm>
              <a:off x="5798" y="1294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0" name="Rectangle 5482"/>
            <p:cNvSpPr>
              <a:spLocks noChangeArrowheads="1"/>
            </p:cNvSpPr>
            <p:nvPr/>
          </p:nvSpPr>
          <p:spPr bwMode="auto">
            <a:xfrm>
              <a:off x="5800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1" name="Rectangle 5483"/>
            <p:cNvSpPr>
              <a:spLocks noChangeArrowheads="1"/>
            </p:cNvSpPr>
            <p:nvPr/>
          </p:nvSpPr>
          <p:spPr bwMode="auto">
            <a:xfrm>
              <a:off x="580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2" name="Rectangle 5484"/>
            <p:cNvSpPr>
              <a:spLocks noChangeArrowheads="1"/>
            </p:cNvSpPr>
            <p:nvPr/>
          </p:nvSpPr>
          <p:spPr bwMode="auto">
            <a:xfrm>
              <a:off x="5804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3" name="Rectangle 5485"/>
            <p:cNvSpPr>
              <a:spLocks noChangeArrowheads="1"/>
            </p:cNvSpPr>
            <p:nvPr/>
          </p:nvSpPr>
          <p:spPr bwMode="auto">
            <a:xfrm>
              <a:off x="5806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4" name="Rectangle 5486"/>
            <p:cNvSpPr>
              <a:spLocks noChangeArrowheads="1"/>
            </p:cNvSpPr>
            <p:nvPr/>
          </p:nvSpPr>
          <p:spPr bwMode="auto">
            <a:xfrm>
              <a:off x="5808" y="1294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5" name="Rectangle 5487"/>
            <p:cNvSpPr>
              <a:spLocks noChangeArrowheads="1"/>
            </p:cNvSpPr>
            <p:nvPr/>
          </p:nvSpPr>
          <p:spPr bwMode="auto">
            <a:xfrm>
              <a:off x="5811" y="1294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6" name="Rectangle 5488"/>
            <p:cNvSpPr>
              <a:spLocks noChangeArrowheads="1"/>
            </p:cNvSpPr>
            <p:nvPr/>
          </p:nvSpPr>
          <p:spPr bwMode="auto">
            <a:xfrm>
              <a:off x="5813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7" name="Rectangle 5489"/>
            <p:cNvSpPr>
              <a:spLocks noChangeArrowheads="1"/>
            </p:cNvSpPr>
            <p:nvPr/>
          </p:nvSpPr>
          <p:spPr bwMode="auto">
            <a:xfrm>
              <a:off x="5815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8" name="Rectangle 5490"/>
            <p:cNvSpPr>
              <a:spLocks noChangeArrowheads="1"/>
            </p:cNvSpPr>
            <p:nvPr/>
          </p:nvSpPr>
          <p:spPr bwMode="auto">
            <a:xfrm>
              <a:off x="581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9" name="Rectangle 5491"/>
            <p:cNvSpPr>
              <a:spLocks noChangeArrowheads="1"/>
            </p:cNvSpPr>
            <p:nvPr/>
          </p:nvSpPr>
          <p:spPr bwMode="auto">
            <a:xfrm>
              <a:off x="5819" y="1294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0" name="Rectangle 5492"/>
            <p:cNvSpPr>
              <a:spLocks noChangeArrowheads="1"/>
            </p:cNvSpPr>
            <p:nvPr/>
          </p:nvSpPr>
          <p:spPr bwMode="auto">
            <a:xfrm>
              <a:off x="5822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1" name="Rectangle 5493"/>
            <p:cNvSpPr>
              <a:spLocks noChangeArrowheads="1"/>
            </p:cNvSpPr>
            <p:nvPr/>
          </p:nvSpPr>
          <p:spPr bwMode="auto">
            <a:xfrm>
              <a:off x="5823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2" name="Rectangle 5494"/>
            <p:cNvSpPr>
              <a:spLocks noChangeArrowheads="1"/>
            </p:cNvSpPr>
            <p:nvPr/>
          </p:nvSpPr>
          <p:spPr bwMode="auto">
            <a:xfrm>
              <a:off x="5825" y="1294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3" name="Rectangle 5495"/>
            <p:cNvSpPr>
              <a:spLocks noChangeArrowheads="1"/>
            </p:cNvSpPr>
            <p:nvPr/>
          </p:nvSpPr>
          <p:spPr bwMode="auto">
            <a:xfrm>
              <a:off x="582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4" name="Rectangle 5496"/>
            <p:cNvSpPr>
              <a:spLocks noChangeArrowheads="1"/>
            </p:cNvSpPr>
            <p:nvPr/>
          </p:nvSpPr>
          <p:spPr bwMode="auto">
            <a:xfrm>
              <a:off x="5829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5497"/>
          <p:cNvGrpSpPr>
            <a:grpSpLocks/>
          </p:cNvGrpSpPr>
          <p:nvPr/>
        </p:nvGrpSpPr>
        <p:grpSpPr bwMode="auto">
          <a:xfrm>
            <a:off x="8162925" y="793750"/>
            <a:ext cx="331788" cy="666750"/>
            <a:chOff x="5142" y="500"/>
            <a:chExt cx="209" cy="420"/>
          </a:xfrm>
        </p:grpSpPr>
        <p:sp>
          <p:nvSpPr>
            <p:cNvPr id="355706" name="Freeform 5498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7" name="Freeform 5499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8" name="Freeform 5500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9" name="Rectangle 5501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0" name="Rectangle 5502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1" name="Rectangle 5503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2" name="Rectangle 5504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3" name="Rectangle 5505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4" name="Rectangle 5506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5" name="Rectangle 5507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6" name="Rectangle 5508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7" name="Rectangle 5509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8" name="Rectangle 5510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9" name="Rectangle 5511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0" name="Rectangle 5512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1" name="Rectangle 5513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2" name="Rectangle 5514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3" name="Rectangle 5515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4" name="Rectangle 5516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5" name="Rectangle 5517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6" name="Rectangle 5518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7" name="Rectangle 5519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8" name="Rectangle 5520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9" name="Rectangle 5521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0" name="Rectangle 5522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1" name="Rectangle 5523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2" name="Rectangle 5524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3" name="Rectangle 5525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4" name="Rectangle 5526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5" name="Rectangle 5527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6" name="Rectangle 5528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7" name="Rectangle 5529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8" name="Rectangle 5530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9" name="Rectangle 5531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0" name="Rectangle 5532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1" name="Rectangle 5533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2" name="Rectangle 5534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3" name="Rectangle 5535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4" name="Rectangle 5536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5" name="Rectangle 5537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6" name="Rectangle 5538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7" name="Rectangle 5539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8" name="Rectangle 5540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9" name="Rectangle 5541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0" name="Rectangle 5542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1" name="Rectangle 5543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2" name="Rectangle 5544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3" name="Rectangle 5545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4" name="Rectangle 5546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5" name="Rectangle 5547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6" name="Rectangle 5548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7" name="Rectangle 5549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8" name="Rectangle 5550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9" name="Rectangle 5551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0" name="Rectangle 5552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1" name="Rectangle 5553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2" name="Rectangle 5554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3" name="Rectangle 5555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4" name="Rectangle 5556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5" name="Rectangle 5557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6" name="Rectangle 5558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7" name="Rectangle 5559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8" name="Rectangle 5560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9" name="Rectangle 5561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0" name="Rectangle 5562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1" name="Rectangle 5563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2" name="Rectangle 5564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3" name="Rectangle 5565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4" name="Rectangle 5566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5" name="Rectangle 5567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6" name="Rectangle 5568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7" name="Rectangle 5569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8" name="Rectangle 5570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9" name="Rectangle 5571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0" name="Rectangle 5572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1" name="Rectangle 5573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2" name="Rectangle 5574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3" name="Rectangle 5575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4" name="Rectangle 5576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5" name="Rectangle 5577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6" name="Rectangle 5578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7" name="Rectangle 5579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8" name="Rectangle 5580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9" name="Rectangle 5581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0" name="Rectangle 5582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1" name="Rectangle 5583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2" name="Rectangle 5584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3" name="Rectangle 5585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4" name="Rectangle 5586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5" name="Rectangle 5587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6" name="Rectangle 5588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7" name="Rectangle 5589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8" name="Rectangle 5590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9" name="Rectangle 5591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0" name="Rectangle 5592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1" name="Rectangle 5593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2" name="Rectangle 5594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3" name="Rectangle 5595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4" name="Rectangle 5596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5" name="Rectangle 5597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6" name="Rectangle 5598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7" name="Rectangle 5599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8" name="Rectangle 5600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9" name="Rectangle 5601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0" name="Rectangle 5602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1" name="Rectangle 5603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2" name="Rectangle 5604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3" name="Rectangle 5605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4" name="Rectangle 5606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5" name="Rectangle 5607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6" name="Rectangle 5608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7" name="Rectangle 5609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8" name="Rectangle 5610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9" name="Rectangle 5611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0" name="Rectangle 5612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1" name="Rectangle 5613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2" name="Rectangle 5614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3" name="Rectangle 5615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4" name="Rectangle 5616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5" name="Rectangle 5617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6" name="Rectangle 5618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7" name="Rectangle 5619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8" name="Rectangle 5620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9" name="Rectangle 5621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0" name="Rectangle 5622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1" name="Rectangle 5623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2" name="Rectangle 5624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3" name="Rectangle 5625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4" name="Rectangle 5626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5" name="Rectangle 5627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6" name="Rectangle 5628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7" name="Rectangle 5629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8" name="Rectangle 5630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9" name="Rectangle 5631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0" name="Rectangle 5632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1" name="Rectangle 5633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2" name="Rectangle 5634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3" name="Rectangle 5635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4" name="Rectangle 5636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5" name="Rectangle 5637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6" name="Rectangle 5638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7" name="Rectangle 5639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8" name="Rectangle 5640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9" name="Freeform 5641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0" name="Freeform 5642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1" name="Picture 5643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2" name="Rectangle 5644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3" name="Rectangle 5645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4" name="Freeform 5646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5" name="Picture 5647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6" name="Freeform 5648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7" name="Picture 5649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8" name="Freeform 5650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9" name="Freeform 5651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0" name="Freeform 5652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1" name="Rectangle 5653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sp>
        <p:nvSpPr>
          <p:cNvPr id="355862" name="Freeform 5654"/>
          <p:cNvSpPr>
            <a:spLocks noEditPoints="1"/>
          </p:cNvSpPr>
          <p:nvPr/>
        </p:nvSpPr>
        <p:spPr bwMode="auto">
          <a:xfrm>
            <a:off x="5221288" y="415925"/>
            <a:ext cx="312737" cy="63500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328" y="79"/>
              </a:cxn>
              <a:cxn ang="0">
                <a:pos x="328" y="64"/>
              </a:cxn>
              <a:cxn ang="0">
                <a:pos x="0" y="64"/>
              </a:cxn>
              <a:cxn ang="0">
                <a:pos x="0" y="79"/>
              </a:cxn>
              <a:cxn ang="0">
                <a:pos x="328" y="79"/>
              </a:cxn>
              <a:cxn ang="0">
                <a:pos x="392" y="15"/>
              </a:cxn>
              <a:cxn ang="0">
                <a:pos x="392" y="0"/>
              </a:cxn>
              <a:cxn ang="0">
                <a:pos x="328" y="64"/>
              </a:cxn>
              <a:cxn ang="0">
                <a:pos x="328" y="79"/>
              </a:cxn>
            </a:cxnLst>
            <a:rect l="0" t="0" r="r" b="b"/>
            <a:pathLst>
              <a:path w="392" h="79">
                <a:moveTo>
                  <a:pt x="0" y="79"/>
                </a:moveTo>
                <a:lnTo>
                  <a:pt x="328" y="79"/>
                </a:lnTo>
                <a:lnTo>
                  <a:pt x="328" y="64"/>
                </a:lnTo>
                <a:lnTo>
                  <a:pt x="0" y="64"/>
                </a:lnTo>
                <a:lnTo>
                  <a:pt x="0" y="79"/>
                </a:lnTo>
                <a:close/>
                <a:moveTo>
                  <a:pt x="328" y="79"/>
                </a:moveTo>
                <a:lnTo>
                  <a:pt x="392" y="15"/>
                </a:lnTo>
                <a:lnTo>
                  <a:pt x="392" y="0"/>
                </a:lnTo>
                <a:lnTo>
                  <a:pt x="328" y="64"/>
                </a:lnTo>
                <a:lnTo>
                  <a:pt x="328" y="79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3" name="Freeform 5655"/>
          <p:cNvSpPr>
            <a:spLocks/>
          </p:cNvSpPr>
          <p:nvPr/>
        </p:nvSpPr>
        <p:spPr bwMode="auto">
          <a:xfrm>
            <a:off x="5489575" y="20638"/>
            <a:ext cx="49213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3" y="497"/>
              </a:cxn>
              <a:cxn ang="0">
                <a:pos x="63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3" h="561">
                <a:moveTo>
                  <a:pt x="0" y="561"/>
                </a:moveTo>
                <a:lnTo>
                  <a:pt x="63" y="497"/>
                </a:lnTo>
                <a:lnTo>
                  <a:pt x="63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4" name="Freeform 5656"/>
          <p:cNvSpPr>
            <a:spLocks/>
          </p:cNvSpPr>
          <p:nvPr/>
        </p:nvSpPr>
        <p:spPr bwMode="auto">
          <a:xfrm>
            <a:off x="5208588" y="2063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354" y="64"/>
              </a:cxn>
              <a:cxn ang="0">
                <a:pos x="0" y="64"/>
              </a:cxn>
            </a:cxnLst>
            <a:rect l="0" t="0" r="r" b="b"/>
            <a:pathLst>
              <a:path w="417" h="64">
                <a:moveTo>
                  <a:pt x="0" y="64"/>
                </a:moveTo>
                <a:lnTo>
                  <a:pt x="65" y="0"/>
                </a:lnTo>
                <a:lnTo>
                  <a:pt x="417" y="0"/>
                </a:lnTo>
                <a:lnTo>
                  <a:pt x="354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5" name="Rectangle 5657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6" name="Rectangle 5658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7" name="Rectangle 5659"/>
          <p:cNvSpPr>
            <a:spLocks noChangeArrowheads="1"/>
          </p:cNvSpPr>
          <p:nvPr/>
        </p:nvSpPr>
        <p:spPr bwMode="auto">
          <a:xfrm>
            <a:off x="5230813" y="18891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8" name="Rectangle 5660"/>
          <p:cNvSpPr>
            <a:spLocks noChangeArrowheads="1"/>
          </p:cNvSpPr>
          <p:nvPr/>
        </p:nvSpPr>
        <p:spPr bwMode="auto">
          <a:xfrm>
            <a:off x="5230813" y="190500"/>
            <a:ext cx="234950" cy="11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9" name="Rectangle 5661"/>
          <p:cNvSpPr>
            <a:spLocks noChangeArrowheads="1"/>
          </p:cNvSpPr>
          <p:nvPr/>
        </p:nvSpPr>
        <p:spPr bwMode="auto">
          <a:xfrm>
            <a:off x="5230813" y="20161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0" name="Rectangle 5662"/>
          <p:cNvSpPr>
            <a:spLocks noChangeArrowheads="1"/>
          </p:cNvSpPr>
          <p:nvPr/>
        </p:nvSpPr>
        <p:spPr bwMode="auto">
          <a:xfrm>
            <a:off x="5230813" y="21272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1" name="Rectangle 5663"/>
          <p:cNvSpPr>
            <a:spLocks noChangeArrowheads="1"/>
          </p:cNvSpPr>
          <p:nvPr/>
        </p:nvSpPr>
        <p:spPr bwMode="auto">
          <a:xfrm>
            <a:off x="5230813" y="22542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2" name="Rectangle 5664"/>
          <p:cNvSpPr>
            <a:spLocks noChangeArrowheads="1"/>
          </p:cNvSpPr>
          <p:nvPr/>
        </p:nvSpPr>
        <p:spPr bwMode="auto">
          <a:xfrm>
            <a:off x="5230813" y="23971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3" name="Rectangle 5665"/>
          <p:cNvSpPr>
            <a:spLocks noChangeArrowheads="1"/>
          </p:cNvSpPr>
          <p:nvPr/>
        </p:nvSpPr>
        <p:spPr bwMode="auto">
          <a:xfrm>
            <a:off x="5230813" y="25082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4" name="Rectangle 5666"/>
          <p:cNvSpPr>
            <a:spLocks noChangeArrowheads="1"/>
          </p:cNvSpPr>
          <p:nvPr/>
        </p:nvSpPr>
        <p:spPr bwMode="auto">
          <a:xfrm>
            <a:off x="5230813" y="26511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5" name="Rectangle 5667"/>
          <p:cNvSpPr>
            <a:spLocks noChangeArrowheads="1"/>
          </p:cNvSpPr>
          <p:nvPr/>
        </p:nvSpPr>
        <p:spPr bwMode="auto">
          <a:xfrm>
            <a:off x="5230813" y="280988"/>
            <a:ext cx="234950" cy="1270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6" name="Rectangle 5668"/>
          <p:cNvSpPr>
            <a:spLocks noChangeArrowheads="1"/>
          </p:cNvSpPr>
          <p:nvPr/>
        </p:nvSpPr>
        <p:spPr bwMode="auto">
          <a:xfrm>
            <a:off x="5230813" y="293688"/>
            <a:ext cx="234950" cy="111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7" name="Rectangle 5669"/>
          <p:cNvSpPr>
            <a:spLocks noChangeArrowheads="1"/>
          </p:cNvSpPr>
          <p:nvPr/>
        </p:nvSpPr>
        <p:spPr bwMode="auto">
          <a:xfrm>
            <a:off x="5230813" y="304800"/>
            <a:ext cx="234950" cy="1746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8" name="Rectangle 5670"/>
          <p:cNvSpPr>
            <a:spLocks noChangeArrowheads="1"/>
          </p:cNvSpPr>
          <p:nvPr/>
        </p:nvSpPr>
        <p:spPr bwMode="auto">
          <a:xfrm>
            <a:off x="5230813" y="322263"/>
            <a:ext cx="234950" cy="12700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9" name="Rectangle 5671"/>
          <p:cNvSpPr>
            <a:spLocks noChangeArrowheads="1"/>
          </p:cNvSpPr>
          <p:nvPr/>
        </p:nvSpPr>
        <p:spPr bwMode="auto">
          <a:xfrm>
            <a:off x="5230813" y="33496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0" name="Rectangle 5672"/>
          <p:cNvSpPr>
            <a:spLocks noChangeArrowheads="1"/>
          </p:cNvSpPr>
          <p:nvPr/>
        </p:nvSpPr>
        <p:spPr bwMode="auto">
          <a:xfrm>
            <a:off x="5230813" y="34607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1" name="Rectangle 5673"/>
          <p:cNvSpPr>
            <a:spLocks noChangeArrowheads="1"/>
          </p:cNvSpPr>
          <p:nvPr/>
        </p:nvSpPr>
        <p:spPr bwMode="auto">
          <a:xfrm>
            <a:off x="5230813" y="36036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2" name="Rectangle 5674"/>
          <p:cNvSpPr>
            <a:spLocks noChangeArrowheads="1"/>
          </p:cNvSpPr>
          <p:nvPr/>
        </p:nvSpPr>
        <p:spPr bwMode="auto">
          <a:xfrm>
            <a:off x="5230813" y="37306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3" name="Rectangle 5675"/>
          <p:cNvSpPr>
            <a:spLocks noChangeArrowheads="1"/>
          </p:cNvSpPr>
          <p:nvPr/>
        </p:nvSpPr>
        <p:spPr bwMode="auto">
          <a:xfrm>
            <a:off x="5230813" y="38417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4" name="Rectangle 5676"/>
          <p:cNvSpPr>
            <a:spLocks noChangeArrowheads="1"/>
          </p:cNvSpPr>
          <p:nvPr/>
        </p:nvSpPr>
        <p:spPr bwMode="auto">
          <a:xfrm>
            <a:off x="5230813" y="40005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5" name="Rectangle 5677"/>
          <p:cNvSpPr>
            <a:spLocks noChangeArrowheads="1"/>
          </p:cNvSpPr>
          <p:nvPr/>
        </p:nvSpPr>
        <p:spPr bwMode="auto">
          <a:xfrm>
            <a:off x="5230813" y="41433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6" name="Rectangle 5678"/>
          <p:cNvSpPr>
            <a:spLocks noChangeArrowheads="1"/>
          </p:cNvSpPr>
          <p:nvPr/>
        </p:nvSpPr>
        <p:spPr bwMode="auto">
          <a:xfrm>
            <a:off x="5230813" y="425450"/>
            <a:ext cx="234950" cy="1587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7" name="Rectangle 5679"/>
          <p:cNvSpPr>
            <a:spLocks noChangeArrowheads="1"/>
          </p:cNvSpPr>
          <p:nvPr/>
        </p:nvSpPr>
        <p:spPr bwMode="auto">
          <a:xfrm>
            <a:off x="5230813" y="441325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8" name="Rectangle 5680"/>
          <p:cNvSpPr>
            <a:spLocks noChangeArrowheads="1"/>
          </p:cNvSpPr>
          <p:nvPr/>
        </p:nvSpPr>
        <p:spPr bwMode="auto">
          <a:xfrm>
            <a:off x="5230813" y="319088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9" name="Rectangle 5681"/>
          <p:cNvSpPr>
            <a:spLocks noChangeArrowheads="1"/>
          </p:cNvSpPr>
          <p:nvPr/>
        </p:nvSpPr>
        <p:spPr bwMode="auto">
          <a:xfrm>
            <a:off x="5232400" y="319088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0" name="Rectangle 5682"/>
          <p:cNvSpPr>
            <a:spLocks noChangeArrowheads="1"/>
          </p:cNvSpPr>
          <p:nvPr/>
        </p:nvSpPr>
        <p:spPr bwMode="auto">
          <a:xfrm>
            <a:off x="5241925" y="319088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1" name="Rectangle 5683"/>
          <p:cNvSpPr>
            <a:spLocks noChangeArrowheads="1"/>
          </p:cNvSpPr>
          <p:nvPr/>
        </p:nvSpPr>
        <p:spPr bwMode="auto">
          <a:xfrm>
            <a:off x="5251450" y="319088"/>
            <a:ext cx="11113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2" name="Rectangle 5684"/>
          <p:cNvSpPr>
            <a:spLocks noChangeArrowheads="1"/>
          </p:cNvSpPr>
          <p:nvPr/>
        </p:nvSpPr>
        <p:spPr bwMode="auto">
          <a:xfrm>
            <a:off x="5262563" y="319088"/>
            <a:ext cx="11112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3" name="Rectangle 5685"/>
          <p:cNvSpPr>
            <a:spLocks noChangeArrowheads="1"/>
          </p:cNvSpPr>
          <p:nvPr/>
        </p:nvSpPr>
        <p:spPr bwMode="auto">
          <a:xfrm>
            <a:off x="5273675" y="319088"/>
            <a:ext cx="9525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4" name="Rectangle 5686"/>
          <p:cNvSpPr>
            <a:spLocks noChangeArrowheads="1"/>
          </p:cNvSpPr>
          <p:nvPr/>
        </p:nvSpPr>
        <p:spPr bwMode="auto">
          <a:xfrm>
            <a:off x="5283200" y="319088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5" name="Rectangle 5687"/>
          <p:cNvSpPr>
            <a:spLocks noChangeArrowheads="1"/>
          </p:cNvSpPr>
          <p:nvPr/>
        </p:nvSpPr>
        <p:spPr bwMode="auto">
          <a:xfrm>
            <a:off x="5295900" y="319088"/>
            <a:ext cx="12700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6" name="Rectangle 5688"/>
          <p:cNvSpPr>
            <a:spLocks noChangeArrowheads="1"/>
          </p:cNvSpPr>
          <p:nvPr/>
        </p:nvSpPr>
        <p:spPr bwMode="auto">
          <a:xfrm>
            <a:off x="5308600" y="319088"/>
            <a:ext cx="11113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7" name="Rectangle 5689"/>
          <p:cNvSpPr>
            <a:spLocks noChangeArrowheads="1"/>
          </p:cNvSpPr>
          <p:nvPr/>
        </p:nvSpPr>
        <p:spPr bwMode="auto">
          <a:xfrm>
            <a:off x="5319713" y="319088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8" name="Rectangle 5690"/>
          <p:cNvSpPr>
            <a:spLocks noChangeArrowheads="1"/>
          </p:cNvSpPr>
          <p:nvPr/>
        </p:nvSpPr>
        <p:spPr bwMode="auto">
          <a:xfrm>
            <a:off x="5329238" y="319088"/>
            <a:ext cx="14287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9" name="Rectangle 5691"/>
          <p:cNvSpPr>
            <a:spLocks noChangeArrowheads="1"/>
          </p:cNvSpPr>
          <p:nvPr/>
        </p:nvSpPr>
        <p:spPr bwMode="auto">
          <a:xfrm>
            <a:off x="5343525" y="319088"/>
            <a:ext cx="11113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0" name="Rectangle 5692"/>
          <p:cNvSpPr>
            <a:spLocks noChangeArrowheads="1"/>
          </p:cNvSpPr>
          <p:nvPr/>
        </p:nvSpPr>
        <p:spPr bwMode="auto">
          <a:xfrm>
            <a:off x="5354638" y="319088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1" name="Rectangle 5693"/>
          <p:cNvSpPr>
            <a:spLocks noChangeArrowheads="1"/>
          </p:cNvSpPr>
          <p:nvPr/>
        </p:nvSpPr>
        <p:spPr bwMode="auto">
          <a:xfrm>
            <a:off x="5364163" y="319088"/>
            <a:ext cx="12700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2" name="Rectangle 5694"/>
          <p:cNvSpPr>
            <a:spLocks noChangeArrowheads="1"/>
          </p:cNvSpPr>
          <p:nvPr/>
        </p:nvSpPr>
        <p:spPr bwMode="auto">
          <a:xfrm>
            <a:off x="5376863" y="319088"/>
            <a:ext cx="11112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3" name="Rectangle 5695"/>
          <p:cNvSpPr>
            <a:spLocks noChangeArrowheads="1"/>
          </p:cNvSpPr>
          <p:nvPr/>
        </p:nvSpPr>
        <p:spPr bwMode="auto">
          <a:xfrm>
            <a:off x="5387975" y="319088"/>
            <a:ext cx="9525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4" name="Rectangle 5696"/>
          <p:cNvSpPr>
            <a:spLocks noChangeArrowheads="1"/>
          </p:cNvSpPr>
          <p:nvPr/>
        </p:nvSpPr>
        <p:spPr bwMode="auto">
          <a:xfrm>
            <a:off x="5397500" y="319088"/>
            <a:ext cx="12700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5" name="Rectangle 5697"/>
          <p:cNvSpPr>
            <a:spLocks noChangeArrowheads="1"/>
          </p:cNvSpPr>
          <p:nvPr/>
        </p:nvSpPr>
        <p:spPr bwMode="auto">
          <a:xfrm>
            <a:off x="5410200" y="319088"/>
            <a:ext cx="12700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6" name="Rectangle 5698"/>
          <p:cNvSpPr>
            <a:spLocks noChangeArrowheads="1"/>
          </p:cNvSpPr>
          <p:nvPr/>
        </p:nvSpPr>
        <p:spPr bwMode="auto">
          <a:xfrm>
            <a:off x="5422900" y="319088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7" name="Rectangle 5699"/>
          <p:cNvSpPr>
            <a:spLocks noChangeArrowheads="1"/>
          </p:cNvSpPr>
          <p:nvPr/>
        </p:nvSpPr>
        <p:spPr bwMode="auto">
          <a:xfrm>
            <a:off x="5432425" y="319088"/>
            <a:ext cx="11113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8" name="Rectangle 5700"/>
          <p:cNvSpPr>
            <a:spLocks noChangeArrowheads="1"/>
          </p:cNvSpPr>
          <p:nvPr/>
        </p:nvSpPr>
        <p:spPr bwMode="auto">
          <a:xfrm>
            <a:off x="5443538" y="319088"/>
            <a:ext cx="3175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9" name="Rectangle 5701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0" name="Rectangle 5702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1" name="Rectangle 5703"/>
          <p:cNvSpPr>
            <a:spLocks noChangeArrowheads="1"/>
          </p:cNvSpPr>
          <p:nvPr/>
        </p:nvSpPr>
        <p:spPr bwMode="auto">
          <a:xfrm>
            <a:off x="5230813" y="92075"/>
            <a:ext cx="234950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2" name="Rectangle 5704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3" name="Rectangle 5705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4" name="Rectangle 5706"/>
          <p:cNvSpPr>
            <a:spLocks noChangeArrowheads="1"/>
          </p:cNvSpPr>
          <p:nvPr/>
        </p:nvSpPr>
        <p:spPr bwMode="auto">
          <a:xfrm>
            <a:off x="5230813" y="95250"/>
            <a:ext cx="234950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5" name="Rectangle 5707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6" name="Rectangle 5708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7" name="Rectangle 5709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8" name="Rectangle 5710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9" name="Rectangle 5711"/>
          <p:cNvSpPr>
            <a:spLocks noChangeArrowheads="1"/>
          </p:cNvSpPr>
          <p:nvPr/>
        </p:nvSpPr>
        <p:spPr bwMode="auto">
          <a:xfrm>
            <a:off x="5230813" y="9048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0" name="Rectangle 5712"/>
          <p:cNvSpPr>
            <a:spLocks noChangeArrowheads="1"/>
          </p:cNvSpPr>
          <p:nvPr/>
        </p:nvSpPr>
        <p:spPr bwMode="auto">
          <a:xfrm>
            <a:off x="5230813" y="10001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1" name="Rectangle 5713"/>
          <p:cNvSpPr>
            <a:spLocks noChangeArrowheads="1"/>
          </p:cNvSpPr>
          <p:nvPr/>
        </p:nvSpPr>
        <p:spPr bwMode="auto">
          <a:xfrm>
            <a:off x="5233988" y="10001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2" name="Rectangle 5714"/>
          <p:cNvSpPr>
            <a:spLocks noChangeArrowheads="1"/>
          </p:cNvSpPr>
          <p:nvPr/>
        </p:nvSpPr>
        <p:spPr bwMode="auto">
          <a:xfrm>
            <a:off x="5237163" y="10001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3" name="Rectangle 5715"/>
          <p:cNvSpPr>
            <a:spLocks noChangeArrowheads="1"/>
          </p:cNvSpPr>
          <p:nvPr/>
        </p:nvSpPr>
        <p:spPr bwMode="auto">
          <a:xfrm>
            <a:off x="5240338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4" name="Rectangle 5716"/>
          <p:cNvSpPr>
            <a:spLocks noChangeArrowheads="1"/>
          </p:cNvSpPr>
          <p:nvPr/>
        </p:nvSpPr>
        <p:spPr bwMode="auto">
          <a:xfrm>
            <a:off x="5243513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5" name="Rectangle 5717"/>
          <p:cNvSpPr>
            <a:spLocks noChangeArrowheads="1"/>
          </p:cNvSpPr>
          <p:nvPr/>
        </p:nvSpPr>
        <p:spPr bwMode="auto">
          <a:xfrm>
            <a:off x="5246688" y="100013"/>
            <a:ext cx="1587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6" name="Rectangle 5718"/>
          <p:cNvSpPr>
            <a:spLocks noChangeArrowheads="1"/>
          </p:cNvSpPr>
          <p:nvPr/>
        </p:nvSpPr>
        <p:spPr bwMode="auto">
          <a:xfrm>
            <a:off x="5248275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7" name="Rectangle 5719"/>
          <p:cNvSpPr>
            <a:spLocks noChangeArrowheads="1"/>
          </p:cNvSpPr>
          <p:nvPr/>
        </p:nvSpPr>
        <p:spPr bwMode="auto">
          <a:xfrm>
            <a:off x="5251450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8" name="Rectangle 5720"/>
          <p:cNvSpPr>
            <a:spLocks noChangeArrowheads="1"/>
          </p:cNvSpPr>
          <p:nvPr/>
        </p:nvSpPr>
        <p:spPr bwMode="auto">
          <a:xfrm>
            <a:off x="5254625" y="100013"/>
            <a:ext cx="4763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9" name="Rectangle 5721"/>
          <p:cNvSpPr>
            <a:spLocks noChangeArrowheads="1"/>
          </p:cNvSpPr>
          <p:nvPr/>
        </p:nvSpPr>
        <p:spPr bwMode="auto">
          <a:xfrm>
            <a:off x="5259388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0" name="Rectangle 5722"/>
          <p:cNvSpPr>
            <a:spLocks noChangeArrowheads="1"/>
          </p:cNvSpPr>
          <p:nvPr/>
        </p:nvSpPr>
        <p:spPr bwMode="auto">
          <a:xfrm>
            <a:off x="5262563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1" name="Rectangle 5723"/>
          <p:cNvSpPr>
            <a:spLocks noChangeArrowheads="1"/>
          </p:cNvSpPr>
          <p:nvPr/>
        </p:nvSpPr>
        <p:spPr bwMode="auto">
          <a:xfrm>
            <a:off x="5265738" y="100013"/>
            <a:ext cx="1587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2" name="Rectangle 5724"/>
          <p:cNvSpPr>
            <a:spLocks noChangeArrowheads="1"/>
          </p:cNvSpPr>
          <p:nvPr/>
        </p:nvSpPr>
        <p:spPr bwMode="auto">
          <a:xfrm>
            <a:off x="5267325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3" name="Rectangle 5725"/>
          <p:cNvSpPr>
            <a:spLocks noChangeArrowheads="1"/>
          </p:cNvSpPr>
          <p:nvPr/>
        </p:nvSpPr>
        <p:spPr bwMode="auto">
          <a:xfrm>
            <a:off x="5270500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4" name="Rectangle 5726"/>
          <p:cNvSpPr>
            <a:spLocks noChangeArrowheads="1"/>
          </p:cNvSpPr>
          <p:nvPr/>
        </p:nvSpPr>
        <p:spPr bwMode="auto">
          <a:xfrm>
            <a:off x="5273675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5" name="Rectangle 5727"/>
          <p:cNvSpPr>
            <a:spLocks noChangeArrowheads="1"/>
          </p:cNvSpPr>
          <p:nvPr/>
        </p:nvSpPr>
        <p:spPr bwMode="auto">
          <a:xfrm>
            <a:off x="5276850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6" name="Rectangle 5728"/>
          <p:cNvSpPr>
            <a:spLocks noChangeArrowheads="1"/>
          </p:cNvSpPr>
          <p:nvPr/>
        </p:nvSpPr>
        <p:spPr bwMode="auto">
          <a:xfrm>
            <a:off x="5280025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7" name="Rectangle 5729"/>
          <p:cNvSpPr>
            <a:spLocks noChangeArrowheads="1"/>
          </p:cNvSpPr>
          <p:nvPr/>
        </p:nvSpPr>
        <p:spPr bwMode="auto">
          <a:xfrm>
            <a:off x="5283200" y="10001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8" name="Rectangle 5730"/>
          <p:cNvSpPr>
            <a:spLocks noChangeArrowheads="1"/>
          </p:cNvSpPr>
          <p:nvPr/>
        </p:nvSpPr>
        <p:spPr bwMode="auto">
          <a:xfrm>
            <a:off x="5286375" y="10001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9" name="Rectangle 5731"/>
          <p:cNvSpPr>
            <a:spLocks noChangeArrowheads="1"/>
          </p:cNvSpPr>
          <p:nvPr/>
        </p:nvSpPr>
        <p:spPr bwMode="auto">
          <a:xfrm>
            <a:off x="5289550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0" name="Rectangle 5732"/>
          <p:cNvSpPr>
            <a:spLocks noChangeArrowheads="1"/>
          </p:cNvSpPr>
          <p:nvPr/>
        </p:nvSpPr>
        <p:spPr bwMode="auto">
          <a:xfrm>
            <a:off x="5292725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1" name="Rectangle 5733"/>
          <p:cNvSpPr>
            <a:spLocks noChangeArrowheads="1"/>
          </p:cNvSpPr>
          <p:nvPr/>
        </p:nvSpPr>
        <p:spPr bwMode="auto">
          <a:xfrm>
            <a:off x="5295900" y="100013"/>
            <a:ext cx="1588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2" name="Rectangle 5734"/>
          <p:cNvSpPr>
            <a:spLocks noChangeArrowheads="1"/>
          </p:cNvSpPr>
          <p:nvPr/>
        </p:nvSpPr>
        <p:spPr bwMode="auto">
          <a:xfrm>
            <a:off x="5297488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3" name="Rectangle 5735"/>
          <p:cNvSpPr>
            <a:spLocks noChangeArrowheads="1"/>
          </p:cNvSpPr>
          <p:nvPr/>
        </p:nvSpPr>
        <p:spPr bwMode="auto">
          <a:xfrm>
            <a:off x="5300663" y="10001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4" name="Rectangle 5736"/>
          <p:cNvSpPr>
            <a:spLocks noChangeArrowheads="1"/>
          </p:cNvSpPr>
          <p:nvPr/>
        </p:nvSpPr>
        <p:spPr bwMode="auto">
          <a:xfrm>
            <a:off x="5303838" y="100013"/>
            <a:ext cx="4762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5" name="Rectangle 5737"/>
          <p:cNvSpPr>
            <a:spLocks noChangeArrowheads="1"/>
          </p:cNvSpPr>
          <p:nvPr/>
        </p:nvSpPr>
        <p:spPr bwMode="auto">
          <a:xfrm>
            <a:off x="5308600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6" name="Rectangle 5738"/>
          <p:cNvSpPr>
            <a:spLocks noChangeArrowheads="1"/>
          </p:cNvSpPr>
          <p:nvPr/>
        </p:nvSpPr>
        <p:spPr bwMode="auto">
          <a:xfrm>
            <a:off x="5311775" y="100013"/>
            <a:ext cx="1588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7" name="Rectangle 5739"/>
          <p:cNvSpPr>
            <a:spLocks noChangeArrowheads="1"/>
          </p:cNvSpPr>
          <p:nvPr/>
        </p:nvSpPr>
        <p:spPr bwMode="auto">
          <a:xfrm>
            <a:off x="531336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8" name="Rectangle 5740"/>
          <p:cNvSpPr>
            <a:spLocks noChangeArrowheads="1"/>
          </p:cNvSpPr>
          <p:nvPr/>
        </p:nvSpPr>
        <p:spPr bwMode="auto">
          <a:xfrm>
            <a:off x="5316538" y="10001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9" name="Rectangle 5741"/>
          <p:cNvSpPr>
            <a:spLocks noChangeArrowheads="1"/>
          </p:cNvSpPr>
          <p:nvPr/>
        </p:nvSpPr>
        <p:spPr bwMode="auto">
          <a:xfrm>
            <a:off x="5319713" y="10001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0" name="Rectangle 5742"/>
          <p:cNvSpPr>
            <a:spLocks noChangeArrowheads="1"/>
          </p:cNvSpPr>
          <p:nvPr/>
        </p:nvSpPr>
        <p:spPr bwMode="auto">
          <a:xfrm>
            <a:off x="53228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1" name="Rectangle 5743"/>
          <p:cNvSpPr>
            <a:spLocks noChangeArrowheads="1"/>
          </p:cNvSpPr>
          <p:nvPr/>
        </p:nvSpPr>
        <p:spPr bwMode="auto">
          <a:xfrm>
            <a:off x="532606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2" name="Rectangle 5744"/>
          <p:cNvSpPr>
            <a:spLocks noChangeArrowheads="1"/>
          </p:cNvSpPr>
          <p:nvPr/>
        </p:nvSpPr>
        <p:spPr bwMode="auto">
          <a:xfrm>
            <a:off x="53292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3" name="Rectangle 5745"/>
          <p:cNvSpPr>
            <a:spLocks noChangeArrowheads="1"/>
          </p:cNvSpPr>
          <p:nvPr/>
        </p:nvSpPr>
        <p:spPr bwMode="auto">
          <a:xfrm>
            <a:off x="5332413" y="10001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4" name="Rectangle 5746"/>
          <p:cNvSpPr>
            <a:spLocks noChangeArrowheads="1"/>
          </p:cNvSpPr>
          <p:nvPr/>
        </p:nvSpPr>
        <p:spPr bwMode="auto">
          <a:xfrm>
            <a:off x="5335588" y="10001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5" name="Rectangle 5747"/>
          <p:cNvSpPr>
            <a:spLocks noChangeArrowheads="1"/>
          </p:cNvSpPr>
          <p:nvPr/>
        </p:nvSpPr>
        <p:spPr bwMode="auto">
          <a:xfrm>
            <a:off x="533876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6" name="Rectangle 5748"/>
          <p:cNvSpPr>
            <a:spLocks noChangeArrowheads="1"/>
          </p:cNvSpPr>
          <p:nvPr/>
        </p:nvSpPr>
        <p:spPr bwMode="auto">
          <a:xfrm>
            <a:off x="53419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7" name="Rectangle 5749"/>
          <p:cNvSpPr>
            <a:spLocks noChangeArrowheads="1"/>
          </p:cNvSpPr>
          <p:nvPr/>
        </p:nvSpPr>
        <p:spPr bwMode="auto">
          <a:xfrm>
            <a:off x="534511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8" name="Rectangle 5750"/>
          <p:cNvSpPr>
            <a:spLocks noChangeArrowheads="1"/>
          </p:cNvSpPr>
          <p:nvPr/>
        </p:nvSpPr>
        <p:spPr bwMode="auto">
          <a:xfrm>
            <a:off x="5348288" y="10001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9" name="Rectangle 5751"/>
          <p:cNvSpPr>
            <a:spLocks noChangeArrowheads="1"/>
          </p:cNvSpPr>
          <p:nvPr/>
        </p:nvSpPr>
        <p:spPr bwMode="auto">
          <a:xfrm>
            <a:off x="535146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0" name="Rectangle 5752"/>
          <p:cNvSpPr>
            <a:spLocks noChangeArrowheads="1"/>
          </p:cNvSpPr>
          <p:nvPr/>
        </p:nvSpPr>
        <p:spPr bwMode="auto">
          <a:xfrm>
            <a:off x="53546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1" name="Rectangle 5753"/>
          <p:cNvSpPr>
            <a:spLocks noChangeArrowheads="1"/>
          </p:cNvSpPr>
          <p:nvPr/>
        </p:nvSpPr>
        <p:spPr bwMode="auto">
          <a:xfrm>
            <a:off x="535781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2" name="Rectangle 5754"/>
          <p:cNvSpPr>
            <a:spLocks noChangeArrowheads="1"/>
          </p:cNvSpPr>
          <p:nvPr/>
        </p:nvSpPr>
        <p:spPr bwMode="auto">
          <a:xfrm>
            <a:off x="5360988" y="100013"/>
            <a:ext cx="4762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3" name="Rectangle 5755"/>
          <p:cNvSpPr>
            <a:spLocks noChangeArrowheads="1"/>
          </p:cNvSpPr>
          <p:nvPr/>
        </p:nvSpPr>
        <p:spPr bwMode="auto">
          <a:xfrm>
            <a:off x="5365750" y="100013"/>
            <a:ext cx="1588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4" name="Rectangle 5756"/>
          <p:cNvSpPr>
            <a:spLocks noChangeArrowheads="1"/>
          </p:cNvSpPr>
          <p:nvPr/>
        </p:nvSpPr>
        <p:spPr bwMode="auto">
          <a:xfrm>
            <a:off x="53673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5" name="Rectangle 5757"/>
          <p:cNvSpPr>
            <a:spLocks noChangeArrowheads="1"/>
          </p:cNvSpPr>
          <p:nvPr/>
        </p:nvSpPr>
        <p:spPr bwMode="auto">
          <a:xfrm>
            <a:off x="537051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6" name="Rectangle 5758"/>
          <p:cNvSpPr>
            <a:spLocks noChangeArrowheads="1"/>
          </p:cNvSpPr>
          <p:nvPr/>
        </p:nvSpPr>
        <p:spPr bwMode="auto">
          <a:xfrm>
            <a:off x="53736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7" name="Rectangle 5759"/>
          <p:cNvSpPr>
            <a:spLocks noChangeArrowheads="1"/>
          </p:cNvSpPr>
          <p:nvPr/>
        </p:nvSpPr>
        <p:spPr bwMode="auto">
          <a:xfrm>
            <a:off x="5376863" y="100013"/>
            <a:ext cx="1587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8" name="Rectangle 5760"/>
          <p:cNvSpPr>
            <a:spLocks noChangeArrowheads="1"/>
          </p:cNvSpPr>
          <p:nvPr/>
        </p:nvSpPr>
        <p:spPr bwMode="auto">
          <a:xfrm>
            <a:off x="5378450" y="100013"/>
            <a:ext cx="4763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9" name="Rectangle 5761"/>
          <p:cNvSpPr>
            <a:spLocks noChangeArrowheads="1"/>
          </p:cNvSpPr>
          <p:nvPr/>
        </p:nvSpPr>
        <p:spPr bwMode="auto">
          <a:xfrm>
            <a:off x="538321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0" name="Rectangle 5762"/>
          <p:cNvSpPr>
            <a:spLocks noChangeArrowheads="1"/>
          </p:cNvSpPr>
          <p:nvPr/>
        </p:nvSpPr>
        <p:spPr bwMode="auto">
          <a:xfrm>
            <a:off x="5386388" y="10001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1" name="Rectangle 5763"/>
          <p:cNvSpPr>
            <a:spLocks noChangeArrowheads="1"/>
          </p:cNvSpPr>
          <p:nvPr/>
        </p:nvSpPr>
        <p:spPr bwMode="auto">
          <a:xfrm>
            <a:off x="5389563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2" name="Rectangle 5764"/>
          <p:cNvSpPr>
            <a:spLocks noChangeArrowheads="1"/>
          </p:cNvSpPr>
          <p:nvPr/>
        </p:nvSpPr>
        <p:spPr bwMode="auto">
          <a:xfrm>
            <a:off x="5392738" y="10001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3" name="Rectangle 5765"/>
          <p:cNvSpPr>
            <a:spLocks noChangeArrowheads="1"/>
          </p:cNvSpPr>
          <p:nvPr/>
        </p:nvSpPr>
        <p:spPr bwMode="auto">
          <a:xfrm>
            <a:off x="5395913" y="100013"/>
            <a:ext cx="1587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4" name="Rectangle 5766"/>
          <p:cNvSpPr>
            <a:spLocks noChangeArrowheads="1"/>
          </p:cNvSpPr>
          <p:nvPr/>
        </p:nvSpPr>
        <p:spPr bwMode="auto">
          <a:xfrm>
            <a:off x="5397500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5" name="Rectangle 5767"/>
          <p:cNvSpPr>
            <a:spLocks noChangeArrowheads="1"/>
          </p:cNvSpPr>
          <p:nvPr/>
        </p:nvSpPr>
        <p:spPr bwMode="auto">
          <a:xfrm>
            <a:off x="5400675" y="10001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6" name="Rectangle 5768"/>
          <p:cNvSpPr>
            <a:spLocks noChangeArrowheads="1"/>
          </p:cNvSpPr>
          <p:nvPr/>
        </p:nvSpPr>
        <p:spPr bwMode="auto">
          <a:xfrm>
            <a:off x="5403850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7" name="Rectangle 5769"/>
          <p:cNvSpPr>
            <a:spLocks noChangeArrowheads="1"/>
          </p:cNvSpPr>
          <p:nvPr/>
        </p:nvSpPr>
        <p:spPr bwMode="auto">
          <a:xfrm>
            <a:off x="5407025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8" name="Rectangle 5770"/>
          <p:cNvSpPr>
            <a:spLocks noChangeArrowheads="1"/>
          </p:cNvSpPr>
          <p:nvPr/>
        </p:nvSpPr>
        <p:spPr bwMode="auto">
          <a:xfrm>
            <a:off x="5410200" y="100013"/>
            <a:ext cx="4763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9" name="Rectangle 5771"/>
          <p:cNvSpPr>
            <a:spLocks noChangeArrowheads="1"/>
          </p:cNvSpPr>
          <p:nvPr/>
        </p:nvSpPr>
        <p:spPr bwMode="auto">
          <a:xfrm>
            <a:off x="5414963" y="100013"/>
            <a:ext cx="1587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0" name="Rectangle 5772"/>
          <p:cNvSpPr>
            <a:spLocks noChangeArrowheads="1"/>
          </p:cNvSpPr>
          <p:nvPr/>
        </p:nvSpPr>
        <p:spPr bwMode="auto">
          <a:xfrm>
            <a:off x="5416550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1" name="Rectangle 5773"/>
          <p:cNvSpPr>
            <a:spLocks noChangeArrowheads="1"/>
          </p:cNvSpPr>
          <p:nvPr/>
        </p:nvSpPr>
        <p:spPr bwMode="auto">
          <a:xfrm>
            <a:off x="5419725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2" name="Rectangle 5774"/>
          <p:cNvSpPr>
            <a:spLocks noChangeArrowheads="1"/>
          </p:cNvSpPr>
          <p:nvPr/>
        </p:nvSpPr>
        <p:spPr bwMode="auto">
          <a:xfrm>
            <a:off x="5422900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3" name="Rectangle 5775"/>
          <p:cNvSpPr>
            <a:spLocks noChangeArrowheads="1"/>
          </p:cNvSpPr>
          <p:nvPr/>
        </p:nvSpPr>
        <p:spPr bwMode="auto">
          <a:xfrm>
            <a:off x="5426075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4" name="Rectangle 5776"/>
          <p:cNvSpPr>
            <a:spLocks noChangeArrowheads="1"/>
          </p:cNvSpPr>
          <p:nvPr/>
        </p:nvSpPr>
        <p:spPr bwMode="auto">
          <a:xfrm>
            <a:off x="5429250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5" name="Rectangle 5777"/>
          <p:cNvSpPr>
            <a:spLocks noChangeArrowheads="1"/>
          </p:cNvSpPr>
          <p:nvPr/>
        </p:nvSpPr>
        <p:spPr bwMode="auto">
          <a:xfrm>
            <a:off x="5432425" y="10001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6" name="Rectangle 5778"/>
          <p:cNvSpPr>
            <a:spLocks noChangeArrowheads="1"/>
          </p:cNvSpPr>
          <p:nvPr/>
        </p:nvSpPr>
        <p:spPr bwMode="auto">
          <a:xfrm>
            <a:off x="5435600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7" name="Rectangle 5779"/>
          <p:cNvSpPr>
            <a:spLocks noChangeArrowheads="1"/>
          </p:cNvSpPr>
          <p:nvPr/>
        </p:nvSpPr>
        <p:spPr bwMode="auto">
          <a:xfrm>
            <a:off x="5438775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8" name="Rectangle 5780"/>
          <p:cNvSpPr>
            <a:spLocks noChangeArrowheads="1"/>
          </p:cNvSpPr>
          <p:nvPr/>
        </p:nvSpPr>
        <p:spPr bwMode="auto">
          <a:xfrm>
            <a:off x="5441950" y="10001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9" name="Rectangle 5781"/>
          <p:cNvSpPr>
            <a:spLocks noChangeArrowheads="1"/>
          </p:cNvSpPr>
          <p:nvPr/>
        </p:nvSpPr>
        <p:spPr bwMode="auto">
          <a:xfrm>
            <a:off x="5445125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0" name="Rectangle 5782"/>
          <p:cNvSpPr>
            <a:spLocks noChangeArrowheads="1"/>
          </p:cNvSpPr>
          <p:nvPr/>
        </p:nvSpPr>
        <p:spPr bwMode="auto">
          <a:xfrm>
            <a:off x="5448300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1" name="Rectangle 5783"/>
          <p:cNvSpPr>
            <a:spLocks noChangeArrowheads="1"/>
          </p:cNvSpPr>
          <p:nvPr/>
        </p:nvSpPr>
        <p:spPr bwMode="auto">
          <a:xfrm>
            <a:off x="5451475" y="10001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2" name="Rectangle 5784"/>
          <p:cNvSpPr>
            <a:spLocks noChangeArrowheads="1"/>
          </p:cNvSpPr>
          <p:nvPr/>
        </p:nvSpPr>
        <p:spPr bwMode="auto">
          <a:xfrm>
            <a:off x="5454650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3" name="Rectangle 5785"/>
          <p:cNvSpPr>
            <a:spLocks noChangeArrowheads="1"/>
          </p:cNvSpPr>
          <p:nvPr/>
        </p:nvSpPr>
        <p:spPr bwMode="auto">
          <a:xfrm>
            <a:off x="5457825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4" name="Rectangle 5786"/>
          <p:cNvSpPr>
            <a:spLocks noChangeArrowheads="1"/>
          </p:cNvSpPr>
          <p:nvPr/>
        </p:nvSpPr>
        <p:spPr bwMode="auto">
          <a:xfrm>
            <a:off x="5461000" y="100013"/>
            <a:ext cx="1588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5" name="Rectangle 5787"/>
          <p:cNvSpPr>
            <a:spLocks noChangeArrowheads="1"/>
          </p:cNvSpPr>
          <p:nvPr/>
        </p:nvSpPr>
        <p:spPr bwMode="auto">
          <a:xfrm>
            <a:off x="5462588" y="10001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6" name="Rectangle 5788"/>
          <p:cNvSpPr>
            <a:spLocks noChangeArrowheads="1"/>
          </p:cNvSpPr>
          <p:nvPr/>
        </p:nvSpPr>
        <p:spPr bwMode="auto">
          <a:xfrm>
            <a:off x="5230813" y="10001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7" name="Rectangle 5789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8" name="Rectangle 5790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9" name="Rectangle 5791"/>
          <p:cNvSpPr>
            <a:spLocks noChangeArrowheads="1"/>
          </p:cNvSpPr>
          <p:nvPr/>
        </p:nvSpPr>
        <p:spPr bwMode="auto">
          <a:xfrm>
            <a:off x="5240338" y="109538"/>
            <a:ext cx="14287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0" name="Rectangle 5792"/>
          <p:cNvSpPr>
            <a:spLocks noChangeArrowheads="1"/>
          </p:cNvSpPr>
          <p:nvPr/>
        </p:nvSpPr>
        <p:spPr bwMode="auto">
          <a:xfrm>
            <a:off x="5273675" y="109538"/>
            <a:ext cx="11113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1" name="Rectangle 5793"/>
          <p:cNvSpPr>
            <a:spLocks noChangeArrowheads="1"/>
          </p:cNvSpPr>
          <p:nvPr/>
        </p:nvSpPr>
        <p:spPr bwMode="auto">
          <a:xfrm>
            <a:off x="5240338" y="119063"/>
            <a:ext cx="14287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2" name="Rectangle 5794"/>
          <p:cNvSpPr>
            <a:spLocks noChangeArrowheads="1"/>
          </p:cNvSpPr>
          <p:nvPr/>
        </p:nvSpPr>
        <p:spPr bwMode="auto">
          <a:xfrm>
            <a:off x="5256213" y="119063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3" name="Rectangle 5795"/>
          <p:cNvSpPr>
            <a:spLocks noChangeArrowheads="1"/>
          </p:cNvSpPr>
          <p:nvPr/>
        </p:nvSpPr>
        <p:spPr bwMode="auto">
          <a:xfrm>
            <a:off x="5256213" y="10953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4" name="Rectangle 5796"/>
          <p:cNvSpPr>
            <a:spLocks noChangeArrowheads="1"/>
          </p:cNvSpPr>
          <p:nvPr/>
        </p:nvSpPr>
        <p:spPr bwMode="auto">
          <a:xfrm>
            <a:off x="5273675" y="1190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5" name="Freeform 5797"/>
          <p:cNvSpPr>
            <a:spLocks noEditPoints="1"/>
          </p:cNvSpPr>
          <p:nvPr/>
        </p:nvSpPr>
        <p:spPr bwMode="auto">
          <a:xfrm>
            <a:off x="5230813" y="188913"/>
            <a:ext cx="234950" cy="258762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5"/>
              </a:cxn>
              <a:cxn ang="0">
                <a:pos x="0" y="165"/>
              </a:cxn>
              <a:cxn ang="0">
                <a:pos x="0" y="160"/>
              </a:cxn>
              <a:cxn ang="0">
                <a:pos x="297" y="160"/>
              </a:cxn>
              <a:cxn ang="0">
                <a:pos x="297" y="128"/>
              </a:cxn>
              <a:cxn ang="0">
                <a:pos x="297" y="132"/>
              </a:cxn>
              <a:cxn ang="0">
                <a:pos x="0" y="132"/>
              </a:cxn>
              <a:cxn ang="0">
                <a:pos x="0" y="128"/>
              </a:cxn>
              <a:cxn ang="0">
                <a:pos x="297" y="128"/>
              </a:cxn>
              <a:cxn ang="0">
                <a:pos x="297" y="97"/>
              </a:cxn>
              <a:cxn ang="0">
                <a:pos x="297" y="101"/>
              </a:cxn>
              <a:cxn ang="0">
                <a:pos x="0" y="101"/>
              </a:cxn>
              <a:cxn ang="0">
                <a:pos x="0" y="97"/>
              </a:cxn>
              <a:cxn ang="0">
                <a:pos x="297" y="97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2"/>
              </a:cxn>
              <a:cxn ang="0">
                <a:pos x="297" y="36"/>
              </a:cxn>
              <a:cxn ang="0">
                <a:pos x="0" y="36"/>
              </a:cxn>
              <a:cxn ang="0">
                <a:pos x="0" y="32"/>
              </a:cxn>
              <a:cxn ang="0">
                <a:pos x="297" y="32"/>
              </a:cxn>
              <a:cxn ang="0">
                <a:pos x="297" y="0"/>
              </a:cxn>
              <a:cxn ang="0">
                <a:pos x="297" y="5"/>
              </a:cxn>
              <a:cxn ang="0">
                <a:pos x="0" y="5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7" y="224"/>
              </a:cxn>
              <a:cxn ang="0">
                <a:pos x="297" y="193"/>
              </a:cxn>
              <a:cxn ang="0">
                <a:pos x="297" y="196"/>
              </a:cxn>
              <a:cxn ang="0">
                <a:pos x="265" y="196"/>
              </a:cxn>
              <a:cxn ang="0">
                <a:pos x="265" y="193"/>
              </a:cxn>
              <a:cxn ang="0">
                <a:pos x="297" y="193"/>
              </a:cxn>
              <a:cxn ang="0">
                <a:pos x="297" y="257"/>
              </a:cxn>
              <a:cxn ang="0">
                <a:pos x="297" y="261"/>
              </a:cxn>
              <a:cxn ang="0">
                <a:pos x="0" y="261"/>
              </a:cxn>
              <a:cxn ang="0">
                <a:pos x="0" y="257"/>
              </a:cxn>
              <a:cxn ang="0">
                <a:pos x="297" y="257"/>
              </a:cxn>
              <a:cxn ang="0">
                <a:pos x="297" y="289"/>
              </a:cxn>
              <a:cxn ang="0">
                <a:pos x="297" y="292"/>
              </a:cxn>
              <a:cxn ang="0">
                <a:pos x="0" y="292"/>
              </a:cxn>
              <a:cxn ang="0">
                <a:pos x="0" y="289"/>
              </a:cxn>
              <a:cxn ang="0">
                <a:pos x="297" y="289"/>
              </a:cxn>
              <a:cxn ang="0">
                <a:pos x="297" y="320"/>
              </a:cxn>
              <a:cxn ang="0">
                <a:pos x="297" y="325"/>
              </a:cxn>
              <a:cxn ang="0">
                <a:pos x="0" y="325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5">
                <a:moveTo>
                  <a:pt x="297" y="160"/>
                </a:moveTo>
                <a:lnTo>
                  <a:pt x="297" y="165"/>
                </a:lnTo>
                <a:lnTo>
                  <a:pt x="0" y="165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8"/>
                </a:moveTo>
                <a:lnTo>
                  <a:pt x="297" y="132"/>
                </a:lnTo>
                <a:lnTo>
                  <a:pt x="0" y="132"/>
                </a:lnTo>
                <a:lnTo>
                  <a:pt x="0" y="128"/>
                </a:lnTo>
                <a:lnTo>
                  <a:pt x="297" y="128"/>
                </a:lnTo>
                <a:close/>
                <a:moveTo>
                  <a:pt x="297" y="97"/>
                </a:moveTo>
                <a:lnTo>
                  <a:pt x="297" y="101"/>
                </a:lnTo>
                <a:lnTo>
                  <a:pt x="0" y="101"/>
                </a:lnTo>
                <a:lnTo>
                  <a:pt x="0" y="97"/>
                </a:lnTo>
                <a:lnTo>
                  <a:pt x="297" y="97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2"/>
                </a:moveTo>
                <a:lnTo>
                  <a:pt x="297" y="36"/>
                </a:lnTo>
                <a:lnTo>
                  <a:pt x="0" y="36"/>
                </a:lnTo>
                <a:lnTo>
                  <a:pt x="0" y="32"/>
                </a:lnTo>
                <a:lnTo>
                  <a:pt x="297" y="32"/>
                </a:lnTo>
                <a:close/>
                <a:moveTo>
                  <a:pt x="297" y="0"/>
                </a:moveTo>
                <a:lnTo>
                  <a:pt x="297" y="5"/>
                </a:lnTo>
                <a:lnTo>
                  <a:pt x="0" y="5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5" y="228"/>
                </a:lnTo>
                <a:lnTo>
                  <a:pt x="265" y="224"/>
                </a:lnTo>
                <a:lnTo>
                  <a:pt x="297" y="224"/>
                </a:lnTo>
                <a:close/>
                <a:moveTo>
                  <a:pt x="297" y="193"/>
                </a:moveTo>
                <a:lnTo>
                  <a:pt x="297" y="196"/>
                </a:lnTo>
                <a:lnTo>
                  <a:pt x="265" y="196"/>
                </a:lnTo>
                <a:lnTo>
                  <a:pt x="265" y="193"/>
                </a:lnTo>
                <a:lnTo>
                  <a:pt x="297" y="193"/>
                </a:lnTo>
                <a:close/>
                <a:moveTo>
                  <a:pt x="297" y="257"/>
                </a:moveTo>
                <a:lnTo>
                  <a:pt x="297" y="261"/>
                </a:lnTo>
                <a:lnTo>
                  <a:pt x="0" y="261"/>
                </a:lnTo>
                <a:lnTo>
                  <a:pt x="0" y="257"/>
                </a:lnTo>
                <a:lnTo>
                  <a:pt x="297" y="257"/>
                </a:lnTo>
                <a:close/>
                <a:moveTo>
                  <a:pt x="297" y="289"/>
                </a:moveTo>
                <a:lnTo>
                  <a:pt x="297" y="292"/>
                </a:lnTo>
                <a:lnTo>
                  <a:pt x="0" y="292"/>
                </a:lnTo>
                <a:lnTo>
                  <a:pt x="0" y="289"/>
                </a:lnTo>
                <a:lnTo>
                  <a:pt x="297" y="289"/>
                </a:lnTo>
                <a:close/>
                <a:moveTo>
                  <a:pt x="297" y="320"/>
                </a:moveTo>
                <a:lnTo>
                  <a:pt x="297" y="325"/>
                </a:lnTo>
                <a:lnTo>
                  <a:pt x="0" y="325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6" name="Freeform 5798"/>
          <p:cNvSpPr>
            <a:spLocks/>
          </p:cNvSpPr>
          <p:nvPr/>
        </p:nvSpPr>
        <p:spPr bwMode="auto">
          <a:xfrm>
            <a:off x="5422900" y="32702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2"/>
              </a:cxn>
              <a:cxn ang="0">
                <a:pos x="18" y="2"/>
              </a:cxn>
              <a:cxn ang="0">
                <a:pos x="15" y="3"/>
              </a:cxn>
              <a:cxn ang="0">
                <a:pos x="13" y="6"/>
              </a:cxn>
              <a:cxn ang="0">
                <a:pos x="12" y="7"/>
              </a:cxn>
              <a:cxn ang="0">
                <a:pos x="8" y="12"/>
              </a:cxn>
              <a:cxn ang="0">
                <a:pos x="4" y="17"/>
              </a:cxn>
              <a:cxn ang="0">
                <a:pos x="3" y="24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3" y="53"/>
              </a:cxn>
              <a:cxn ang="0">
                <a:pos x="4" y="60"/>
              </a:cxn>
              <a:cxn ang="0">
                <a:pos x="8" y="65"/>
              </a:cxn>
              <a:cxn ang="0">
                <a:pos x="12" y="70"/>
              </a:cxn>
              <a:cxn ang="0">
                <a:pos x="13" y="71"/>
              </a:cxn>
              <a:cxn ang="0">
                <a:pos x="15" y="74"/>
              </a:cxn>
              <a:cxn ang="0">
                <a:pos x="18" y="75"/>
              </a:cxn>
              <a:cxn ang="0">
                <a:pos x="19" y="75"/>
              </a:cxn>
              <a:cxn ang="0">
                <a:pos x="22" y="76"/>
              </a:cxn>
              <a:cxn ang="0">
                <a:pos x="24" y="76"/>
              </a:cxn>
              <a:cxn ang="0">
                <a:pos x="27" y="76"/>
              </a:cxn>
              <a:cxn ang="0">
                <a:pos x="29" y="75"/>
              </a:cxn>
              <a:cxn ang="0">
                <a:pos x="32" y="75"/>
              </a:cxn>
              <a:cxn ang="0">
                <a:pos x="34" y="74"/>
              </a:cxn>
              <a:cxn ang="0">
                <a:pos x="36" y="71"/>
              </a:cxn>
              <a:cxn ang="0">
                <a:pos x="38" y="70"/>
              </a:cxn>
              <a:cxn ang="0">
                <a:pos x="42" y="65"/>
              </a:cxn>
              <a:cxn ang="0">
                <a:pos x="44" y="60"/>
              </a:cxn>
              <a:cxn ang="0">
                <a:pos x="47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7" y="24"/>
              </a:cxn>
              <a:cxn ang="0">
                <a:pos x="44" y="17"/>
              </a:cxn>
              <a:cxn ang="0">
                <a:pos x="42" y="12"/>
              </a:cxn>
              <a:cxn ang="0">
                <a:pos x="38" y="7"/>
              </a:cxn>
              <a:cxn ang="0">
                <a:pos x="36" y="6"/>
              </a:cxn>
              <a:cxn ang="0">
                <a:pos x="34" y="3"/>
              </a:cxn>
              <a:cxn ang="0">
                <a:pos x="32" y="2"/>
              </a:cxn>
              <a:cxn ang="0">
                <a:pos x="29" y="2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2" y="0"/>
                </a:lnTo>
                <a:lnTo>
                  <a:pt x="19" y="2"/>
                </a:lnTo>
                <a:lnTo>
                  <a:pt x="18" y="2"/>
                </a:lnTo>
                <a:lnTo>
                  <a:pt x="15" y="3"/>
                </a:lnTo>
                <a:lnTo>
                  <a:pt x="13" y="6"/>
                </a:lnTo>
                <a:lnTo>
                  <a:pt x="12" y="7"/>
                </a:lnTo>
                <a:lnTo>
                  <a:pt x="8" y="12"/>
                </a:lnTo>
                <a:lnTo>
                  <a:pt x="4" y="17"/>
                </a:lnTo>
                <a:lnTo>
                  <a:pt x="3" y="24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3" y="53"/>
                </a:lnTo>
                <a:lnTo>
                  <a:pt x="4" y="60"/>
                </a:lnTo>
                <a:lnTo>
                  <a:pt x="8" y="65"/>
                </a:lnTo>
                <a:lnTo>
                  <a:pt x="12" y="70"/>
                </a:lnTo>
                <a:lnTo>
                  <a:pt x="13" y="71"/>
                </a:lnTo>
                <a:lnTo>
                  <a:pt x="15" y="74"/>
                </a:lnTo>
                <a:lnTo>
                  <a:pt x="18" y="75"/>
                </a:lnTo>
                <a:lnTo>
                  <a:pt x="19" y="75"/>
                </a:lnTo>
                <a:lnTo>
                  <a:pt x="22" y="76"/>
                </a:lnTo>
                <a:lnTo>
                  <a:pt x="24" y="76"/>
                </a:lnTo>
                <a:lnTo>
                  <a:pt x="27" y="76"/>
                </a:lnTo>
                <a:lnTo>
                  <a:pt x="29" y="75"/>
                </a:lnTo>
                <a:lnTo>
                  <a:pt x="32" y="75"/>
                </a:lnTo>
                <a:lnTo>
                  <a:pt x="34" y="74"/>
                </a:lnTo>
                <a:lnTo>
                  <a:pt x="36" y="71"/>
                </a:lnTo>
                <a:lnTo>
                  <a:pt x="38" y="70"/>
                </a:lnTo>
                <a:lnTo>
                  <a:pt x="42" y="65"/>
                </a:lnTo>
                <a:lnTo>
                  <a:pt x="44" y="60"/>
                </a:lnTo>
                <a:lnTo>
                  <a:pt x="47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7" y="24"/>
                </a:lnTo>
                <a:lnTo>
                  <a:pt x="44" y="17"/>
                </a:lnTo>
                <a:lnTo>
                  <a:pt x="42" y="12"/>
                </a:lnTo>
                <a:lnTo>
                  <a:pt x="38" y="7"/>
                </a:lnTo>
                <a:lnTo>
                  <a:pt x="36" y="6"/>
                </a:lnTo>
                <a:lnTo>
                  <a:pt x="34" y="3"/>
                </a:lnTo>
                <a:lnTo>
                  <a:pt x="32" y="2"/>
                </a:lnTo>
                <a:lnTo>
                  <a:pt x="29" y="2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07" name="Picture 5799"/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008" name="Picture 5800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09" name="Rectangle 5801"/>
          <p:cNvSpPr>
            <a:spLocks noChangeArrowheads="1"/>
          </p:cNvSpPr>
          <p:nvPr/>
        </p:nvSpPr>
        <p:spPr bwMode="auto">
          <a:xfrm>
            <a:off x="5441950" y="134938"/>
            <a:ext cx="4763" cy="33178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0" name="Rectangle 5802"/>
          <p:cNvSpPr>
            <a:spLocks noChangeArrowheads="1"/>
          </p:cNvSpPr>
          <p:nvPr/>
        </p:nvSpPr>
        <p:spPr bwMode="auto">
          <a:xfrm>
            <a:off x="5438775" y="134938"/>
            <a:ext cx="4763" cy="3317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1" name="Freeform 5803"/>
          <p:cNvSpPr>
            <a:spLocks/>
          </p:cNvSpPr>
          <p:nvPr/>
        </p:nvSpPr>
        <p:spPr bwMode="auto">
          <a:xfrm>
            <a:off x="5430838" y="409575"/>
            <a:ext cx="22225" cy="20638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0" y="10"/>
              </a:cxn>
              <a:cxn ang="0">
                <a:pos x="1" y="8"/>
              </a:cxn>
              <a:cxn ang="0">
                <a:pos x="2" y="5"/>
              </a:cxn>
              <a:cxn ang="0">
                <a:pos x="3" y="4"/>
              </a:cxn>
              <a:cxn ang="0">
                <a:pos x="5" y="3"/>
              </a:cxn>
              <a:cxn ang="0">
                <a:pos x="7" y="2"/>
              </a:cxn>
              <a:cxn ang="0">
                <a:pos x="10" y="0"/>
              </a:cxn>
              <a:cxn ang="0">
                <a:pos x="12" y="0"/>
              </a:cxn>
              <a:cxn ang="0">
                <a:pos x="15" y="0"/>
              </a:cxn>
              <a:cxn ang="0">
                <a:pos x="17" y="2"/>
              </a:cxn>
              <a:cxn ang="0">
                <a:pos x="20" y="3"/>
              </a:cxn>
              <a:cxn ang="0">
                <a:pos x="22" y="4"/>
              </a:cxn>
              <a:cxn ang="0">
                <a:pos x="24" y="5"/>
              </a:cxn>
              <a:cxn ang="0">
                <a:pos x="25" y="8"/>
              </a:cxn>
              <a:cxn ang="0">
                <a:pos x="26" y="10"/>
              </a:cxn>
              <a:cxn ang="0">
                <a:pos x="26" y="13"/>
              </a:cxn>
              <a:cxn ang="0">
                <a:pos x="26" y="13"/>
              </a:cxn>
              <a:cxn ang="0">
                <a:pos x="26" y="15"/>
              </a:cxn>
              <a:cxn ang="0">
                <a:pos x="25" y="18"/>
              </a:cxn>
              <a:cxn ang="0">
                <a:pos x="24" y="20"/>
              </a:cxn>
              <a:cxn ang="0">
                <a:pos x="22" y="23"/>
              </a:cxn>
              <a:cxn ang="0">
                <a:pos x="20" y="24"/>
              </a:cxn>
              <a:cxn ang="0">
                <a:pos x="17" y="25"/>
              </a:cxn>
              <a:cxn ang="0">
                <a:pos x="15" y="27"/>
              </a:cxn>
              <a:cxn ang="0">
                <a:pos x="12" y="27"/>
              </a:cxn>
              <a:cxn ang="0">
                <a:pos x="10" y="27"/>
              </a:cxn>
              <a:cxn ang="0">
                <a:pos x="7" y="25"/>
              </a:cxn>
              <a:cxn ang="0">
                <a:pos x="5" y="24"/>
              </a:cxn>
              <a:cxn ang="0">
                <a:pos x="3" y="23"/>
              </a:cxn>
              <a:cxn ang="0">
                <a:pos x="2" y="20"/>
              </a:cxn>
              <a:cxn ang="0">
                <a:pos x="1" y="18"/>
              </a:cxn>
              <a:cxn ang="0">
                <a:pos x="0" y="15"/>
              </a:cxn>
              <a:cxn ang="0">
                <a:pos x="0" y="13"/>
              </a:cxn>
            </a:cxnLst>
            <a:rect l="0" t="0" r="r" b="b"/>
            <a:pathLst>
              <a:path w="26" h="27">
                <a:moveTo>
                  <a:pt x="0" y="13"/>
                </a:moveTo>
                <a:lnTo>
                  <a:pt x="0" y="10"/>
                </a:lnTo>
                <a:lnTo>
                  <a:pt x="1" y="8"/>
                </a:lnTo>
                <a:lnTo>
                  <a:pt x="2" y="5"/>
                </a:lnTo>
                <a:lnTo>
                  <a:pt x="3" y="4"/>
                </a:lnTo>
                <a:lnTo>
                  <a:pt x="5" y="3"/>
                </a:lnTo>
                <a:lnTo>
                  <a:pt x="7" y="2"/>
                </a:lnTo>
                <a:lnTo>
                  <a:pt x="10" y="0"/>
                </a:lnTo>
                <a:lnTo>
                  <a:pt x="12" y="0"/>
                </a:lnTo>
                <a:lnTo>
                  <a:pt x="15" y="0"/>
                </a:lnTo>
                <a:lnTo>
                  <a:pt x="17" y="2"/>
                </a:lnTo>
                <a:lnTo>
                  <a:pt x="20" y="3"/>
                </a:lnTo>
                <a:lnTo>
                  <a:pt x="22" y="4"/>
                </a:lnTo>
                <a:lnTo>
                  <a:pt x="24" y="5"/>
                </a:lnTo>
                <a:lnTo>
                  <a:pt x="25" y="8"/>
                </a:lnTo>
                <a:lnTo>
                  <a:pt x="26" y="10"/>
                </a:lnTo>
                <a:lnTo>
                  <a:pt x="26" y="13"/>
                </a:lnTo>
                <a:lnTo>
                  <a:pt x="26" y="13"/>
                </a:lnTo>
                <a:lnTo>
                  <a:pt x="26" y="15"/>
                </a:lnTo>
                <a:lnTo>
                  <a:pt x="25" y="18"/>
                </a:lnTo>
                <a:lnTo>
                  <a:pt x="24" y="20"/>
                </a:lnTo>
                <a:lnTo>
                  <a:pt x="22" y="23"/>
                </a:lnTo>
                <a:lnTo>
                  <a:pt x="20" y="24"/>
                </a:lnTo>
                <a:lnTo>
                  <a:pt x="17" y="25"/>
                </a:lnTo>
                <a:lnTo>
                  <a:pt x="15" y="27"/>
                </a:lnTo>
                <a:lnTo>
                  <a:pt x="12" y="27"/>
                </a:lnTo>
                <a:lnTo>
                  <a:pt x="10" y="27"/>
                </a:lnTo>
                <a:lnTo>
                  <a:pt x="7" y="25"/>
                </a:lnTo>
                <a:lnTo>
                  <a:pt x="5" y="24"/>
                </a:lnTo>
                <a:lnTo>
                  <a:pt x="3" y="23"/>
                </a:lnTo>
                <a:lnTo>
                  <a:pt x="2" y="20"/>
                </a:lnTo>
                <a:lnTo>
                  <a:pt x="1" y="18"/>
                </a:lnTo>
                <a:lnTo>
                  <a:pt x="0" y="15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2" name="Picture 5804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5430838" y="407988"/>
            <a:ext cx="20637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3" name="Freeform 5805"/>
          <p:cNvSpPr>
            <a:spLocks/>
          </p:cNvSpPr>
          <p:nvPr/>
        </p:nvSpPr>
        <p:spPr bwMode="auto">
          <a:xfrm>
            <a:off x="5435600" y="414338"/>
            <a:ext cx="11113" cy="127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1" y="5"/>
              </a:cxn>
              <a:cxn ang="0">
                <a:pos x="2" y="3"/>
              </a:cxn>
              <a:cxn ang="0">
                <a:pos x="5" y="2"/>
              </a:cxn>
              <a:cxn ang="0">
                <a:pos x="6" y="0"/>
              </a:cxn>
              <a:cxn ang="0">
                <a:pos x="7" y="0"/>
              </a:cxn>
              <a:cxn ang="0">
                <a:pos x="8" y="0"/>
              </a:cxn>
              <a:cxn ang="0">
                <a:pos x="11" y="2"/>
              </a:cxn>
              <a:cxn ang="0">
                <a:pos x="13" y="3"/>
              </a:cxn>
              <a:cxn ang="0">
                <a:pos x="15" y="5"/>
              </a:cxn>
              <a:cxn ang="0">
                <a:pos x="15" y="8"/>
              </a:cxn>
              <a:cxn ang="0">
                <a:pos x="15" y="8"/>
              </a:cxn>
              <a:cxn ang="0">
                <a:pos x="15" y="12"/>
              </a:cxn>
              <a:cxn ang="0">
                <a:pos x="13" y="14"/>
              </a:cxn>
              <a:cxn ang="0">
                <a:pos x="11" y="15"/>
              </a:cxn>
              <a:cxn ang="0">
                <a:pos x="8" y="17"/>
              </a:cxn>
              <a:cxn ang="0">
                <a:pos x="7" y="17"/>
              </a:cxn>
              <a:cxn ang="0">
                <a:pos x="6" y="17"/>
              </a:cxn>
              <a:cxn ang="0">
                <a:pos x="5" y="15"/>
              </a:cxn>
              <a:cxn ang="0">
                <a:pos x="2" y="14"/>
              </a:cxn>
              <a:cxn ang="0">
                <a:pos x="1" y="12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5" h="17">
                <a:moveTo>
                  <a:pt x="0" y="8"/>
                </a:moveTo>
                <a:lnTo>
                  <a:pt x="0" y="7"/>
                </a:lnTo>
                <a:lnTo>
                  <a:pt x="1" y="5"/>
                </a:lnTo>
                <a:lnTo>
                  <a:pt x="2" y="3"/>
                </a:lnTo>
                <a:lnTo>
                  <a:pt x="5" y="2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11" y="2"/>
                </a:lnTo>
                <a:lnTo>
                  <a:pt x="13" y="3"/>
                </a:lnTo>
                <a:lnTo>
                  <a:pt x="15" y="5"/>
                </a:lnTo>
                <a:lnTo>
                  <a:pt x="15" y="8"/>
                </a:lnTo>
                <a:lnTo>
                  <a:pt x="15" y="8"/>
                </a:lnTo>
                <a:lnTo>
                  <a:pt x="15" y="12"/>
                </a:lnTo>
                <a:lnTo>
                  <a:pt x="13" y="14"/>
                </a:lnTo>
                <a:lnTo>
                  <a:pt x="11" y="15"/>
                </a:lnTo>
                <a:lnTo>
                  <a:pt x="8" y="17"/>
                </a:lnTo>
                <a:lnTo>
                  <a:pt x="7" y="17"/>
                </a:lnTo>
                <a:lnTo>
                  <a:pt x="6" y="17"/>
                </a:lnTo>
                <a:lnTo>
                  <a:pt x="5" y="15"/>
                </a:lnTo>
                <a:lnTo>
                  <a:pt x="2" y="14"/>
                </a:lnTo>
                <a:lnTo>
                  <a:pt x="1" y="12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4" name="Picture 5806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434013" y="41275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5" name="Freeform 5807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6" name="Freeform 5808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7" name="Freeform 5809"/>
          <p:cNvSpPr>
            <a:spLocks/>
          </p:cNvSpPr>
          <p:nvPr/>
        </p:nvSpPr>
        <p:spPr bwMode="auto">
          <a:xfrm>
            <a:off x="5208588" y="20638"/>
            <a:ext cx="330200" cy="458787"/>
          </a:xfrm>
          <a:custGeom>
            <a:avLst/>
            <a:gdLst/>
            <a:ahLst/>
            <a:cxnLst>
              <a:cxn ang="0">
                <a:pos x="17" y="576"/>
              </a:cxn>
              <a:cxn ang="0">
                <a:pos x="17" y="561"/>
              </a:cxn>
              <a:cxn ang="0">
                <a:pos x="0" y="561"/>
              </a:cxn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417" y="497"/>
              </a:cxn>
              <a:cxn ang="0">
                <a:pos x="409" y="504"/>
              </a:cxn>
              <a:cxn ang="0">
                <a:pos x="409" y="512"/>
              </a:cxn>
              <a:cxn ang="0">
                <a:pos x="345" y="576"/>
              </a:cxn>
              <a:cxn ang="0">
                <a:pos x="17" y="576"/>
              </a:cxn>
            </a:cxnLst>
            <a:rect l="0" t="0" r="r" b="b"/>
            <a:pathLst>
              <a:path w="417" h="576">
                <a:moveTo>
                  <a:pt x="17" y="576"/>
                </a:moveTo>
                <a:lnTo>
                  <a:pt x="17" y="561"/>
                </a:lnTo>
                <a:lnTo>
                  <a:pt x="0" y="561"/>
                </a:lnTo>
                <a:lnTo>
                  <a:pt x="0" y="64"/>
                </a:lnTo>
                <a:lnTo>
                  <a:pt x="65" y="0"/>
                </a:lnTo>
                <a:lnTo>
                  <a:pt x="417" y="0"/>
                </a:lnTo>
                <a:lnTo>
                  <a:pt x="417" y="497"/>
                </a:lnTo>
                <a:lnTo>
                  <a:pt x="409" y="504"/>
                </a:lnTo>
                <a:lnTo>
                  <a:pt x="409" y="512"/>
                </a:lnTo>
                <a:lnTo>
                  <a:pt x="345" y="576"/>
                </a:lnTo>
                <a:lnTo>
                  <a:pt x="17" y="57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8" name="Rectangle 5810"/>
          <p:cNvSpPr>
            <a:spLocks noChangeArrowheads="1"/>
          </p:cNvSpPr>
          <p:nvPr/>
        </p:nvSpPr>
        <p:spPr bwMode="auto">
          <a:xfrm>
            <a:off x="5076825" y="503238"/>
            <a:ext cx="1651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6019" name="Rectangle 5811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0" name="Rectangle 5812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1" name="Rectangle 5813"/>
          <p:cNvSpPr>
            <a:spLocks noChangeArrowheads="1"/>
          </p:cNvSpPr>
          <p:nvPr/>
        </p:nvSpPr>
        <p:spPr bwMode="auto">
          <a:xfrm>
            <a:off x="4676775" y="3806825"/>
            <a:ext cx="1588" cy="323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2" name="Rectangle 5814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3" name="Rectangle 5815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4" name="Rectangle 5816"/>
          <p:cNvSpPr>
            <a:spLocks noChangeArrowheads="1"/>
          </p:cNvSpPr>
          <p:nvPr/>
        </p:nvSpPr>
        <p:spPr bwMode="auto">
          <a:xfrm>
            <a:off x="4679950" y="3806825"/>
            <a:ext cx="1588" cy="323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5" name="Rectangle 5817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6" name="Rectangle 5818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7" name="Rectangle 5819"/>
          <p:cNvSpPr>
            <a:spLocks noChangeArrowheads="1"/>
          </p:cNvSpPr>
          <p:nvPr/>
        </p:nvSpPr>
        <p:spPr bwMode="auto">
          <a:xfrm>
            <a:off x="4683125" y="3806825"/>
            <a:ext cx="1588" cy="323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8" name="Rectangle 5820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9" name="Rectangle 5821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0" name="Rectangle 5822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1" name="Rectangle 5823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2" name="Rectangle 5824"/>
          <p:cNvSpPr>
            <a:spLocks noChangeArrowheads="1"/>
          </p:cNvSpPr>
          <p:nvPr/>
        </p:nvSpPr>
        <p:spPr bwMode="auto">
          <a:xfrm>
            <a:off x="4687888" y="3806825"/>
            <a:ext cx="1587" cy="323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3" name="Rectangle 5825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4" name="Rectangle 5826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5" name="Rectangle 5827"/>
          <p:cNvSpPr>
            <a:spLocks noChangeArrowheads="1"/>
          </p:cNvSpPr>
          <p:nvPr/>
        </p:nvSpPr>
        <p:spPr bwMode="auto">
          <a:xfrm>
            <a:off x="4691063" y="3806825"/>
            <a:ext cx="1587" cy="3238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6" name="Rectangle 5828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7" name="Rectangle 5829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8" name="Rectangle 5830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9" name="Rectangle 5831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0" name="Rectangle 5832"/>
          <p:cNvSpPr>
            <a:spLocks noChangeArrowheads="1"/>
          </p:cNvSpPr>
          <p:nvPr/>
        </p:nvSpPr>
        <p:spPr bwMode="auto">
          <a:xfrm>
            <a:off x="4695825" y="3806825"/>
            <a:ext cx="1588" cy="3238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1" name="Rectangle 5833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2" name="Rectangle 5834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3" name="Rectangle 5835"/>
          <p:cNvSpPr>
            <a:spLocks noChangeArrowheads="1"/>
          </p:cNvSpPr>
          <p:nvPr/>
        </p:nvSpPr>
        <p:spPr bwMode="auto">
          <a:xfrm>
            <a:off x="4699000" y="3806825"/>
            <a:ext cx="1588" cy="323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4" name="Rectangle 5836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5" name="Rectangle 5837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6" name="Rectangle 5838"/>
          <p:cNvSpPr>
            <a:spLocks noChangeArrowheads="1"/>
          </p:cNvSpPr>
          <p:nvPr/>
        </p:nvSpPr>
        <p:spPr bwMode="auto">
          <a:xfrm>
            <a:off x="4702175" y="3806825"/>
            <a:ext cx="1588" cy="323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7" name="Rectangle 5839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8" name="Rectangle 5840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5656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9" name="Rectangle 5841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61616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0" name="Rectangle 5842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5D5D5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1" name="Rectangle 5843"/>
          <p:cNvSpPr>
            <a:spLocks noChangeArrowheads="1"/>
          </p:cNvSpPr>
          <p:nvPr/>
        </p:nvSpPr>
        <p:spPr bwMode="auto">
          <a:xfrm>
            <a:off x="4706938" y="3806825"/>
            <a:ext cx="1587" cy="323850"/>
          </a:xfrm>
          <a:prstGeom prst="rect">
            <a:avLst/>
          </a:prstGeom>
          <a:solidFill>
            <a:srgbClr val="59595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2" name="Rectangle 5844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3" name="Rectangle 5845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1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4" name="Rectangle 5846"/>
          <p:cNvSpPr>
            <a:spLocks noChangeArrowheads="1"/>
          </p:cNvSpPr>
          <p:nvPr/>
        </p:nvSpPr>
        <p:spPr bwMode="auto">
          <a:xfrm>
            <a:off x="4710113" y="3806825"/>
            <a:ext cx="1587" cy="323850"/>
          </a:xfrm>
          <a:prstGeom prst="rect">
            <a:avLst/>
          </a:prstGeom>
          <a:solidFill>
            <a:srgbClr val="4E4E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5" name="Rectangle 5847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A4A4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6" name="Rectangle 5848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6464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7" name="Rectangle 5849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4343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8" name="Rectangle 5850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3F3F3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9" name="Rectangle 5851"/>
          <p:cNvSpPr>
            <a:spLocks noChangeArrowheads="1"/>
          </p:cNvSpPr>
          <p:nvPr/>
        </p:nvSpPr>
        <p:spPr bwMode="auto">
          <a:xfrm>
            <a:off x="4714875" y="3806825"/>
            <a:ext cx="1588" cy="323850"/>
          </a:xfrm>
          <a:prstGeom prst="rect">
            <a:avLst/>
          </a:prstGeom>
          <a:solidFill>
            <a:srgbClr val="3B3B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0" name="Rectangle 5852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8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1" name="Rectangle 5853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434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2" name="Rectangle 5854"/>
          <p:cNvSpPr>
            <a:spLocks noChangeArrowheads="1"/>
          </p:cNvSpPr>
          <p:nvPr/>
        </p:nvSpPr>
        <p:spPr bwMode="auto">
          <a:xfrm>
            <a:off x="4718050" y="3806825"/>
            <a:ext cx="1588" cy="323850"/>
          </a:xfrm>
          <a:prstGeom prst="rect">
            <a:avLst/>
          </a:prstGeom>
          <a:solidFill>
            <a:srgbClr val="30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3" name="Rectangle 5855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D2D2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4" name="Rectangle 5856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5" name="Rectangle 5857"/>
          <p:cNvSpPr>
            <a:spLocks noChangeArrowheads="1"/>
          </p:cNvSpPr>
          <p:nvPr/>
        </p:nvSpPr>
        <p:spPr bwMode="auto">
          <a:xfrm>
            <a:off x="4721225" y="3806825"/>
            <a:ext cx="1588" cy="323850"/>
          </a:xfrm>
          <a:prstGeom prst="rect">
            <a:avLst/>
          </a:prstGeom>
          <a:solidFill>
            <a:srgbClr val="2525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6" name="Rectangle 5858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21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7" name="Rectangle 5859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1E1E1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8" name="Rectangle 5860"/>
          <p:cNvSpPr>
            <a:spLocks noChangeArrowheads="1"/>
          </p:cNvSpPr>
          <p:nvPr/>
        </p:nvSpPr>
        <p:spPr bwMode="auto">
          <a:xfrm>
            <a:off x="4724400" y="3806825"/>
            <a:ext cx="19050" cy="330200"/>
          </a:xfrm>
          <a:prstGeom prst="rect">
            <a:avLst/>
          </a:prstGeom>
          <a:solidFill>
            <a:srgbClr val="1A1A1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9" name="Rectangle 5861"/>
          <p:cNvSpPr>
            <a:spLocks noChangeArrowheads="1"/>
          </p:cNvSpPr>
          <p:nvPr/>
        </p:nvSpPr>
        <p:spPr bwMode="auto">
          <a:xfrm>
            <a:off x="4537075" y="3952875"/>
            <a:ext cx="85725" cy="127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0" name="Freeform 5862"/>
          <p:cNvSpPr>
            <a:spLocks/>
          </p:cNvSpPr>
          <p:nvPr/>
        </p:nvSpPr>
        <p:spPr bwMode="auto">
          <a:xfrm>
            <a:off x="4537075" y="3930650"/>
            <a:ext cx="107950" cy="22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27" y="0"/>
              </a:cxn>
              <a:cxn ang="0">
                <a:pos x="136" y="0"/>
              </a:cxn>
              <a:cxn ang="0">
                <a:pos x="108" y="27"/>
              </a:cxn>
              <a:cxn ang="0">
                <a:pos x="0" y="27"/>
              </a:cxn>
            </a:cxnLst>
            <a:rect l="0" t="0" r="r" b="b"/>
            <a:pathLst>
              <a:path w="136" h="27">
                <a:moveTo>
                  <a:pt x="0" y="27"/>
                </a:moveTo>
                <a:lnTo>
                  <a:pt x="27" y="0"/>
                </a:lnTo>
                <a:lnTo>
                  <a:pt x="136" y="0"/>
                </a:lnTo>
                <a:lnTo>
                  <a:pt x="108" y="27"/>
                </a:lnTo>
                <a:lnTo>
                  <a:pt x="0" y="27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1" name="Freeform 5863"/>
          <p:cNvSpPr>
            <a:spLocks/>
          </p:cNvSpPr>
          <p:nvPr/>
        </p:nvSpPr>
        <p:spPr bwMode="auto">
          <a:xfrm>
            <a:off x="4622800" y="3930650"/>
            <a:ext cx="22225" cy="149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0" y="188"/>
              </a:cxn>
              <a:cxn ang="0">
                <a:pos x="28" y="160"/>
              </a:cxn>
              <a:cxn ang="0">
                <a:pos x="28" y="0"/>
              </a:cxn>
              <a:cxn ang="0">
                <a:pos x="0" y="27"/>
              </a:cxn>
            </a:cxnLst>
            <a:rect l="0" t="0" r="r" b="b"/>
            <a:pathLst>
              <a:path w="28" h="188">
                <a:moveTo>
                  <a:pt x="0" y="27"/>
                </a:moveTo>
                <a:lnTo>
                  <a:pt x="0" y="188"/>
                </a:lnTo>
                <a:lnTo>
                  <a:pt x="28" y="160"/>
                </a:lnTo>
                <a:lnTo>
                  <a:pt x="28" y="0"/>
                </a:lnTo>
                <a:lnTo>
                  <a:pt x="0" y="27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2" name="Freeform 5864"/>
          <p:cNvSpPr>
            <a:spLocks/>
          </p:cNvSpPr>
          <p:nvPr/>
        </p:nvSpPr>
        <p:spPr bwMode="auto">
          <a:xfrm>
            <a:off x="4641850" y="3736975"/>
            <a:ext cx="101600" cy="6985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64" y="0"/>
              </a:cxn>
              <a:cxn ang="0">
                <a:pos x="129" y="88"/>
              </a:cxn>
              <a:cxn ang="0">
                <a:pos x="0" y="88"/>
              </a:cxn>
              <a:cxn ang="0">
                <a:pos x="0" y="88"/>
              </a:cxn>
            </a:cxnLst>
            <a:rect l="0" t="0" r="r" b="b"/>
            <a:pathLst>
              <a:path w="129" h="88">
                <a:moveTo>
                  <a:pt x="0" y="88"/>
                </a:moveTo>
                <a:lnTo>
                  <a:pt x="64" y="0"/>
                </a:lnTo>
                <a:lnTo>
                  <a:pt x="129" y="88"/>
                </a:lnTo>
                <a:lnTo>
                  <a:pt x="0" y="88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73" name="Picture 5865"/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4640263" y="3735388"/>
            <a:ext cx="103187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74" name="Freeform 5866"/>
          <p:cNvSpPr>
            <a:spLocks/>
          </p:cNvSpPr>
          <p:nvPr/>
        </p:nvSpPr>
        <p:spPr bwMode="auto">
          <a:xfrm>
            <a:off x="4692650" y="3735388"/>
            <a:ext cx="50800" cy="71437"/>
          </a:xfrm>
          <a:custGeom>
            <a:avLst/>
            <a:gdLst/>
            <a:ahLst/>
            <a:cxnLst>
              <a:cxn ang="0">
                <a:pos x="40" y="88"/>
              </a:cxn>
              <a:cxn ang="0">
                <a:pos x="0" y="0"/>
              </a:cxn>
              <a:cxn ang="0">
                <a:pos x="64" y="88"/>
              </a:cxn>
              <a:cxn ang="0">
                <a:pos x="40" y="88"/>
              </a:cxn>
            </a:cxnLst>
            <a:rect l="0" t="0" r="r" b="b"/>
            <a:pathLst>
              <a:path w="64" h="88">
                <a:moveTo>
                  <a:pt x="40" y="88"/>
                </a:moveTo>
                <a:lnTo>
                  <a:pt x="0" y="0"/>
                </a:lnTo>
                <a:lnTo>
                  <a:pt x="64" y="88"/>
                </a:lnTo>
                <a:lnTo>
                  <a:pt x="40" y="88"/>
                </a:lnTo>
                <a:close/>
              </a:path>
            </a:pathLst>
          </a:custGeom>
          <a:solidFill>
            <a:srgbClr val="1A1A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5" name="Rectangle 5867"/>
          <p:cNvSpPr>
            <a:spLocks noChangeArrowheads="1"/>
          </p:cNvSpPr>
          <p:nvPr/>
        </p:nvSpPr>
        <p:spPr bwMode="auto">
          <a:xfrm>
            <a:off x="4506913" y="3863975"/>
            <a:ext cx="84137" cy="307975"/>
          </a:xfrm>
          <a:prstGeom prst="rect">
            <a:avLst/>
          </a:prstGeom>
          <a:blipFill dpi="0" rotWithShape="0">
            <a:blip r:embed="rId7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6" name="Freeform 5868"/>
          <p:cNvSpPr>
            <a:spLocks/>
          </p:cNvSpPr>
          <p:nvPr/>
        </p:nvSpPr>
        <p:spPr bwMode="auto">
          <a:xfrm>
            <a:off x="4591050" y="3851275"/>
            <a:ext cx="12700" cy="32067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6" y="0"/>
              </a:cxn>
              <a:cxn ang="0">
                <a:pos x="16" y="389"/>
              </a:cxn>
              <a:cxn ang="0">
                <a:pos x="0" y="404"/>
              </a:cxn>
              <a:cxn ang="0">
                <a:pos x="0" y="15"/>
              </a:cxn>
            </a:cxnLst>
            <a:rect l="0" t="0" r="r" b="b"/>
            <a:pathLst>
              <a:path w="16" h="404">
                <a:moveTo>
                  <a:pt x="0" y="15"/>
                </a:moveTo>
                <a:lnTo>
                  <a:pt x="16" y="0"/>
                </a:lnTo>
                <a:lnTo>
                  <a:pt x="16" y="389"/>
                </a:lnTo>
                <a:lnTo>
                  <a:pt x="0" y="404"/>
                </a:lnTo>
                <a:lnTo>
                  <a:pt x="0" y="15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7" name="Freeform 5869"/>
          <p:cNvSpPr>
            <a:spLocks/>
          </p:cNvSpPr>
          <p:nvPr/>
        </p:nvSpPr>
        <p:spPr bwMode="auto">
          <a:xfrm>
            <a:off x="4506913" y="3851275"/>
            <a:ext cx="96837" cy="12700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16" y="0"/>
              </a:cxn>
              <a:cxn ang="0">
                <a:pos x="0" y="15"/>
              </a:cxn>
              <a:cxn ang="0">
                <a:pos x="105" y="15"/>
              </a:cxn>
              <a:cxn ang="0">
                <a:pos x="121" y="0"/>
              </a:cxn>
            </a:cxnLst>
            <a:rect l="0" t="0" r="r" b="b"/>
            <a:pathLst>
              <a:path w="121" h="15">
                <a:moveTo>
                  <a:pt x="121" y="0"/>
                </a:moveTo>
                <a:lnTo>
                  <a:pt x="16" y="0"/>
                </a:lnTo>
                <a:lnTo>
                  <a:pt x="0" y="15"/>
                </a:lnTo>
                <a:lnTo>
                  <a:pt x="105" y="15"/>
                </a:lnTo>
                <a:lnTo>
                  <a:pt x="121" y="0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8" name="Rectangle 5870"/>
          <p:cNvSpPr>
            <a:spLocks noChangeArrowheads="1"/>
          </p:cNvSpPr>
          <p:nvPr/>
        </p:nvSpPr>
        <p:spPr bwMode="auto">
          <a:xfrm>
            <a:off x="4594225" y="4044950"/>
            <a:ext cx="82550" cy="1301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9" name="Freeform 5871"/>
          <p:cNvSpPr>
            <a:spLocks/>
          </p:cNvSpPr>
          <p:nvPr/>
        </p:nvSpPr>
        <p:spPr bwMode="auto">
          <a:xfrm>
            <a:off x="4594225" y="4013200"/>
            <a:ext cx="114300" cy="31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40" y="0"/>
              </a:cxn>
              <a:cxn ang="0">
                <a:pos x="143" y="0"/>
              </a:cxn>
              <a:cxn ang="0">
                <a:pos x="104" y="40"/>
              </a:cxn>
              <a:cxn ang="0">
                <a:pos x="0" y="40"/>
              </a:cxn>
            </a:cxnLst>
            <a:rect l="0" t="0" r="r" b="b"/>
            <a:pathLst>
              <a:path w="143" h="40">
                <a:moveTo>
                  <a:pt x="0" y="40"/>
                </a:moveTo>
                <a:lnTo>
                  <a:pt x="40" y="0"/>
                </a:lnTo>
                <a:lnTo>
                  <a:pt x="143" y="0"/>
                </a:lnTo>
                <a:lnTo>
                  <a:pt x="104" y="40"/>
                </a:lnTo>
                <a:lnTo>
                  <a:pt x="0" y="40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0" name="Freeform 5872"/>
          <p:cNvSpPr>
            <a:spLocks/>
          </p:cNvSpPr>
          <p:nvPr/>
        </p:nvSpPr>
        <p:spPr bwMode="auto">
          <a:xfrm>
            <a:off x="4676775" y="4013200"/>
            <a:ext cx="31750" cy="158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0" y="200"/>
              </a:cxn>
              <a:cxn ang="0">
                <a:pos x="39" y="161"/>
              </a:cxn>
              <a:cxn ang="0">
                <a:pos x="39" y="0"/>
              </a:cxn>
              <a:cxn ang="0">
                <a:pos x="0" y="40"/>
              </a:cxn>
            </a:cxnLst>
            <a:rect l="0" t="0" r="r" b="b"/>
            <a:pathLst>
              <a:path w="39" h="200">
                <a:moveTo>
                  <a:pt x="0" y="40"/>
                </a:moveTo>
                <a:lnTo>
                  <a:pt x="0" y="200"/>
                </a:lnTo>
                <a:lnTo>
                  <a:pt x="39" y="161"/>
                </a:lnTo>
                <a:lnTo>
                  <a:pt x="39" y="0"/>
                </a:lnTo>
                <a:lnTo>
                  <a:pt x="0" y="4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1" name="Freeform 5873"/>
          <p:cNvSpPr>
            <a:spLocks/>
          </p:cNvSpPr>
          <p:nvPr/>
        </p:nvSpPr>
        <p:spPr bwMode="auto">
          <a:xfrm>
            <a:off x="4605338" y="3992563"/>
            <a:ext cx="90487" cy="49212"/>
          </a:xfrm>
          <a:custGeom>
            <a:avLst/>
            <a:gdLst/>
            <a:ahLst/>
            <a:cxnLst>
              <a:cxn ang="0">
                <a:pos x="115" y="40"/>
              </a:cxn>
              <a:cxn ang="0">
                <a:pos x="113" y="34"/>
              </a:cxn>
              <a:cxn ang="0">
                <a:pos x="110" y="29"/>
              </a:cxn>
              <a:cxn ang="0">
                <a:pos x="106" y="24"/>
              </a:cxn>
              <a:cxn ang="0">
                <a:pos x="103" y="20"/>
              </a:cxn>
              <a:cxn ang="0">
                <a:pos x="99" y="15"/>
              </a:cxn>
              <a:cxn ang="0">
                <a:pos x="94" y="11"/>
              </a:cxn>
              <a:cxn ang="0">
                <a:pos x="90" y="9"/>
              </a:cxn>
              <a:cxn ang="0">
                <a:pos x="85" y="6"/>
              </a:cxn>
              <a:cxn ang="0">
                <a:pos x="79" y="4"/>
              </a:cxn>
              <a:cxn ang="0">
                <a:pos x="74" y="2"/>
              </a:cxn>
              <a:cxn ang="0">
                <a:pos x="69" y="1"/>
              </a:cxn>
              <a:cxn ang="0">
                <a:pos x="62" y="0"/>
              </a:cxn>
              <a:cxn ang="0">
                <a:pos x="57" y="0"/>
              </a:cxn>
              <a:cxn ang="0">
                <a:pos x="51" y="1"/>
              </a:cxn>
              <a:cxn ang="0">
                <a:pos x="46" y="2"/>
              </a:cxn>
              <a:cxn ang="0">
                <a:pos x="40" y="4"/>
              </a:cxn>
              <a:cxn ang="0">
                <a:pos x="32" y="8"/>
              </a:cxn>
              <a:cxn ang="0">
                <a:pos x="24" y="13"/>
              </a:cxn>
              <a:cxn ang="0">
                <a:pos x="18" y="19"/>
              </a:cxn>
              <a:cxn ang="0">
                <a:pos x="12" y="25"/>
              </a:cxn>
              <a:cxn ang="0">
                <a:pos x="8" y="33"/>
              </a:cxn>
              <a:cxn ang="0">
                <a:pos x="4" y="42"/>
              </a:cxn>
              <a:cxn ang="0">
                <a:pos x="2" y="50"/>
              </a:cxn>
              <a:cxn ang="0">
                <a:pos x="0" y="54"/>
              </a:cxn>
              <a:cxn ang="0">
                <a:pos x="0" y="59"/>
              </a:cxn>
              <a:cxn ang="0">
                <a:pos x="9" y="61"/>
              </a:cxn>
              <a:cxn ang="0">
                <a:pos x="17" y="62"/>
              </a:cxn>
              <a:cxn ang="0">
                <a:pos x="26" y="62"/>
              </a:cxn>
              <a:cxn ang="0">
                <a:pos x="34" y="62"/>
              </a:cxn>
              <a:cxn ang="0">
                <a:pos x="42" y="62"/>
              </a:cxn>
              <a:cxn ang="0">
                <a:pos x="51" y="62"/>
              </a:cxn>
              <a:cxn ang="0">
                <a:pos x="58" y="62"/>
              </a:cxn>
              <a:cxn ang="0">
                <a:pos x="66" y="61"/>
              </a:cxn>
              <a:cxn ang="0">
                <a:pos x="74" y="59"/>
              </a:cxn>
              <a:cxn ang="0">
                <a:pos x="80" y="57"/>
              </a:cxn>
              <a:cxn ang="0">
                <a:pos x="87" y="55"/>
              </a:cxn>
              <a:cxn ang="0">
                <a:pos x="94" y="53"/>
              </a:cxn>
              <a:cxn ang="0">
                <a:pos x="100" y="50"/>
              </a:cxn>
              <a:cxn ang="0">
                <a:pos x="105" y="48"/>
              </a:cxn>
              <a:cxn ang="0">
                <a:pos x="110" y="44"/>
              </a:cxn>
              <a:cxn ang="0">
                <a:pos x="115" y="40"/>
              </a:cxn>
            </a:cxnLst>
            <a:rect l="0" t="0" r="r" b="b"/>
            <a:pathLst>
              <a:path w="115" h="62">
                <a:moveTo>
                  <a:pt x="115" y="40"/>
                </a:moveTo>
                <a:lnTo>
                  <a:pt x="113" y="34"/>
                </a:lnTo>
                <a:lnTo>
                  <a:pt x="110" y="29"/>
                </a:lnTo>
                <a:lnTo>
                  <a:pt x="106" y="24"/>
                </a:lnTo>
                <a:lnTo>
                  <a:pt x="103" y="20"/>
                </a:lnTo>
                <a:lnTo>
                  <a:pt x="99" y="15"/>
                </a:lnTo>
                <a:lnTo>
                  <a:pt x="94" y="11"/>
                </a:lnTo>
                <a:lnTo>
                  <a:pt x="90" y="9"/>
                </a:lnTo>
                <a:lnTo>
                  <a:pt x="85" y="6"/>
                </a:lnTo>
                <a:lnTo>
                  <a:pt x="79" y="4"/>
                </a:lnTo>
                <a:lnTo>
                  <a:pt x="74" y="2"/>
                </a:lnTo>
                <a:lnTo>
                  <a:pt x="69" y="1"/>
                </a:lnTo>
                <a:lnTo>
                  <a:pt x="62" y="0"/>
                </a:lnTo>
                <a:lnTo>
                  <a:pt x="57" y="0"/>
                </a:lnTo>
                <a:lnTo>
                  <a:pt x="51" y="1"/>
                </a:lnTo>
                <a:lnTo>
                  <a:pt x="46" y="2"/>
                </a:lnTo>
                <a:lnTo>
                  <a:pt x="40" y="4"/>
                </a:lnTo>
                <a:lnTo>
                  <a:pt x="32" y="8"/>
                </a:lnTo>
                <a:lnTo>
                  <a:pt x="24" y="13"/>
                </a:lnTo>
                <a:lnTo>
                  <a:pt x="18" y="19"/>
                </a:lnTo>
                <a:lnTo>
                  <a:pt x="12" y="25"/>
                </a:lnTo>
                <a:lnTo>
                  <a:pt x="8" y="33"/>
                </a:lnTo>
                <a:lnTo>
                  <a:pt x="4" y="42"/>
                </a:lnTo>
                <a:lnTo>
                  <a:pt x="2" y="50"/>
                </a:lnTo>
                <a:lnTo>
                  <a:pt x="0" y="54"/>
                </a:lnTo>
                <a:lnTo>
                  <a:pt x="0" y="59"/>
                </a:lnTo>
                <a:lnTo>
                  <a:pt x="9" y="61"/>
                </a:lnTo>
                <a:lnTo>
                  <a:pt x="17" y="62"/>
                </a:lnTo>
                <a:lnTo>
                  <a:pt x="26" y="62"/>
                </a:lnTo>
                <a:lnTo>
                  <a:pt x="34" y="62"/>
                </a:lnTo>
                <a:lnTo>
                  <a:pt x="42" y="62"/>
                </a:lnTo>
                <a:lnTo>
                  <a:pt x="51" y="62"/>
                </a:lnTo>
                <a:lnTo>
                  <a:pt x="58" y="62"/>
                </a:lnTo>
                <a:lnTo>
                  <a:pt x="66" y="61"/>
                </a:lnTo>
                <a:lnTo>
                  <a:pt x="74" y="59"/>
                </a:lnTo>
                <a:lnTo>
                  <a:pt x="80" y="57"/>
                </a:lnTo>
                <a:lnTo>
                  <a:pt x="87" y="55"/>
                </a:lnTo>
                <a:lnTo>
                  <a:pt x="94" y="53"/>
                </a:lnTo>
                <a:lnTo>
                  <a:pt x="100" y="50"/>
                </a:lnTo>
                <a:lnTo>
                  <a:pt x="105" y="48"/>
                </a:lnTo>
                <a:lnTo>
                  <a:pt x="110" y="44"/>
                </a:lnTo>
                <a:lnTo>
                  <a:pt x="11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82" name="Picture 5874"/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4603750" y="3992563"/>
            <a:ext cx="90488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83" name="Rectangle 5875"/>
          <p:cNvSpPr>
            <a:spLocks noChangeArrowheads="1"/>
          </p:cNvSpPr>
          <p:nvPr/>
        </p:nvSpPr>
        <p:spPr bwMode="auto">
          <a:xfrm>
            <a:off x="4445000" y="4073525"/>
            <a:ext cx="85725" cy="127000"/>
          </a:xfrm>
          <a:prstGeom prst="rect">
            <a:avLst/>
          </a:prstGeom>
          <a:solidFill>
            <a:srgbClr val="C663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4" name="Freeform 5876"/>
          <p:cNvSpPr>
            <a:spLocks/>
          </p:cNvSpPr>
          <p:nvPr/>
        </p:nvSpPr>
        <p:spPr bwMode="auto">
          <a:xfrm>
            <a:off x="4445000" y="4032250"/>
            <a:ext cx="127000" cy="41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52" y="0"/>
              </a:cxn>
              <a:cxn ang="0">
                <a:pos x="161" y="0"/>
              </a:cxn>
              <a:cxn ang="0">
                <a:pos x="109" y="52"/>
              </a:cxn>
              <a:cxn ang="0">
                <a:pos x="0" y="52"/>
              </a:cxn>
            </a:cxnLst>
            <a:rect l="0" t="0" r="r" b="b"/>
            <a:pathLst>
              <a:path w="161" h="52">
                <a:moveTo>
                  <a:pt x="0" y="52"/>
                </a:moveTo>
                <a:lnTo>
                  <a:pt x="52" y="0"/>
                </a:lnTo>
                <a:lnTo>
                  <a:pt x="161" y="0"/>
                </a:lnTo>
                <a:lnTo>
                  <a:pt x="109" y="52"/>
                </a:lnTo>
                <a:lnTo>
                  <a:pt x="0" y="52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5" name="Freeform 5877"/>
          <p:cNvSpPr>
            <a:spLocks/>
          </p:cNvSpPr>
          <p:nvPr/>
        </p:nvSpPr>
        <p:spPr bwMode="auto">
          <a:xfrm>
            <a:off x="4530725" y="4032250"/>
            <a:ext cx="41275" cy="168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0" y="212"/>
              </a:cxn>
              <a:cxn ang="0">
                <a:pos x="52" y="161"/>
              </a:cxn>
              <a:cxn ang="0">
                <a:pos x="52" y="0"/>
              </a:cxn>
              <a:cxn ang="0">
                <a:pos x="0" y="52"/>
              </a:cxn>
            </a:cxnLst>
            <a:rect l="0" t="0" r="r" b="b"/>
            <a:pathLst>
              <a:path w="52" h="212">
                <a:moveTo>
                  <a:pt x="0" y="52"/>
                </a:moveTo>
                <a:lnTo>
                  <a:pt x="0" y="212"/>
                </a:lnTo>
                <a:lnTo>
                  <a:pt x="52" y="161"/>
                </a:lnTo>
                <a:lnTo>
                  <a:pt x="52" y="0"/>
                </a:lnTo>
                <a:lnTo>
                  <a:pt x="0" y="52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6" name="Rectangle 5878"/>
          <p:cNvSpPr>
            <a:spLocks noChangeArrowheads="1"/>
          </p:cNvSpPr>
          <p:nvPr/>
        </p:nvSpPr>
        <p:spPr bwMode="auto">
          <a:xfrm>
            <a:off x="4664075" y="4124325"/>
            <a:ext cx="79375" cy="920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7" name="Freeform 5879"/>
          <p:cNvSpPr>
            <a:spLocks/>
          </p:cNvSpPr>
          <p:nvPr/>
        </p:nvSpPr>
        <p:spPr bwMode="auto">
          <a:xfrm>
            <a:off x="4664075" y="4105275"/>
            <a:ext cx="98425" cy="190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24" y="0"/>
              </a:cxn>
              <a:cxn ang="0">
                <a:pos x="100" y="24"/>
              </a:cxn>
              <a:cxn ang="0">
                <a:pos x="0" y="24"/>
              </a:cxn>
            </a:cxnLst>
            <a:rect l="0" t="0" r="r" b="b"/>
            <a:pathLst>
              <a:path w="124" h="24">
                <a:moveTo>
                  <a:pt x="0" y="24"/>
                </a:moveTo>
                <a:lnTo>
                  <a:pt x="24" y="0"/>
                </a:lnTo>
                <a:lnTo>
                  <a:pt x="124" y="0"/>
                </a:lnTo>
                <a:lnTo>
                  <a:pt x="10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8" name="Freeform 5880"/>
          <p:cNvSpPr>
            <a:spLocks/>
          </p:cNvSpPr>
          <p:nvPr/>
        </p:nvSpPr>
        <p:spPr bwMode="auto">
          <a:xfrm>
            <a:off x="4743450" y="4105275"/>
            <a:ext cx="19050" cy="111125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140"/>
              </a:cxn>
              <a:cxn ang="0">
                <a:pos x="24" y="116"/>
              </a:cxn>
              <a:cxn ang="0">
                <a:pos x="24" y="0"/>
              </a:cxn>
              <a:cxn ang="0">
                <a:pos x="0" y="24"/>
              </a:cxn>
            </a:cxnLst>
            <a:rect l="0" t="0" r="r" b="b"/>
            <a:pathLst>
              <a:path w="24" h="140">
                <a:moveTo>
                  <a:pt x="0" y="24"/>
                </a:moveTo>
                <a:lnTo>
                  <a:pt x="0" y="140"/>
                </a:lnTo>
                <a:lnTo>
                  <a:pt x="24" y="116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9" name="Line 5881"/>
          <p:cNvSpPr>
            <a:spLocks noChangeShapeType="1"/>
          </p:cNvSpPr>
          <p:nvPr/>
        </p:nvSpPr>
        <p:spPr bwMode="auto">
          <a:xfrm flipV="1">
            <a:off x="4540250" y="3821113"/>
            <a:ext cx="1588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0" name="Line 5882"/>
          <p:cNvSpPr>
            <a:spLocks noChangeShapeType="1"/>
          </p:cNvSpPr>
          <p:nvPr/>
        </p:nvSpPr>
        <p:spPr bwMode="auto">
          <a:xfrm flipV="1">
            <a:off x="4573588" y="3821113"/>
            <a:ext cx="1587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1" name="Freeform 5883"/>
          <p:cNvSpPr>
            <a:spLocks/>
          </p:cNvSpPr>
          <p:nvPr/>
        </p:nvSpPr>
        <p:spPr bwMode="auto">
          <a:xfrm>
            <a:off x="4532313" y="3803650"/>
            <a:ext cx="15875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2" y="6"/>
              </a:cxn>
              <a:cxn ang="0">
                <a:pos x="2" y="5"/>
              </a:cxn>
              <a:cxn ang="0">
                <a:pos x="4" y="3"/>
              </a:cxn>
              <a:cxn ang="0">
                <a:pos x="5" y="1"/>
              </a:cxn>
              <a:cxn ang="0">
                <a:pos x="7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7" y="20"/>
              </a:cxn>
              <a:cxn ang="0">
                <a:pos x="5" y="19"/>
              </a:cxn>
              <a:cxn ang="0">
                <a:pos x="4" y="17"/>
              </a:cxn>
              <a:cxn ang="0">
                <a:pos x="2" y="16"/>
              </a:cxn>
              <a:cxn ang="0">
                <a:pos x="2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2" y="6"/>
                </a:lnTo>
                <a:lnTo>
                  <a:pt x="2" y="5"/>
                </a:lnTo>
                <a:lnTo>
                  <a:pt x="4" y="3"/>
                </a:lnTo>
                <a:lnTo>
                  <a:pt x="5" y="1"/>
                </a:lnTo>
                <a:lnTo>
                  <a:pt x="7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7" y="20"/>
                </a:lnTo>
                <a:lnTo>
                  <a:pt x="5" y="19"/>
                </a:lnTo>
                <a:lnTo>
                  <a:pt x="4" y="17"/>
                </a:lnTo>
                <a:lnTo>
                  <a:pt x="2" y="16"/>
                </a:lnTo>
                <a:lnTo>
                  <a:pt x="2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2" name="Rectangle 5884"/>
          <p:cNvSpPr>
            <a:spLocks noChangeArrowheads="1"/>
          </p:cNvSpPr>
          <p:nvPr/>
        </p:nvSpPr>
        <p:spPr bwMode="auto">
          <a:xfrm>
            <a:off x="4530725" y="3803650"/>
            <a:ext cx="1588" cy="15875"/>
          </a:xfrm>
          <a:prstGeom prst="rect">
            <a:avLst/>
          </a:prstGeom>
          <a:solidFill>
            <a:srgbClr val="FF060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3" name="Rectangle 5885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F6F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4" name="Rectangle 5886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E7E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5" name="Rectangle 5887"/>
          <p:cNvSpPr>
            <a:spLocks noChangeArrowheads="1"/>
          </p:cNvSpPr>
          <p:nvPr/>
        </p:nvSpPr>
        <p:spPr bwMode="auto">
          <a:xfrm>
            <a:off x="4533900" y="3803650"/>
            <a:ext cx="1588" cy="15875"/>
          </a:xfrm>
          <a:prstGeom prst="rect">
            <a:avLst/>
          </a:prstGeom>
          <a:solidFill>
            <a:srgbClr val="FF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6" name="Rectangle 5888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7" name="Rectangle 5889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8" name="Rectangle 5890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9" name="Rectangle 5891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0" name="Rectangle 5892"/>
          <p:cNvSpPr>
            <a:spLocks noChangeArrowheads="1"/>
          </p:cNvSpPr>
          <p:nvPr/>
        </p:nvSpPr>
        <p:spPr bwMode="auto">
          <a:xfrm>
            <a:off x="4538663" y="3803650"/>
            <a:ext cx="1587" cy="15875"/>
          </a:xfrm>
          <a:prstGeom prst="rect">
            <a:avLst/>
          </a:prstGeom>
          <a:solidFill>
            <a:srgbClr val="FF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1" name="Rectangle 5893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2" name="Rectangle 5894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3" name="Rectangle 5895"/>
          <p:cNvSpPr>
            <a:spLocks noChangeArrowheads="1"/>
          </p:cNvSpPr>
          <p:nvPr/>
        </p:nvSpPr>
        <p:spPr bwMode="auto">
          <a:xfrm>
            <a:off x="4541838" y="3803650"/>
            <a:ext cx="1587" cy="15875"/>
          </a:xfrm>
          <a:prstGeom prst="rect">
            <a:avLst/>
          </a:prstGeom>
          <a:solidFill>
            <a:srgbClr val="FF60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4" name="Rectangle 5896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5" name="Rectangle 5897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424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6" name="Rectangle 5898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323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7" name="Rectangle 5899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232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8" name="Rectangle 5900"/>
          <p:cNvSpPr>
            <a:spLocks noChangeArrowheads="1"/>
          </p:cNvSpPr>
          <p:nvPr/>
        </p:nvSpPr>
        <p:spPr bwMode="auto">
          <a:xfrm>
            <a:off x="4546600" y="3803650"/>
            <a:ext cx="1588" cy="15875"/>
          </a:xfrm>
          <a:prstGeom prst="rect">
            <a:avLst/>
          </a:prstGeom>
          <a:solidFill>
            <a:srgbClr val="FF14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9" name="Freeform 5901"/>
          <p:cNvSpPr>
            <a:spLocks/>
          </p:cNvSpPr>
          <p:nvPr/>
        </p:nvSpPr>
        <p:spPr bwMode="auto">
          <a:xfrm>
            <a:off x="4565650" y="3803650"/>
            <a:ext cx="17463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1" y="6"/>
              </a:cxn>
              <a:cxn ang="0">
                <a:pos x="1" y="5"/>
              </a:cxn>
              <a:cxn ang="0">
                <a:pos x="4" y="3"/>
              </a:cxn>
              <a:cxn ang="0">
                <a:pos x="5" y="1"/>
              </a:cxn>
              <a:cxn ang="0">
                <a:pos x="6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6" y="20"/>
              </a:cxn>
              <a:cxn ang="0">
                <a:pos x="5" y="19"/>
              </a:cxn>
              <a:cxn ang="0">
                <a:pos x="4" y="17"/>
              </a:cxn>
              <a:cxn ang="0">
                <a:pos x="1" y="16"/>
              </a:cxn>
              <a:cxn ang="0">
                <a:pos x="1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1" y="6"/>
                </a:lnTo>
                <a:lnTo>
                  <a:pt x="1" y="5"/>
                </a:lnTo>
                <a:lnTo>
                  <a:pt x="4" y="3"/>
                </a:lnTo>
                <a:lnTo>
                  <a:pt x="5" y="1"/>
                </a:lnTo>
                <a:lnTo>
                  <a:pt x="6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6" y="20"/>
                </a:lnTo>
                <a:lnTo>
                  <a:pt x="5" y="19"/>
                </a:lnTo>
                <a:lnTo>
                  <a:pt x="4" y="17"/>
                </a:lnTo>
                <a:lnTo>
                  <a:pt x="1" y="16"/>
                </a:lnTo>
                <a:lnTo>
                  <a:pt x="1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0" name="Rectangle 5902"/>
          <p:cNvSpPr>
            <a:spLocks noChangeArrowheads="1"/>
          </p:cNvSpPr>
          <p:nvPr/>
        </p:nvSpPr>
        <p:spPr bwMode="auto">
          <a:xfrm>
            <a:off x="4564063" y="3803650"/>
            <a:ext cx="1587" cy="15875"/>
          </a:xfrm>
          <a:prstGeom prst="rect">
            <a:avLst/>
          </a:prstGeom>
          <a:solidFill>
            <a:srgbClr val="FF040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1" name="Rectangle 5903"/>
          <p:cNvSpPr>
            <a:spLocks noChangeArrowheads="1"/>
          </p:cNvSpPr>
          <p:nvPr/>
        </p:nvSpPr>
        <p:spPr bwMode="auto">
          <a:xfrm>
            <a:off x="4565650" y="3803650"/>
            <a:ext cx="1588" cy="15875"/>
          </a:xfrm>
          <a:prstGeom prst="rect">
            <a:avLst/>
          </a:prstGeom>
          <a:solidFill>
            <a:srgbClr val="FFF4F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2" name="Rectangle 5904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3" name="Rectangle 5905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4" name="Rectangle 5906"/>
          <p:cNvSpPr>
            <a:spLocks noChangeArrowheads="1"/>
          </p:cNvSpPr>
          <p:nvPr/>
        </p:nvSpPr>
        <p:spPr bwMode="auto">
          <a:xfrm>
            <a:off x="4568825" y="3803650"/>
            <a:ext cx="1588" cy="15875"/>
          </a:xfrm>
          <a:prstGeom prst="rect">
            <a:avLst/>
          </a:prstGeom>
          <a:solidFill>
            <a:srgbClr val="FF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5" name="Rectangle 5907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6" name="Rectangle 5908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7" name="Rectangle 5909"/>
          <p:cNvSpPr>
            <a:spLocks noChangeArrowheads="1"/>
          </p:cNvSpPr>
          <p:nvPr/>
        </p:nvSpPr>
        <p:spPr bwMode="auto">
          <a:xfrm>
            <a:off x="4572000" y="3803650"/>
            <a:ext cx="1588" cy="158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8" name="Rectangle 5910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9" name="Rectangle 5911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0" name="Rectangle 5912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1" name="Rectangle 5913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5E5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2" name="Rectangle 5914"/>
          <p:cNvSpPr>
            <a:spLocks noChangeArrowheads="1"/>
          </p:cNvSpPr>
          <p:nvPr/>
        </p:nvSpPr>
        <p:spPr bwMode="auto">
          <a:xfrm>
            <a:off x="4576763" y="3803650"/>
            <a:ext cx="1587" cy="15875"/>
          </a:xfrm>
          <a:prstGeom prst="rect">
            <a:avLst/>
          </a:prstGeom>
          <a:solidFill>
            <a:srgbClr val="FF4F4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3" name="Rectangle 5915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404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4" name="Rectangle 5916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5" name="Rectangle 5917"/>
          <p:cNvSpPr>
            <a:spLocks noChangeArrowheads="1"/>
          </p:cNvSpPr>
          <p:nvPr/>
        </p:nvSpPr>
        <p:spPr bwMode="auto">
          <a:xfrm>
            <a:off x="4579938" y="3803650"/>
            <a:ext cx="1587" cy="15875"/>
          </a:xfrm>
          <a:prstGeom prst="rect">
            <a:avLst/>
          </a:prstGeom>
          <a:solidFill>
            <a:srgbClr val="FF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6" name="Rectangle 5918"/>
          <p:cNvSpPr>
            <a:spLocks noChangeArrowheads="1"/>
          </p:cNvSpPr>
          <p:nvPr/>
        </p:nvSpPr>
        <p:spPr bwMode="auto">
          <a:xfrm>
            <a:off x="4581525" y="3803650"/>
            <a:ext cx="1588" cy="15875"/>
          </a:xfrm>
          <a:prstGeom prst="rect">
            <a:avLst/>
          </a:prstGeom>
          <a:solidFill>
            <a:srgbClr val="FF121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7" name="Freeform 5919"/>
          <p:cNvSpPr>
            <a:spLocks/>
          </p:cNvSpPr>
          <p:nvPr/>
        </p:nvSpPr>
        <p:spPr bwMode="auto">
          <a:xfrm>
            <a:off x="4445000" y="3735388"/>
            <a:ext cx="317500" cy="403225"/>
          </a:xfrm>
          <a:custGeom>
            <a:avLst/>
            <a:gdLst/>
            <a:ahLst/>
            <a:cxnLst>
              <a:cxn ang="0">
                <a:pos x="0" y="507"/>
              </a:cxn>
              <a:cxn ang="0">
                <a:pos x="0" y="425"/>
              </a:cxn>
              <a:cxn ang="0">
                <a:pos x="52" y="373"/>
              </a:cxn>
              <a:cxn ang="0">
                <a:pos x="80" y="373"/>
              </a:cxn>
              <a:cxn ang="0">
                <a:pos x="80" y="160"/>
              </a:cxn>
              <a:cxn ang="0">
                <a:pos x="96" y="145"/>
              </a:cxn>
              <a:cxn ang="0">
                <a:pos x="201" y="145"/>
              </a:cxn>
              <a:cxn ang="0">
                <a:pos x="201" y="245"/>
              </a:cxn>
              <a:cxn ang="0">
                <a:pos x="249" y="245"/>
              </a:cxn>
              <a:cxn ang="0">
                <a:pos x="249" y="88"/>
              </a:cxn>
              <a:cxn ang="0">
                <a:pos x="313" y="0"/>
              </a:cxn>
              <a:cxn ang="0">
                <a:pos x="377" y="88"/>
              </a:cxn>
              <a:cxn ang="0">
                <a:pos x="377" y="466"/>
              </a:cxn>
              <a:cxn ang="0">
                <a:pos x="401" y="466"/>
              </a:cxn>
              <a:cxn ang="0">
                <a:pos x="401" y="493"/>
              </a:cxn>
            </a:cxnLst>
            <a:rect l="0" t="0" r="r" b="b"/>
            <a:pathLst>
              <a:path w="401" h="507">
                <a:moveTo>
                  <a:pt x="0" y="507"/>
                </a:moveTo>
                <a:lnTo>
                  <a:pt x="0" y="425"/>
                </a:lnTo>
                <a:lnTo>
                  <a:pt x="52" y="373"/>
                </a:lnTo>
                <a:lnTo>
                  <a:pt x="80" y="373"/>
                </a:lnTo>
                <a:lnTo>
                  <a:pt x="80" y="160"/>
                </a:lnTo>
                <a:lnTo>
                  <a:pt x="96" y="145"/>
                </a:lnTo>
                <a:lnTo>
                  <a:pt x="201" y="145"/>
                </a:lnTo>
                <a:lnTo>
                  <a:pt x="201" y="245"/>
                </a:lnTo>
                <a:lnTo>
                  <a:pt x="249" y="245"/>
                </a:lnTo>
                <a:lnTo>
                  <a:pt x="249" y="88"/>
                </a:lnTo>
                <a:lnTo>
                  <a:pt x="313" y="0"/>
                </a:lnTo>
                <a:lnTo>
                  <a:pt x="377" y="88"/>
                </a:lnTo>
                <a:lnTo>
                  <a:pt x="377" y="466"/>
                </a:lnTo>
                <a:lnTo>
                  <a:pt x="401" y="466"/>
                </a:lnTo>
                <a:lnTo>
                  <a:pt x="401" y="49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8" name="Line 5920"/>
          <p:cNvSpPr>
            <a:spLocks noChangeShapeType="1"/>
          </p:cNvSpPr>
          <p:nvPr/>
        </p:nvSpPr>
        <p:spPr bwMode="auto">
          <a:xfrm>
            <a:off x="203200" y="3248025"/>
            <a:ext cx="4222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9" name="Line 5921"/>
          <p:cNvSpPr>
            <a:spLocks noChangeShapeType="1"/>
          </p:cNvSpPr>
          <p:nvPr/>
        </p:nvSpPr>
        <p:spPr bwMode="auto">
          <a:xfrm>
            <a:off x="831850" y="2352675"/>
            <a:ext cx="423863" cy="2428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0" name="Line 5922"/>
          <p:cNvSpPr>
            <a:spLocks noChangeShapeType="1"/>
          </p:cNvSpPr>
          <p:nvPr/>
        </p:nvSpPr>
        <p:spPr bwMode="auto">
          <a:xfrm>
            <a:off x="2052638" y="1538288"/>
            <a:ext cx="282575" cy="3254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1" name="Line 5923"/>
          <p:cNvSpPr>
            <a:spLocks noChangeShapeType="1"/>
          </p:cNvSpPr>
          <p:nvPr/>
        </p:nvSpPr>
        <p:spPr bwMode="auto">
          <a:xfrm>
            <a:off x="3600450" y="968375"/>
            <a:ext cx="201613" cy="4064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2" name="Line 5924"/>
          <p:cNvSpPr>
            <a:spLocks noChangeShapeType="1"/>
          </p:cNvSpPr>
          <p:nvPr/>
        </p:nvSpPr>
        <p:spPr bwMode="auto">
          <a:xfrm>
            <a:off x="5391150" y="479425"/>
            <a:ext cx="201613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3" name="Line 5925"/>
          <p:cNvSpPr>
            <a:spLocks noChangeShapeType="1"/>
          </p:cNvSpPr>
          <p:nvPr/>
        </p:nvSpPr>
        <p:spPr bwMode="auto">
          <a:xfrm flipH="1">
            <a:off x="7385050" y="520700"/>
            <a:ext cx="427038" cy="5286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4" name="Line 5926"/>
          <p:cNvSpPr>
            <a:spLocks noChangeShapeType="1"/>
          </p:cNvSpPr>
          <p:nvPr/>
        </p:nvSpPr>
        <p:spPr bwMode="auto">
          <a:xfrm flipH="1">
            <a:off x="7791450" y="1254125"/>
            <a:ext cx="554038" cy="4476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5927"/>
          <p:cNvGrpSpPr>
            <a:grpSpLocks/>
          </p:cNvGrpSpPr>
          <p:nvPr/>
        </p:nvGrpSpPr>
        <p:grpSpPr bwMode="auto">
          <a:xfrm>
            <a:off x="8035925" y="1976438"/>
            <a:ext cx="760413" cy="782637"/>
            <a:chOff x="5484" y="1245"/>
            <a:chExt cx="519" cy="493"/>
          </a:xfrm>
        </p:grpSpPr>
        <p:sp>
          <p:nvSpPr>
            <p:cNvPr id="356136" name="Rectangle 5928"/>
            <p:cNvSpPr>
              <a:spLocks noChangeArrowheads="1"/>
            </p:cNvSpPr>
            <p:nvPr/>
          </p:nvSpPr>
          <p:spPr bwMode="auto">
            <a:xfrm>
              <a:off x="5833" y="1294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7" name="Rectangle 5929"/>
            <p:cNvSpPr>
              <a:spLocks noChangeArrowheads="1"/>
            </p:cNvSpPr>
            <p:nvPr/>
          </p:nvSpPr>
          <p:spPr bwMode="auto">
            <a:xfrm>
              <a:off x="5835" y="1294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8" name="Rectangle 5930"/>
            <p:cNvSpPr>
              <a:spLocks noChangeArrowheads="1"/>
            </p:cNvSpPr>
            <p:nvPr/>
          </p:nvSpPr>
          <p:spPr bwMode="auto">
            <a:xfrm>
              <a:off x="5836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9" name="Rectangle 5931"/>
            <p:cNvSpPr>
              <a:spLocks noChangeArrowheads="1"/>
            </p:cNvSpPr>
            <p:nvPr/>
          </p:nvSpPr>
          <p:spPr bwMode="auto">
            <a:xfrm>
              <a:off x="5838" y="1294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0" name="Rectangle 5932"/>
            <p:cNvSpPr>
              <a:spLocks noChangeArrowheads="1"/>
            </p:cNvSpPr>
            <p:nvPr/>
          </p:nvSpPr>
          <p:spPr bwMode="auto">
            <a:xfrm>
              <a:off x="5840" y="1294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1" name="Rectangle 5933"/>
            <p:cNvSpPr>
              <a:spLocks noChangeArrowheads="1"/>
            </p:cNvSpPr>
            <p:nvPr/>
          </p:nvSpPr>
          <p:spPr bwMode="auto">
            <a:xfrm>
              <a:off x="5842" y="1294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2" name="Rectangle 5934"/>
            <p:cNvSpPr>
              <a:spLocks noChangeArrowheads="1"/>
            </p:cNvSpPr>
            <p:nvPr/>
          </p:nvSpPr>
          <p:spPr bwMode="auto">
            <a:xfrm>
              <a:off x="5845" y="1294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3" name="Rectangle 5935"/>
            <p:cNvSpPr>
              <a:spLocks noChangeArrowheads="1"/>
            </p:cNvSpPr>
            <p:nvPr/>
          </p:nvSpPr>
          <p:spPr bwMode="auto">
            <a:xfrm>
              <a:off x="5847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4" name="Rectangle 5936"/>
            <p:cNvSpPr>
              <a:spLocks noChangeArrowheads="1"/>
            </p:cNvSpPr>
            <p:nvPr/>
          </p:nvSpPr>
          <p:spPr bwMode="auto">
            <a:xfrm>
              <a:off x="5849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5" name="Rectangle 5937"/>
            <p:cNvSpPr>
              <a:spLocks noChangeArrowheads="1"/>
            </p:cNvSpPr>
            <p:nvPr/>
          </p:nvSpPr>
          <p:spPr bwMode="auto">
            <a:xfrm>
              <a:off x="5851" y="1294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6" name="Rectangle 5938"/>
            <p:cNvSpPr>
              <a:spLocks noChangeArrowheads="1"/>
            </p:cNvSpPr>
            <p:nvPr/>
          </p:nvSpPr>
          <p:spPr bwMode="auto">
            <a:xfrm>
              <a:off x="5853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7" name="Rectangle 5939"/>
            <p:cNvSpPr>
              <a:spLocks noChangeArrowheads="1"/>
            </p:cNvSpPr>
            <p:nvPr/>
          </p:nvSpPr>
          <p:spPr bwMode="auto">
            <a:xfrm>
              <a:off x="5855" y="1294"/>
              <a:ext cx="3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8" name="Rectangle 5940"/>
            <p:cNvSpPr>
              <a:spLocks noChangeArrowheads="1"/>
            </p:cNvSpPr>
            <p:nvPr/>
          </p:nvSpPr>
          <p:spPr bwMode="auto">
            <a:xfrm>
              <a:off x="5858" y="1294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9" name="Rectangle 5941"/>
            <p:cNvSpPr>
              <a:spLocks noChangeArrowheads="1"/>
            </p:cNvSpPr>
            <p:nvPr/>
          </p:nvSpPr>
          <p:spPr bwMode="auto">
            <a:xfrm>
              <a:off x="5859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0" name="Rectangle 5942"/>
            <p:cNvSpPr>
              <a:spLocks noChangeArrowheads="1"/>
            </p:cNvSpPr>
            <p:nvPr/>
          </p:nvSpPr>
          <p:spPr bwMode="auto">
            <a:xfrm>
              <a:off x="5861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1" name="Rectangle 5943"/>
            <p:cNvSpPr>
              <a:spLocks noChangeArrowheads="1"/>
            </p:cNvSpPr>
            <p:nvPr/>
          </p:nvSpPr>
          <p:spPr bwMode="auto">
            <a:xfrm>
              <a:off x="5863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2" name="Rectangle 5944"/>
            <p:cNvSpPr>
              <a:spLocks noChangeArrowheads="1"/>
            </p:cNvSpPr>
            <p:nvPr/>
          </p:nvSpPr>
          <p:spPr bwMode="auto">
            <a:xfrm>
              <a:off x="5866" y="1294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3" name="Rectangle 5945"/>
            <p:cNvSpPr>
              <a:spLocks noChangeArrowheads="1"/>
            </p:cNvSpPr>
            <p:nvPr/>
          </p:nvSpPr>
          <p:spPr bwMode="auto">
            <a:xfrm>
              <a:off x="5867" y="1294"/>
              <a:ext cx="3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4" name="Rectangle 5946"/>
            <p:cNvSpPr>
              <a:spLocks noChangeArrowheads="1"/>
            </p:cNvSpPr>
            <p:nvPr/>
          </p:nvSpPr>
          <p:spPr bwMode="auto">
            <a:xfrm>
              <a:off x="5870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5" name="Rectangle 5947"/>
            <p:cNvSpPr>
              <a:spLocks noChangeArrowheads="1"/>
            </p:cNvSpPr>
            <p:nvPr/>
          </p:nvSpPr>
          <p:spPr bwMode="auto">
            <a:xfrm>
              <a:off x="5872" y="1294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6" name="Rectangle 5948"/>
            <p:cNvSpPr>
              <a:spLocks noChangeArrowheads="1"/>
            </p:cNvSpPr>
            <p:nvPr/>
          </p:nvSpPr>
          <p:spPr bwMode="auto">
            <a:xfrm>
              <a:off x="5875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7" name="Rectangle 5949"/>
            <p:cNvSpPr>
              <a:spLocks noChangeArrowheads="1"/>
            </p:cNvSpPr>
            <p:nvPr/>
          </p:nvSpPr>
          <p:spPr bwMode="auto">
            <a:xfrm>
              <a:off x="5877" y="1294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8" name="Rectangle 5950"/>
            <p:cNvSpPr>
              <a:spLocks noChangeArrowheads="1"/>
            </p:cNvSpPr>
            <p:nvPr/>
          </p:nvSpPr>
          <p:spPr bwMode="auto">
            <a:xfrm>
              <a:off x="5879" y="1294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9" name="Rectangle 5951"/>
            <p:cNvSpPr>
              <a:spLocks noChangeArrowheads="1"/>
            </p:cNvSpPr>
            <p:nvPr/>
          </p:nvSpPr>
          <p:spPr bwMode="auto">
            <a:xfrm>
              <a:off x="5881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0" name="Rectangle 5952"/>
            <p:cNvSpPr>
              <a:spLocks noChangeArrowheads="1"/>
            </p:cNvSpPr>
            <p:nvPr/>
          </p:nvSpPr>
          <p:spPr bwMode="auto">
            <a:xfrm>
              <a:off x="5884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1" name="Rectangle 5953"/>
            <p:cNvSpPr>
              <a:spLocks noChangeArrowheads="1"/>
            </p:cNvSpPr>
            <p:nvPr/>
          </p:nvSpPr>
          <p:spPr bwMode="auto">
            <a:xfrm>
              <a:off x="5886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2" name="Rectangle 5954"/>
            <p:cNvSpPr>
              <a:spLocks noChangeArrowheads="1"/>
            </p:cNvSpPr>
            <p:nvPr/>
          </p:nvSpPr>
          <p:spPr bwMode="auto">
            <a:xfrm>
              <a:off x="5888" y="1294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3" name="Rectangle 5955"/>
            <p:cNvSpPr>
              <a:spLocks noChangeArrowheads="1"/>
            </p:cNvSpPr>
            <p:nvPr/>
          </p:nvSpPr>
          <p:spPr bwMode="auto">
            <a:xfrm>
              <a:off x="5890" y="1294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4" name="Rectangle 5956"/>
            <p:cNvSpPr>
              <a:spLocks noChangeArrowheads="1"/>
            </p:cNvSpPr>
            <p:nvPr/>
          </p:nvSpPr>
          <p:spPr bwMode="auto">
            <a:xfrm>
              <a:off x="5891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5" name="Rectangle 5957"/>
            <p:cNvSpPr>
              <a:spLocks noChangeArrowheads="1"/>
            </p:cNvSpPr>
            <p:nvPr/>
          </p:nvSpPr>
          <p:spPr bwMode="auto">
            <a:xfrm>
              <a:off x="5893" y="1294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6" name="Rectangle 5958"/>
            <p:cNvSpPr>
              <a:spLocks noChangeArrowheads="1"/>
            </p:cNvSpPr>
            <p:nvPr/>
          </p:nvSpPr>
          <p:spPr bwMode="auto">
            <a:xfrm>
              <a:off x="5896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7" name="Rectangle 5959"/>
            <p:cNvSpPr>
              <a:spLocks noChangeArrowheads="1"/>
            </p:cNvSpPr>
            <p:nvPr/>
          </p:nvSpPr>
          <p:spPr bwMode="auto">
            <a:xfrm>
              <a:off x="5898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8" name="Rectangle 5960"/>
            <p:cNvSpPr>
              <a:spLocks noChangeArrowheads="1"/>
            </p:cNvSpPr>
            <p:nvPr/>
          </p:nvSpPr>
          <p:spPr bwMode="auto">
            <a:xfrm>
              <a:off x="5900" y="1294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9" name="Rectangle 5961"/>
            <p:cNvSpPr>
              <a:spLocks noChangeArrowheads="1"/>
            </p:cNvSpPr>
            <p:nvPr/>
          </p:nvSpPr>
          <p:spPr bwMode="auto">
            <a:xfrm>
              <a:off x="5903" y="1294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0" name="Rectangle 5962"/>
            <p:cNvSpPr>
              <a:spLocks noChangeArrowheads="1"/>
            </p:cNvSpPr>
            <p:nvPr/>
          </p:nvSpPr>
          <p:spPr bwMode="auto">
            <a:xfrm>
              <a:off x="5905" y="1294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1" name="Rectangle 5963"/>
            <p:cNvSpPr>
              <a:spLocks noChangeArrowheads="1"/>
            </p:cNvSpPr>
            <p:nvPr/>
          </p:nvSpPr>
          <p:spPr bwMode="auto">
            <a:xfrm>
              <a:off x="5906" y="1294"/>
              <a:ext cx="3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2" name="Rectangle 5964"/>
            <p:cNvSpPr>
              <a:spLocks noChangeArrowheads="1"/>
            </p:cNvSpPr>
            <p:nvPr/>
          </p:nvSpPr>
          <p:spPr bwMode="auto">
            <a:xfrm>
              <a:off x="5909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3" name="Rectangle 5965"/>
            <p:cNvSpPr>
              <a:spLocks noChangeArrowheads="1"/>
            </p:cNvSpPr>
            <p:nvPr/>
          </p:nvSpPr>
          <p:spPr bwMode="auto">
            <a:xfrm>
              <a:off x="5911" y="1294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4" name="Rectangle 5966"/>
            <p:cNvSpPr>
              <a:spLocks noChangeArrowheads="1"/>
            </p:cNvSpPr>
            <p:nvPr/>
          </p:nvSpPr>
          <p:spPr bwMode="auto">
            <a:xfrm>
              <a:off x="5913" y="1294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5" name="Rectangle 5967"/>
            <p:cNvSpPr>
              <a:spLocks noChangeArrowheads="1"/>
            </p:cNvSpPr>
            <p:nvPr/>
          </p:nvSpPr>
          <p:spPr bwMode="auto">
            <a:xfrm>
              <a:off x="5914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6" name="Rectangle 5968"/>
            <p:cNvSpPr>
              <a:spLocks noChangeArrowheads="1"/>
            </p:cNvSpPr>
            <p:nvPr/>
          </p:nvSpPr>
          <p:spPr bwMode="auto">
            <a:xfrm>
              <a:off x="591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7" name="Rectangle 5969"/>
            <p:cNvSpPr>
              <a:spLocks noChangeArrowheads="1"/>
            </p:cNvSpPr>
            <p:nvPr/>
          </p:nvSpPr>
          <p:spPr bwMode="auto">
            <a:xfrm>
              <a:off x="5919" y="1294"/>
              <a:ext cx="3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8" name="Rectangle 5970"/>
            <p:cNvSpPr>
              <a:spLocks noChangeArrowheads="1"/>
            </p:cNvSpPr>
            <p:nvPr/>
          </p:nvSpPr>
          <p:spPr bwMode="auto">
            <a:xfrm>
              <a:off x="5922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9" name="Rectangle 5971"/>
            <p:cNvSpPr>
              <a:spLocks noChangeArrowheads="1"/>
            </p:cNvSpPr>
            <p:nvPr/>
          </p:nvSpPr>
          <p:spPr bwMode="auto">
            <a:xfrm>
              <a:off x="5924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0" name="Rectangle 5972"/>
            <p:cNvSpPr>
              <a:spLocks noChangeArrowheads="1"/>
            </p:cNvSpPr>
            <p:nvPr/>
          </p:nvSpPr>
          <p:spPr bwMode="auto">
            <a:xfrm>
              <a:off x="5925" y="1294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1" name="Rectangle 5973"/>
            <p:cNvSpPr>
              <a:spLocks noChangeArrowheads="1"/>
            </p:cNvSpPr>
            <p:nvPr/>
          </p:nvSpPr>
          <p:spPr bwMode="auto">
            <a:xfrm>
              <a:off x="592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2" name="Rectangle 5974"/>
            <p:cNvSpPr>
              <a:spLocks noChangeArrowheads="1"/>
            </p:cNvSpPr>
            <p:nvPr/>
          </p:nvSpPr>
          <p:spPr bwMode="auto">
            <a:xfrm>
              <a:off x="5929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3" name="Rectangle 5975"/>
            <p:cNvSpPr>
              <a:spLocks noChangeArrowheads="1"/>
            </p:cNvSpPr>
            <p:nvPr/>
          </p:nvSpPr>
          <p:spPr bwMode="auto">
            <a:xfrm>
              <a:off x="5931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4" name="Rectangle 5976"/>
            <p:cNvSpPr>
              <a:spLocks noChangeArrowheads="1"/>
            </p:cNvSpPr>
            <p:nvPr/>
          </p:nvSpPr>
          <p:spPr bwMode="auto">
            <a:xfrm>
              <a:off x="5933" y="1294"/>
              <a:ext cx="4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5" name="Rectangle 5977"/>
            <p:cNvSpPr>
              <a:spLocks noChangeArrowheads="1"/>
            </p:cNvSpPr>
            <p:nvPr/>
          </p:nvSpPr>
          <p:spPr bwMode="auto">
            <a:xfrm>
              <a:off x="5937" y="1294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6" name="Rectangle 5978"/>
            <p:cNvSpPr>
              <a:spLocks noChangeArrowheads="1"/>
            </p:cNvSpPr>
            <p:nvPr/>
          </p:nvSpPr>
          <p:spPr bwMode="auto">
            <a:xfrm>
              <a:off x="5938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7" name="Rectangle 5979"/>
            <p:cNvSpPr>
              <a:spLocks noChangeArrowheads="1"/>
            </p:cNvSpPr>
            <p:nvPr/>
          </p:nvSpPr>
          <p:spPr bwMode="auto">
            <a:xfrm>
              <a:off x="5940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8" name="Rectangle 5980"/>
            <p:cNvSpPr>
              <a:spLocks noChangeArrowheads="1"/>
            </p:cNvSpPr>
            <p:nvPr/>
          </p:nvSpPr>
          <p:spPr bwMode="auto">
            <a:xfrm>
              <a:off x="594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9" name="Rectangle 5981"/>
            <p:cNvSpPr>
              <a:spLocks noChangeArrowheads="1"/>
            </p:cNvSpPr>
            <p:nvPr/>
          </p:nvSpPr>
          <p:spPr bwMode="auto">
            <a:xfrm>
              <a:off x="5944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0" name="Rectangle 5982"/>
            <p:cNvSpPr>
              <a:spLocks noChangeArrowheads="1"/>
            </p:cNvSpPr>
            <p:nvPr/>
          </p:nvSpPr>
          <p:spPr bwMode="auto">
            <a:xfrm>
              <a:off x="5946" y="1294"/>
              <a:ext cx="3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1" name="Rectangle 5983"/>
            <p:cNvSpPr>
              <a:spLocks noChangeArrowheads="1"/>
            </p:cNvSpPr>
            <p:nvPr/>
          </p:nvSpPr>
          <p:spPr bwMode="auto">
            <a:xfrm>
              <a:off x="5949" y="1294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2" name="Rectangle 5984"/>
            <p:cNvSpPr>
              <a:spLocks noChangeArrowheads="1"/>
            </p:cNvSpPr>
            <p:nvPr/>
          </p:nvSpPr>
          <p:spPr bwMode="auto">
            <a:xfrm>
              <a:off x="5951" y="1294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3" name="Rectangle 5985"/>
            <p:cNvSpPr>
              <a:spLocks noChangeArrowheads="1"/>
            </p:cNvSpPr>
            <p:nvPr/>
          </p:nvSpPr>
          <p:spPr bwMode="auto">
            <a:xfrm>
              <a:off x="5793" y="1294"/>
              <a:ext cx="160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4" name="Rectangle 5986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5" name="Rectangle 5987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6" name="Rectangle 5988"/>
            <p:cNvSpPr>
              <a:spLocks noChangeArrowheads="1"/>
            </p:cNvSpPr>
            <p:nvPr/>
          </p:nvSpPr>
          <p:spPr bwMode="auto">
            <a:xfrm>
              <a:off x="5799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7" name="Rectangle 5989"/>
            <p:cNvSpPr>
              <a:spLocks noChangeArrowheads="1"/>
            </p:cNvSpPr>
            <p:nvPr/>
          </p:nvSpPr>
          <p:spPr bwMode="auto">
            <a:xfrm>
              <a:off x="5821" y="130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8" name="Rectangle 5990"/>
            <p:cNvSpPr>
              <a:spLocks noChangeArrowheads="1"/>
            </p:cNvSpPr>
            <p:nvPr/>
          </p:nvSpPr>
          <p:spPr bwMode="auto">
            <a:xfrm>
              <a:off x="5799" y="1306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9" name="Rectangle 5991"/>
            <p:cNvSpPr>
              <a:spLocks noChangeArrowheads="1"/>
            </p:cNvSpPr>
            <p:nvPr/>
          </p:nvSpPr>
          <p:spPr bwMode="auto">
            <a:xfrm>
              <a:off x="5810" y="1306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0" name="Rectangle 5992"/>
            <p:cNvSpPr>
              <a:spLocks noChangeArrowheads="1"/>
            </p:cNvSpPr>
            <p:nvPr/>
          </p:nvSpPr>
          <p:spPr bwMode="auto">
            <a:xfrm>
              <a:off x="5810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1" name="Rectangle 5993"/>
            <p:cNvSpPr>
              <a:spLocks noChangeArrowheads="1"/>
            </p:cNvSpPr>
            <p:nvPr/>
          </p:nvSpPr>
          <p:spPr bwMode="auto">
            <a:xfrm>
              <a:off x="5821" y="1306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2" name="Freeform 5994"/>
            <p:cNvSpPr>
              <a:spLocks noEditPoints="1"/>
            </p:cNvSpPr>
            <p:nvPr/>
          </p:nvSpPr>
          <p:spPr bwMode="auto">
            <a:xfrm>
              <a:off x="5793" y="1351"/>
              <a:ext cx="160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9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9"/>
                </a:cxn>
                <a:cxn ang="0">
                  <a:pos x="297" y="129"/>
                </a:cxn>
                <a:cxn ang="0">
                  <a:pos x="297" y="97"/>
                </a:cxn>
                <a:cxn ang="0">
                  <a:pos x="297" y="101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297" y="97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3"/>
                </a:cxn>
                <a:cxn ang="0">
                  <a:pos x="297" y="37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297" y="33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3"/>
                </a:cxn>
                <a:cxn ang="0">
                  <a:pos x="297" y="197"/>
                </a:cxn>
                <a:cxn ang="0">
                  <a:pos x="264" y="197"/>
                </a:cxn>
                <a:cxn ang="0">
                  <a:pos x="264" y="193"/>
                </a:cxn>
                <a:cxn ang="0">
                  <a:pos x="297" y="193"/>
                </a:cxn>
                <a:cxn ang="0">
                  <a:pos x="297" y="258"/>
                </a:cxn>
                <a:cxn ang="0">
                  <a:pos x="297" y="261"/>
                </a:cxn>
                <a:cxn ang="0">
                  <a:pos x="0" y="261"/>
                </a:cxn>
                <a:cxn ang="0">
                  <a:pos x="0" y="258"/>
                </a:cxn>
                <a:cxn ang="0">
                  <a:pos x="297" y="258"/>
                </a:cxn>
                <a:cxn ang="0">
                  <a:pos x="297" y="289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7" y="289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9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9"/>
                  </a:lnTo>
                  <a:lnTo>
                    <a:pt x="297" y="129"/>
                  </a:lnTo>
                  <a:close/>
                  <a:moveTo>
                    <a:pt x="297" y="97"/>
                  </a:moveTo>
                  <a:lnTo>
                    <a:pt x="297" y="101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297" y="97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3"/>
                  </a:moveTo>
                  <a:lnTo>
                    <a:pt x="297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297" y="33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3"/>
                  </a:moveTo>
                  <a:lnTo>
                    <a:pt x="297" y="197"/>
                  </a:lnTo>
                  <a:lnTo>
                    <a:pt x="264" y="197"/>
                  </a:lnTo>
                  <a:lnTo>
                    <a:pt x="264" y="193"/>
                  </a:lnTo>
                  <a:lnTo>
                    <a:pt x="297" y="193"/>
                  </a:lnTo>
                  <a:close/>
                  <a:moveTo>
                    <a:pt x="297" y="258"/>
                  </a:moveTo>
                  <a:lnTo>
                    <a:pt x="297" y="261"/>
                  </a:lnTo>
                  <a:lnTo>
                    <a:pt x="0" y="261"/>
                  </a:lnTo>
                  <a:lnTo>
                    <a:pt x="0" y="258"/>
                  </a:lnTo>
                  <a:lnTo>
                    <a:pt x="297" y="258"/>
                  </a:lnTo>
                  <a:close/>
                  <a:moveTo>
                    <a:pt x="297" y="289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7" y="289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3" name="Freeform 5995"/>
            <p:cNvSpPr>
              <a:spLocks/>
            </p:cNvSpPr>
            <p:nvPr/>
          </p:nvSpPr>
          <p:spPr bwMode="auto">
            <a:xfrm>
              <a:off x="5923" y="1437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1" y="69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5" y="71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3"/>
                </a:cxn>
                <a:cxn ang="0">
                  <a:pos x="44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1" y="69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5" y="71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3"/>
                  </a:lnTo>
                  <a:lnTo>
                    <a:pt x="44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4" name="Picture 5996"/>
            <p:cNvPicPr>
              <a:picLocks noChangeAspect="1" noChangeArrowheads="1"/>
            </p:cNvPicPr>
            <p:nvPr/>
          </p:nvPicPr>
          <p:blipFill>
            <a:blip r:embed="rId75" cstate="print"/>
            <a:srcRect/>
            <a:stretch>
              <a:fillRect/>
            </a:stretch>
          </p:blipFill>
          <p:spPr bwMode="auto">
            <a:xfrm>
              <a:off x="5923" y="1436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5" name="Rectangle 5997"/>
            <p:cNvSpPr>
              <a:spLocks noChangeArrowheads="1"/>
            </p:cNvSpPr>
            <p:nvPr/>
          </p:nvSpPr>
          <p:spPr bwMode="auto">
            <a:xfrm>
              <a:off x="5936" y="1316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6" name="Rectangle 5998"/>
            <p:cNvSpPr>
              <a:spLocks noChangeArrowheads="1"/>
            </p:cNvSpPr>
            <p:nvPr/>
          </p:nvSpPr>
          <p:spPr bwMode="auto">
            <a:xfrm>
              <a:off x="5933" y="1316"/>
              <a:ext cx="5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7" name="Freeform 5999"/>
            <p:cNvSpPr>
              <a:spLocks/>
            </p:cNvSpPr>
            <p:nvPr/>
          </p:nvSpPr>
          <p:spPr bwMode="auto">
            <a:xfrm>
              <a:off x="5929" y="1489"/>
              <a:ext cx="14" cy="1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1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3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1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4"/>
                </a:cxn>
                <a:cxn ang="0">
                  <a:pos x="20" y="25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5" y="25"/>
                </a:cxn>
                <a:cxn ang="0">
                  <a:pos x="4" y="24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1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4"/>
                  </a:lnTo>
                  <a:lnTo>
                    <a:pt x="20" y="25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5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8" name="Picture 6000"/>
            <p:cNvPicPr>
              <a:picLocks noChangeAspect="1" noChangeArrowheads="1"/>
            </p:cNvPicPr>
            <p:nvPr/>
          </p:nvPicPr>
          <p:blipFill>
            <a:blip r:embed="rId76" cstate="print"/>
            <a:srcRect/>
            <a:stretch>
              <a:fillRect/>
            </a:stretch>
          </p:blipFill>
          <p:spPr bwMode="auto">
            <a:xfrm>
              <a:off x="5928" y="1489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9" name="Freeform 6001"/>
            <p:cNvSpPr>
              <a:spLocks/>
            </p:cNvSpPr>
            <p:nvPr/>
          </p:nvSpPr>
          <p:spPr bwMode="auto">
            <a:xfrm>
              <a:off x="5931" y="1492"/>
              <a:ext cx="9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7" y="6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5" y="10"/>
                </a:cxn>
                <a:cxn ang="0">
                  <a:pos x="14" y="13"/>
                </a:cxn>
                <a:cxn ang="0">
                  <a:pos x="12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2" y="10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7" h="15">
                  <a:moveTo>
                    <a:pt x="0" y="7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5" y="10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10" name="Picture 6002"/>
            <p:cNvPicPr>
              <a:picLocks noChangeAspect="1" noChangeArrowheads="1"/>
            </p:cNvPicPr>
            <p:nvPr/>
          </p:nvPicPr>
          <p:blipFill>
            <a:blip r:embed="rId77" cstate="print"/>
            <a:srcRect/>
            <a:stretch>
              <a:fillRect/>
            </a:stretch>
          </p:blipFill>
          <p:spPr bwMode="auto">
            <a:xfrm>
              <a:off x="5931" y="1491"/>
              <a:ext cx="9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11" name="Freeform 6003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2" name="Freeform 6004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3" name="Freeform 6005"/>
            <p:cNvSpPr>
              <a:spLocks/>
            </p:cNvSpPr>
            <p:nvPr/>
          </p:nvSpPr>
          <p:spPr bwMode="auto">
            <a:xfrm>
              <a:off x="5777" y="1245"/>
              <a:ext cx="226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4" name="Rectangle 6006"/>
            <p:cNvSpPr>
              <a:spLocks noChangeArrowheads="1"/>
            </p:cNvSpPr>
            <p:nvPr/>
          </p:nvSpPr>
          <p:spPr bwMode="auto">
            <a:xfrm>
              <a:off x="5836" y="1549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6215" name="Line 6007"/>
            <p:cNvSpPr>
              <a:spLocks noChangeShapeType="1"/>
            </p:cNvSpPr>
            <p:nvPr/>
          </p:nvSpPr>
          <p:spPr bwMode="auto">
            <a:xfrm flipH="1">
              <a:off x="5484" y="1533"/>
              <a:ext cx="418" cy="205"/>
            </a:xfrm>
            <a:prstGeom prst="lin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6216" name="Line 6008"/>
          <p:cNvSpPr>
            <a:spLocks noChangeShapeType="1"/>
          </p:cNvSpPr>
          <p:nvPr/>
        </p:nvSpPr>
        <p:spPr bwMode="auto">
          <a:xfrm flipH="1">
            <a:off x="8031163" y="3467100"/>
            <a:ext cx="7985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7" name="Line 6009"/>
          <p:cNvSpPr>
            <a:spLocks noChangeShapeType="1"/>
          </p:cNvSpPr>
          <p:nvPr/>
        </p:nvSpPr>
        <p:spPr bwMode="auto">
          <a:xfrm flipH="1">
            <a:off x="7710488" y="4445000"/>
            <a:ext cx="955675" cy="238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8" name="Line 6010"/>
          <p:cNvSpPr>
            <a:spLocks noChangeShapeType="1"/>
          </p:cNvSpPr>
          <p:nvPr/>
        </p:nvSpPr>
        <p:spPr bwMode="auto">
          <a:xfrm flipH="1" flipV="1">
            <a:off x="7221538" y="4876800"/>
            <a:ext cx="608012" cy="5445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9" name="Line 6011"/>
          <p:cNvSpPr>
            <a:spLocks noChangeShapeType="1"/>
          </p:cNvSpPr>
          <p:nvPr/>
        </p:nvSpPr>
        <p:spPr bwMode="auto">
          <a:xfrm flipH="1">
            <a:off x="6386513" y="5424488"/>
            <a:ext cx="265112" cy="4635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0" name="Line 6012"/>
          <p:cNvSpPr>
            <a:spLocks noChangeShapeType="1"/>
          </p:cNvSpPr>
          <p:nvPr/>
        </p:nvSpPr>
        <p:spPr bwMode="auto">
          <a:xfrm>
            <a:off x="4046538" y="5972175"/>
            <a:ext cx="688975" cy="1778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1" name="Line 6013"/>
          <p:cNvSpPr>
            <a:spLocks noChangeShapeType="1"/>
          </p:cNvSpPr>
          <p:nvPr/>
        </p:nvSpPr>
        <p:spPr bwMode="auto">
          <a:xfrm flipH="1">
            <a:off x="1665288" y="5440363"/>
            <a:ext cx="427037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2" name="Line 6014"/>
          <p:cNvSpPr>
            <a:spLocks noChangeShapeType="1"/>
          </p:cNvSpPr>
          <p:nvPr/>
        </p:nvSpPr>
        <p:spPr bwMode="auto">
          <a:xfrm flipH="1">
            <a:off x="479425" y="4684713"/>
            <a:ext cx="425450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3" name="Line 6015"/>
          <p:cNvSpPr>
            <a:spLocks noChangeShapeType="1"/>
          </p:cNvSpPr>
          <p:nvPr/>
        </p:nvSpPr>
        <p:spPr bwMode="auto">
          <a:xfrm>
            <a:off x="3741738" y="2759075"/>
            <a:ext cx="874712" cy="1231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4" name="Line 6016"/>
          <p:cNvSpPr>
            <a:spLocks noChangeShapeType="1"/>
          </p:cNvSpPr>
          <p:nvPr/>
        </p:nvSpPr>
        <p:spPr bwMode="auto">
          <a:xfrm>
            <a:off x="3068638" y="3492500"/>
            <a:ext cx="1547812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5" name="Line 6017"/>
          <p:cNvSpPr>
            <a:spLocks noChangeShapeType="1"/>
          </p:cNvSpPr>
          <p:nvPr/>
        </p:nvSpPr>
        <p:spPr bwMode="auto">
          <a:xfrm flipV="1">
            <a:off x="3167063" y="3990975"/>
            <a:ext cx="1449387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6" name="Line 6018"/>
          <p:cNvSpPr>
            <a:spLocks noChangeShapeType="1"/>
          </p:cNvSpPr>
          <p:nvPr/>
        </p:nvSpPr>
        <p:spPr bwMode="auto">
          <a:xfrm flipV="1">
            <a:off x="3451225" y="3990975"/>
            <a:ext cx="1165225" cy="8858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7" name="Line 6019"/>
          <p:cNvSpPr>
            <a:spLocks noChangeShapeType="1"/>
          </p:cNvSpPr>
          <p:nvPr/>
        </p:nvSpPr>
        <p:spPr bwMode="auto">
          <a:xfrm flipV="1">
            <a:off x="4062413" y="3990975"/>
            <a:ext cx="554037" cy="13747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8" name="Line 6020"/>
          <p:cNvSpPr>
            <a:spLocks noChangeShapeType="1"/>
          </p:cNvSpPr>
          <p:nvPr/>
        </p:nvSpPr>
        <p:spPr bwMode="auto">
          <a:xfrm flipH="1" flipV="1">
            <a:off x="4616450" y="3990975"/>
            <a:ext cx="223838" cy="1277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9" name="Line 6021"/>
          <p:cNvSpPr>
            <a:spLocks noChangeShapeType="1"/>
          </p:cNvSpPr>
          <p:nvPr/>
        </p:nvSpPr>
        <p:spPr bwMode="auto">
          <a:xfrm flipH="1" flipV="1">
            <a:off x="4616450" y="3990975"/>
            <a:ext cx="1058863" cy="9509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0" name="Line 6022"/>
          <p:cNvSpPr>
            <a:spLocks noChangeShapeType="1"/>
          </p:cNvSpPr>
          <p:nvPr/>
        </p:nvSpPr>
        <p:spPr bwMode="auto">
          <a:xfrm flipH="1" flipV="1">
            <a:off x="4616450" y="3990975"/>
            <a:ext cx="1506538" cy="396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1" name="Line 6023"/>
          <p:cNvSpPr>
            <a:spLocks noChangeShapeType="1"/>
          </p:cNvSpPr>
          <p:nvPr/>
        </p:nvSpPr>
        <p:spPr bwMode="auto">
          <a:xfrm flipH="1">
            <a:off x="4616450" y="3492500"/>
            <a:ext cx="1425575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2" name="Line 6024"/>
          <p:cNvSpPr>
            <a:spLocks noChangeShapeType="1"/>
          </p:cNvSpPr>
          <p:nvPr/>
        </p:nvSpPr>
        <p:spPr bwMode="auto">
          <a:xfrm flipH="1">
            <a:off x="4616450" y="3003550"/>
            <a:ext cx="1058863" cy="987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3" name="Line 6025"/>
          <p:cNvSpPr>
            <a:spLocks noChangeShapeType="1"/>
          </p:cNvSpPr>
          <p:nvPr/>
        </p:nvSpPr>
        <p:spPr bwMode="auto">
          <a:xfrm flipH="1">
            <a:off x="4616450" y="2514600"/>
            <a:ext cx="223838" cy="14763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4" name="Line 6026"/>
          <p:cNvSpPr>
            <a:spLocks noChangeShapeType="1"/>
          </p:cNvSpPr>
          <p:nvPr/>
        </p:nvSpPr>
        <p:spPr bwMode="auto">
          <a:xfrm flipH="1">
            <a:off x="2579688" y="4876800"/>
            <a:ext cx="488950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5" name="Line 6027"/>
          <p:cNvSpPr>
            <a:spLocks noChangeShapeType="1"/>
          </p:cNvSpPr>
          <p:nvPr/>
        </p:nvSpPr>
        <p:spPr bwMode="auto">
          <a:xfrm flipH="1">
            <a:off x="2417763" y="4143375"/>
            <a:ext cx="3667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6" name="Line 6028"/>
          <p:cNvSpPr>
            <a:spLocks noChangeShapeType="1"/>
          </p:cNvSpPr>
          <p:nvPr/>
        </p:nvSpPr>
        <p:spPr bwMode="auto">
          <a:xfrm flipH="1">
            <a:off x="2498725" y="3248025"/>
            <a:ext cx="387350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7" name="Line 6029"/>
          <p:cNvSpPr>
            <a:spLocks noChangeShapeType="1"/>
          </p:cNvSpPr>
          <p:nvPr/>
        </p:nvSpPr>
        <p:spPr bwMode="auto">
          <a:xfrm>
            <a:off x="3476625" y="1944688"/>
            <a:ext cx="263525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8" name="Line 6030"/>
          <p:cNvSpPr>
            <a:spLocks noChangeShapeType="1"/>
          </p:cNvSpPr>
          <p:nvPr/>
        </p:nvSpPr>
        <p:spPr bwMode="auto">
          <a:xfrm flipH="1">
            <a:off x="4840288" y="1700213"/>
            <a:ext cx="182562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9" name="Line 6031"/>
          <p:cNvSpPr>
            <a:spLocks noChangeShapeType="1"/>
          </p:cNvSpPr>
          <p:nvPr/>
        </p:nvSpPr>
        <p:spPr bwMode="auto">
          <a:xfrm flipH="1">
            <a:off x="5675313" y="2189163"/>
            <a:ext cx="325437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0" name="Line 6032"/>
          <p:cNvSpPr>
            <a:spLocks noChangeShapeType="1"/>
          </p:cNvSpPr>
          <p:nvPr/>
        </p:nvSpPr>
        <p:spPr bwMode="auto">
          <a:xfrm flipH="1">
            <a:off x="6423025" y="3492500"/>
            <a:ext cx="392113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1" name="Line 6033"/>
          <p:cNvSpPr>
            <a:spLocks noChangeShapeType="1"/>
          </p:cNvSpPr>
          <p:nvPr/>
        </p:nvSpPr>
        <p:spPr bwMode="auto">
          <a:xfrm>
            <a:off x="6503988" y="4387850"/>
            <a:ext cx="392112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2" name="Line 6034"/>
          <p:cNvSpPr>
            <a:spLocks noChangeShapeType="1"/>
          </p:cNvSpPr>
          <p:nvPr/>
        </p:nvSpPr>
        <p:spPr bwMode="auto">
          <a:xfrm>
            <a:off x="5873750" y="5202238"/>
            <a:ext cx="3714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3" name="Line 6035"/>
          <p:cNvSpPr>
            <a:spLocks noChangeShapeType="1"/>
          </p:cNvSpPr>
          <p:nvPr/>
        </p:nvSpPr>
        <p:spPr bwMode="auto">
          <a:xfrm>
            <a:off x="5038725" y="5527675"/>
            <a:ext cx="228600" cy="4079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4" name="Line 6036"/>
          <p:cNvSpPr>
            <a:spLocks noChangeShapeType="1"/>
          </p:cNvSpPr>
          <p:nvPr/>
        </p:nvSpPr>
        <p:spPr bwMode="auto">
          <a:xfrm flipH="1">
            <a:off x="3313113" y="5365750"/>
            <a:ext cx="366712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5" name="Rectangle 6037"/>
          <p:cNvSpPr>
            <a:spLocks noChangeArrowheads="1"/>
          </p:cNvSpPr>
          <p:nvPr/>
        </p:nvSpPr>
        <p:spPr bwMode="auto">
          <a:xfrm>
            <a:off x="3294940" y="1092200"/>
            <a:ext cx="433458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b="1" dirty="0">
                <a:solidFill>
                  <a:srgbClr val="000099"/>
                </a:solidFill>
              </a:rPr>
              <a:t>Tier-2s and Tier-1s are </a:t>
            </a:r>
          </a:p>
          <a:p>
            <a:pPr algn="r"/>
            <a:r>
              <a:rPr lang="en-US" b="1" dirty="0">
                <a:solidFill>
                  <a:srgbClr val="000099"/>
                </a:solidFill>
              </a:rPr>
              <a:t>inter-connected by the general purpose</a:t>
            </a:r>
          </a:p>
          <a:p>
            <a:pPr algn="r"/>
            <a:r>
              <a:rPr lang="en-US" b="1" dirty="0">
                <a:solidFill>
                  <a:srgbClr val="000099"/>
                </a:solidFill>
              </a:rPr>
              <a:t>research </a:t>
            </a:r>
            <a:r>
              <a:rPr lang="en-US" b="1" dirty="0" smtClean="0">
                <a:solidFill>
                  <a:srgbClr val="000099"/>
                </a:solidFill>
              </a:rPr>
              <a:t>networks</a:t>
            </a:r>
          </a:p>
          <a:p>
            <a:pPr algn="r"/>
            <a:r>
              <a:rPr lang="en-US" b="1" dirty="0" smtClean="0">
                <a:solidFill>
                  <a:srgbClr val="000099"/>
                </a:solidFill>
              </a:rPr>
              <a:t>and </a:t>
            </a:r>
            <a:r>
              <a:rPr lang="en-US" b="1" dirty="0" err="1" smtClean="0">
                <a:solidFill>
                  <a:srgbClr val="000099"/>
                </a:solidFill>
              </a:rPr>
              <a:t>LHCOne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56246" name="Rectangle 6038"/>
          <p:cNvSpPr>
            <a:spLocks noChangeArrowheads="1"/>
          </p:cNvSpPr>
          <p:nvPr/>
        </p:nvSpPr>
        <p:spPr bwMode="auto">
          <a:xfrm>
            <a:off x="3622123" y="2997200"/>
            <a:ext cx="2083905" cy="553998"/>
          </a:xfrm>
          <a:prstGeom prst="rect">
            <a:avLst/>
          </a:prstGeom>
          <a:solidFill>
            <a:srgbClr val="FFFFFF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/>
              <a:t>Dedicated </a:t>
            </a:r>
            <a:r>
              <a:rPr lang="en-US" b="1" dirty="0" smtClean="0"/>
              <a:t>10+ </a:t>
            </a:r>
            <a:r>
              <a:rPr lang="en-US" b="1" dirty="0" err="1"/>
              <a:t>Gbit</a:t>
            </a:r>
            <a:endParaRPr lang="en-US" b="1" dirty="0"/>
          </a:p>
          <a:p>
            <a:pPr algn="ctr"/>
            <a:r>
              <a:rPr lang="en-US" b="1" dirty="0"/>
              <a:t>optical network</a:t>
            </a:r>
          </a:p>
        </p:txBody>
      </p:sp>
      <p:grpSp>
        <p:nvGrpSpPr>
          <p:cNvPr id="21" name="Group 6039"/>
          <p:cNvGrpSpPr>
            <a:grpSpLocks/>
          </p:cNvGrpSpPr>
          <p:nvPr/>
        </p:nvGrpSpPr>
        <p:grpSpPr bwMode="auto">
          <a:xfrm>
            <a:off x="7740650" y="115888"/>
            <a:ext cx="331788" cy="666750"/>
            <a:chOff x="5142" y="500"/>
            <a:chExt cx="209" cy="420"/>
          </a:xfrm>
        </p:grpSpPr>
        <p:sp>
          <p:nvSpPr>
            <p:cNvPr id="356248" name="Freeform 6040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49" name="Freeform 6041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0" name="Freeform 6042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1" name="Rectangle 6043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2" name="Rectangle 6044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3" name="Rectangle 6045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4" name="Rectangle 6046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5" name="Rectangle 6047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6" name="Rectangle 6048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7" name="Rectangle 6049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8" name="Rectangle 6050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9" name="Rectangle 6051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0" name="Rectangle 6052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1" name="Rectangle 6053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2" name="Rectangle 6054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3" name="Rectangle 6055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4" name="Rectangle 6056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5" name="Rectangle 6057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6" name="Rectangle 6058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7" name="Rectangle 6059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8" name="Rectangle 6060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9" name="Rectangle 6061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0" name="Rectangle 6062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1" name="Rectangle 6063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2" name="Rectangle 6064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3" name="Rectangle 6065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4" name="Rectangle 6066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5" name="Rectangle 6067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6" name="Rectangle 6068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7" name="Rectangle 6069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8" name="Rectangle 6070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9" name="Rectangle 6071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0" name="Rectangle 6072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1" name="Rectangle 6073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2" name="Rectangle 6074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3" name="Rectangle 6075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4" name="Rectangle 6076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5" name="Rectangle 6077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6" name="Rectangle 6078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7" name="Rectangle 6079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8" name="Rectangle 6080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9" name="Rectangle 6081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0" name="Rectangle 6082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1" name="Rectangle 6083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2" name="Rectangle 6084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3" name="Rectangle 6085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4" name="Rectangle 6086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5" name="Rectangle 6087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6" name="Rectangle 6088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7" name="Rectangle 6089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8" name="Rectangle 6090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9" name="Rectangle 6091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0" name="Rectangle 6092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1" name="Rectangle 6093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2" name="Rectangle 6094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3" name="Rectangle 6095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4" name="Rectangle 6096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5" name="Rectangle 6097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6" name="Rectangle 6098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7" name="Rectangle 6099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8" name="Rectangle 6100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9" name="Rectangle 6101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0" name="Rectangle 6102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1" name="Rectangle 6103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2" name="Rectangle 6104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3" name="Rectangle 6105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4" name="Rectangle 6106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5" name="Rectangle 6107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6" name="Rectangle 6108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7" name="Rectangle 6109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8" name="Rectangle 6110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9" name="Rectangle 6111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0" name="Rectangle 6112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1" name="Rectangle 6113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2" name="Rectangle 6114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3" name="Rectangle 6115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4" name="Rectangle 6116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5" name="Rectangle 6117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6" name="Rectangle 6118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7" name="Rectangle 6119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8" name="Rectangle 6120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9" name="Rectangle 6121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0" name="Rectangle 6122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1" name="Rectangle 6123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2" name="Rectangle 6124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3" name="Rectangle 6125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4" name="Rectangle 6126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5" name="Rectangle 6127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6" name="Rectangle 6128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7" name="Rectangle 6129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8" name="Rectangle 6130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9" name="Rectangle 6131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0" name="Rectangle 6132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1" name="Rectangle 6133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2" name="Rectangle 6134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3" name="Rectangle 6135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4" name="Rectangle 6136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5" name="Rectangle 6137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6" name="Rectangle 6138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7" name="Rectangle 6139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8" name="Rectangle 6140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9" name="Rectangle 6141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0" name="Rectangle 6142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1" name="Rectangle 6143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2" name="Rectangle 6144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3" name="Rectangle 6145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4" name="Rectangle 6146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5" name="Rectangle 6147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6" name="Rectangle 6148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7" name="Rectangle 6149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8" name="Rectangle 6150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9" name="Rectangle 6151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0" name="Rectangle 6152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1" name="Rectangle 6153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2" name="Rectangle 6154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3" name="Rectangle 6155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4" name="Rectangle 6156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5" name="Rectangle 6157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6" name="Rectangle 6158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7" name="Rectangle 6159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8" name="Rectangle 6160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9" name="Rectangle 6161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0" name="Rectangle 6162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1" name="Rectangle 6163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2" name="Rectangle 6164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3" name="Rectangle 6165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4" name="Rectangle 6166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5" name="Rectangle 6167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6" name="Rectangle 6168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7" name="Rectangle 6169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8" name="Rectangle 6170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9" name="Rectangle 6171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0" name="Rectangle 6172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1" name="Rectangle 6173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2" name="Rectangle 6174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3" name="Rectangle 6175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4" name="Rectangle 6176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5" name="Rectangle 6177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6" name="Rectangle 6178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7" name="Rectangle 6179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8" name="Rectangle 6180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9" name="Rectangle 6181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0" name="Rectangle 6182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1" name="Freeform 6183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2" name="Freeform 6184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3" name="Picture 6185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4" name="Rectangle 6186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5" name="Rectangle 6187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6" name="Freeform 6188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7" name="Picture 6189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8" name="Freeform 6190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9" name="Picture 6191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400" name="Freeform 6192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1" name="Freeform 6193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2" name="Freeform 6194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3" name="Rectangle 6195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pic>
        <p:nvPicPr>
          <p:cNvPr id="356404" name="Picture 6196" descr="cern_logo"/>
          <p:cNvPicPr>
            <a:picLocks noChangeAspect="1" noChangeArrowheads="1"/>
          </p:cNvPicPr>
          <p:nvPr/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4271963" y="3716338"/>
            <a:ext cx="600075" cy="571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6405" name="Rectangle 6197"/>
          <p:cNvSpPr>
            <a:spLocks noChangeArrowheads="1"/>
          </p:cNvSpPr>
          <p:nvPr/>
        </p:nvSpPr>
        <p:spPr bwMode="auto">
          <a:xfrm>
            <a:off x="914400" y="3421063"/>
            <a:ext cx="15128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Any Tier-2 may</a:t>
            </a:r>
          </a:p>
          <a:p>
            <a:r>
              <a:rPr lang="en-US" b="1">
                <a:solidFill>
                  <a:srgbClr val="000099"/>
                </a:solidFill>
              </a:rPr>
              <a:t>access data at</a:t>
            </a:r>
          </a:p>
          <a:p>
            <a:r>
              <a:rPr lang="en-US" b="1">
                <a:solidFill>
                  <a:srgbClr val="000099"/>
                </a:solidFill>
              </a:rPr>
              <a:t>any Tier-1</a:t>
            </a:r>
          </a:p>
        </p:txBody>
      </p:sp>
      <p:grpSp>
        <p:nvGrpSpPr>
          <p:cNvPr id="22" name="Group 6198"/>
          <p:cNvGrpSpPr>
            <a:grpSpLocks/>
          </p:cNvGrpSpPr>
          <p:nvPr/>
        </p:nvGrpSpPr>
        <p:grpSpPr bwMode="auto">
          <a:xfrm>
            <a:off x="8651875" y="3441700"/>
            <a:ext cx="330200" cy="665163"/>
            <a:chOff x="5904" y="2168"/>
            <a:chExt cx="226" cy="419"/>
          </a:xfrm>
        </p:grpSpPr>
        <p:sp>
          <p:nvSpPr>
            <p:cNvPr id="356407" name="Freeform 6199"/>
            <p:cNvSpPr>
              <a:spLocks noEditPoints="1"/>
            </p:cNvSpPr>
            <p:nvPr/>
          </p:nvSpPr>
          <p:spPr bwMode="auto">
            <a:xfrm>
              <a:off x="5913" y="2417"/>
              <a:ext cx="213" cy="39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5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5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8" name="Freeform 6200"/>
            <p:cNvSpPr>
              <a:spLocks/>
            </p:cNvSpPr>
            <p:nvPr/>
          </p:nvSpPr>
          <p:spPr bwMode="auto">
            <a:xfrm>
              <a:off x="6095" y="2168"/>
              <a:ext cx="35" cy="281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1"/>
                </a:cxn>
              </a:cxnLst>
              <a:rect l="0" t="0" r="r" b="b"/>
              <a:pathLst>
                <a:path w="64" h="561">
                  <a:moveTo>
                    <a:pt x="0" y="561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9" name="Freeform 6201"/>
            <p:cNvSpPr>
              <a:spLocks/>
            </p:cNvSpPr>
            <p:nvPr/>
          </p:nvSpPr>
          <p:spPr bwMode="auto">
            <a:xfrm>
              <a:off x="5905" y="2168"/>
              <a:ext cx="225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0" name="Rectangle 6202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1" name="Rectangle 6203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2" name="Rectangle 6204"/>
            <p:cNvSpPr>
              <a:spLocks noChangeArrowheads="1"/>
            </p:cNvSpPr>
            <p:nvPr/>
          </p:nvSpPr>
          <p:spPr bwMode="auto">
            <a:xfrm>
              <a:off x="5920" y="2274"/>
              <a:ext cx="160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3" name="Rectangle 6205"/>
            <p:cNvSpPr>
              <a:spLocks noChangeArrowheads="1"/>
            </p:cNvSpPr>
            <p:nvPr/>
          </p:nvSpPr>
          <p:spPr bwMode="auto">
            <a:xfrm>
              <a:off x="5920" y="2281"/>
              <a:ext cx="160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4" name="Rectangle 6206"/>
            <p:cNvSpPr>
              <a:spLocks noChangeArrowheads="1"/>
            </p:cNvSpPr>
            <p:nvPr/>
          </p:nvSpPr>
          <p:spPr bwMode="auto">
            <a:xfrm>
              <a:off x="5920" y="2289"/>
              <a:ext cx="160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5" name="Rectangle 6207"/>
            <p:cNvSpPr>
              <a:spLocks noChangeArrowheads="1"/>
            </p:cNvSpPr>
            <p:nvPr/>
          </p:nvSpPr>
          <p:spPr bwMode="auto">
            <a:xfrm>
              <a:off x="5920" y="2297"/>
              <a:ext cx="160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6" name="Rectangle 6208"/>
            <p:cNvSpPr>
              <a:spLocks noChangeArrowheads="1"/>
            </p:cNvSpPr>
            <p:nvPr/>
          </p:nvSpPr>
          <p:spPr bwMode="auto">
            <a:xfrm>
              <a:off x="5920" y="2306"/>
              <a:ext cx="160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7" name="Rectangle 6209"/>
            <p:cNvSpPr>
              <a:spLocks noChangeArrowheads="1"/>
            </p:cNvSpPr>
            <p:nvPr/>
          </p:nvSpPr>
          <p:spPr bwMode="auto">
            <a:xfrm>
              <a:off x="5920" y="2312"/>
              <a:ext cx="160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8" name="Rectangle 6210"/>
            <p:cNvSpPr>
              <a:spLocks noChangeArrowheads="1"/>
            </p:cNvSpPr>
            <p:nvPr/>
          </p:nvSpPr>
          <p:spPr bwMode="auto">
            <a:xfrm>
              <a:off x="5920" y="2322"/>
              <a:ext cx="160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9" name="Rectangle 6211"/>
            <p:cNvSpPr>
              <a:spLocks noChangeArrowheads="1"/>
            </p:cNvSpPr>
            <p:nvPr/>
          </p:nvSpPr>
          <p:spPr bwMode="auto">
            <a:xfrm>
              <a:off x="5920" y="2332"/>
              <a:ext cx="160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0" name="Rectangle 6212"/>
            <p:cNvSpPr>
              <a:spLocks noChangeArrowheads="1"/>
            </p:cNvSpPr>
            <p:nvPr/>
          </p:nvSpPr>
          <p:spPr bwMode="auto">
            <a:xfrm>
              <a:off x="5920" y="2339"/>
              <a:ext cx="160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1" name="Rectangle 6213"/>
            <p:cNvSpPr>
              <a:spLocks noChangeArrowheads="1"/>
            </p:cNvSpPr>
            <p:nvPr/>
          </p:nvSpPr>
          <p:spPr bwMode="auto">
            <a:xfrm>
              <a:off x="5920" y="2346"/>
              <a:ext cx="160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2" name="Rectangle 6214"/>
            <p:cNvSpPr>
              <a:spLocks noChangeArrowheads="1"/>
            </p:cNvSpPr>
            <p:nvPr/>
          </p:nvSpPr>
          <p:spPr bwMode="auto">
            <a:xfrm>
              <a:off x="5920" y="2357"/>
              <a:ext cx="160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3" name="Rectangle 6215"/>
            <p:cNvSpPr>
              <a:spLocks noChangeArrowheads="1"/>
            </p:cNvSpPr>
            <p:nvPr/>
          </p:nvSpPr>
          <p:spPr bwMode="auto">
            <a:xfrm>
              <a:off x="5920" y="2366"/>
              <a:ext cx="160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4" name="Rectangle 6216"/>
            <p:cNvSpPr>
              <a:spLocks noChangeArrowheads="1"/>
            </p:cNvSpPr>
            <p:nvPr/>
          </p:nvSpPr>
          <p:spPr bwMode="auto">
            <a:xfrm>
              <a:off x="5920" y="2372"/>
              <a:ext cx="160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5" name="Rectangle 6217"/>
            <p:cNvSpPr>
              <a:spLocks noChangeArrowheads="1"/>
            </p:cNvSpPr>
            <p:nvPr/>
          </p:nvSpPr>
          <p:spPr bwMode="auto">
            <a:xfrm>
              <a:off x="5920" y="2382"/>
              <a:ext cx="160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6" name="Rectangle 6218"/>
            <p:cNvSpPr>
              <a:spLocks noChangeArrowheads="1"/>
            </p:cNvSpPr>
            <p:nvPr/>
          </p:nvSpPr>
          <p:spPr bwMode="auto">
            <a:xfrm>
              <a:off x="5920" y="2389"/>
              <a:ext cx="160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7" name="Rectangle 6219"/>
            <p:cNvSpPr>
              <a:spLocks noChangeArrowheads="1"/>
            </p:cNvSpPr>
            <p:nvPr/>
          </p:nvSpPr>
          <p:spPr bwMode="auto">
            <a:xfrm>
              <a:off x="5920" y="2397"/>
              <a:ext cx="160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8" name="Rectangle 6220"/>
            <p:cNvSpPr>
              <a:spLocks noChangeArrowheads="1"/>
            </p:cNvSpPr>
            <p:nvPr/>
          </p:nvSpPr>
          <p:spPr bwMode="auto">
            <a:xfrm>
              <a:off x="5920" y="2407"/>
              <a:ext cx="160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9" name="Rectangle 6221"/>
            <p:cNvSpPr>
              <a:spLocks noChangeArrowheads="1"/>
            </p:cNvSpPr>
            <p:nvPr/>
          </p:nvSpPr>
          <p:spPr bwMode="auto">
            <a:xfrm>
              <a:off x="5920" y="2416"/>
              <a:ext cx="160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0" name="Rectangle 6222"/>
            <p:cNvSpPr>
              <a:spLocks noChangeArrowheads="1"/>
            </p:cNvSpPr>
            <p:nvPr/>
          </p:nvSpPr>
          <p:spPr bwMode="auto">
            <a:xfrm>
              <a:off x="5920" y="2423"/>
              <a:ext cx="160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1" name="Rectangle 6223"/>
            <p:cNvSpPr>
              <a:spLocks noChangeArrowheads="1"/>
            </p:cNvSpPr>
            <p:nvPr/>
          </p:nvSpPr>
          <p:spPr bwMode="auto">
            <a:xfrm>
              <a:off x="5920" y="2432"/>
              <a:ext cx="160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2" name="Rectangle 6224"/>
            <p:cNvSpPr>
              <a:spLocks noChangeArrowheads="1"/>
            </p:cNvSpPr>
            <p:nvPr/>
          </p:nvSpPr>
          <p:spPr bwMode="auto">
            <a:xfrm>
              <a:off x="5920" y="2355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3" name="Rectangle 6225"/>
            <p:cNvSpPr>
              <a:spLocks noChangeArrowheads="1"/>
            </p:cNvSpPr>
            <p:nvPr/>
          </p:nvSpPr>
          <p:spPr bwMode="auto">
            <a:xfrm>
              <a:off x="5926" y="2355"/>
              <a:ext cx="7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4" name="Rectangle 6226"/>
            <p:cNvSpPr>
              <a:spLocks noChangeArrowheads="1"/>
            </p:cNvSpPr>
            <p:nvPr/>
          </p:nvSpPr>
          <p:spPr bwMode="auto">
            <a:xfrm>
              <a:off x="5933" y="2355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5" name="Rectangle 6227"/>
            <p:cNvSpPr>
              <a:spLocks noChangeArrowheads="1"/>
            </p:cNvSpPr>
            <p:nvPr/>
          </p:nvSpPr>
          <p:spPr bwMode="auto">
            <a:xfrm>
              <a:off x="5940" y="2355"/>
              <a:ext cx="9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6" name="Rectangle 6228"/>
            <p:cNvSpPr>
              <a:spLocks noChangeArrowheads="1"/>
            </p:cNvSpPr>
            <p:nvPr/>
          </p:nvSpPr>
          <p:spPr bwMode="auto">
            <a:xfrm>
              <a:off x="5949" y="2355"/>
              <a:ext cx="7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7" name="Rectangle 6229"/>
            <p:cNvSpPr>
              <a:spLocks noChangeArrowheads="1"/>
            </p:cNvSpPr>
            <p:nvPr/>
          </p:nvSpPr>
          <p:spPr bwMode="auto">
            <a:xfrm>
              <a:off x="5956" y="2355"/>
              <a:ext cx="7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8" name="Rectangle 6230"/>
            <p:cNvSpPr>
              <a:spLocks noChangeArrowheads="1"/>
            </p:cNvSpPr>
            <p:nvPr/>
          </p:nvSpPr>
          <p:spPr bwMode="auto">
            <a:xfrm>
              <a:off x="5963" y="2355"/>
              <a:ext cx="10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6231"/>
            <p:cNvGrpSpPr>
              <a:grpSpLocks/>
            </p:cNvGrpSpPr>
            <p:nvPr/>
          </p:nvGrpSpPr>
          <p:grpSpPr bwMode="auto">
            <a:xfrm>
              <a:off x="5904" y="2168"/>
              <a:ext cx="226" cy="419"/>
              <a:chOff x="5904" y="2168"/>
              <a:chExt cx="226" cy="419"/>
            </a:xfrm>
          </p:grpSpPr>
          <p:sp>
            <p:nvSpPr>
              <p:cNvPr id="356440" name="Rectangle 6232"/>
              <p:cNvSpPr>
                <a:spLocks noChangeArrowheads="1"/>
              </p:cNvSpPr>
              <p:nvPr/>
            </p:nvSpPr>
            <p:spPr bwMode="auto">
              <a:xfrm>
                <a:off x="5973" y="2355"/>
                <a:ext cx="6" cy="48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1" name="Rectangle 6233"/>
              <p:cNvSpPr>
                <a:spLocks noChangeArrowheads="1"/>
              </p:cNvSpPr>
              <p:nvPr/>
            </p:nvSpPr>
            <p:spPr bwMode="auto">
              <a:xfrm>
                <a:off x="5979" y="2355"/>
                <a:ext cx="8" cy="48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2" name="Rectangle 6234"/>
              <p:cNvSpPr>
                <a:spLocks noChangeArrowheads="1"/>
              </p:cNvSpPr>
              <p:nvPr/>
            </p:nvSpPr>
            <p:spPr bwMode="auto">
              <a:xfrm>
                <a:off x="5987" y="2355"/>
                <a:ext cx="8" cy="48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3" name="Rectangle 6235"/>
              <p:cNvSpPr>
                <a:spLocks noChangeArrowheads="1"/>
              </p:cNvSpPr>
              <p:nvPr/>
            </p:nvSpPr>
            <p:spPr bwMode="auto">
              <a:xfrm>
                <a:off x="5995" y="2355"/>
                <a:ext cx="9" cy="48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4" name="Rectangle 6236"/>
              <p:cNvSpPr>
                <a:spLocks noChangeArrowheads="1"/>
              </p:cNvSpPr>
              <p:nvPr/>
            </p:nvSpPr>
            <p:spPr bwMode="auto">
              <a:xfrm>
                <a:off x="6004" y="2355"/>
                <a:ext cx="7" cy="48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5" name="Rectangle 6237"/>
              <p:cNvSpPr>
                <a:spLocks noChangeArrowheads="1"/>
              </p:cNvSpPr>
              <p:nvPr/>
            </p:nvSpPr>
            <p:spPr bwMode="auto">
              <a:xfrm>
                <a:off x="6011" y="2355"/>
                <a:ext cx="7" cy="48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6" name="Rectangle 6238"/>
              <p:cNvSpPr>
                <a:spLocks noChangeArrowheads="1"/>
              </p:cNvSpPr>
              <p:nvPr/>
            </p:nvSpPr>
            <p:spPr bwMode="auto">
              <a:xfrm>
                <a:off x="6018" y="2355"/>
                <a:ext cx="8" cy="48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7" name="Rectangle 6239"/>
              <p:cNvSpPr>
                <a:spLocks noChangeArrowheads="1"/>
              </p:cNvSpPr>
              <p:nvPr/>
            </p:nvSpPr>
            <p:spPr bwMode="auto">
              <a:xfrm>
                <a:off x="6026" y="2355"/>
                <a:ext cx="7" cy="48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8" name="Rectangle 6240"/>
              <p:cNvSpPr>
                <a:spLocks noChangeArrowheads="1"/>
              </p:cNvSpPr>
              <p:nvPr/>
            </p:nvSpPr>
            <p:spPr bwMode="auto">
              <a:xfrm>
                <a:off x="6033" y="2355"/>
                <a:ext cx="9" cy="48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9" name="Rectangle 6241"/>
              <p:cNvSpPr>
                <a:spLocks noChangeArrowheads="1"/>
              </p:cNvSpPr>
              <p:nvPr/>
            </p:nvSpPr>
            <p:spPr bwMode="auto">
              <a:xfrm>
                <a:off x="6042" y="2355"/>
                <a:ext cx="8" cy="48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0" name="Rectangle 6242"/>
              <p:cNvSpPr>
                <a:spLocks noChangeArrowheads="1"/>
              </p:cNvSpPr>
              <p:nvPr/>
            </p:nvSpPr>
            <p:spPr bwMode="auto">
              <a:xfrm>
                <a:off x="6050" y="2355"/>
                <a:ext cx="6" cy="48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1" name="Rectangle 6243"/>
              <p:cNvSpPr>
                <a:spLocks noChangeArrowheads="1"/>
              </p:cNvSpPr>
              <p:nvPr/>
            </p:nvSpPr>
            <p:spPr bwMode="auto">
              <a:xfrm>
                <a:off x="6056" y="2355"/>
                <a:ext cx="9" cy="48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2" name="Rectangle 6244"/>
              <p:cNvSpPr>
                <a:spLocks noChangeArrowheads="1"/>
              </p:cNvSpPr>
              <p:nvPr/>
            </p:nvSpPr>
            <p:spPr bwMode="auto">
              <a:xfrm>
                <a:off x="6065" y="2355"/>
                <a:ext cx="2" cy="48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3" name="Rectangle 6245"/>
              <p:cNvSpPr>
                <a:spLocks noChangeArrowheads="1"/>
              </p:cNvSpPr>
              <p:nvPr/>
            </p:nvSpPr>
            <p:spPr bwMode="auto">
              <a:xfrm>
                <a:off x="5919" y="2211"/>
                <a:ext cx="161" cy="1"/>
              </a:xfrm>
              <a:prstGeom prst="rect">
                <a:avLst/>
              </a:prstGeom>
              <a:solidFill>
                <a:srgbClr val="A1A1A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4" name="Rectangle 6246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1"/>
              </a:xfrm>
              <a:prstGeom prst="rect">
                <a:avLst/>
              </a:prstGeom>
              <a:solidFill>
                <a:srgbClr val="A3A3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5" name="Rectangle 6247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6" name="Rectangle 6248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C3C3C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7" name="Rectangle 6249"/>
              <p:cNvSpPr>
                <a:spLocks noChangeArrowheads="1"/>
              </p:cNvSpPr>
              <p:nvPr/>
            </p:nvSpPr>
            <p:spPr bwMode="auto">
              <a:xfrm>
                <a:off x="5919" y="2214"/>
                <a:ext cx="161" cy="1"/>
              </a:xfrm>
              <a:prstGeom prst="rect">
                <a:avLst/>
              </a:prstGeom>
              <a:solidFill>
                <a:srgbClr val="D3D3D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8" name="Rectangle 6250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E3E3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9" name="Rectangle 6251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0" name="Rectangle 6252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1" name="Rectangle 6253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2" name="Rectangle 6254"/>
              <p:cNvSpPr>
                <a:spLocks noChangeArrowheads="1"/>
              </p:cNvSpPr>
              <p:nvPr/>
            </p:nvSpPr>
            <p:spPr bwMode="auto">
              <a:xfrm>
                <a:off x="5919" y="2217"/>
                <a:ext cx="161" cy="1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3" name="Rectangle 6255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6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4" name="Rectangle 6256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5" name="Rectangle 6257"/>
              <p:cNvSpPr>
                <a:spLocks noChangeArrowheads="1"/>
              </p:cNvSpPr>
              <p:nvPr/>
            </p:nvSpPr>
            <p:spPr bwMode="auto">
              <a:xfrm>
                <a:off x="5920" y="2218"/>
                <a:ext cx="3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6" name="Rectangle 6258"/>
              <p:cNvSpPr>
                <a:spLocks noChangeArrowheads="1"/>
              </p:cNvSpPr>
              <p:nvPr/>
            </p:nvSpPr>
            <p:spPr bwMode="auto">
              <a:xfrm>
                <a:off x="5923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7" name="Rectangle 6259"/>
              <p:cNvSpPr>
                <a:spLocks noChangeArrowheads="1"/>
              </p:cNvSpPr>
              <p:nvPr/>
            </p:nvSpPr>
            <p:spPr bwMode="auto">
              <a:xfrm>
                <a:off x="5925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8" name="Rectangle 6260"/>
              <p:cNvSpPr>
                <a:spLocks noChangeArrowheads="1"/>
              </p:cNvSpPr>
              <p:nvPr/>
            </p:nvSpPr>
            <p:spPr bwMode="auto">
              <a:xfrm>
                <a:off x="5927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9" name="Rectangle 6261"/>
              <p:cNvSpPr>
                <a:spLocks noChangeArrowheads="1"/>
              </p:cNvSpPr>
              <p:nvPr/>
            </p:nvSpPr>
            <p:spPr bwMode="auto">
              <a:xfrm>
                <a:off x="5929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0" name="Rectangle 6262"/>
              <p:cNvSpPr>
                <a:spLocks noChangeArrowheads="1"/>
              </p:cNvSpPr>
              <p:nvPr/>
            </p:nvSpPr>
            <p:spPr bwMode="auto">
              <a:xfrm>
                <a:off x="5931" y="2218"/>
                <a:ext cx="2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1" name="Rectangle 6263"/>
              <p:cNvSpPr>
                <a:spLocks noChangeArrowheads="1"/>
              </p:cNvSpPr>
              <p:nvPr/>
            </p:nvSpPr>
            <p:spPr bwMode="auto">
              <a:xfrm>
                <a:off x="5933" y="2218"/>
                <a:ext cx="3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2" name="Rectangle 6264"/>
              <p:cNvSpPr>
                <a:spLocks noChangeArrowheads="1"/>
              </p:cNvSpPr>
              <p:nvPr/>
            </p:nvSpPr>
            <p:spPr bwMode="auto">
              <a:xfrm>
                <a:off x="5936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3" name="Rectangle 6265"/>
              <p:cNvSpPr>
                <a:spLocks noChangeArrowheads="1"/>
              </p:cNvSpPr>
              <p:nvPr/>
            </p:nvSpPr>
            <p:spPr bwMode="auto">
              <a:xfrm>
                <a:off x="5938" y="2218"/>
                <a:ext cx="2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4" name="Rectangle 6266"/>
              <p:cNvSpPr>
                <a:spLocks noChangeArrowheads="1"/>
              </p:cNvSpPr>
              <p:nvPr/>
            </p:nvSpPr>
            <p:spPr bwMode="auto">
              <a:xfrm>
                <a:off x="5940" y="2218"/>
                <a:ext cx="2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5" name="Rectangle 6267"/>
              <p:cNvSpPr>
                <a:spLocks noChangeArrowheads="1"/>
              </p:cNvSpPr>
              <p:nvPr/>
            </p:nvSpPr>
            <p:spPr bwMode="auto">
              <a:xfrm>
                <a:off x="5942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6" name="Rectangle 6268"/>
              <p:cNvSpPr>
                <a:spLocks noChangeArrowheads="1"/>
              </p:cNvSpPr>
              <p:nvPr/>
            </p:nvSpPr>
            <p:spPr bwMode="auto">
              <a:xfrm>
                <a:off x="5944" y="2218"/>
                <a:ext cx="1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7" name="Rectangle 6269"/>
              <p:cNvSpPr>
                <a:spLocks noChangeArrowheads="1"/>
              </p:cNvSpPr>
              <p:nvPr/>
            </p:nvSpPr>
            <p:spPr bwMode="auto">
              <a:xfrm>
                <a:off x="5945" y="2218"/>
                <a:ext cx="3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8" name="Rectangle 6270"/>
              <p:cNvSpPr>
                <a:spLocks noChangeArrowheads="1"/>
              </p:cNvSpPr>
              <p:nvPr/>
            </p:nvSpPr>
            <p:spPr bwMode="auto">
              <a:xfrm>
                <a:off x="5948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9" name="Rectangle 6271"/>
              <p:cNvSpPr>
                <a:spLocks noChangeArrowheads="1"/>
              </p:cNvSpPr>
              <p:nvPr/>
            </p:nvSpPr>
            <p:spPr bwMode="auto">
              <a:xfrm>
                <a:off x="5950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0" name="Rectangle 6272"/>
              <p:cNvSpPr>
                <a:spLocks noChangeArrowheads="1"/>
              </p:cNvSpPr>
              <p:nvPr/>
            </p:nvSpPr>
            <p:spPr bwMode="auto">
              <a:xfrm>
                <a:off x="5952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1" name="Rectangle 6273"/>
              <p:cNvSpPr>
                <a:spLocks noChangeArrowheads="1"/>
              </p:cNvSpPr>
              <p:nvPr/>
            </p:nvSpPr>
            <p:spPr bwMode="auto">
              <a:xfrm>
                <a:off x="5955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2" name="Rectangle 6274"/>
              <p:cNvSpPr>
                <a:spLocks noChangeArrowheads="1"/>
              </p:cNvSpPr>
              <p:nvPr/>
            </p:nvSpPr>
            <p:spPr bwMode="auto">
              <a:xfrm>
                <a:off x="5957" y="2218"/>
                <a:ext cx="1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3" name="Rectangle 6275"/>
              <p:cNvSpPr>
                <a:spLocks noChangeArrowheads="1"/>
              </p:cNvSpPr>
              <p:nvPr/>
            </p:nvSpPr>
            <p:spPr bwMode="auto">
              <a:xfrm>
                <a:off x="5958" y="2218"/>
                <a:ext cx="3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4" name="Rectangle 6276"/>
              <p:cNvSpPr>
                <a:spLocks noChangeArrowheads="1"/>
              </p:cNvSpPr>
              <p:nvPr/>
            </p:nvSpPr>
            <p:spPr bwMode="auto">
              <a:xfrm>
                <a:off x="5961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5" name="Rectangle 6277"/>
              <p:cNvSpPr>
                <a:spLocks noChangeArrowheads="1"/>
              </p:cNvSpPr>
              <p:nvPr/>
            </p:nvSpPr>
            <p:spPr bwMode="auto">
              <a:xfrm>
                <a:off x="5963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6" name="Rectangle 6278"/>
              <p:cNvSpPr>
                <a:spLocks noChangeArrowheads="1"/>
              </p:cNvSpPr>
              <p:nvPr/>
            </p:nvSpPr>
            <p:spPr bwMode="auto">
              <a:xfrm>
                <a:off x="5965" y="2218"/>
                <a:ext cx="2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7" name="Rectangle 6279"/>
              <p:cNvSpPr>
                <a:spLocks noChangeArrowheads="1"/>
              </p:cNvSpPr>
              <p:nvPr/>
            </p:nvSpPr>
            <p:spPr bwMode="auto">
              <a:xfrm>
                <a:off x="5967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8" name="Rectangle 6280"/>
              <p:cNvSpPr>
                <a:spLocks noChangeArrowheads="1"/>
              </p:cNvSpPr>
              <p:nvPr/>
            </p:nvSpPr>
            <p:spPr bwMode="auto">
              <a:xfrm>
                <a:off x="596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9" name="Rectangle 6281"/>
              <p:cNvSpPr>
                <a:spLocks noChangeArrowheads="1"/>
              </p:cNvSpPr>
              <p:nvPr/>
            </p:nvSpPr>
            <p:spPr bwMode="auto">
              <a:xfrm>
                <a:off x="5971" y="2218"/>
                <a:ext cx="3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0" name="Rectangle 6282"/>
              <p:cNvSpPr>
                <a:spLocks noChangeArrowheads="1"/>
              </p:cNvSpPr>
              <p:nvPr/>
            </p:nvSpPr>
            <p:spPr bwMode="auto">
              <a:xfrm>
                <a:off x="5974" y="2218"/>
                <a:ext cx="2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1" name="Rectangle 6283"/>
              <p:cNvSpPr>
                <a:spLocks noChangeArrowheads="1"/>
              </p:cNvSpPr>
              <p:nvPr/>
            </p:nvSpPr>
            <p:spPr bwMode="auto">
              <a:xfrm>
                <a:off x="5976" y="2218"/>
                <a:ext cx="2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2" name="Rectangle 6284"/>
              <p:cNvSpPr>
                <a:spLocks noChangeArrowheads="1"/>
              </p:cNvSpPr>
              <p:nvPr/>
            </p:nvSpPr>
            <p:spPr bwMode="auto">
              <a:xfrm>
                <a:off x="5978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3" name="Rectangle 6285"/>
              <p:cNvSpPr>
                <a:spLocks noChangeArrowheads="1"/>
              </p:cNvSpPr>
              <p:nvPr/>
            </p:nvSpPr>
            <p:spPr bwMode="auto">
              <a:xfrm>
                <a:off x="5980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4" name="Rectangle 6286"/>
              <p:cNvSpPr>
                <a:spLocks noChangeArrowheads="1"/>
              </p:cNvSpPr>
              <p:nvPr/>
            </p:nvSpPr>
            <p:spPr bwMode="auto">
              <a:xfrm>
                <a:off x="5982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5" name="Rectangle 6287"/>
              <p:cNvSpPr>
                <a:spLocks noChangeArrowheads="1"/>
              </p:cNvSpPr>
              <p:nvPr/>
            </p:nvSpPr>
            <p:spPr bwMode="auto">
              <a:xfrm>
                <a:off x="5984" y="2218"/>
                <a:ext cx="3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6" name="Rectangle 6288"/>
              <p:cNvSpPr>
                <a:spLocks noChangeArrowheads="1"/>
              </p:cNvSpPr>
              <p:nvPr/>
            </p:nvSpPr>
            <p:spPr bwMode="auto">
              <a:xfrm>
                <a:off x="5987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7" name="Rectangle 6289"/>
              <p:cNvSpPr>
                <a:spLocks noChangeArrowheads="1"/>
              </p:cNvSpPr>
              <p:nvPr/>
            </p:nvSpPr>
            <p:spPr bwMode="auto">
              <a:xfrm>
                <a:off x="5989" y="2218"/>
                <a:ext cx="1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8" name="Rectangle 6290"/>
              <p:cNvSpPr>
                <a:spLocks noChangeArrowheads="1"/>
              </p:cNvSpPr>
              <p:nvPr/>
            </p:nvSpPr>
            <p:spPr bwMode="auto">
              <a:xfrm>
                <a:off x="5990" y="2218"/>
                <a:ext cx="2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9" name="Rectangle 6291"/>
              <p:cNvSpPr>
                <a:spLocks noChangeArrowheads="1"/>
              </p:cNvSpPr>
              <p:nvPr/>
            </p:nvSpPr>
            <p:spPr bwMode="auto">
              <a:xfrm>
                <a:off x="5992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0" name="Rectangle 6292"/>
              <p:cNvSpPr>
                <a:spLocks noChangeArrowheads="1"/>
              </p:cNvSpPr>
              <p:nvPr/>
            </p:nvSpPr>
            <p:spPr bwMode="auto">
              <a:xfrm>
                <a:off x="5994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1" name="Rectangle 6293"/>
              <p:cNvSpPr>
                <a:spLocks noChangeArrowheads="1"/>
              </p:cNvSpPr>
              <p:nvPr/>
            </p:nvSpPr>
            <p:spPr bwMode="auto">
              <a:xfrm>
                <a:off x="5997" y="2218"/>
                <a:ext cx="3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2" name="Rectangle 6294"/>
              <p:cNvSpPr>
                <a:spLocks noChangeArrowheads="1"/>
              </p:cNvSpPr>
              <p:nvPr/>
            </p:nvSpPr>
            <p:spPr bwMode="auto">
              <a:xfrm>
                <a:off x="6000" y="2218"/>
                <a:ext cx="2" cy="22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3" name="Rectangle 6295"/>
              <p:cNvSpPr>
                <a:spLocks noChangeArrowheads="1"/>
              </p:cNvSpPr>
              <p:nvPr/>
            </p:nvSpPr>
            <p:spPr bwMode="auto">
              <a:xfrm>
                <a:off x="6002" y="2218"/>
                <a:ext cx="1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4" name="Rectangle 6296"/>
              <p:cNvSpPr>
                <a:spLocks noChangeArrowheads="1"/>
              </p:cNvSpPr>
              <p:nvPr/>
            </p:nvSpPr>
            <p:spPr bwMode="auto">
              <a:xfrm>
                <a:off x="6003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5" name="Rectangle 6297"/>
              <p:cNvSpPr>
                <a:spLocks noChangeArrowheads="1"/>
              </p:cNvSpPr>
              <p:nvPr/>
            </p:nvSpPr>
            <p:spPr bwMode="auto">
              <a:xfrm>
                <a:off x="6006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6" name="Rectangle 6298"/>
              <p:cNvSpPr>
                <a:spLocks noChangeArrowheads="1"/>
              </p:cNvSpPr>
              <p:nvPr/>
            </p:nvSpPr>
            <p:spPr bwMode="auto">
              <a:xfrm>
                <a:off x="6008" y="2218"/>
                <a:ext cx="3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7" name="Rectangle 6299"/>
              <p:cNvSpPr>
                <a:spLocks noChangeArrowheads="1"/>
              </p:cNvSpPr>
              <p:nvPr/>
            </p:nvSpPr>
            <p:spPr bwMode="auto">
              <a:xfrm>
                <a:off x="6011" y="2218"/>
                <a:ext cx="2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8" name="Rectangle 6300"/>
              <p:cNvSpPr>
                <a:spLocks noChangeArrowheads="1"/>
              </p:cNvSpPr>
              <p:nvPr/>
            </p:nvSpPr>
            <p:spPr bwMode="auto">
              <a:xfrm>
                <a:off x="6013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9" name="Rectangle 6301"/>
              <p:cNvSpPr>
                <a:spLocks noChangeArrowheads="1"/>
              </p:cNvSpPr>
              <p:nvPr/>
            </p:nvSpPr>
            <p:spPr bwMode="auto">
              <a:xfrm>
                <a:off x="6015" y="2218"/>
                <a:ext cx="1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0" name="Rectangle 6302"/>
              <p:cNvSpPr>
                <a:spLocks noChangeArrowheads="1"/>
              </p:cNvSpPr>
              <p:nvPr/>
            </p:nvSpPr>
            <p:spPr bwMode="auto">
              <a:xfrm>
                <a:off x="6016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1" name="Rectangle 6303"/>
              <p:cNvSpPr>
                <a:spLocks noChangeArrowheads="1"/>
              </p:cNvSpPr>
              <p:nvPr/>
            </p:nvSpPr>
            <p:spPr bwMode="auto">
              <a:xfrm>
                <a:off x="6018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2" name="Rectangle 6304"/>
              <p:cNvSpPr>
                <a:spLocks noChangeArrowheads="1"/>
              </p:cNvSpPr>
              <p:nvPr/>
            </p:nvSpPr>
            <p:spPr bwMode="auto">
              <a:xfrm>
                <a:off x="6020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3" name="Rectangle 6305"/>
              <p:cNvSpPr>
                <a:spLocks noChangeArrowheads="1"/>
              </p:cNvSpPr>
              <p:nvPr/>
            </p:nvSpPr>
            <p:spPr bwMode="auto">
              <a:xfrm>
                <a:off x="6022" y="2218"/>
                <a:ext cx="3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4" name="Rectangle 6306"/>
              <p:cNvSpPr>
                <a:spLocks noChangeArrowheads="1"/>
              </p:cNvSpPr>
              <p:nvPr/>
            </p:nvSpPr>
            <p:spPr bwMode="auto">
              <a:xfrm>
                <a:off x="6025" y="2218"/>
                <a:ext cx="3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5" name="Rectangle 6307"/>
              <p:cNvSpPr>
                <a:spLocks noChangeArrowheads="1"/>
              </p:cNvSpPr>
              <p:nvPr/>
            </p:nvSpPr>
            <p:spPr bwMode="auto">
              <a:xfrm>
                <a:off x="6028" y="2218"/>
                <a:ext cx="1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6" name="Rectangle 6308"/>
              <p:cNvSpPr>
                <a:spLocks noChangeArrowheads="1"/>
              </p:cNvSpPr>
              <p:nvPr/>
            </p:nvSpPr>
            <p:spPr bwMode="auto">
              <a:xfrm>
                <a:off x="602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7" name="Rectangle 6309"/>
              <p:cNvSpPr>
                <a:spLocks noChangeArrowheads="1"/>
              </p:cNvSpPr>
              <p:nvPr/>
            </p:nvSpPr>
            <p:spPr bwMode="auto">
              <a:xfrm>
                <a:off x="6031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8" name="Rectangle 6310"/>
              <p:cNvSpPr>
                <a:spLocks noChangeArrowheads="1"/>
              </p:cNvSpPr>
              <p:nvPr/>
            </p:nvSpPr>
            <p:spPr bwMode="auto">
              <a:xfrm>
                <a:off x="6033" y="2218"/>
                <a:ext cx="3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9" name="Rectangle 6311"/>
              <p:cNvSpPr>
                <a:spLocks noChangeArrowheads="1"/>
              </p:cNvSpPr>
              <p:nvPr/>
            </p:nvSpPr>
            <p:spPr bwMode="auto">
              <a:xfrm>
                <a:off x="6036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0" name="Rectangle 6312"/>
              <p:cNvSpPr>
                <a:spLocks noChangeArrowheads="1"/>
              </p:cNvSpPr>
              <p:nvPr/>
            </p:nvSpPr>
            <p:spPr bwMode="auto">
              <a:xfrm>
                <a:off x="6038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1" name="Rectangle 6313"/>
              <p:cNvSpPr>
                <a:spLocks noChangeArrowheads="1"/>
              </p:cNvSpPr>
              <p:nvPr/>
            </p:nvSpPr>
            <p:spPr bwMode="auto">
              <a:xfrm>
                <a:off x="6040" y="2218"/>
                <a:ext cx="2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2" name="Rectangle 6314"/>
              <p:cNvSpPr>
                <a:spLocks noChangeArrowheads="1"/>
              </p:cNvSpPr>
              <p:nvPr/>
            </p:nvSpPr>
            <p:spPr bwMode="auto">
              <a:xfrm>
                <a:off x="6042" y="2218"/>
                <a:ext cx="2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3" name="Rectangle 6315"/>
              <p:cNvSpPr>
                <a:spLocks noChangeArrowheads="1"/>
              </p:cNvSpPr>
              <p:nvPr/>
            </p:nvSpPr>
            <p:spPr bwMode="auto">
              <a:xfrm>
                <a:off x="6044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4" name="Rectangle 6316"/>
              <p:cNvSpPr>
                <a:spLocks noChangeArrowheads="1"/>
              </p:cNvSpPr>
              <p:nvPr/>
            </p:nvSpPr>
            <p:spPr bwMode="auto">
              <a:xfrm>
                <a:off x="6046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5" name="Rectangle 6317"/>
              <p:cNvSpPr>
                <a:spLocks noChangeArrowheads="1"/>
              </p:cNvSpPr>
              <p:nvPr/>
            </p:nvSpPr>
            <p:spPr bwMode="auto">
              <a:xfrm>
                <a:off x="6049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6" name="Rectangle 6318"/>
              <p:cNvSpPr>
                <a:spLocks noChangeArrowheads="1"/>
              </p:cNvSpPr>
              <p:nvPr/>
            </p:nvSpPr>
            <p:spPr bwMode="auto">
              <a:xfrm>
                <a:off x="6051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7" name="Rectangle 6319"/>
              <p:cNvSpPr>
                <a:spLocks noChangeArrowheads="1"/>
              </p:cNvSpPr>
              <p:nvPr/>
            </p:nvSpPr>
            <p:spPr bwMode="auto">
              <a:xfrm>
                <a:off x="6053" y="2218"/>
                <a:ext cx="2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8" name="Rectangle 6320"/>
              <p:cNvSpPr>
                <a:spLocks noChangeArrowheads="1"/>
              </p:cNvSpPr>
              <p:nvPr/>
            </p:nvSpPr>
            <p:spPr bwMode="auto">
              <a:xfrm>
                <a:off x="6055" y="2218"/>
                <a:ext cx="2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9" name="Rectangle 6321"/>
              <p:cNvSpPr>
                <a:spLocks noChangeArrowheads="1"/>
              </p:cNvSpPr>
              <p:nvPr/>
            </p:nvSpPr>
            <p:spPr bwMode="auto">
              <a:xfrm>
                <a:off x="6057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0" name="Rectangle 6322"/>
              <p:cNvSpPr>
                <a:spLocks noChangeArrowheads="1"/>
              </p:cNvSpPr>
              <p:nvPr/>
            </p:nvSpPr>
            <p:spPr bwMode="auto">
              <a:xfrm>
                <a:off x="6059" y="2218"/>
                <a:ext cx="1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1" name="Rectangle 6323"/>
              <p:cNvSpPr>
                <a:spLocks noChangeArrowheads="1"/>
              </p:cNvSpPr>
              <p:nvPr/>
            </p:nvSpPr>
            <p:spPr bwMode="auto">
              <a:xfrm>
                <a:off x="6060" y="2218"/>
                <a:ext cx="3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2" name="Rectangle 6324"/>
              <p:cNvSpPr>
                <a:spLocks noChangeArrowheads="1"/>
              </p:cNvSpPr>
              <p:nvPr/>
            </p:nvSpPr>
            <p:spPr bwMode="auto">
              <a:xfrm>
                <a:off x="6063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3" name="Rectangle 6325"/>
              <p:cNvSpPr>
                <a:spLocks noChangeArrowheads="1"/>
              </p:cNvSpPr>
              <p:nvPr/>
            </p:nvSpPr>
            <p:spPr bwMode="auto">
              <a:xfrm>
                <a:off x="6065" y="2218"/>
                <a:ext cx="2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4" name="Rectangle 6326"/>
              <p:cNvSpPr>
                <a:spLocks noChangeArrowheads="1"/>
              </p:cNvSpPr>
              <p:nvPr/>
            </p:nvSpPr>
            <p:spPr bwMode="auto">
              <a:xfrm>
                <a:off x="6067" y="2218"/>
                <a:ext cx="3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5" name="Rectangle 6327"/>
              <p:cNvSpPr>
                <a:spLocks noChangeArrowheads="1"/>
              </p:cNvSpPr>
              <p:nvPr/>
            </p:nvSpPr>
            <p:spPr bwMode="auto">
              <a:xfrm>
                <a:off x="6070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6" name="Rectangle 6328"/>
              <p:cNvSpPr>
                <a:spLocks noChangeArrowheads="1"/>
              </p:cNvSpPr>
              <p:nvPr/>
            </p:nvSpPr>
            <p:spPr bwMode="auto">
              <a:xfrm>
                <a:off x="6072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7" name="Rectangle 6329"/>
              <p:cNvSpPr>
                <a:spLocks noChangeArrowheads="1"/>
              </p:cNvSpPr>
              <p:nvPr/>
            </p:nvSpPr>
            <p:spPr bwMode="auto">
              <a:xfrm>
                <a:off x="6074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8" name="Rectangle 6330"/>
              <p:cNvSpPr>
                <a:spLocks noChangeArrowheads="1"/>
              </p:cNvSpPr>
              <p:nvPr/>
            </p:nvSpPr>
            <p:spPr bwMode="auto">
              <a:xfrm>
                <a:off x="6076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9" name="Rectangle 6331"/>
              <p:cNvSpPr>
                <a:spLocks noChangeArrowheads="1"/>
              </p:cNvSpPr>
              <p:nvPr/>
            </p:nvSpPr>
            <p:spPr bwMode="auto">
              <a:xfrm>
                <a:off x="6078" y="2218"/>
                <a:ext cx="1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0" name="Rectangle 6332"/>
              <p:cNvSpPr>
                <a:spLocks noChangeArrowheads="1"/>
              </p:cNvSpPr>
              <p:nvPr/>
            </p:nvSpPr>
            <p:spPr bwMode="auto">
              <a:xfrm>
                <a:off x="607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1" name="Rectangle 6333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61" cy="22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2" name="Rectangle 6334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3" name="Rectangle 6335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4" name="Rectangle 6336"/>
              <p:cNvSpPr>
                <a:spLocks noChangeArrowheads="1"/>
              </p:cNvSpPr>
              <p:nvPr/>
            </p:nvSpPr>
            <p:spPr bwMode="auto">
              <a:xfrm>
                <a:off x="5926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5" name="Rectangle 6337"/>
              <p:cNvSpPr>
                <a:spLocks noChangeArrowheads="1"/>
              </p:cNvSpPr>
              <p:nvPr/>
            </p:nvSpPr>
            <p:spPr bwMode="auto">
              <a:xfrm>
                <a:off x="5948" y="2224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6" name="Rectangle 6338"/>
              <p:cNvSpPr>
                <a:spLocks noChangeArrowheads="1"/>
              </p:cNvSpPr>
              <p:nvPr/>
            </p:nvSpPr>
            <p:spPr bwMode="auto">
              <a:xfrm>
                <a:off x="5926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7" name="Rectangle 6339"/>
              <p:cNvSpPr>
                <a:spLocks noChangeArrowheads="1"/>
              </p:cNvSpPr>
              <p:nvPr/>
            </p:nvSpPr>
            <p:spPr bwMode="auto">
              <a:xfrm>
                <a:off x="5937" y="2230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8" name="Rectangle 6340"/>
              <p:cNvSpPr>
                <a:spLocks noChangeArrowheads="1"/>
              </p:cNvSpPr>
              <p:nvPr/>
            </p:nvSpPr>
            <p:spPr bwMode="auto">
              <a:xfrm>
                <a:off x="5937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9" name="Rectangle 6341"/>
              <p:cNvSpPr>
                <a:spLocks noChangeArrowheads="1"/>
              </p:cNvSpPr>
              <p:nvPr/>
            </p:nvSpPr>
            <p:spPr bwMode="auto">
              <a:xfrm>
                <a:off x="5948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0" name="Freeform 6342"/>
              <p:cNvSpPr>
                <a:spLocks noEditPoints="1"/>
              </p:cNvSpPr>
              <p:nvPr/>
            </p:nvSpPr>
            <p:spPr bwMode="auto">
              <a:xfrm>
                <a:off x="5919" y="2274"/>
                <a:ext cx="161" cy="163"/>
              </a:xfrm>
              <a:custGeom>
                <a:avLst/>
                <a:gdLst/>
                <a:ahLst/>
                <a:cxnLst>
                  <a:cxn ang="0">
                    <a:pos x="296" y="160"/>
                  </a:cxn>
                  <a:cxn ang="0">
                    <a:pos x="296" y="165"/>
                  </a:cxn>
                  <a:cxn ang="0">
                    <a:pos x="0" y="165"/>
                  </a:cxn>
                  <a:cxn ang="0">
                    <a:pos x="0" y="160"/>
                  </a:cxn>
                  <a:cxn ang="0">
                    <a:pos x="296" y="160"/>
                  </a:cxn>
                  <a:cxn ang="0">
                    <a:pos x="296" y="129"/>
                  </a:cxn>
                  <a:cxn ang="0">
                    <a:pos x="296" y="132"/>
                  </a:cxn>
                  <a:cxn ang="0">
                    <a:pos x="0" y="132"/>
                  </a:cxn>
                  <a:cxn ang="0">
                    <a:pos x="0" y="129"/>
                  </a:cxn>
                  <a:cxn ang="0">
                    <a:pos x="296" y="129"/>
                  </a:cxn>
                  <a:cxn ang="0">
                    <a:pos x="296" y="97"/>
                  </a:cxn>
                  <a:cxn ang="0">
                    <a:pos x="296" y="101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296" y="97"/>
                  </a:cxn>
                  <a:cxn ang="0">
                    <a:pos x="296" y="64"/>
                  </a:cxn>
                  <a:cxn ang="0">
                    <a:pos x="296" y="68"/>
                  </a:cxn>
                  <a:cxn ang="0">
                    <a:pos x="0" y="68"/>
                  </a:cxn>
                  <a:cxn ang="0">
                    <a:pos x="0" y="64"/>
                  </a:cxn>
                  <a:cxn ang="0">
                    <a:pos x="296" y="64"/>
                  </a:cxn>
                  <a:cxn ang="0">
                    <a:pos x="296" y="33"/>
                  </a:cxn>
                  <a:cxn ang="0">
                    <a:pos x="296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96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296" y="0"/>
                  </a:cxn>
                  <a:cxn ang="0">
                    <a:pos x="296" y="224"/>
                  </a:cxn>
                  <a:cxn ang="0">
                    <a:pos x="296" y="228"/>
                  </a:cxn>
                  <a:cxn ang="0">
                    <a:pos x="265" y="228"/>
                  </a:cxn>
                  <a:cxn ang="0">
                    <a:pos x="265" y="224"/>
                  </a:cxn>
                  <a:cxn ang="0">
                    <a:pos x="296" y="224"/>
                  </a:cxn>
                  <a:cxn ang="0">
                    <a:pos x="296" y="193"/>
                  </a:cxn>
                  <a:cxn ang="0">
                    <a:pos x="296" y="197"/>
                  </a:cxn>
                  <a:cxn ang="0">
                    <a:pos x="265" y="197"/>
                  </a:cxn>
                  <a:cxn ang="0">
                    <a:pos x="265" y="193"/>
                  </a:cxn>
                  <a:cxn ang="0">
                    <a:pos x="296" y="193"/>
                  </a:cxn>
                  <a:cxn ang="0">
                    <a:pos x="296" y="257"/>
                  </a:cxn>
                  <a:cxn ang="0">
                    <a:pos x="296" y="261"/>
                  </a:cxn>
                  <a:cxn ang="0">
                    <a:pos x="0" y="261"/>
                  </a:cxn>
                  <a:cxn ang="0">
                    <a:pos x="0" y="257"/>
                  </a:cxn>
                  <a:cxn ang="0">
                    <a:pos x="296" y="257"/>
                  </a:cxn>
                  <a:cxn ang="0">
                    <a:pos x="296" y="289"/>
                  </a:cxn>
                  <a:cxn ang="0">
                    <a:pos x="296" y="293"/>
                  </a:cxn>
                  <a:cxn ang="0">
                    <a:pos x="0" y="293"/>
                  </a:cxn>
                  <a:cxn ang="0">
                    <a:pos x="0" y="289"/>
                  </a:cxn>
                  <a:cxn ang="0">
                    <a:pos x="296" y="289"/>
                  </a:cxn>
                  <a:cxn ang="0">
                    <a:pos x="296" y="320"/>
                  </a:cxn>
                  <a:cxn ang="0">
                    <a:pos x="296" y="325"/>
                  </a:cxn>
                  <a:cxn ang="0">
                    <a:pos x="0" y="325"/>
                  </a:cxn>
                  <a:cxn ang="0">
                    <a:pos x="0" y="320"/>
                  </a:cxn>
                  <a:cxn ang="0">
                    <a:pos x="296" y="320"/>
                  </a:cxn>
                </a:cxnLst>
                <a:rect l="0" t="0" r="r" b="b"/>
                <a:pathLst>
                  <a:path w="296" h="325">
                    <a:moveTo>
                      <a:pt x="296" y="160"/>
                    </a:moveTo>
                    <a:lnTo>
                      <a:pt x="296" y="165"/>
                    </a:lnTo>
                    <a:lnTo>
                      <a:pt x="0" y="165"/>
                    </a:lnTo>
                    <a:lnTo>
                      <a:pt x="0" y="160"/>
                    </a:lnTo>
                    <a:lnTo>
                      <a:pt x="296" y="160"/>
                    </a:lnTo>
                    <a:close/>
                    <a:moveTo>
                      <a:pt x="296" y="129"/>
                    </a:moveTo>
                    <a:lnTo>
                      <a:pt x="296" y="132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296" y="129"/>
                    </a:lnTo>
                    <a:close/>
                    <a:moveTo>
                      <a:pt x="296" y="97"/>
                    </a:moveTo>
                    <a:lnTo>
                      <a:pt x="296" y="101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296" y="97"/>
                    </a:lnTo>
                    <a:close/>
                    <a:moveTo>
                      <a:pt x="296" y="64"/>
                    </a:moveTo>
                    <a:lnTo>
                      <a:pt x="296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296" y="64"/>
                    </a:lnTo>
                    <a:close/>
                    <a:moveTo>
                      <a:pt x="296" y="33"/>
                    </a:moveTo>
                    <a:lnTo>
                      <a:pt x="296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296" y="33"/>
                    </a:lnTo>
                    <a:close/>
                    <a:moveTo>
                      <a:pt x="296" y="0"/>
                    </a:moveTo>
                    <a:lnTo>
                      <a:pt x="29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96" y="0"/>
                    </a:lnTo>
                    <a:close/>
                    <a:moveTo>
                      <a:pt x="296" y="224"/>
                    </a:moveTo>
                    <a:lnTo>
                      <a:pt x="296" y="228"/>
                    </a:lnTo>
                    <a:lnTo>
                      <a:pt x="265" y="228"/>
                    </a:lnTo>
                    <a:lnTo>
                      <a:pt x="265" y="224"/>
                    </a:lnTo>
                    <a:lnTo>
                      <a:pt x="296" y="224"/>
                    </a:lnTo>
                    <a:close/>
                    <a:moveTo>
                      <a:pt x="296" y="193"/>
                    </a:moveTo>
                    <a:lnTo>
                      <a:pt x="296" y="197"/>
                    </a:lnTo>
                    <a:lnTo>
                      <a:pt x="265" y="197"/>
                    </a:lnTo>
                    <a:lnTo>
                      <a:pt x="265" y="193"/>
                    </a:lnTo>
                    <a:lnTo>
                      <a:pt x="296" y="193"/>
                    </a:lnTo>
                    <a:close/>
                    <a:moveTo>
                      <a:pt x="296" y="257"/>
                    </a:moveTo>
                    <a:lnTo>
                      <a:pt x="296" y="261"/>
                    </a:lnTo>
                    <a:lnTo>
                      <a:pt x="0" y="261"/>
                    </a:lnTo>
                    <a:lnTo>
                      <a:pt x="0" y="257"/>
                    </a:lnTo>
                    <a:lnTo>
                      <a:pt x="296" y="257"/>
                    </a:lnTo>
                    <a:close/>
                    <a:moveTo>
                      <a:pt x="296" y="289"/>
                    </a:moveTo>
                    <a:lnTo>
                      <a:pt x="296" y="293"/>
                    </a:lnTo>
                    <a:lnTo>
                      <a:pt x="0" y="293"/>
                    </a:lnTo>
                    <a:lnTo>
                      <a:pt x="0" y="289"/>
                    </a:lnTo>
                    <a:lnTo>
                      <a:pt x="296" y="289"/>
                    </a:lnTo>
                    <a:close/>
                    <a:moveTo>
                      <a:pt x="296" y="320"/>
                    </a:moveTo>
                    <a:lnTo>
                      <a:pt x="296" y="325"/>
                    </a:lnTo>
                    <a:lnTo>
                      <a:pt x="0" y="325"/>
                    </a:lnTo>
                    <a:lnTo>
                      <a:pt x="0" y="320"/>
                    </a:lnTo>
                    <a:lnTo>
                      <a:pt x="296" y="32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1" name="Freeform 6343"/>
              <p:cNvSpPr>
                <a:spLocks/>
              </p:cNvSpPr>
              <p:nvPr/>
            </p:nvSpPr>
            <p:spPr bwMode="auto">
              <a:xfrm>
                <a:off x="6050" y="2360"/>
                <a:ext cx="26" cy="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1" y="0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4" y="2"/>
                  </a:cxn>
                  <a:cxn ang="0">
                    <a:pos x="12" y="5"/>
                  </a:cxn>
                  <a:cxn ang="0">
                    <a:pos x="10" y="6"/>
                  </a:cxn>
                  <a:cxn ang="0">
                    <a:pos x="6" y="11"/>
                  </a:cxn>
                  <a:cxn ang="0">
                    <a:pos x="3" y="16"/>
                  </a:cxn>
                  <a:cxn ang="0">
                    <a:pos x="1" y="22"/>
                  </a:cxn>
                  <a:cxn ang="0">
                    <a:pos x="0" y="30"/>
                  </a:cxn>
                  <a:cxn ang="0">
                    <a:pos x="0" y="38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59"/>
                  </a:cxn>
                  <a:cxn ang="0">
                    <a:pos x="6" y="64"/>
                  </a:cxn>
                  <a:cxn ang="0">
                    <a:pos x="10" y="69"/>
                  </a:cxn>
                  <a:cxn ang="0">
                    <a:pos x="12" y="70"/>
                  </a:cxn>
                  <a:cxn ang="0">
                    <a:pos x="14" y="73"/>
                  </a:cxn>
                  <a:cxn ang="0">
                    <a:pos x="16" y="74"/>
                  </a:cxn>
                  <a:cxn ang="0">
                    <a:pos x="19" y="74"/>
                  </a:cxn>
                  <a:cxn ang="0">
                    <a:pos x="21" y="75"/>
                  </a:cxn>
                  <a:cxn ang="0">
                    <a:pos x="24" y="75"/>
                  </a:cxn>
                  <a:cxn ang="0">
                    <a:pos x="26" y="75"/>
                  </a:cxn>
                  <a:cxn ang="0">
                    <a:pos x="29" y="74"/>
                  </a:cxn>
                  <a:cxn ang="0">
                    <a:pos x="30" y="74"/>
                  </a:cxn>
                  <a:cxn ang="0">
                    <a:pos x="32" y="73"/>
                  </a:cxn>
                  <a:cxn ang="0">
                    <a:pos x="35" y="70"/>
                  </a:cxn>
                  <a:cxn ang="0">
                    <a:pos x="36" y="69"/>
                  </a:cxn>
                  <a:cxn ang="0">
                    <a:pos x="40" y="64"/>
                  </a:cxn>
                  <a:cxn ang="0">
                    <a:pos x="44" y="59"/>
                  </a:cxn>
                  <a:cxn ang="0">
                    <a:pos x="45" y="53"/>
                  </a:cxn>
                  <a:cxn ang="0">
                    <a:pos x="48" y="45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48" y="30"/>
                  </a:cxn>
                  <a:cxn ang="0">
                    <a:pos x="45" y="22"/>
                  </a:cxn>
                  <a:cxn ang="0">
                    <a:pos x="44" y="16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35" y="5"/>
                  </a:cxn>
                  <a:cxn ang="0">
                    <a:pos x="32" y="2"/>
                  </a:cxn>
                  <a:cxn ang="0">
                    <a:pos x="30" y="1"/>
                  </a:cxn>
                  <a:cxn ang="0">
                    <a:pos x="29" y="1"/>
                  </a:cxn>
                  <a:cxn ang="0">
                    <a:pos x="26" y="0"/>
                  </a:cxn>
                  <a:cxn ang="0">
                    <a:pos x="24" y="0"/>
                  </a:cxn>
                </a:cxnLst>
                <a:rect l="0" t="0" r="r" b="b"/>
                <a:pathLst>
                  <a:path w="48" h="75">
                    <a:moveTo>
                      <a:pt x="24" y="0"/>
                    </a:moveTo>
                    <a:lnTo>
                      <a:pt x="21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2" y="5"/>
                    </a:lnTo>
                    <a:lnTo>
                      <a:pt x="10" y="6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59"/>
                    </a:lnTo>
                    <a:lnTo>
                      <a:pt x="6" y="64"/>
                    </a:lnTo>
                    <a:lnTo>
                      <a:pt x="10" y="69"/>
                    </a:lnTo>
                    <a:lnTo>
                      <a:pt x="12" y="70"/>
                    </a:lnTo>
                    <a:lnTo>
                      <a:pt x="14" y="73"/>
                    </a:lnTo>
                    <a:lnTo>
                      <a:pt x="16" y="74"/>
                    </a:lnTo>
                    <a:lnTo>
                      <a:pt x="19" y="74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9" y="74"/>
                    </a:lnTo>
                    <a:lnTo>
                      <a:pt x="30" y="74"/>
                    </a:lnTo>
                    <a:lnTo>
                      <a:pt x="32" y="73"/>
                    </a:lnTo>
                    <a:lnTo>
                      <a:pt x="35" y="70"/>
                    </a:lnTo>
                    <a:lnTo>
                      <a:pt x="36" y="69"/>
                    </a:lnTo>
                    <a:lnTo>
                      <a:pt x="40" y="64"/>
                    </a:lnTo>
                    <a:lnTo>
                      <a:pt x="44" y="59"/>
                    </a:lnTo>
                    <a:lnTo>
                      <a:pt x="45" y="53"/>
                    </a:lnTo>
                    <a:lnTo>
                      <a:pt x="48" y="45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48" y="30"/>
                    </a:lnTo>
                    <a:lnTo>
                      <a:pt x="45" y="22"/>
                    </a:lnTo>
                    <a:lnTo>
                      <a:pt x="44" y="16"/>
                    </a:lnTo>
                    <a:lnTo>
                      <a:pt x="40" y="11"/>
                    </a:lnTo>
                    <a:lnTo>
                      <a:pt x="36" y="6"/>
                    </a:lnTo>
                    <a:lnTo>
                      <a:pt x="35" y="5"/>
                    </a:lnTo>
                    <a:lnTo>
                      <a:pt x="32" y="2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2" name="Picture 6344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/>
              <a:stretch>
                <a:fillRect/>
              </a:stretch>
            </p:blipFill>
            <p:spPr bwMode="auto">
              <a:xfrm>
                <a:off x="6050" y="2360"/>
                <a:ext cx="26" cy="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3" name="Rectangle 6345"/>
              <p:cNvSpPr>
                <a:spLocks noChangeArrowheads="1"/>
              </p:cNvSpPr>
              <p:nvPr/>
            </p:nvSpPr>
            <p:spPr bwMode="auto">
              <a:xfrm>
                <a:off x="6063" y="2240"/>
                <a:ext cx="4" cy="209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4" name="Rectangle 6346"/>
              <p:cNvSpPr>
                <a:spLocks noChangeArrowheads="1"/>
              </p:cNvSpPr>
              <p:nvPr/>
            </p:nvSpPr>
            <p:spPr bwMode="auto">
              <a:xfrm>
                <a:off x="6060" y="2240"/>
                <a:ext cx="5" cy="209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5" name="Freeform 6347"/>
              <p:cNvSpPr>
                <a:spLocks/>
              </p:cNvSpPr>
              <p:nvPr/>
            </p:nvSpPr>
            <p:spPr bwMode="auto">
              <a:xfrm>
                <a:off x="6055" y="2412"/>
                <a:ext cx="15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9" y="1"/>
                  </a:cxn>
                  <a:cxn ang="0">
                    <a:pos x="21" y="3"/>
                  </a:cxn>
                  <a:cxn ang="0">
                    <a:pos x="22" y="4"/>
                  </a:cxn>
                  <a:cxn ang="0">
                    <a:pos x="24" y="7"/>
                  </a:cxn>
                  <a:cxn ang="0">
                    <a:pos x="25" y="9"/>
                  </a:cxn>
                  <a:cxn ang="0">
                    <a:pos x="26" y="12"/>
                  </a:cxn>
                  <a:cxn ang="0">
                    <a:pos x="26" y="14"/>
                  </a:cxn>
                  <a:cxn ang="0">
                    <a:pos x="26" y="14"/>
                  </a:cxn>
                  <a:cxn ang="0">
                    <a:pos x="26" y="17"/>
                  </a:cxn>
                  <a:cxn ang="0">
                    <a:pos x="25" y="19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21" y="25"/>
                  </a:cxn>
                  <a:cxn ang="0">
                    <a:pos x="19" y="27"/>
                  </a:cxn>
                  <a:cxn ang="0">
                    <a:pos x="16" y="28"/>
                  </a:cxn>
                  <a:cxn ang="0">
                    <a:pos x="14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6" y="25"/>
                  </a:cxn>
                  <a:cxn ang="0">
                    <a:pos x="4" y="24"/>
                  </a:cxn>
                  <a:cxn ang="0">
                    <a:pos x="2" y="22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4"/>
                  </a:cxn>
                </a:cxnLst>
                <a:rect l="0" t="0" r="r" b="b"/>
                <a:pathLst>
                  <a:path w="26" h="28">
                    <a:moveTo>
                      <a:pt x="0" y="14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1" y="3"/>
                    </a:lnTo>
                    <a:lnTo>
                      <a:pt x="22" y="4"/>
                    </a:lnTo>
                    <a:lnTo>
                      <a:pt x="24" y="7"/>
                    </a:lnTo>
                    <a:lnTo>
                      <a:pt x="25" y="9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7"/>
                    </a:lnTo>
                    <a:lnTo>
                      <a:pt x="25" y="19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21" y="25"/>
                    </a:lnTo>
                    <a:lnTo>
                      <a:pt x="19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1" y="28"/>
                    </a:lnTo>
                    <a:lnTo>
                      <a:pt x="9" y="27"/>
                    </a:lnTo>
                    <a:lnTo>
                      <a:pt x="6" y="25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6" name="Picture 6348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6557" name="Picture 6349"/>
              <p:cNvPicPr>
                <a:picLocks noChangeAspect="1" noChangeArrowheads="1"/>
              </p:cNvPicPr>
              <p:nvPr/>
            </p:nvPicPr>
            <p:blipFill>
              <a:blip r:embed="rId81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8" name="Freeform 6350"/>
              <p:cNvSpPr>
                <a:spLocks/>
              </p:cNvSpPr>
              <p:nvPr/>
            </p:nvSpPr>
            <p:spPr bwMode="auto">
              <a:xfrm>
                <a:off x="6058" y="2415"/>
                <a:ext cx="9" cy="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6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5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3"/>
                  </a:cxn>
                  <a:cxn ang="0">
                    <a:pos x="16" y="6"/>
                  </a:cxn>
                  <a:cxn ang="0">
                    <a:pos x="16" y="7"/>
                  </a:cxn>
                  <a:cxn ang="0">
                    <a:pos x="16" y="7"/>
                  </a:cxn>
                  <a:cxn ang="0">
                    <a:pos x="16" y="8"/>
                  </a:cxn>
                  <a:cxn ang="0">
                    <a:pos x="16" y="10"/>
                  </a:cxn>
                  <a:cxn ang="0">
                    <a:pos x="14" y="12"/>
                  </a:cxn>
                  <a:cxn ang="0">
                    <a:pos x="11" y="15"/>
                  </a:cxn>
                  <a:cxn ang="0">
                    <a:pos x="10" y="15"/>
                  </a:cxn>
                  <a:cxn ang="0">
                    <a:pos x="9" y="15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2" y="12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7"/>
                  </a:cxn>
                </a:cxnLst>
                <a:rect l="0" t="0" r="r" b="b"/>
                <a:pathLst>
                  <a:path w="16" h="15">
                    <a:moveTo>
                      <a:pt x="0" y="7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4" y="12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9" name="Picture 6351"/>
              <p:cNvPicPr>
                <a:picLocks noChangeAspect="1" noChangeArrowheads="1"/>
              </p:cNvPicPr>
              <p:nvPr/>
            </p:nvPicPr>
            <p:blipFill>
              <a:blip r:embed="rId82" cstate="print"/>
              <a:srcRect/>
              <a:stretch>
                <a:fillRect/>
              </a:stretch>
            </p:blipFill>
            <p:spPr bwMode="auto">
              <a:xfrm>
                <a:off x="6058" y="2415"/>
                <a:ext cx="9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60" name="Freeform 6352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1" name="Freeform 6353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31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2" name="Freeform 6354"/>
              <p:cNvSpPr>
                <a:spLocks/>
              </p:cNvSpPr>
              <p:nvPr/>
            </p:nvSpPr>
            <p:spPr bwMode="auto">
              <a:xfrm>
                <a:off x="5904" y="2168"/>
                <a:ext cx="226" cy="288"/>
              </a:xfrm>
              <a:custGeom>
                <a:avLst/>
                <a:gdLst/>
                <a:ahLst/>
                <a:cxnLst>
                  <a:cxn ang="0">
                    <a:pos x="16" y="577"/>
                  </a:cxn>
                  <a:cxn ang="0">
                    <a:pos x="16" y="561"/>
                  </a:cxn>
                  <a:cxn ang="0">
                    <a:pos x="0" y="561"/>
                  </a:cxn>
                  <a:cxn ang="0">
                    <a:pos x="0" y="64"/>
                  </a:cxn>
                  <a:cxn ang="0">
                    <a:pos x="64" y="0"/>
                  </a:cxn>
                  <a:cxn ang="0">
                    <a:pos x="416" y="0"/>
                  </a:cxn>
                  <a:cxn ang="0">
                    <a:pos x="416" y="497"/>
                  </a:cxn>
                  <a:cxn ang="0">
                    <a:pos x="409" y="505"/>
                  </a:cxn>
                  <a:cxn ang="0">
                    <a:pos x="409" y="512"/>
                  </a:cxn>
                  <a:cxn ang="0">
                    <a:pos x="344" y="577"/>
                  </a:cxn>
                  <a:cxn ang="0">
                    <a:pos x="16" y="577"/>
                  </a:cxn>
                </a:cxnLst>
                <a:rect l="0" t="0" r="r" b="b"/>
                <a:pathLst>
                  <a:path w="416" h="577">
                    <a:moveTo>
                      <a:pt x="16" y="577"/>
                    </a:moveTo>
                    <a:lnTo>
                      <a:pt x="16" y="561"/>
                    </a:lnTo>
                    <a:lnTo>
                      <a:pt x="0" y="561"/>
                    </a:lnTo>
                    <a:lnTo>
                      <a:pt x="0" y="64"/>
                    </a:lnTo>
                    <a:lnTo>
                      <a:pt x="64" y="0"/>
                    </a:lnTo>
                    <a:lnTo>
                      <a:pt x="416" y="0"/>
                    </a:lnTo>
                    <a:lnTo>
                      <a:pt x="416" y="497"/>
                    </a:lnTo>
                    <a:lnTo>
                      <a:pt x="409" y="505"/>
                    </a:lnTo>
                    <a:lnTo>
                      <a:pt x="409" y="512"/>
                    </a:lnTo>
                    <a:lnTo>
                      <a:pt x="344" y="577"/>
                    </a:lnTo>
                    <a:lnTo>
                      <a:pt x="16" y="57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3" name="Rectangle 6355"/>
              <p:cNvSpPr>
                <a:spLocks noChangeArrowheads="1"/>
              </p:cNvSpPr>
              <p:nvPr/>
            </p:nvSpPr>
            <p:spPr bwMode="auto">
              <a:xfrm>
                <a:off x="5964" y="2472"/>
                <a:ext cx="11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99"/>
                    </a:solidFill>
                  </a:rPr>
                  <a:t>T2</a:t>
                </a:r>
              </a:p>
            </p:txBody>
          </p:sp>
        </p:grpSp>
      </p:grpSp>
      <p:grpSp>
        <p:nvGrpSpPr>
          <p:cNvPr id="24" name="Group 6356"/>
          <p:cNvGrpSpPr>
            <a:grpSpLocks/>
          </p:cNvGrpSpPr>
          <p:nvPr/>
        </p:nvGrpSpPr>
        <p:grpSpPr bwMode="auto">
          <a:xfrm>
            <a:off x="8488363" y="4418013"/>
            <a:ext cx="331787" cy="665162"/>
            <a:chOff x="5793" y="2783"/>
            <a:chExt cx="226" cy="419"/>
          </a:xfrm>
        </p:grpSpPr>
        <p:sp>
          <p:nvSpPr>
            <p:cNvPr id="356565" name="Freeform 6357"/>
            <p:cNvSpPr>
              <a:spLocks noEditPoints="1"/>
            </p:cNvSpPr>
            <p:nvPr/>
          </p:nvSpPr>
          <p:spPr bwMode="auto">
            <a:xfrm>
              <a:off x="5802" y="3032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6" name="Freeform 6358"/>
            <p:cNvSpPr>
              <a:spLocks/>
            </p:cNvSpPr>
            <p:nvPr/>
          </p:nvSpPr>
          <p:spPr bwMode="auto">
            <a:xfrm>
              <a:off x="5985" y="2783"/>
              <a:ext cx="34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8"/>
                </a:cxn>
                <a:cxn ang="0">
                  <a:pos x="64" y="0"/>
                </a:cxn>
                <a:cxn ang="0">
                  <a:pos x="0" y="65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8"/>
                  </a:lnTo>
                  <a:lnTo>
                    <a:pt x="64" y="0"/>
                  </a:lnTo>
                  <a:lnTo>
                    <a:pt x="0" y="65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7" name="Freeform 6359"/>
            <p:cNvSpPr>
              <a:spLocks/>
            </p:cNvSpPr>
            <p:nvPr/>
          </p:nvSpPr>
          <p:spPr bwMode="auto">
            <a:xfrm>
              <a:off x="5793" y="2783"/>
              <a:ext cx="226" cy="32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354" y="65"/>
                </a:cxn>
                <a:cxn ang="0">
                  <a:pos x="0" y="65"/>
                </a:cxn>
              </a:cxnLst>
              <a:rect l="0" t="0" r="r" b="b"/>
              <a:pathLst>
                <a:path w="418" h="65">
                  <a:moveTo>
                    <a:pt x="0" y="65"/>
                  </a:moveTo>
                  <a:lnTo>
                    <a:pt x="65" y="0"/>
                  </a:lnTo>
                  <a:lnTo>
                    <a:pt x="418" y="0"/>
                  </a:lnTo>
                  <a:lnTo>
                    <a:pt x="354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8" name="Rectangle 6360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9" name="Rectangle 6361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0" name="Rectangle 6362"/>
            <p:cNvSpPr>
              <a:spLocks noChangeArrowheads="1"/>
            </p:cNvSpPr>
            <p:nvPr/>
          </p:nvSpPr>
          <p:spPr bwMode="auto">
            <a:xfrm>
              <a:off x="5808" y="2889"/>
              <a:ext cx="161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1" name="Rectangle 6363"/>
            <p:cNvSpPr>
              <a:spLocks noChangeArrowheads="1"/>
            </p:cNvSpPr>
            <p:nvPr/>
          </p:nvSpPr>
          <p:spPr bwMode="auto">
            <a:xfrm>
              <a:off x="5808" y="2890"/>
              <a:ext cx="161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2" name="Rectangle 6364"/>
            <p:cNvSpPr>
              <a:spLocks noChangeArrowheads="1"/>
            </p:cNvSpPr>
            <p:nvPr/>
          </p:nvSpPr>
          <p:spPr bwMode="auto">
            <a:xfrm>
              <a:off x="5808" y="2897"/>
              <a:ext cx="161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3" name="Rectangle 6365"/>
            <p:cNvSpPr>
              <a:spLocks noChangeArrowheads="1"/>
            </p:cNvSpPr>
            <p:nvPr/>
          </p:nvSpPr>
          <p:spPr bwMode="auto">
            <a:xfrm>
              <a:off x="5808" y="2904"/>
              <a:ext cx="161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4" name="Rectangle 6366"/>
            <p:cNvSpPr>
              <a:spLocks noChangeArrowheads="1"/>
            </p:cNvSpPr>
            <p:nvPr/>
          </p:nvSpPr>
          <p:spPr bwMode="auto">
            <a:xfrm>
              <a:off x="5808" y="2912"/>
              <a:ext cx="161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5" name="Rectangle 6367"/>
            <p:cNvSpPr>
              <a:spLocks noChangeArrowheads="1"/>
            </p:cNvSpPr>
            <p:nvPr/>
          </p:nvSpPr>
          <p:spPr bwMode="auto">
            <a:xfrm>
              <a:off x="5808" y="2921"/>
              <a:ext cx="161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6" name="Rectangle 6368"/>
            <p:cNvSpPr>
              <a:spLocks noChangeArrowheads="1"/>
            </p:cNvSpPr>
            <p:nvPr/>
          </p:nvSpPr>
          <p:spPr bwMode="auto">
            <a:xfrm>
              <a:off x="5808" y="2928"/>
              <a:ext cx="161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7" name="Rectangle 6369"/>
            <p:cNvSpPr>
              <a:spLocks noChangeArrowheads="1"/>
            </p:cNvSpPr>
            <p:nvPr/>
          </p:nvSpPr>
          <p:spPr bwMode="auto">
            <a:xfrm>
              <a:off x="5808" y="2937"/>
              <a:ext cx="161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8" name="Rectangle 6370"/>
            <p:cNvSpPr>
              <a:spLocks noChangeArrowheads="1"/>
            </p:cNvSpPr>
            <p:nvPr/>
          </p:nvSpPr>
          <p:spPr bwMode="auto">
            <a:xfrm>
              <a:off x="5808" y="2947"/>
              <a:ext cx="161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9" name="Rectangle 6371"/>
            <p:cNvSpPr>
              <a:spLocks noChangeArrowheads="1"/>
            </p:cNvSpPr>
            <p:nvPr/>
          </p:nvSpPr>
          <p:spPr bwMode="auto">
            <a:xfrm>
              <a:off x="5808" y="2955"/>
              <a:ext cx="161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0" name="Rectangle 6372"/>
            <p:cNvSpPr>
              <a:spLocks noChangeArrowheads="1"/>
            </p:cNvSpPr>
            <p:nvPr/>
          </p:nvSpPr>
          <p:spPr bwMode="auto">
            <a:xfrm>
              <a:off x="5808" y="2962"/>
              <a:ext cx="161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1" name="Rectangle 6373"/>
            <p:cNvSpPr>
              <a:spLocks noChangeArrowheads="1"/>
            </p:cNvSpPr>
            <p:nvPr/>
          </p:nvSpPr>
          <p:spPr bwMode="auto">
            <a:xfrm>
              <a:off x="5808" y="2973"/>
              <a:ext cx="161" cy="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2" name="Rectangle 6374"/>
            <p:cNvSpPr>
              <a:spLocks noChangeArrowheads="1"/>
            </p:cNvSpPr>
            <p:nvPr/>
          </p:nvSpPr>
          <p:spPr bwMode="auto">
            <a:xfrm>
              <a:off x="5808" y="2981"/>
              <a:ext cx="161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3" name="Rectangle 6375"/>
            <p:cNvSpPr>
              <a:spLocks noChangeArrowheads="1"/>
            </p:cNvSpPr>
            <p:nvPr/>
          </p:nvSpPr>
          <p:spPr bwMode="auto">
            <a:xfrm>
              <a:off x="5808" y="2988"/>
              <a:ext cx="161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4" name="Rectangle 6376"/>
            <p:cNvSpPr>
              <a:spLocks noChangeArrowheads="1"/>
            </p:cNvSpPr>
            <p:nvPr/>
          </p:nvSpPr>
          <p:spPr bwMode="auto">
            <a:xfrm>
              <a:off x="5808" y="2997"/>
              <a:ext cx="161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5" name="Rectangle 6377"/>
            <p:cNvSpPr>
              <a:spLocks noChangeArrowheads="1"/>
            </p:cNvSpPr>
            <p:nvPr/>
          </p:nvSpPr>
          <p:spPr bwMode="auto">
            <a:xfrm>
              <a:off x="5808" y="3005"/>
              <a:ext cx="161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6" name="Rectangle 6378"/>
            <p:cNvSpPr>
              <a:spLocks noChangeArrowheads="1"/>
            </p:cNvSpPr>
            <p:nvPr/>
          </p:nvSpPr>
          <p:spPr bwMode="auto">
            <a:xfrm>
              <a:off x="5808" y="3012"/>
              <a:ext cx="161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7" name="Rectangle 6379"/>
            <p:cNvSpPr>
              <a:spLocks noChangeArrowheads="1"/>
            </p:cNvSpPr>
            <p:nvPr/>
          </p:nvSpPr>
          <p:spPr bwMode="auto">
            <a:xfrm>
              <a:off x="5808" y="3022"/>
              <a:ext cx="161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8" name="Rectangle 6380"/>
            <p:cNvSpPr>
              <a:spLocks noChangeArrowheads="1"/>
            </p:cNvSpPr>
            <p:nvPr/>
          </p:nvSpPr>
          <p:spPr bwMode="auto">
            <a:xfrm>
              <a:off x="5808" y="3032"/>
              <a:ext cx="161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9" name="Rectangle 6381"/>
            <p:cNvSpPr>
              <a:spLocks noChangeArrowheads="1"/>
            </p:cNvSpPr>
            <p:nvPr/>
          </p:nvSpPr>
          <p:spPr bwMode="auto">
            <a:xfrm>
              <a:off x="5808" y="3038"/>
              <a:ext cx="161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0" name="Rectangle 6382"/>
            <p:cNvSpPr>
              <a:spLocks noChangeArrowheads="1"/>
            </p:cNvSpPr>
            <p:nvPr/>
          </p:nvSpPr>
          <p:spPr bwMode="auto">
            <a:xfrm>
              <a:off x="5808" y="3048"/>
              <a:ext cx="161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1" name="Rectangle 6383"/>
            <p:cNvSpPr>
              <a:spLocks noChangeArrowheads="1"/>
            </p:cNvSpPr>
            <p:nvPr/>
          </p:nvSpPr>
          <p:spPr bwMode="auto">
            <a:xfrm>
              <a:off x="5808" y="2971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2" name="Rectangle 6384"/>
            <p:cNvSpPr>
              <a:spLocks noChangeArrowheads="1"/>
            </p:cNvSpPr>
            <p:nvPr/>
          </p:nvSpPr>
          <p:spPr bwMode="auto">
            <a:xfrm>
              <a:off x="5809" y="2971"/>
              <a:ext cx="7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3" name="Rectangle 6385"/>
            <p:cNvSpPr>
              <a:spLocks noChangeArrowheads="1"/>
            </p:cNvSpPr>
            <p:nvPr/>
          </p:nvSpPr>
          <p:spPr bwMode="auto">
            <a:xfrm>
              <a:off x="5816" y="2971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4" name="Rectangle 6386"/>
            <p:cNvSpPr>
              <a:spLocks noChangeArrowheads="1"/>
            </p:cNvSpPr>
            <p:nvPr/>
          </p:nvSpPr>
          <p:spPr bwMode="auto">
            <a:xfrm>
              <a:off x="5822" y="2971"/>
              <a:ext cx="8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5" name="Rectangle 6387"/>
            <p:cNvSpPr>
              <a:spLocks noChangeArrowheads="1"/>
            </p:cNvSpPr>
            <p:nvPr/>
          </p:nvSpPr>
          <p:spPr bwMode="auto">
            <a:xfrm>
              <a:off x="5830" y="2971"/>
              <a:ext cx="7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6" name="Rectangle 6388"/>
            <p:cNvSpPr>
              <a:spLocks noChangeArrowheads="1"/>
            </p:cNvSpPr>
            <p:nvPr/>
          </p:nvSpPr>
          <p:spPr bwMode="auto">
            <a:xfrm>
              <a:off x="5837" y="2971"/>
              <a:ext cx="7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7" name="Rectangle 6389"/>
            <p:cNvSpPr>
              <a:spLocks noChangeArrowheads="1"/>
            </p:cNvSpPr>
            <p:nvPr/>
          </p:nvSpPr>
          <p:spPr bwMode="auto">
            <a:xfrm>
              <a:off x="5844" y="2971"/>
              <a:ext cx="9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8" name="Rectangle 6390"/>
            <p:cNvSpPr>
              <a:spLocks noChangeArrowheads="1"/>
            </p:cNvSpPr>
            <p:nvPr/>
          </p:nvSpPr>
          <p:spPr bwMode="auto">
            <a:xfrm>
              <a:off x="5853" y="2971"/>
              <a:ext cx="8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9" name="Rectangle 6391"/>
            <p:cNvSpPr>
              <a:spLocks noChangeArrowheads="1"/>
            </p:cNvSpPr>
            <p:nvPr/>
          </p:nvSpPr>
          <p:spPr bwMode="auto">
            <a:xfrm>
              <a:off x="5861" y="2971"/>
              <a:ext cx="7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0" name="Rectangle 6392"/>
            <p:cNvSpPr>
              <a:spLocks noChangeArrowheads="1"/>
            </p:cNvSpPr>
            <p:nvPr/>
          </p:nvSpPr>
          <p:spPr bwMode="auto">
            <a:xfrm>
              <a:off x="5868" y="2971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1" name="Rectangle 6393"/>
            <p:cNvSpPr>
              <a:spLocks noChangeArrowheads="1"/>
            </p:cNvSpPr>
            <p:nvPr/>
          </p:nvSpPr>
          <p:spPr bwMode="auto">
            <a:xfrm>
              <a:off x="5875" y="2971"/>
              <a:ext cx="10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2" name="Rectangle 6394"/>
            <p:cNvSpPr>
              <a:spLocks noChangeArrowheads="1"/>
            </p:cNvSpPr>
            <p:nvPr/>
          </p:nvSpPr>
          <p:spPr bwMode="auto">
            <a:xfrm>
              <a:off x="5885" y="2971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3" name="Rectangle 6395"/>
            <p:cNvSpPr>
              <a:spLocks noChangeArrowheads="1"/>
            </p:cNvSpPr>
            <p:nvPr/>
          </p:nvSpPr>
          <p:spPr bwMode="auto">
            <a:xfrm>
              <a:off x="5893" y="2971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4" name="Rectangle 6396"/>
            <p:cNvSpPr>
              <a:spLocks noChangeArrowheads="1"/>
            </p:cNvSpPr>
            <p:nvPr/>
          </p:nvSpPr>
          <p:spPr bwMode="auto">
            <a:xfrm>
              <a:off x="5899" y="2971"/>
              <a:ext cx="9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5" name="Rectangle 6397"/>
            <p:cNvSpPr>
              <a:spLocks noChangeArrowheads="1"/>
            </p:cNvSpPr>
            <p:nvPr/>
          </p:nvSpPr>
          <p:spPr bwMode="auto">
            <a:xfrm>
              <a:off x="5908" y="2971"/>
              <a:ext cx="6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6" name="Rectangle 6398"/>
            <p:cNvSpPr>
              <a:spLocks noChangeArrowheads="1"/>
            </p:cNvSpPr>
            <p:nvPr/>
          </p:nvSpPr>
          <p:spPr bwMode="auto">
            <a:xfrm>
              <a:off x="5914" y="2971"/>
              <a:ext cx="8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7" name="Rectangle 6399"/>
            <p:cNvSpPr>
              <a:spLocks noChangeArrowheads="1"/>
            </p:cNvSpPr>
            <p:nvPr/>
          </p:nvSpPr>
          <p:spPr bwMode="auto">
            <a:xfrm>
              <a:off x="5922" y="2971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8" name="Rectangle 6400"/>
            <p:cNvSpPr>
              <a:spLocks noChangeArrowheads="1"/>
            </p:cNvSpPr>
            <p:nvPr/>
          </p:nvSpPr>
          <p:spPr bwMode="auto">
            <a:xfrm>
              <a:off x="5931" y="2971"/>
              <a:ext cx="8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9" name="Rectangle 6401"/>
            <p:cNvSpPr>
              <a:spLocks noChangeArrowheads="1"/>
            </p:cNvSpPr>
            <p:nvPr/>
          </p:nvSpPr>
          <p:spPr bwMode="auto">
            <a:xfrm>
              <a:off x="5939" y="2971"/>
              <a:ext cx="7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0" name="Rectangle 6402"/>
            <p:cNvSpPr>
              <a:spLocks noChangeArrowheads="1"/>
            </p:cNvSpPr>
            <p:nvPr/>
          </p:nvSpPr>
          <p:spPr bwMode="auto">
            <a:xfrm>
              <a:off x="5946" y="2971"/>
              <a:ext cx="7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1" name="Rectangle 6403"/>
            <p:cNvSpPr>
              <a:spLocks noChangeArrowheads="1"/>
            </p:cNvSpPr>
            <p:nvPr/>
          </p:nvSpPr>
          <p:spPr bwMode="auto">
            <a:xfrm>
              <a:off x="5953" y="2971"/>
              <a:ext cx="3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2" name="Rectangle 6404"/>
            <p:cNvSpPr>
              <a:spLocks noChangeArrowheads="1"/>
            </p:cNvSpPr>
            <p:nvPr/>
          </p:nvSpPr>
          <p:spPr bwMode="auto">
            <a:xfrm>
              <a:off x="5808" y="2827"/>
              <a:ext cx="16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3" name="Rectangle 6405"/>
            <p:cNvSpPr>
              <a:spLocks noChangeArrowheads="1"/>
            </p:cNvSpPr>
            <p:nvPr/>
          </p:nvSpPr>
          <p:spPr bwMode="auto">
            <a:xfrm>
              <a:off x="5808" y="2828"/>
              <a:ext cx="161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4" name="Rectangle 6406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5" name="Rectangle 6407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6" name="Rectangle 6408"/>
            <p:cNvSpPr>
              <a:spLocks noChangeArrowheads="1"/>
            </p:cNvSpPr>
            <p:nvPr/>
          </p:nvSpPr>
          <p:spPr bwMode="auto">
            <a:xfrm>
              <a:off x="5808" y="2830"/>
              <a:ext cx="16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7" name="Rectangle 6409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8" name="Rectangle 6410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9" name="Rectangle 6411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0" name="Rectangle 6412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1" name="Rectangle 6413"/>
            <p:cNvSpPr>
              <a:spLocks noChangeArrowheads="1"/>
            </p:cNvSpPr>
            <p:nvPr/>
          </p:nvSpPr>
          <p:spPr bwMode="auto">
            <a:xfrm>
              <a:off x="5808" y="2833"/>
              <a:ext cx="16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2" name="Rectangle 6414"/>
            <p:cNvSpPr>
              <a:spLocks noChangeArrowheads="1"/>
            </p:cNvSpPr>
            <p:nvPr/>
          </p:nvSpPr>
          <p:spPr bwMode="auto">
            <a:xfrm>
              <a:off x="5809" y="2827"/>
              <a:ext cx="161" cy="7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3" name="Rectangle 6415"/>
            <p:cNvSpPr>
              <a:spLocks noChangeArrowheads="1"/>
            </p:cNvSpPr>
            <p:nvPr/>
          </p:nvSpPr>
          <p:spPr bwMode="auto">
            <a:xfrm>
              <a:off x="5808" y="2833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4" name="Rectangle 6416"/>
            <p:cNvSpPr>
              <a:spLocks noChangeArrowheads="1"/>
            </p:cNvSpPr>
            <p:nvPr/>
          </p:nvSpPr>
          <p:spPr bwMode="auto">
            <a:xfrm>
              <a:off x="5810" y="2833"/>
              <a:ext cx="3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5" name="Rectangle 6417"/>
            <p:cNvSpPr>
              <a:spLocks noChangeArrowheads="1"/>
            </p:cNvSpPr>
            <p:nvPr/>
          </p:nvSpPr>
          <p:spPr bwMode="auto">
            <a:xfrm>
              <a:off x="5813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6" name="Rectangle 6418"/>
            <p:cNvSpPr>
              <a:spLocks noChangeArrowheads="1"/>
            </p:cNvSpPr>
            <p:nvPr/>
          </p:nvSpPr>
          <p:spPr bwMode="auto">
            <a:xfrm>
              <a:off x="5815" y="283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7" name="Rectangle 6419"/>
            <p:cNvSpPr>
              <a:spLocks noChangeArrowheads="1"/>
            </p:cNvSpPr>
            <p:nvPr/>
          </p:nvSpPr>
          <p:spPr bwMode="auto">
            <a:xfrm>
              <a:off x="5817" y="2833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8" name="Rectangle 6420"/>
            <p:cNvSpPr>
              <a:spLocks noChangeArrowheads="1"/>
            </p:cNvSpPr>
            <p:nvPr/>
          </p:nvSpPr>
          <p:spPr bwMode="auto">
            <a:xfrm>
              <a:off x="5818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9" name="Rectangle 6421"/>
            <p:cNvSpPr>
              <a:spLocks noChangeArrowheads="1"/>
            </p:cNvSpPr>
            <p:nvPr/>
          </p:nvSpPr>
          <p:spPr bwMode="auto">
            <a:xfrm>
              <a:off x="5820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0" name="Rectangle 6422"/>
            <p:cNvSpPr>
              <a:spLocks noChangeArrowheads="1"/>
            </p:cNvSpPr>
            <p:nvPr/>
          </p:nvSpPr>
          <p:spPr bwMode="auto">
            <a:xfrm>
              <a:off x="5822" y="283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1" name="Rectangle 6423"/>
            <p:cNvSpPr>
              <a:spLocks noChangeArrowheads="1"/>
            </p:cNvSpPr>
            <p:nvPr/>
          </p:nvSpPr>
          <p:spPr bwMode="auto">
            <a:xfrm>
              <a:off x="5824" y="2833"/>
              <a:ext cx="4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2" name="Rectangle 6424"/>
            <p:cNvSpPr>
              <a:spLocks noChangeArrowheads="1"/>
            </p:cNvSpPr>
            <p:nvPr/>
          </p:nvSpPr>
          <p:spPr bwMode="auto">
            <a:xfrm>
              <a:off x="5828" y="2833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3" name="Rectangle 6425"/>
            <p:cNvSpPr>
              <a:spLocks noChangeArrowheads="1"/>
            </p:cNvSpPr>
            <p:nvPr/>
          </p:nvSpPr>
          <p:spPr bwMode="auto">
            <a:xfrm>
              <a:off x="5830" y="2833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4" name="Rectangle 6426"/>
            <p:cNvSpPr>
              <a:spLocks noChangeArrowheads="1"/>
            </p:cNvSpPr>
            <p:nvPr/>
          </p:nvSpPr>
          <p:spPr bwMode="auto">
            <a:xfrm>
              <a:off x="5831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5" name="Rectangle 6427"/>
            <p:cNvSpPr>
              <a:spLocks noChangeArrowheads="1"/>
            </p:cNvSpPr>
            <p:nvPr/>
          </p:nvSpPr>
          <p:spPr bwMode="auto">
            <a:xfrm>
              <a:off x="5833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6" name="Rectangle 6428"/>
            <p:cNvSpPr>
              <a:spLocks noChangeArrowheads="1"/>
            </p:cNvSpPr>
            <p:nvPr/>
          </p:nvSpPr>
          <p:spPr bwMode="auto">
            <a:xfrm>
              <a:off x="5835" y="283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7" name="Rectangle 6429"/>
            <p:cNvSpPr>
              <a:spLocks noChangeArrowheads="1"/>
            </p:cNvSpPr>
            <p:nvPr/>
          </p:nvSpPr>
          <p:spPr bwMode="auto">
            <a:xfrm>
              <a:off x="5837" y="2833"/>
              <a:ext cx="3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8" name="Rectangle 6430"/>
            <p:cNvSpPr>
              <a:spLocks noChangeArrowheads="1"/>
            </p:cNvSpPr>
            <p:nvPr/>
          </p:nvSpPr>
          <p:spPr bwMode="auto">
            <a:xfrm>
              <a:off x="5840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9" name="Rectangle 6431"/>
            <p:cNvSpPr>
              <a:spLocks noChangeArrowheads="1"/>
            </p:cNvSpPr>
            <p:nvPr/>
          </p:nvSpPr>
          <p:spPr bwMode="auto">
            <a:xfrm>
              <a:off x="5842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0" name="Rectangle 6432"/>
            <p:cNvSpPr>
              <a:spLocks noChangeArrowheads="1"/>
            </p:cNvSpPr>
            <p:nvPr/>
          </p:nvSpPr>
          <p:spPr bwMode="auto">
            <a:xfrm>
              <a:off x="5844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1" name="Rectangle 6433"/>
            <p:cNvSpPr>
              <a:spLocks noChangeArrowheads="1"/>
            </p:cNvSpPr>
            <p:nvPr/>
          </p:nvSpPr>
          <p:spPr bwMode="auto">
            <a:xfrm>
              <a:off x="5846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2" name="Rectangle 6434"/>
            <p:cNvSpPr>
              <a:spLocks noChangeArrowheads="1"/>
            </p:cNvSpPr>
            <p:nvPr/>
          </p:nvSpPr>
          <p:spPr bwMode="auto">
            <a:xfrm>
              <a:off x="5848" y="283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3" name="Rectangle 6435"/>
            <p:cNvSpPr>
              <a:spLocks noChangeArrowheads="1"/>
            </p:cNvSpPr>
            <p:nvPr/>
          </p:nvSpPr>
          <p:spPr bwMode="auto">
            <a:xfrm>
              <a:off x="5850" y="2833"/>
              <a:ext cx="3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4" name="Rectangle 6436"/>
            <p:cNvSpPr>
              <a:spLocks noChangeArrowheads="1"/>
            </p:cNvSpPr>
            <p:nvPr/>
          </p:nvSpPr>
          <p:spPr bwMode="auto">
            <a:xfrm>
              <a:off x="5853" y="2833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5" name="Rectangle 6437"/>
            <p:cNvSpPr>
              <a:spLocks noChangeArrowheads="1"/>
            </p:cNvSpPr>
            <p:nvPr/>
          </p:nvSpPr>
          <p:spPr bwMode="auto">
            <a:xfrm>
              <a:off x="5854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6" name="Rectangle 6438"/>
            <p:cNvSpPr>
              <a:spLocks noChangeArrowheads="1"/>
            </p:cNvSpPr>
            <p:nvPr/>
          </p:nvSpPr>
          <p:spPr bwMode="auto">
            <a:xfrm>
              <a:off x="5856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7" name="Rectangle 6439"/>
            <p:cNvSpPr>
              <a:spLocks noChangeArrowheads="1"/>
            </p:cNvSpPr>
            <p:nvPr/>
          </p:nvSpPr>
          <p:spPr bwMode="auto">
            <a:xfrm>
              <a:off x="5858" y="2833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8" name="Rectangle 6440"/>
            <p:cNvSpPr>
              <a:spLocks noChangeArrowheads="1"/>
            </p:cNvSpPr>
            <p:nvPr/>
          </p:nvSpPr>
          <p:spPr bwMode="auto">
            <a:xfrm>
              <a:off x="5861" y="2833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9" name="Rectangle 6441"/>
            <p:cNvSpPr>
              <a:spLocks noChangeArrowheads="1"/>
            </p:cNvSpPr>
            <p:nvPr/>
          </p:nvSpPr>
          <p:spPr bwMode="auto">
            <a:xfrm>
              <a:off x="5862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0" name="Rectangle 6442"/>
            <p:cNvSpPr>
              <a:spLocks noChangeArrowheads="1"/>
            </p:cNvSpPr>
            <p:nvPr/>
          </p:nvSpPr>
          <p:spPr bwMode="auto">
            <a:xfrm>
              <a:off x="5865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1" name="Rectangle 6443"/>
            <p:cNvSpPr>
              <a:spLocks noChangeArrowheads="1"/>
            </p:cNvSpPr>
            <p:nvPr/>
          </p:nvSpPr>
          <p:spPr bwMode="auto">
            <a:xfrm>
              <a:off x="5867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2" name="Rectangle 6444"/>
            <p:cNvSpPr>
              <a:spLocks noChangeArrowheads="1"/>
            </p:cNvSpPr>
            <p:nvPr/>
          </p:nvSpPr>
          <p:spPr bwMode="auto">
            <a:xfrm>
              <a:off x="5870" y="283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3" name="Rectangle 6445"/>
            <p:cNvSpPr>
              <a:spLocks noChangeArrowheads="1"/>
            </p:cNvSpPr>
            <p:nvPr/>
          </p:nvSpPr>
          <p:spPr bwMode="auto">
            <a:xfrm>
              <a:off x="5871" y="283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4" name="Rectangle 6446"/>
            <p:cNvSpPr>
              <a:spLocks noChangeArrowheads="1"/>
            </p:cNvSpPr>
            <p:nvPr/>
          </p:nvSpPr>
          <p:spPr bwMode="auto">
            <a:xfrm>
              <a:off x="5873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5" name="Rectangle 6447"/>
            <p:cNvSpPr>
              <a:spLocks noChangeArrowheads="1"/>
            </p:cNvSpPr>
            <p:nvPr/>
          </p:nvSpPr>
          <p:spPr bwMode="auto">
            <a:xfrm>
              <a:off x="5875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6" name="Rectangle 6448"/>
            <p:cNvSpPr>
              <a:spLocks noChangeArrowheads="1"/>
            </p:cNvSpPr>
            <p:nvPr/>
          </p:nvSpPr>
          <p:spPr bwMode="auto">
            <a:xfrm>
              <a:off x="5878" y="283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7" name="Rectangle 6449"/>
            <p:cNvSpPr>
              <a:spLocks noChangeArrowheads="1"/>
            </p:cNvSpPr>
            <p:nvPr/>
          </p:nvSpPr>
          <p:spPr bwMode="auto">
            <a:xfrm>
              <a:off x="5880" y="283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8" name="Rectangle 6450"/>
            <p:cNvSpPr>
              <a:spLocks noChangeArrowheads="1"/>
            </p:cNvSpPr>
            <p:nvPr/>
          </p:nvSpPr>
          <p:spPr bwMode="auto">
            <a:xfrm>
              <a:off x="5882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9" name="Rectangle 6451"/>
            <p:cNvSpPr>
              <a:spLocks noChangeArrowheads="1"/>
            </p:cNvSpPr>
            <p:nvPr/>
          </p:nvSpPr>
          <p:spPr bwMode="auto">
            <a:xfrm>
              <a:off x="5884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0" name="Rectangle 6452"/>
            <p:cNvSpPr>
              <a:spLocks noChangeArrowheads="1"/>
            </p:cNvSpPr>
            <p:nvPr/>
          </p:nvSpPr>
          <p:spPr bwMode="auto">
            <a:xfrm>
              <a:off x="5886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1" name="Rectangle 6453"/>
            <p:cNvSpPr>
              <a:spLocks noChangeArrowheads="1"/>
            </p:cNvSpPr>
            <p:nvPr/>
          </p:nvSpPr>
          <p:spPr bwMode="auto">
            <a:xfrm>
              <a:off x="5888" y="2833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2" name="Rectangle 6454"/>
            <p:cNvSpPr>
              <a:spLocks noChangeArrowheads="1"/>
            </p:cNvSpPr>
            <p:nvPr/>
          </p:nvSpPr>
          <p:spPr bwMode="auto">
            <a:xfrm>
              <a:off x="5891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3" name="Rectangle 6455"/>
            <p:cNvSpPr>
              <a:spLocks noChangeArrowheads="1"/>
            </p:cNvSpPr>
            <p:nvPr/>
          </p:nvSpPr>
          <p:spPr bwMode="auto">
            <a:xfrm>
              <a:off x="5893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4" name="Rectangle 6456"/>
            <p:cNvSpPr>
              <a:spLocks noChangeArrowheads="1"/>
            </p:cNvSpPr>
            <p:nvPr/>
          </p:nvSpPr>
          <p:spPr bwMode="auto">
            <a:xfrm>
              <a:off x="5895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5" name="Rectangle 6457"/>
            <p:cNvSpPr>
              <a:spLocks noChangeArrowheads="1"/>
            </p:cNvSpPr>
            <p:nvPr/>
          </p:nvSpPr>
          <p:spPr bwMode="auto">
            <a:xfrm>
              <a:off x="5897" y="2833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6" name="Rectangle 6458"/>
            <p:cNvSpPr>
              <a:spLocks noChangeArrowheads="1"/>
            </p:cNvSpPr>
            <p:nvPr/>
          </p:nvSpPr>
          <p:spPr bwMode="auto">
            <a:xfrm>
              <a:off x="5900" y="2833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7" name="Rectangle 6459"/>
            <p:cNvSpPr>
              <a:spLocks noChangeArrowheads="1"/>
            </p:cNvSpPr>
            <p:nvPr/>
          </p:nvSpPr>
          <p:spPr bwMode="auto">
            <a:xfrm>
              <a:off x="5901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8" name="Rectangle 6460"/>
            <p:cNvSpPr>
              <a:spLocks noChangeArrowheads="1"/>
            </p:cNvSpPr>
            <p:nvPr/>
          </p:nvSpPr>
          <p:spPr bwMode="auto">
            <a:xfrm>
              <a:off x="5904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9" name="Rectangle 6461"/>
            <p:cNvSpPr>
              <a:spLocks noChangeArrowheads="1"/>
            </p:cNvSpPr>
            <p:nvPr/>
          </p:nvSpPr>
          <p:spPr bwMode="auto">
            <a:xfrm>
              <a:off x="5906" y="2833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0" name="Rectangle 6462"/>
            <p:cNvSpPr>
              <a:spLocks noChangeArrowheads="1"/>
            </p:cNvSpPr>
            <p:nvPr/>
          </p:nvSpPr>
          <p:spPr bwMode="auto">
            <a:xfrm>
              <a:off x="5907" y="283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1" name="Rectangle 6463"/>
            <p:cNvSpPr>
              <a:spLocks noChangeArrowheads="1"/>
            </p:cNvSpPr>
            <p:nvPr/>
          </p:nvSpPr>
          <p:spPr bwMode="auto">
            <a:xfrm>
              <a:off x="5909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2" name="Rectangle 6464"/>
            <p:cNvSpPr>
              <a:spLocks noChangeArrowheads="1"/>
            </p:cNvSpPr>
            <p:nvPr/>
          </p:nvSpPr>
          <p:spPr bwMode="auto">
            <a:xfrm>
              <a:off x="5912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3" name="Rectangle 6465"/>
            <p:cNvSpPr>
              <a:spLocks noChangeArrowheads="1"/>
            </p:cNvSpPr>
            <p:nvPr/>
          </p:nvSpPr>
          <p:spPr bwMode="auto">
            <a:xfrm>
              <a:off x="5914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4" name="Rectangle 6466"/>
            <p:cNvSpPr>
              <a:spLocks noChangeArrowheads="1"/>
            </p:cNvSpPr>
            <p:nvPr/>
          </p:nvSpPr>
          <p:spPr bwMode="auto">
            <a:xfrm>
              <a:off x="5917" y="283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5" name="Rectangle 6467"/>
            <p:cNvSpPr>
              <a:spLocks noChangeArrowheads="1"/>
            </p:cNvSpPr>
            <p:nvPr/>
          </p:nvSpPr>
          <p:spPr bwMode="auto">
            <a:xfrm>
              <a:off x="5919" y="2833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6" name="Rectangle 6468"/>
            <p:cNvSpPr>
              <a:spLocks noChangeArrowheads="1"/>
            </p:cNvSpPr>
            <p:nvPr/>
          </p:nvSpPr>
          <p:spPr bwMode="auto">
            <a:xfrm>
              <a:off x="5920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7" name="Rectangle 6469"/>
            <p:cNvSpPr>
              <a:spLocks noChangeArrowheads="1"/>
            </p:cNvSpPr>
            <p:nvPr/>
          </p:nvSpPr>
          <p:spPr bwMode="auto">
            <a:xfrm>
              <a:off x="5922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8" name="Rectangle 6470"/>
            <p:cNvSpPr>
              <a:spLocks noChangeArrowheads="1"/>
            </p:cNvSpPr>
            <p:nvPr/>
          </p:nvSpPr>
          <p:spPr bwMode="auto">
            <a:xfrm>
              <a:off x="5924" y="283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9" name="Rectangle 6471"/>
            <p:cNvSpPr>
              <a:spLocks noChangeArrowheads="1"/>
            </p:cNvSpPr>
            <p:nvPr/>
          </p:nvSpPr>
          <p:spPr bwMode="auto">
            <a:xfrm>
              <a:off x="5926" y="2833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0" name="Rectangle 6472"/>
            <p:cNvSpPr>
              <a:spLocks noChangeArrowheads="1"/>
            </p:cNvSpPr>
            <p:nvPr/>
          </p:nvSpPr>
          <p:spPr bwMode="auto">
            <a:xfrm>
              <a:off x="5928" y="2833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1" name="Rectangle 6473"/>
            <p:cNvSpPr>
              <a:spLocks noChangeArrowheads="1"/>
            </p:cNvSpPr>
            <p:nvPr/>
          </p:nvSpPr>
          <p:spPr bwMode="auto">
            <a:xfrm>
              <a:off x="5931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2" name="Rectangle 6474"/>
            <p:cNvSpPr>
              <a:spLocks noChangeArrowheads="1"/>
            </p:cNvSpPr>
            <p:nvPr/>
          </p:nvSpPr>
          <p:spPr bwMode="auto">
            <a:xfrm>
              <a:off x="5933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3" name="Rectangle 6475"/>
            <p:cNvSpPr>
              <a:spLocks noChangeArrowheads="1"/>
            </p:cNvSpPr>
            <p:nvPr/>
          </p:nvSpPr>
          <p:spPr bwMode="auto">
            <a:xfrm>
              <a:off x="5935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4" name="Rectangle 6476"/>
            <p:cNvSpPr>
              <a:spLocks noChangeArrowheads="1"/>
            </p:cNvSpPr>
            <p:nvPr/>
          </p:nvSpPr>
          <p:spPr bwMode="auto">
            <a:xfrm>
              <a:off x="5937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5" name="Rectangle 6477"/>
            <p:cNvSpPr>
              <a:spLocks noChangeArrowheads="1"/>
            </p:cNvSpPr>
            <p:nvPr/>
          </p:nvSpPr>
          <p:spPr bwMode="auto">
            <a:xfrm>
              <a:off x="5939" y="2833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6" name="Rectangle 6478"/>
            <p:cNvSpPr>
              <a:spLocks noChangeArrowheads="1"/>
            </p:cNvSpPr>
            <p:nvPr/>
          </p:nvSpPr>
          <p:spPr bwMode="auto">
            <a:xfrm>
              <a:off x="5941" y="2833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7" name="Rectangle 6479"/>
            <p:cNvSpPr>
              <a:spLocks noChangeArrowheads="1"/>
            </p:cNvSpPr>
            <p:nvPr/>
          </p:nvSpPr>
          <p:spPr bwMode="auto">
            <a:xfrm>
              <a:off x="5944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8" name="Rectangle 6480"/>
            <p:cNvSpPr>
              <a:spLocks noChangeArrowheads="1"/>
            </p:cNvSpPr>
            <p:nvPr/>
          </p:nvSpPr>
          <p:spPr bwMode="auto">
            <a:xfrm>
              <a:off x="5946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9" name="Rectangle 6481"/>
            <p:cNvSpPr>
              <a:spLocks noChangeArrowheads="1"/>
            </p:cNvSpPr>
            <p:nvPr/>
          </p:nvSpPr>
          <p:spPr bwMode="auto">
            <a:xfrm>
              <a:off x="5948" y="283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0" name="Rectangle 6482"/>
            <p:cNvSpPr>
              <a:spLocks noChangeArrowheads="1"/>
            </p:cNvSpPr>
            <p:nvPr/>
          </p:nvSpPr>
          <p:spPr bwMode="auto">
            <a:xfrm>
              <a:off x="5950" y="2833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1" name="Rectangle 6483"/>
            <p:cNvSpPr>
              <a:spLocks noChangeArrowheads="1"/>
            </p:cNvSpPr>
            <p:nvPr/>
          </p:nvSpPr>
          <p:spPr bwMode="auto">
            <a:xfrm>
              <a:off x="5951" y="2833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2" name="Rectangle 6484"/>
            <p:cNvSpPr>
              <a:spLocks noChangeArrowheads="1"/>
            </p:cNvSpPr>
            <p:nvPr/>
          </p:nvSpPr>
          <p:spPr bwMode="auto">
            <a:xfrm>
              <a:off x="5954" y="2833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3" name="Rectangle 6485"/>
            <p:cNvSpPr>
              <a:spLocks noChangeArrowheads="1"/>
            </p:cNvSpPr>
            <p:nvPr/>
          </p:nvSpPr>
          <p:spPr bwMode="auto">
            <a:xfrm>
              <a:off x="5957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4" name="Rectangle 6486"/>
            <p:cNvSpPr>
              <a:spLocks noChangeArrowheads="1"/>
            </p:cNvSpPr>
            <p:nvPr/>
          </p:nvSpPr>
          <p:spPr bwMode="auto">
            <a:xfrm>
              <a:off x="5959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5" name="Rectangle 6487"/>
            <p:cNvSpPr>
              <a:spLocks noChangeArrowheads="1"/>
            </p:cNvSpPr>
            <p:nvPr/>
          </p:nvSpPr>
          <p:spPr bwMode="auto">
            <a:xfrm>
              <a:off x="5961" y="283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6" name="Rectangle 6488"/>
            <p:cNvSpPr>
              <a:spLocks noChangeArrowheads="1"/>
            </p:cNvSpPr>
            <p:nvPr/>
          </p:nvSpPr>
          <p:spPr bwMode="auto">
            <a:xfrm>
              <a:off x="5963" y="2833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7" name="Rectangle 6489"/>
            <p:cNvSpPr>
              <a:spLocks noChangeArrowheads="1"/>
            </p:cNvSpPr>
            <p:nvPr/>
          </p:nvSpPr>
          <p:spPr bwMode="auto">
            <a:xfrm>
              <a:off x="5964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8" name="Rectangle 6490"/>
            <p:cNvSpPr>
              <a:spLocks noChangeArrowheads="1"/>
            </p:cNvSpPr>
            <p:nvPr/>
          </p:nvSpPr>
          <p:spPr bwMode="auto">
            <a:xfrm>
              <a:off x="5966" y="2833"/>
              <a:ext cx="3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9" name="Rectangle 6491"/>
            <p:cNvSpPr>
              <a:spLocks noChangeArrowheads="1"/>
            </p:cNvSpPr>
            <p:nvPr/>
          </p:nvSpPr>
          <p:spPr bwMode="auto">
            <a:xfrm>
              <a:off x="5809" y="2834"/>
              <a:ext cx="161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0" name="Rectangle 6492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1" name="Rectangle 6493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2" name="Rectangle 6494"/>
            <p:cNvSpPr>
              <a:spLocks noChangeArrowheads="1"/>
            </p:cNvSpPr>
            <p:nvPr/>
          </p:nvSpPr>
          <p:spPr bwMode="auto">
            <a:xfrm>
              <a:off x="5815" y="2839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3" name="Rectangle 6495"/>
            <p:cNvSpPr>
              <a:spLocks noChangeArrowheads="1"/>
            </p:cNvSpPr>
            <p:nvPr/>
          </p:nvSpPr>
          <p:spPr bwMode="auto">
            <a:xfrm>
              <a:off x="5836" y="2839"/>
              <a:ext cx="10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4" name="Rectangle 6496"/>
            <p:cNvSpPr>
              <a:spLocks noChangeArrowheads="1"/>
            </p:cNvSpPr>
            <p:nvPr/>
          </p:nvSpPr>
          <p:spPr bwMode="auto">
            <a:xfrm>
              <a:off x="5815" y="2846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5" name="Rectangle 6497"/>
            <p:cNvSpPr>
              <a:spLocks noChangeArrowheads="1"/>
            </p:cNvSpPr>
            <p:nvPr/>
          </p:nvSpPr>
          <p:spPr bwMode="auto">
            <a:xfrm>
              <a:off x="5826" y="2846"/>
              <a:ext cx="9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6" name="Rectangle 6498"/>
            <p:cNvSpPr>
              <a:spLocks noChangeArrowheads="1"/>
            </p:cNvSpPr>
            <p:nvPr/>
          </p:nvSpPr>
          <p:spPr bwMode="auto">
            <a:xfrm>
              <a:off x="5826" y="283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7" name="Rectangle 6499"/>
            <p:cNvSpPr>
              <a:spLocks noChangeArrowheads="1"/>
            </p:cNvSpPr>
            <p:nvPr/>
          </p:nvSpPr>
          <p:spPr bwMode="auto">
            <a:xfrm>
              <a:off x="5836" y="2846"/>
              <a:ext cx="10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8" name="Freeform 6500"/>
            <p:cNvSpPr>
              <a:spLocks noEditPoints="1"/>
            </p:cNvSpPr>
            <p:nvPr/>
          </p:nvSpPr>
          <p:spPr bwMode="auto">
            <a:xfrm>
              <a:off x="5809" y="2890"/>
              <a:ext cx="161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7"/>
                </a:cxn>
                <a:cxn ang="0">
                  <a:pos x="297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7" y="127"/>
                </a:cxn>
                <a:cxn ang="0">
                  <a:pos x="297" y="96"/>
                </a:cxn>
                <a:cxn ang="0">
                  <a:pos x="297" y="99"/>
                </a:cxn>
                <a:cxn ang="0">
                  <a:pos x="0" y="99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4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7" y="64"/>
                </a:cxn>
                <a:cxn ang="0">
                  <a:pos x="297" y="31"/>
                </a:cxn>
                <a:cxn ang="0">
                  <a:pos x="297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7" y="31"/>
                </a:cxn>
                <a:cxn ang="0">
                  <a:pos x="297" y="0"/>
                </a:cxn>
                <a:cxn ang="0">
                  <a:pos x="29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4"/>
                </a:cxn>
                <a:cxn ang="0">
                  <a:pos x="297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7" y="224"/>
                </a:cxn>
                <a:cxn ang="0">
                  <a:pos x="297" y="192"/>
                </a:cxn>
                <a:cxn ang="0">
                  <a:pos x="297" y="195"/>
                </a:cxn>
                <a:cxn ang="0">
                  <a:pos x="264" y="195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6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7" y="256"/>
                </a:cxn>
                <a:cxn ang="0">
                  <a:pos x="297" y="287"/>
                </a:cxn>
                <a:cxn ang="0">
                  <a:pos x="297" y="291"/>
                </a:cxn>
                <a:cxn ang="0">
                  <a:pos x="0" y="291"/>
                </a:cxn>
                <a:cxn ang="0">
                  <a:pos x="0" y="287"/>
                </a:cxn>
                <a:cxn ang="0">
                  <a:pos x="297" y="287"/>
                </a:cxn>
                <a:cxn ang="0">
                  <a:pos x="297" y="320"/>
                </a:cxn>
                <a:cxn ang="0">
                  <a:pos x="297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7" y="320"/>
                </a:cxn>
              </a:cxnLst>
              <a:rect l="0" t="0" r="r" b="b"/>
              <a:pathLst>
                <a:path w="297" h="324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7"/>
                  </a:moveTo>
                  <a:lnTo>
                    <a:pt x="297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7" y="127"/>
                  </a:lnTo>
                  <a:close/>
                  <a:moveTo>
                    <a:pt x="297" y="96"/>
                  </a:moveTo>
                  <a:lnTo>
                    <a:pt x="297" y="99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4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7" y="64"/>
                  </a:lnTo>
                  <a:close/>
                  <a:moveTo>
                    <a:pt x="297" y="31"/>
                  </a:moveTo>
                  <a:lnTo>
                    <a:pt x="297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7" y="31"/>
                  </a:lnTo>
                  <a:close/>
                  <a:moveTo>
                    <a:pt x="297" y="0"/>
                  </a:moveTo>
                  <a:lnTo>
                    <a:pt x="297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4"/>
                  </a:moveTo>
                  <a:lnTo>
                    <a:pt x="297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7" y="224"/>
                  </a:lnTo>
                  <a:close/>
                  <a:moveTo>
                    <a:pt x="297" y="192"/>
                  </a:moveTo>
                  <a:lnTo>
                    <a:pt x="297" y="195"/>
                  </a:lnTo>
                  <a:lnTo>
                    <a:pt x="264" y="195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6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7" y="256"/>
                  </a:lnTo>
                  <a:close/>
                  <a:moveTo>
                    <a:pt x="297" y="287"/>
                  </a:moveTo>
                  <a:lnTo>
                    <a:pt x="297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297" y="287"/>
                  </a:lnTo>
                  <a:close/>
                  <a:moveTo>
                    <a:pt x="297" y="320"/>
                  </a:moveTo>
                  <a:lnTo>
                    <a:pt x="297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7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9" name="Freeform 6501"/>
            <p:cNvSpPr>
              <a:spLocks/>
            </p:cNvSpPr>
            <p:nvPr/>
          </p:nvSpPr>
          <p:spPr bwMode="auto">
            <a:xfrm>
              <a:off x="5938" y="2976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4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60"/>
                </a:cxn>
                <a:cxn ang="0">
                  <a:pos x="8" y="66"/>
                </a:cxn>
                <a:cxn ang="0">
                  <a:pos x="11" y="71"/>
                </a:cxn>
                <a:cxn ang="0">
                  <a:pos x="13" y="72"/>
                </a:cxn>
                <a:cxn ang="0">
                  <a:pos x="15" y="75"/>
                </a:cxn>
                <a:cxn ang="0">
                  <a:pos x="18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2" y="76"/>
                </a:cxn>
                <a:cxn ang="0">
                  <a:pos x="34" y="75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2" y="66"/>
                </a:cxn>
                <a:cxn ang="0">
                  <a:pos x="44" y="60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4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6"/>
                  </a:lnTo>
                  <a:lnTo>
                    <a:pt x="11" y="71"/>
                  </a:lnTo>
                  <a:lnTo>
                    <a:pt x="13" y="72"/>
                  </a:lnTo>
                  <a:lnTo>
                    <a:pt x="15" y="75"/>
                  </a:lnTo>
                  <a:lnTo>
                    <a:pt x="18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2" y="76"/>
                  </a:lnTo>
                  <a:lnTo>
                    <a:pt x="34" y="75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2" y="66"/>
                  </a:lnTo>
                  <a:lnTo>
                    <a:pt x="44" y="60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4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0" name="Picture 6502"/>
            <p:cNvPicPr>
              <a:picLocks noChangeAspect="1" noChangeArrowheads="1"/>
            </p:cNvPicPr>
            <p:nvPr/>
          </p:nvPicPr>
          <p:blipFill>
            <a:blip r:embed="rId83" cstate="print"/>
            <a:srcRect/>
            <a:stretch>
              <a:fillRect/>
            </a:stretch>
          </p:blipFill>
          <p:spPr bwMode="auto">
            <a:xfrm>
              <a:off x="5938" y="2976"/>
              <a:ext cx="26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1" name="Rectangle 6503"/>
            <p:cNvSpPr>
              <a:spLocks noChangeArrowheads="1"/>
            </p:cNvSpPr>
            <p:nvPr/>
          </p:nvSpPr>
          <p:spPr bwMode="auto">
            <a:xfrm>
              <a:off x="5951" y="2856"/>
              <a:ext cx="6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2" name="Rectangle 6504"/>
            <p:cNvSpPr>
              <a:spLocks noChangeArrowheads="1"/>
            </p:cNvSpPr>
            <p:nvPr/>
          </p:nvSpPr>
          <p:spPr bwMode="auto">
            <a:xfrm>
              <a:off x="5950" y="2856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3" name="Freeform 6505"/>
            <p:cNvSpPr>
              <a:spLocks/>
            </p:cNvSpPr>
            <p:nvPr/>
          </p:nvSpPr>
          <p:spPr bwMode="auto">
            <a:xfrm>
              <a:off x="5945" y="3028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0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5"/>
                </a:cxn>
                <a:cxn ang="0">
                  <a:pos x="26" y="18"/>
                </a:cxn>
                <a:cxn ang="0">
                  <a:pos x="24" y="20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8" y="25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3" y="20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8" y="25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4" name="Picture 6506"/>
            <p:cNvPicPr>
              <a:picLocks noChangeAspect="1" noChangeArrowheads="1"/>
            </p:cNvPicPr>
            <p:nvPr/>
          </p:nvPicPr>
          <p:blipFill>
            <a:blip r:embed="rId84" cstate="print"/>
            <a:srcRect/>
            <a:stretch>
              <a:fillRect/>
            </a:stretch>
          </p:blipFill>
          <p:spPr bwMode="auto">
            <a:xfrm>
              <a:off x="5945" y="302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5" name="Freeform 6507"/>
            <p:cNvSpPr>
              <a:spLocks/>
            </p:cNvSpPr>
            <p:nvPr/>
          </p:nvSpPr>
          <p:spPr bwMode="auto">
            <a:xfrm>
              <a:off x="5948" y="3031"/>
              <a:ext cx="9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3"/>
                </a:cxn>
                <a:cxn ang="0">
                  <a:pos x="16" y="5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7" y="8"/>
                </a:cxn>
                <a:cxn ang="0">
                  <a:pos x="17" y="9"/>
                </a:cxn>
                <a:cxn ang="0">
                  <a:pos x="16" y="12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7" y="17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2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6" name="Picture 6508"/>
            <p:cNvPicPr>
              <a:picLocks noChangeAspect="1" noChangeArrowheads="1"/>
            </p:cNvPicPr>
            <p:nvPr/>
          </p:nvPicPr>
          <p:blipFill>
            <a:blip r:embed="rId85" cstate="print"/>
            <a:srcRect/>
            <a:stretch>
              <a:fillRect/>
            </a:stretch>
          </p:blipFill>
          <p:spPr bwMode="auto">
            <a:xfrm>
              <a:off x="5947" y="3031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7" name="Freeform 6509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8" name="Freeform 6510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9" name="Freeform 6511"/>
            <p:cNvSpPr>
              <a:spLocks/>
            </p:cNvSpPr>
            <p:nvPr/>
          </p:nvSpPr>
          <p:spPr bwMode="auto">
            <a:xfrm>
              <a:off x="5793" y="2783"/>
              <a:ext cx="226" cy="289"/>
            </a:xfrm>
            <a:custGeom>
              <a:avLst/>
              <a:gdLst/>
              <a:ahLst/>
              <a:cxnLst>
                <a:cxn ang="0">
                  <a:pos x="17" y="578"/>
                </a:cxn>
                <a:cxn ang="0">
                  <a:pos x="17" y="562"/>
                </a:cxn>
                <a:cxn ang="0">
                  <a:pos x="0" y="562"/>
                </a:cxn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418" y="498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7" y="578"/>
                </a:cxn>
              </a:cxnLst>
              <a:rect l="0" t="0" r="r" b="b"/>
              <a:pathLst>
                <a:path w="418" h="578">
                  <a:moveTo>
                    <a:pt x="17" y="578"/>
                  </a:moveTo>
                  <a:lnTo>
                    <a:pt x="17" y="562"/>
                  </a:lnTo>
                  <a:lnTo>
                    <a:pt x="0" y="562"/>
                  </a:lnTo>
                  <a:lnTo>
                    <a:pt x="0" y="65"/>
                  </a:lnTo>
                  <a:lnTo>
                    <a:pt x="65" y="0"/>
                  </a:lnTo>
                  <a:lnTo>
                    <a:pt x="418" y="0"/>
                  </a:lnTo>
                  <a:lnTo>
                    <a:pt x="418" y="498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7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0" name="Rectangle 6512"/>
            <p:cNvSpPr>
              <a:spLocks noChangeArrowheads="1"/>
            </p:cNvSpPr>
            <p:nvPr/>
          </p:nvSpPr>
          <p:spPr bwMode="auto">
            <a:xfrm>
              <a:off x="5853" y="3087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5" name="Group 6513"/>
          <p:cNvGrpSpPr>
            <a:grpSpLocks/>
          </p:cNvGrpSpPr>
          <p:nvPr/>
        </p:nvGrpSpPr>
        <p:grpSpPr bwMode="auto">
          <a:xfrm>
            <a:off x="7651750" y="5395913"/>
            <a:ext cx="330200" cy="665162"/>
            <a:chOff x="5222" y="3399"/>
            <a:chExt cx="225" cy="419"/>
          </a:xfrm>
        </p:grpSpPr>
        <p:sp>
          <p:nvSpPr>
            <p:cNvPr id="356722" name="Freeform 6514"/>
            <p:cNvSpPr>
              <a:spLocks/>
            </p:cNvSpPr>
            <p:nvPr/>
          </p:nvSpPr>
          <p:spPr bwMode="auto">
            <a:xfrm>
              <a:off x="5367" y="3592"/>
              <a:ext cx="27" cy="3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3" y="0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4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1" y="70"/>
                </a:cxn>
                <a:cxn ang="0">
                  <a:pos x="14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20" y="75"/>
                </a:cxn>
                <a:cxn ang="0">
                  <a:pos x="23" y="76"/>
                </a:cxn>
                <a:cxn ang="0">
                  <a:pos x="25" y="76"/>
                </a:cxn>
                <a:cxn ang="0">
                  <a:pos x="28" y="76"/>
                </a:cxn>
                <a:cxn ang="0">
                  <a:pos x="30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7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5" y="60"/>
                </a:cxn>
                <a:cxn ang="0">
                  <a:pos x="47" y="52"/>
                </a:cxn>
                <a:cxn ang="0">
                  <a:pos x="49" y="46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1"/>
                </a:cxn>
                <a:cxn ang="0">
                  <a:pos x="47" y="23"/>
                </a:cxn>
                <a:cxn ang="0">
                  <a:pos x="45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7" y="5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5" y="0"/>
                </a:cxn>
              </a:cxnLst>
              <a:rect l="0" t="0" r="r" b="b"/>
              <a:pathLst>
                <a:path w="49" h="76">
                  <a:moveTo>
                    <a:pt x="25" y="0"/>
                  </a:moveTo>
                  <a:lnTo>
                    <a:pt x="23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1" y="70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20" y="75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8" y="76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7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5" y="60"/>
                  </a:lnTo>
                  <a:lnTo>
                    <a:pt x="47" y="52"/>
                  </a:lnTo>
                  <a:lnTo>
                    <a:pt x="49" y="46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1"/>
                  </a:lnTo>
                  <a:lnTo>
                    <a:pt x="47" y="23"/>
                  </a:lnTo>
                  <a:lnTo>
                    <a:pt x="45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3" name="Picture 6515"/>
            <p:cNvPicPr>
              <a:picLocks noChangeAspect="1" noChangeArrowheads="1"/>
            </p:cNvPicPr>
            <p:nvPr/>
          </p:nvPicPr>
          <p:blipFill>
            <a:blip r:embed="rId86" cstate="print"/>
            <a:srcRect/>
            <a:stretch>
              <a:fillRect/>
            </a:stretch>
          </p:blipFill>
          <p:spPr bwMode="auto">
            <a:xfrm>
              <a:off x="5367" y="3591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4" name="Rectangle 6516"/>
            <p:cNvSpPr>
              <a:spLocks noChangeArrowheads="1"/>
            </p:cNvSpPr>
            <p:nvPr/>
          </p:nvSpPr>
          <p:spPr bwMode="auto">
            <a:xfrm>
              <a:off x="5380" y="3471"/>
              <a:ext cx="5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5" name="Rectangle 6517"/>
            <p:cNvSpPr>
              <a:spLocks noChangeArrowheads="1"/>
            </p:cNvSpPr>
            <p:nvPr/>
          </p:nvSpPr>
          <p:spPr bwMode="auto">
            <a:xfrm>
              <a:off x="5378" y="3471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6" name="Freeform 6518"/>
            <p:cNvSpPr>
              <a:spLocks/>
            </p:cNvSpPr>
            <p:nvPr/>
          </p:nvSpPr>
          <p:spPr bwMode="auto">
            <a:xfrm>
              <a:off x="5374" y="3643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9"/>
                </a:cxn>
                <a:cxn ang="0">
                  <a:pos x="27" y="11"/>
                </a:cxn>
                <a:cxn ang="0">
                  <a:pos x="27" y="14"/>
                </a:cxn>
                <a:cxn ang="0">
                  <a:pos x="27" y="14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7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7" name="Picture 6519"/>
            <p:cNvPicPr>
              <a:picLocks noChangeAspect="1" noChangeArrowheads="1"/>
            </p:cNvPicPr>
            <p:nvPr/>
          </p:nvPicPr>
          <p:blipFill>
            <a:blip r:embed="rId87" cstate="print"/>
            <a:srcRect/>
            <a:stretch>
              <a:fillRect/>
            </a:stretch>
          </p:blipFill>
          <p:spPr bwMode="auto">
            <a:xfrm>
              <a:off x="5373" y="3643"/>
              <a:ext cx="15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8" name="Freeform 6520"/>
            <p:cNvSpPr>
              <a:spLocks/>
            </p:cNvSpPr>
            <p:nvPr/>
          </p:nvSpPr>
          <p:spPr bwMode="auto">
            <a:xfrm>
              <a:off x="5376" y="3646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7" y="5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10"/>
                </a:cxn>
                <a:cxn ang="0">
                  <a:pos x="17" y="11"/>
                </a:cxn>
                <a:cxn ang="0">
                  <a:pos x="14" y="14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2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7" h="16">
                  <a:moveTo>
                    <a:pt x="0" y="9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9" name="Picture 6521"/>
            <p:cNvPicPr>
              <a:picLocks noChangeAspect="1" noChangeArrowheads="1"/>
            </p:cNvPicPr>
            <p:nvPr/>
          </p:nvPicPr>
          <p:blipFill>
            <a:blip r:embed="rId88" cstate="print"/>
            <a:srcRect/>
            <a:stretch>
              <a:fillRect/>
            </a:stretch>
          </p:blipFill>
          <p:spPr bwMode="auto">
            <a:xfrm>
              <a:off x="5376" y="3646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30" name="Freeform 6522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1" name="Freeform 6523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2" name="Freeform 6524"/>
            <p:cNvSpPr>
              <a:spLocks/>
            </p:cNvSpPr>
            <p:nvPr/>
          </p:nvSpPr>
          <p:spPr bwMode="auto">
            <a:xfrm>
              <a:off x="5222" y="3399"/>
              <a:ext cx="225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3" name="Rectangle 6525"/>
            <p:cNvSpPr>
              <a:spLocks noChangeArrowheads="1"/>
            </p:cNvSpPr>
            <p:nvPr/>
          </p:nvSpPr>
          <p:spPr bwMode="auto">
            <a:xfrm>
              <a:off x="5281" y="3703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6" name="Group 6526"/>
          <p:cNvGrpSpPr>
            <a:grpSpLocks/>
          </p:cNvGrpSpPr>
          <p:nvPr/>
        </p:nvGrpSpPr>
        <p:grpSpPr bwMode="auto">
          <a:xfrm>
            <a:off x="8191946" y="5085184"/>
            <a:ext cx="844550" cy="912813"/>
            <a:chOff x="1344" y="385"/>
            <a:chExt cx="576" cy="575"/>
          </a:xfrm>
        </p:grpSpPr>
        <p:pic>
          <p:nvPicPr>
            <p:cNvPr id="356735" name="Picture 6527" descr="CLGlogo2"/>
            <p:cNvPicPr>
              <a:picLocks noChangeAspect="1" noChangeArrowheads="1"/>
            </p:cNvPicPr>
            <p:nvPr/>
          </p:nvPicPr>
          <p:blipFill>
            <a:blip r:embed="rId89" cstate="print"/>
            <a:srcRect/>
            <a:stretch>
              <a:fillRect/>
            </a:stretch>
          </p:blipFill>
          <p:spPr bwMode="auto">
            <a:xfrm>
              <a:off x="1344" y="385"/>
              <a:ext cx="576" cy="575"/>
            </a:xfrm>
            <a:prstGeom prst="rect">
              <a:avLst/>
            </a:prstGeom>
            <a:noFill/>
          </p:spPr>
        </p:pic>
        <p:sp>
          <p:nvSpPr>
            <p:cNvPr id="356736" name="Text Box 6528"/>
            <p:cNvSpPr txBox="1">
              <a:spLocks noChangeAspect="1" noChangeArrowheads="1"/>
            </p:cNvSpPr>
            <p:nvPr/>
          </p:nvSpPr>
          <p:spPr bwMode="auto">
            <a:xfrm>
              <a:off x="1471" y="577"/>
              <a:ext cx="3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Comic Sans MS" pitchFamily="66" charset="0"/>
                  <a:cs typeface="Times New Roman" pitchFamily="18" charset="0"/>
                </a:rPr>
                <a:t>LCG</a:t>
              </a:r>
            </a:p>
          </p:txBody>
        </p:sp>
      </p:grpSp>
      <p:sp>
        <p:nvSpPr>
          <p:cNvPr id="356737" name="Rectangle 6529"/>
          <p:cNvSpPr>
            <a:spLocks noChangeArrowheads="1"/>
          </p:cNvSpPr>
          <p:nvPr/>
        </p:nvSpPr>
        <p:spPr bwMode="auto">
          <a:xfrm>
            <a:off x="179388" y="142875"/>
            <a:ext cx="28432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rgbClr val="333399"/>
                </a:solidFill>
                <a:latin typeface="Comic Sans MS" pitchFamily="66" charset="0"/>
              </a:rPr>
              <a:t>Wide Area Network</a:t>
            </a:r>
            <a:endParaRPr lang="en-US" sz="2400" b="1">
              <a:solidFill>
                <a:srgbClr val="3333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‘as in Large’ Data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72749"/>
            <a:ext cx="7704856" cy="5136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6336" y="122811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</a:rPr>
              <a:t>Atlas only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1895" y="6488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http://dashb-atlas-ddm.cern.ch/ddm2</a:t>
            </a:r>
          </a:p>
        </p:txBody>
      </p:sp>
    </p:spTree>
    <p:extLst>
      <p:ext uri="{BB962C8B-B14F-4D97-AF65-F5344CB8AC3E}">
        <p14:creationId xmlns:p14="http://schemas.microsoft.com/office/powerpoint/2010/main" val="95879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F0056E-D8A2-4142-93E1-A15CDA68722F}" type="slidenum">
              <a:rPr lang="en-GB" sz="12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sz="1200" b="1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3425" y="1436688"/>
            <a:ext cx="1220788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736905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 smtClean="0"/>
              <a:t>Shared e-Infrastructure</a:t>
            </a:r>
            <a:endParaRPr lang="en-GB" sz="3600" dirty="0" smtClean="0"/>
          </a:p>
        </p:txBody>
      </p:sp>
      <p:sp>
        <p:nvSpPr>
          <p:cNvPr id="1024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dirty="0" smtClean="0"/>
              <a:t>&gt;27</a:t>
            </a:r>
            <a:r>
              <a:rPr lang="en-US" sz="2000" dirty="0" smtClean="0"/>
              <a:t>0  communities</a:t>
            </a:r>
            <a:br>
              <a:rPr lang="en-US" sz="2000" dirty="0" smtClean="0"/>
            </a:br>
            <a:r>
              <a:rPr lang="en-US" sz="2000" dirty="0" smtClean="0"/>
              <a:t>from many different domains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Astronomy</a:t>
            </a:r>
            <a:r>
              <a:rPr lang="en-US" sz="1900" dirty="0" smtClean="0"/>
              <a:t> &amp; Astrophysics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Civil Protection</a:t>
            </a:r>
            <a:endParaRPr lang="en-GB" sz="1900" dirty="0" smtClean="0"/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Computational Chemistry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Comp. Fluid Dynamics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Computer Science/Tools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Condensed Matter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Earth Sciences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900" dirty="0" smtClean="0"/>
              <a:t>Fusion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High Energy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Life Sciences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900" dirty="0" smtClean="0"/>
              <a:t>…</a:t>
            </a:r>
            <a:endParaRPr lang="en-GB" sz="1900" dirty="0" smtClean="0"/>
          </a:p>
        </p:txBody>
      </p:sp>
      <p:pic>
        <p:nvPicPr>
          <p:cNvPr id="10247" name="Picture 5" descr="imag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2275" y="849313"/>
            <a:ext cx="1379538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29463" y="2233613"/>
            <a:ext cx="2016125" cy="1089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249" name="Picture 7" descr="1c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2081213"/>
            <a:ext cx="12414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4213" y="1436688"/>
            <a:ext cx="1468437" cy="13541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1" name="Picture 9" descr="petrocae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85000" y="1195388"/>
            <a:ext cx="2089150" cy="11731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025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04138" y="2978150"/>
            <a:ext cx="1441450" cy="14414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3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43450" y="3263900"/>
            <a:ext cx="1655763" cy="10810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254" name="Picture 12" descr="magic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84825" y="2635250"/>
            <a:ext cx="1792288" cy="1257300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10255" name="Text Box 13"/>
          <p:cNvSpPr txBox="1">
            <a:spLocks noChangeArrowheads="1"/>
          </p:cNvSpPr>
          <p:nvPr/>
        </p:nvSpPr>
        <p:spPr bwMode="auto">
          <a:xfrm>
            <a:off x="3175" y="5778500"/>
            <a:ext cx="5284788" cy="1079500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accent1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</a:pP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Applications have moved from </a:t>
            </a:r>
            <a:b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</a:b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testing to routine and daily usage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FFCC66"/>
              </a:buClr>
            </a:pPr>
            <a:r>
              <a:rPr lang="en-GB" sz="2000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GB" b="1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~80-95% efficiency</a:t>
            </a:r>
          </a:p>
        </p:txBody>
      </p:sp>
      <p:pic>
        <p:nvPicPr>
          <p:cNvPr id="10256" name="Image 7" descr="cpu-utilization-by-date.png"/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5287963" y="4375150"/>
            <a:ext cx="3856037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87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data flows</a:t>
            </a:r>
            <a:endParaRPr lang="en-US" dirty="0"/>
          </a:p>
        </p:txBody>
      </p:sp>
      <p:pic>
        <p:nvPicPr>
          <p:cNvPr id="1026" name="Picture 2" descr="https://upload.wikimedia.org/wikipedia/commons/thumb/7/77/Illumina_Hiseq_2000_sequencers%2C_BGI_Hong_Kong_sequencing_room.JPG/1280px-Illumina_Hiseq_2000_sequencers%2C_BGI_Hong_Kong_sequencing_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35" y="1340768"/>
            <a:ext cx="585845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3202" y="5747299"/>
            <a:ext cx="6135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Genome sequencing at the Beijing Genomics Institute BGI</a:t>
            </a:r>
          </a:p>
          <a:p>
            <a:r>
              <a:rPr lang="en-US" sz="1400" i="1" dirty="0" smtClean="0"/>
              <a:t> Photo: Scotted400, CC-BY-3.0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1269" y="2204864"/>
            <a:ext cx="27302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~150GByte, 12hrs</a:t>
            </a:r>
            <a:br>
              <a:rPr lang="en-US" dirty="0" smtClean="0"/>
            </a:br>
            <a:r>
              <a:rPr lang="en-US" dirty="0" smtClean="0"/>
              <a:t>per (human) genome</a:t>
            </a:r>
          </a:p>
          <a:p>
            <a:r>
              <a:rPr lang="en-US" dirty="0" smtClean="0"/>
              <a:t>per sequencer</a:t>
            </a:r>
          </a:p>
          <a:p>
            <a:endParaRPr lang="en-US" dirty="0"/>
          </a:p>
          <a:p>
            <a:r>
              <a:rPr lang="en-US" dirty="0" smtClean="0"/>
              <a:t>But 1000+ sequencers…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365104"/>
            <a:ext cx="3112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50TByte from ‎</a:t>
            </a:r>
            <a:r>
              <a:rPr lang="en-US" i="1" dirty="0" smtClean="0"/>
              <a:t>Shenzhen to </a:t>
            </a:r>
            <a:br>
              <a:rPr lang="en-US" i="1" dirty="0" smtClean="0"/>
            </a:br>
            <a:r>
              <a:rPr lang="en-US" i="1" dirty="0" smtClean="0"/>
              <a:t>NL is (still) done by rucksack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9452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analysis – ‘Atlas </a:t>
            </a:r>
            <a:r>
              <a:rPr lang="en-GB" dirty="0" smtClean="0"/>
              <a:t>neighbours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" y="1314719"/>
            <a:ext cx="7891462" cy="4417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1895" y="648866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http://dashb-atlas-ddm.cern.ch/ddm2</a:t>
            </a:r>
          </a:p>
        </p:txBody>
      </p:sp>
    </p:spTree>
    <p:extLst>
      <p:ext uri="{BB962C8B-B14F-4D97-AF65-F5344CB8AC3E}">
        <p14:creationId xmlns:p14="http://schemas.microsoft.com/office/powerpoint/2010/main" val="402354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2329"/>
            <a:ext cx="5364088" cy="6655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072" y="202329"/>
            <a:ext cx="3910928" cy="665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258762" y="500063"/>
            <a:ext cx="8561709" cy="676275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There’s always a network close to you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57188" y="1285875"/>
            <a:ext cx="5483225" cy="3182938"/>
            <a:chOff x="357158" y="1285860"/>
            <a:chExt cx="5483299" cy="3183109"/>
          </a:xfrm>
        </p:grpSpPr>
        <p:sp>
          <p:nvSpPr>
            <p:cNvPr id="47" name="Rectangle 46"/>
            <p:cNvSpPr/>
            <p:nvPr/>
          </p:nvSpPr>
          <p:spPr bwMode="auto">
            <a:xfrm>
              <a:off x="357158" y="1285860"/>
              <a:ext cx="5399698" cy="31831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28596" y="1500174"/>
              <a:ext cx="5411861" cy="2925760"/>
              <a:chOff x="612" y="981"/>
              <a:chExt cx="5284" cy="2856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975" y="2296"/>
                <a:ext cx="3266" cy="1134"/>
                <a:chOff x="839" y="2160"/>
                <a:chExt cx="3266" cy="1134"/>
              </a:xfrm>
            </p:grpSpPr>
            <p:sp>
              <p:nvSpPr>
                <p:cNvPr id="26672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110" y="3022"/>
                  <a:ext cx="680" cy="136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3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475" y="3158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4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839" y="3249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5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790" y="2795"/>
                  <a:ext cx="589" cy="227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379" y="2160"/>
                  <a:ext cx="726" cy="635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929" y="1071"/>
                <a:ext cx="3312" cy="2358"/>
                <a:chOff x="657" y="709"/>
                <a:chExt cx="3312" cy="2358"/>
              </a:xfrm>
            </p:grpSpPr>
            <p:sp>
              <p:nvSpPr>
                <p:cNvPr id="26667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657" y="3022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293" y="2932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928" y="2750"/>
                  <a:ext cx="635" cy="182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563" y="2025"/>
                  <a:ext cx="680" cy="725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1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243" y="709"/>
                  <a:ext cx="726" cy="1316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638" name="Text Box 18"/>
              <p:cNvSpPr txBox="1">
                <a:spLocks noChangeArrowheads="1"/>
              </p:cNvSpPr>
              <p:nvPr/>
            </p:nvSpPr>
            <p:spPr bwMode="auto">
              <a:xfrm>
                <a:off x="4710" y="1207"/>
                <a:ext cx="1186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Gilder’s Law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(32X in 4 yrs)</a:t>
                </a:r>
              </a:p>
            </p:txBody>
          </p:sp>
          <p:sp>
            <p:nvSpPr>
              <p:cNvPr id="26639" name="Text Box 19"/>
              <p:cNvSpPr txBox="1">
                <a:spLocks noChangeArrowheads="1"/>
              </p:cNvSpPr>
              <p:nvPr/>
            </p:nvSpPr>
            <p:spPr bwMode="auto">
              <a:xfrm>
                <a:off x="4710" y="1887"/>
                <a:ext cx="1186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Storage Law 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(16X in 4yrs)</a:t>
                </a:r>
              </a:p>
            </p:txBody>
          </p:sp>
          <p:sp>
            <p:nvSpPr>
              <p:cNvPr id="26640" name="Text Box 20"/>
              <p:cNvSpPr txBox="1">
                <a:spLocks noChangeArrowheads="1"/>
              </p:cNvSpPr>
              <p:nvPr/>
            </p:nvSpPr>
            <p:spPr bwMode="auto">
              <a:xfrm>
                <a:off x="4710" y="2704"/>
                <a:ext cx="1186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Moore’s Law</a:t>
                </a:r>
                <a:br>
                  <a:rPr lang="en-US" sz="1200">
                    <a:latin typeface="Tahoma" pitchFamily="34" charset="0"/>
                  </a:rPr>
                </a:br>
                <a:r>
                  <a:rPr lang="en-US" sz="1200">
                    <a:latin typeface="Tahoma" pitchFamily="34" charset="0"/>
                  </a:rPr>
                  <a:t>(5X in 4yrs)</a:t>
                </a:r>
              </a:p>
            </p:txBody>
          </p:sp>
          <p:sp>
            <p:nvSpPr>
              <p:cNvPr id="26641" name="Line 21"/>
              <p:cNvSpPr>
                <a:spLocks noChangeShapeType="1"/>
              </p:cNvSpPr>
              <p:nvPr/>
            </p:nvSpPr>
            <p:spPr bwMode="auto">
              <a:xfrm flipH="1">
                <a:off x="3969" y="1480"/>
                <a:ext cx="771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2" name="Line 22"/>
              <p:cNvSpPr>
                <a:spLocks noChangeShapeType="1"/>
              </p:cNvSpPr>
              <p:nvPr/>
            </p:nvSpPr>
            <p:spPr bwMode="auto">
              <a:xfrm flipH="1">
                <a:off x="4059" y="2160"/>
                <a:ext cx="681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3" name="Line 23"/>
              <p:cNvSpPr>
                <a:spLocks noChangeShapeType="1"/>
              </p:cNvSpPr>
              <p:nvPr/>
            </p:nvSpPr>
            <p:spPr bwMode="auto">
              <a:xfrm flipH="1">
                <a:off x="4150" y="2931"/>
                <a:ext cx="59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44" name="Rectangle 24"/>
              <p:cNvSpPr>
                <a:spLocks noChangeArrowheads="1"/>
              </p:cNvSpPr>
              <p:nvPr/>
            </p:nvSpPr>
            <p:spPr bwMode="auto">
              <a:xfrm>
                <a:off x="929" y="981"/>
                <a:ext cx="3447" cy="24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1600"/>
              </a:p>
            </p:txBody>
          </p:sp>
          <p:grpSp>
            <p:nvGrpSpPr>
              <p:cNvPr id="6" name="Group 25"/>
              <p:cNvGrpSpPr>
                <a:grpSpLocks/>
              </p:cNvGrpSpPr>
              <p:nvPr/>
            </p:nvGrpSpPr>
            <p:grpSpPr bwMode="auto">
              <a:xfrm>
                <a:off x="929" y="2931"/>
                <a:ext cx="3266" cy="499"/>
                <a:chOff x="793" y="2795"/>
                <a:chExt cx="3266" cy="499"/>
              </a:xfrm>
            </p:grpSpPr>
            <p:sp>
              <p:nvSpPr>
                <p:cNvPr id="26662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793" y="3249"/>
                  <a:ext cx="636" cy="45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3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429" y="3203"/>
                  <a:ext cx="635" cy="46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4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064" y="3113"/>
                  <a:ext cx="680" cy="90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5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744" y="3022"/>
                  <a:ext cx="635" cy="91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6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3379" y="2795"/>
                  <a:ext cx="680" cy="227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646" name="Text Box 31"/>
              <p:cNvSpPr txBox="1">
                <a:spLocks noChangeArrowheads="1"/>
              </p:cNvSpPr>
              <p:nvPr/>
            </p:nvSpPr>
            <p:spPr bwMode="auto">
              <a:xfrm rot="-5400000">
                <a:off x="-386" y="2065"/>
                <a:ext cx="2268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Performance per Dollar Spent</a:t>
                </a:r>
                <a:endParaRPr lang="en-US" sz="1200">
                  <a:latin typeface="Arial" charset="0"/>
                </a:endParaRPr>
              </a:p>
            </p:txBody>
          </p:sp>
          <p:sp>
            <p:nvSpPr>
              <p:cNvPr id="26647" name="Text Box 32"/>
              <p:cNvSpPr txBox="1">
                <a:spLocks noChangeArrowheads="1"/>
              </p:cNvSpPr>
              <p:nvPr/>
            </p:nvSpPr>
            <p:spPr bwMode="auto">
              <a:xfrm>
                <a:off x="2609" y="1026"/>
                <a:ext cx="1134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Optical Fibre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(bits per second)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48" name="Text Box 33"/>
              <p:cNvSpPr txBox="1">
                <a:spLocks noChangeArrowheads="1"/>
              </p:cNvSpPr>
              <p:nvPr/>
            </p:nvSpPr>
            <p:spPr bwMode="auto">
              <a:xfrm>
                <a:off x="1610" y="2478"/>
                <a:ext cx="1133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Chip capacity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(# transistors)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49" name="Text Box 34"/>
              <p:cNvSpPr txBox="1">
                <a:spLocks noChangeArrowheads="1"/>
              </p:cNvSpPr>
              <p:nvPr/>
            </p:nvSpPr>
            <p:spPr bwMode="auto">
              <a:xfrm>
                <a:off x="2336" y="1797"/>
                <a:ext cx="1134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Data Storage</a:t>
                </a:r>
                <a:br>
                  <a:rPr lang="en-GB" sz="1200">
                    <a:latin typeface="Arial" charset="0"/>
                  </a:rPr>
                </a:br>
                <a:r>
                  <a:rPr lang="en-GB" sz="900">
                    <a:latin typeface="Arial" charset="0"/>
                  </a:rPr>
                  <a:t>(bits per sq. inch)</a:t>
                </a:r>
                <a:endParaRPr lang="en-US" sz="900">
                  <a:latin typeface="Arial" charset="0"/>
                </a:endParaRPr>
              </a:p>
            </p:txBody>
          </p:sp>
          <p:sp>
            <p:nvSpPr>
              <p:cNvPr id="26650" name="Text Box 35"/>
              <p:cNvSpPr txBox="1">
                <a:spLocks noChangeArrowheads="1"/>
              </p:cNvSpPr>
              <p:nvPr/>
            </p:nvSpPr>
            <p:spPr bwMode="auto">
              <a:xfrm>
                <a:off x="1838" y="3566"/>
                <a:ext cx="1405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>
                    <a:latin typeface="Arial" charset="0"/>
                  </a:rPr>
                  <a:t>Number of Years</a:t>
                </a:r>
                <a:endParaRPr lang="en-US" sz="1200">
                  <a:latin typeface="Arial" charset="0"/>
                </a:endParaRPr>
              </a:p>
            </p:txBody>
          </p:sp>
          <p:sp>
            <p:nvSpPr>
              <p:cNvPr id="26651" name="Text Box 36"/>
              <p:cNvSpPr txBox="1">
                <a:spLocks noChangeArrowheads="1"/>
              </p:cNvSpPr>
              <p:nvPr/>
            </p:nvSpPr>
            <p:spPr bwMode="auto">
              <a:xfrm>
                <a:off x="839" y="3384"/>
                <a:ext cx="3675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900">
                    <a:latin typeface="Arial" charset="0"/>
                  </a:rPr>
                  <a:t>0             1                2                 3                 4                 5</a:t>
                </a:r>
                <a:endParaRPr lang="en-US" sz="900">
                  <a:latin typeface="Arial" charset="0"/>
                </a:endParaRPr>
              </a:p>
            </p:txBody>
          </p: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929" y="1525"/>
                <a:ext cx="1044" cy="315"/>
                <a:chOff x="793" y="2931"/>
                <a:chExt cx="1044" cy="315"/>
              </a:xfrm>
            </p:grpSpPr>
            <p:sp>
              <p:nvSpPr>
                <p:cNvPr id="26657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793" y="2931"/>
                  <a:ext cx="86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8" name="Line 39"/>
                <p:cNvSpPr>
                  <a:spLocks noChangeShapeType="1"/>
                </p:cNvSpPr>
                <p:nvPr/>
              </p:nvSpPr>
              <p:spPr bwMode="auto">
                <a:xfrm>
                  <a:off x="1338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9" name="Line 40"/>
                <p:cNvSpPr>
                  <a:spLocks noChangeShapeType="1"/>
                </p:cNvSpPr>
                <p:nvPr/>
              </p:nvSpPr>
              <p:spPr bwMode="auto">
                <a:xfrm>
                  <a:off x="1655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0" name="Line 41"/>
                <p:cNvSpPr>
                  <a:spLocks noChangeShapeType="1"/>
                </p:cNvSpPr>
                <p:nvPr/>
              </p:nvSpPr>
              <p:spPr bwMode="auto">
                <a:xfrm>
                  <a:off x="1156" y="2931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6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067" y="3021"/>
                  <a:ext cx="770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900">
                      <a:latin typeface="Arial" charset="0"/>
                    </a:rPr>
                    <a:t>9  12    18</a:t>
                  </a:r>
                  <a:endParaRPr lang="en-US" sz="900">
                    <a:latin typeface="Arial" charset="0"/>
                  </a:endParaRPr>
                </a:p>
              </p:txBody>
            </p:sp>
          </p:grpSp>
          <p:sp>
            <p:nvSpPr>
              <p:cNvPr id="26653" name="Text Box 43"/>
              <p:cNvSpPr txBox="1">
                <a:spLocks noChangeArrowheads="1"/>
              </p:cNvSpPr>
              <p:nvPr/>
            </p:nvSpPr>
            <p:spPr bwMode="auto">
              <a:xfrm>
                <a:off x="885" y="1117"/>
                <a:ext cx="1222" cy="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100">
                    <a:latin typeface="Arial" charset="0"/>
                  </a:rPr>
                  <a:t>Doubling Time</a:t>
                </a:r>
                <a:br>
                  <a:rPr lang="en-GB" sz="1100">
                    <a:latin typeface="Arial" charset="0"/>
                  </a:rPr>
                </a:br>
                <a:r>
                  <a:rPr lang="en-GB" sz="800">
                    <a:latin typeface="Arial" charset="0"/>
                  </a:rPr>
                  <a:t>(months)</a:t>
                </a:r>
                <a:endParaRPr lang="en-US" sz="800">
                  <a:latin typeface="Arial" charset="0"/>
                </a:endParaRPr>
              </a:p>
            </p:txBody>
          </p:sp>
          <p:sp>
            <p:nvSpPr>
              <p:cNvPr id="26654" name="Line 44"/>
              <p:cNvSpPr>
                <a:spLocks noChangeShapeType="1"/>
              </p:cNvSpPr>
              <p:nvPr/>
            </p:nvSpPr>
            <p:spPr bwMode="auto">
              <a:xfrm>
                <a:off x="3651" y="1434"/>
                <a:ext cx="22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Line 45"/>
              <p:cNvSpPr>
                <a:spLocks noChangeShapeType="1"/>
              </p:cNvSpPr>
              <p:nvPr/>
            </p:nvSpPr>
            <p:spPr bwMode="auto">
              <a:xfrm>
                <a:off x="3379" y="2205"/>
                <a:ext cx="453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6" name="Line 46"/>
              <p:cNvSpPr>
                <a:spLocks noChangeShapeType="1"/>
              </p:cNvSpPr>
              <p:nvPr/>
            </p:nvSpPr>
            <p:spPr bwMode="auto">
              <a:xfrm>
                <a:off x="2608" y="2750"/>
                <a:ext cx="589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214313" y="4714875"/>
            <a:ext cx="8893175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  <a:cs typeface="+mn-cs"/>
              </a:rPr>
              <a:t>SURFnet pioneered ‘lambda’ and hybrid networks in the world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cs typeface="+mn-cs"/>
              </a:rPr>
              <a:t>and likely contributed to the creation of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a market for ‘dark </a:t>
            </a:r>
            <a:r>
              <a:rPr lang="en-US" sz="2000" kern="0" dirty="0" err="1">
                <a:latin typeface="+mn-lt"/>
                <a:cs typeface="+mn-cs"/>
              </a:rPr>
              <a:t>fibre</a:t>
            </a:r>
            <a:r>
              <a:rPr lang="en-US" sz="2000" kern="0" dirty="0">
                <a:latin typeface="+mn-lt"/>
                <a:cs typeface="+mn-cs"/>
              </a:rPr>
              <a:t>’ in the Netherlands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  <a:t>There’s always </a:t>
            </a:r>
            <a:r>
              <a:rPr lang="en-US" sz="2000" kern="0" dirty="0" err="1">
                <a:solidFill>
                  <a:srgbClr val="800000"/>
                </a:solidFill>
                <a:latin typeface="+mn-lt"/>
                <a:cs typeface="+mn-cs"/>
              </a:rPr>
              <a:t>fibre</a:t>
            </a:r>
            <a: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  <a:t> within 2 miles from you – where ever you are!</a:t>
            </a:r>
            <a:br>
              <a:rPr lang="en-US" sz="2000" kern="0" dirty="0">
                <a:solidFill>
                  <a:srgbClr val="800000"/>
                </a:solidFill>
                <a:latin typeface="+mn-lt"/>
                <a:cs typeface="+mn-cs"/>
              </a:rPr>
            </a:br>
            <a: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  <a:t>(it’s just that last mile to your home that’s missing </a:t>
            </a:r>
            <a:b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</a:br>
            <a:r>
              <a:rPr lang="en-US" sz="2000" i="1" kern="0" dirty="0">
                <a:solidFill>
                  <a:srgbClr val="800000"/>
                </a:solidFill>
                <a:latin typeface="+mn-lt"/>
                <a:cs typeface="+mn-cs"/>
              </a:rPr>
              <a:t>– and the business model of your telecom provider…)</a:t>
            </a:r>
          </a:p>
        </p:txBody>
      </p:sp>
      <p:pic>
        <p:nvPicPr>
          <p:cNvPr id="26630" name="Picture 6" descr="H:\Home\davidg\Template\Logos\nl-ligh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2714625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H:\Home\davidg\Template\Logos\surfnet-logo-new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2693" y="3938595"/>
            <a:ext cx="981075" cy="56197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436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428625"/>
            <a:ext cx="9144000" cy="6429375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27651" name="Picture 2" descr="H:\Home\davidg\DutchGrid\KrommenieWormerveer\European-LHCOPN.png"/>
          <p:cNvPicPr>
            <a:picLocks noChangeAspect="1" noChangeArrowheads="1"/>
          </p:cNvPicPr>
          <p:nvPr/>
        </p:nvPicPr>
        <p:blipFill>
          <a:blip r:embed="rId2" cstate="print"/>
          <a:srcRect t="369" r="1416"/>
          <a:stretch>
            <a:fillRect/>
          </a:stretch>
        </p:blipFill>
        <p:spPr bwMode="auto">
          <a:xfrm>
            <a:off x="0" y="188641"/>
            <a:ext cx="9144000" cy="6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572000" y="1585913"/>
            <a:ext cx="457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LHC Optical Private Network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10 </a:t>
            </a:r>
            <a:r>
              <a:rPr lang="en-US" b="1" dirty="0" smtClean="0">
                <a:solidFill>
                  <a:schemeClr val="bg1"/>
                </a:solidFill>
              </a:rPr>
              <a:t>– 40 </a:t>
            </a:r>
            <a:r>
              <a:rPr lang="en-US" b="1" dirty="0" err="1" smtClean="0">
                <a:solidFill>
                  <a:schemeClr val="bg1"/>
                </a:solidFill>
              </a:rPr>
              <a:t>Gbps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dedicated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global </a:t>
            </a:r>
            <a:r>
              <a:rPr lang="en-US" b="1" dirty="0" smtClean="0">
                <a:solidFill>
                  <a:schemeClr val="bg1"/>
                </a:solidFill>
              </a:rPr>
              <a:t>networks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 smtClean="0">
                <a:solidFill>
                  <a:schemeClr val="bg1"/>
                </a:solidFill>
              </a:rPr>
              <a:t>Scaled to T0-T1 data transfers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(nominally 300 </a:t>
            </a:r>
            <a:r>
              <a:rPr lang="en-US" b="1" dirty="0" err="1" smtClean="0">
                <a:solidFill>
                  <a:schemeClr val="bg1"/>
                </a:solidFill>
              </a:rPr>
              <a:t>Mbyte</a:t>
            </a:r>
            <a:r>
              <a:rPr lang="en-US" b="1" dirty="0" smtClean="0">
                <a:solidFill>
                  <a:schemeClr val="bg1"/>
                </a:solidFill>
              </a:rPr>
              <a:t>/s/T1 </a:t>
            </a:r>
            <a:r>
              <a:rPr lang="en-US" b="1" dirty="0" err="1" smtClean="0">
                <a:solidFill>
                  <a:schemeClr val="bg1"/>
                </a:solidFill>
              </a:rPr>
              <a:t>systained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69863" y="714375"/>
            <a:ext cx="8608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bg1"/>
                </a:solidFill>
              </a:rPr>
              <a:t>Interconnecting the Grid – the </a:t>
            </a:r>
            <a:r>
              <a:rPr lang="en-US" sz="2400" b="1" dirty="0" smtClean="0">
                <a:solidFill>
                  <a:schemeClr val="bg1"/>
                </a:solidFill>
              </a:rPr>
              <a:t>LHCOPN/</a:t>
            </a:r>
            <a:r>
              <a:rPr lang="en-US" sz="2400" b="1" dirty="0" err="1" smtClean="0">
                <a:solidFill>
                  <a:schemeClr val="bg1"/>
                </a:solidFill>
              </a:rPr>
              <a:t>LHCOne</a:t>
            </a:r>
            <a:r>
              <a:rPr lang="en-US" sz="2400" b="1" dirty="0" smtClean="0">
                <a:solidFill>
                  <a:schemeClr val="bg1"/>
                </a:solidFill>
              </a:rPr>
              <a:t> network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5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OPN and </a:t>
            </a:r>
            <a:r>
              <a:rPr lang="en-US" dirty="0" err="1" smtClean="0"/>
              <a:t>LHCOne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88288" cy="6516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36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177800" y="6562725"/>
            <a:ext cx="21463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8 september 2015</a:t>
            </a:r>
          </a:p>
        </p:txBody>
      </p:sp>
      <p:sp>
        <p:nvSpPr>
          <p:cNvPr id="223" name="Shape 223"/>
          <p:cNvSpPr/>
          <p:nvPr/>
        </p:nvSpPr>
        <p:spPr>
          <a:xfrm>
            <a:off x="2463800" y="6562725"/>
            <a:ext cx="44196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Orientatie Nikhef</a:t>
            </a:r>
          </a:p>
        </p:txBody>
      </p:sp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-3973" y="-48468"/>
            <a:ext cx="9151946" cy="1412483"/>
          </a:xfrm>
          <a:prstGeom prst="rect">
            <a:avLst/>
          </a:prstGeom>
          <a:solidFill>
            <a:srgbClr val="E32400"/>
          </a:solidFill>
        </p:spPr>
        <p:txBody>
          <a:bodyPr/>
          <a:lstStyle/>
          <a:p>
            <a:r>
              <a:rPr dirty="0"/>
              <a:t>                            </a:t>
            </a:r>
            <a:r>
              <a:rPr dirty="0" err="1"/>
              <a:t>Nationaal</a:t>
            </a:r>
            <a:r>
              <a:rPr dirty="0"/>
              <a:t> </a:t>
            </a:r>
            <a:r>
              <a:rPr dirty="0" err="1"/>
              <a:t>instituut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/>
            </a:r>
            <a:br>
              <a:rPr dirty="0"/>
            </a:br>
            <a:r>
              <a:rPr dirty="0"/>
              <a:t>                                 </a:t>
            </a:r>
            <a:r>
              <a:rPr dirty="0" err="1"/>
              <a:t>subatomaire</a:t>
            </a:r>
            <a:r>
              <a:rPr dirty="0"/>
              <a:t> </a:t>
            </a:r>
            <a:r>
              <a:rPr dirty="0" err="1"/>
              <a:t>fysica</a:t>
            </a:r>
            <a:endParaRPr dirty="0"/>
          </a:p>
        </p:txBody>
      </p:sp>
      <p:pic>
        <p:nvPicPr>
          <p:cNvPr id="227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0905" y="2382483"/>
            <a:ext cx="6661479" cy="2093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" name="Group 241"/>
          <p:cNvGrpSpPr/>
          <p:nvPr/>
        </p:nvGrpSpPr>
        <p:grpSpPr>
          <a:xfrm>
            <a:off x="-150042" y="4632101"/>
            <a:ext cx="9078571" cy="1905096"/>
            <a:chOff x="0" y="0"/>
            <a:chExt cx="9078570" cy="1905095"/>
          </a:xfrm>
        </p:grpSpPr>
        <p:sp>
          <p:nvSpPr>
            <p:cNvPr id="228" name="Shape 228"/>
            <p:cNvSpPr/>
            <p:nvPr/>
          </p:nvSpPr>
          <p:spPr>
            <a:xfrm>
              <a:off x="279400" y="0"/>
              <a:ext cx="2120901" cy="1905001"/>
            </a:xfrm>
            <a:prstGeom prst="rect">
              <a:avLst/>
            </a:prstGeom>
            <a:solidFill>
              <a:srgbClr val="669C3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 fontAlgn="auto" hangingPunct="0">
                <a:spcBef>
                  <a:spcPts val="0"/>
                </a:spcBef>
                <a:spcAft>
                  <a:spcPts val="0"/>
                </a:spcAft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pic>
          <p:nvPicPr>
            <p:cNvPr id="229" name="user88.lb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0454" r="536"/>
            <a:stretch>
              <a:fillRect/>
            </a:stretch>
          </p:blipFill>
          <p:spPr>
            <a:xfrm>
              <a:off x="2518419" y="0"/>
              <a:ext cx="3140245" cy="190509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230" name="astro-web-titel_en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63869" y="5442"/>
              <a:ext cx="3314701" cy="189411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>
              <a:off x="2651270" y="1496286"/>
              <a:ext cx="1762201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/>
                <a:t>Collider physics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5859061" y="1483586"/>
              <a:ext cx="3111452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 dirty="0" err="1"/>
                <a:t>Astroparticle</a:t>
              </a:r>
              <a:r>
                <a:rPr kern="0" dirty="0"/>
                <a:t> physics              </a:t>
              </a:r>
            </a:p>
          </p:txBody>
        </p:sp>
        <p:grpSp>
          <p:nvGrpSpPr>
            <p:cNvPr id="235" name="Group 235"/>
            <p:cNvGrpSpPr/>
            <p:nvPr/>
          </p:nvGrpSpPr>
          <p:grpSpPr>
            <a:xfrm>
              <a:off x="492032" y="461601"/>
              <a:ext cx="889910" cy="631880"/>
              <a:chOff x="24490" y="76564"/>
              <a:chExt cx="889909" cy="631879"/>
            </a:xfrm>
          </p:grpSpPr>
          <p:pic>
            <p:nvPicPr>
              <p:cNvPr id="233" name="DoublyResonant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Shape 234"/>
              <p:cNvSpPr/>
              <p:nvPr/>
            </p:nvSpPr>
            <p:spPr>
              <a:xfrm flipH="1">
                <a:off x="49243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 fontAlgn="auto" hangingPunct="0">
                  <a:spcBef>
                    <a:spcPts val="0"/>
                  </a:spcBef>
                  <a:spcAft>
                    <a:spcPts val="0"/>
                  </a:spcAft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12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36" name="Shape 236"/>
            <p:cNvSpPr/>
            <p:nvPr/>
          </p:nvSpPr>
          <p:spPr>
            <a:xfrm>
              <a:off x="0" y="1496286"/>
              <a:ext cx="265430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406400">
                <a:defRPr sz="2000">
                  <a:solidFill>
                    <a:srgbClr val="F5EC00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/>
                <a:t>Phenomenology</a:t>
              </a:r>
            </a:p>
          </p:txBody>
        </p:sp>
        <p:pic>
          <p:nvPicPr>
            <p:cNvPr id="237" name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r="19532" b="429"/>
            <a:stretch>
              <a:fillRect/>
            </a:stretch>
          </p:blipFill>
          <p:spPr>
            <a:xfrm>
              <a:off x="411750" y="1211846"/>
              <a:ext cx="1830057" cy="303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" name="Group 240"/>
            <p:cNvGrpSpPr/>
            <p:nvPr/>
          </p:nvGrpSpPr>
          <p:grpSpPr>
            <a:xfrm>
              <a:off x="1342932" y="461601"/>
              <a:ext cx="889910" cy="631880"/>
              <a:chOff x="24490" y="76564"/>
              <a:chExt cx="889909" cy="631879"/>
            </a:xfrm>
          </p:grpSpPr>
          <p:pic>
            <p:nvPicPr>
              <p:cNvPr id="238" name="DoublyResonant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r="71734"/>
              <a:stretch>
                <a:fillRect/>
              </a:stretch>
            </p:blipFill>
            <p:spPr>
              <a:xfrm>
                <a:off x="24490" y="76564"/>
                <a:ext cx="889910" cy="5935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9" name="Shape 239"/>
              <p:cNvSpPr/>
              <p:nvPr/>
            </p:nvSpPr>
            <p:spPr>
              <a:xfrm flipH="1">
                <a:off x="498783" y="361764"/>
                <a:ext cx="1" cy="346681"/>
              </a:xfrm>
              <a:prstGeom prst="line">
                <a:avLst/>
              </a:prstGeom>
              <a:noFill/>
              <a:ln w="25400" cap="flat">
                <a:solidFill>
                  <a:srgbClr val="FF40FF"/>
                </a:solidFill>
                <a:custDash>
                  <a:ds d="300000" sp="3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 fontAlgn="auto" hangingPunct="0">
                  <a:spcBef>
                    <a:spcPts val="0"/>
                  </a:spcBef>
                  <a:spcAft>
                    <a:spcPts val="0"/>
                  </a:spcAft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12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</p:grpSp>
      </p:grpSp>
      <p:sp>
        <p:nvSpPr>
          <p:cNvPr id="242" name="Shape 242"/>
          <p:cNvSpPr/>
          <p:nvPr/>
        </p:nvSpPr>
        <p:spPr>
          <a:xfrm>
            <a:off x="0" y="6632346"/>
            <a:ext cx="6764657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501968" y="1660702"/>
            <a:ext cx="86487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R="40639" defTabSz="914400">
              <a:spcBef>
                <a:spcPts val="700"/>
              </a:spcBef>
              <a:defRPr sz="30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fontAlgn="auto" hangingPunct="0">
              <a:spcAft>
                <a:spcPts val="0"/>
              </a:spcAft>
            </a:pPr>
            <a:r>
              <a:rPr kern="0">
                <a:solidFill>
                  <a:srgbClr val="000000"/>
                </a:solidFill>
              </a:rPr>
              <a:t>Verleggen van de grenzen van onze kennis</a:t>
            </a:r>
          </a:p>
        </p:txBody>
      </p:sp>
      <p:sp>
        <p:nvSpPr>
          <p:cNvPr id="244" name="Shape 244"/>
          <p:cNvSpPr/>
          <p:nvPr/>
        </p:nvSpPr>
        <p:spPr>
          <a:xfrm>
            <a:off x="7861300" y="6537325"/>
            <a:ext cx="1270000" cy="3079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fontAlgn="auto" hangingPunct="0">
              <a:spcBef>
                <a:spcPts val="0"/>
              </a:spcBef>
              <a:spcAft>
                <a:spcPts val="0"/>
              </a:spcAft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pasted-image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3155" y="109779"/>
            <a:ext cx="2377094" cy="10459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145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Flow of Data at Nikhef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5013176" cy="23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3071095"/>
            <a:ext cx="2520280" cy="176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2834"/>
            <a:ext cx="3818728" cy="2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78072"/>
            <a:ext cx="2012217" cy="199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01" y="5290146"/>
            <a:ext cx="3571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4638848"/>
            <a:ext cx="3275856" cy="22191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698171" y="1719171"/>
            <a:ext cx="6265690" cy="4400401"/>
          </a:xfrm>
          <a:custGeom>
            <a:avLst/>
            <a:gdLst>
              <a:gd name="connsiteX0" fmla="*/ 733530 w 6142358"/>
              <a:gd name="connsiteY0" fmla="*/ 628338 h 4648051"/>
              <a:gd name="connsiteX1" fmla="*/ 3938954 w 6142358"/>
              <a:gd name="connsiteY1" fmla="*/ 75679 h 4648051"/>
              <a:gd name="connsiteX2" fmla="*/ 6069205 w 6142358"/>
              <a:gd name="connsiteY2" fmla="*/ 2105446 h 4648051"/>
              <a:gd name="connsiteX3" fmla="*/ 5395965 w 6142358"/>
              <a:gd name="connsiteY3" fmla="*/ 4054826 h 4648051"/>
              <a:gd name="connsiteX4" fmla="*/ 2954216 w 6142358"/>
              <a:gd name="connsiteY4" fmla="*/ 4647679 h 4648051"/>
              <a:gd name="connsiteX5" fmla="*/ 0 w 6142358"/>
              <a:gd name="connsiteY5" fmla="*/ 4125165 h 4648051"/>
              <a:gd name="connsiteX0" fmla="*/ 733530 w 6113198"/>
              <a:gd name="connsiteY0" fmla="*/ 475641 h 4495354"/>
              <a:gd name="connsiteX1" fmla="*/ 4401178 w 6113198"/>
              <a:gd name="connsiteY1" fmla="*/ 103852 h 4495354"/>
              <a:gd name="connsiteX2" fmla="*/ 6069205 w 6113198"/>
              <a:gd name="connsiteY2" fmla="*/ 1952749 h 4495354"/>
              <a:gd name="connsiteX3" fmla="*/ 5395965 w 6113198"/>
              <a:gd name="connsiteY3" fmla="*/ 3902129 h 4495354"/>
              <a:gd name="connsiteX4" fmla="*/ 2954216 w 6113198"/>
              <a:gd name="connsiteY4" fmla="*/ 4494982 h 4495354"/>
              <a:gd name="connsiteX5" fmla="*/ 0 w 6113198"/>
              <a:gd name="connsiteY5" fmla="*/ 3972468 h 4495354"/>
              <a:gd name="connsiteX0" fmla="*/ 733530 w 6095490"/>
              <a:gd name="connsiteY0" fmla="*/ 475641 h 4504311"/>
              <a:gd name="connsiteX1" fmla="*/ 4401178 w 6095490"/>
              <a:gd name="connsiteY1" fmla="*/ 103852 h 4504311"/>
              <a:gd name="connsiteX2" fmla="*/ 6069205 w 6095490"/>
              <a:gd name="connsiteY2" fmla="*/ 1952749 h 4504311"/>
              <a:gd name="connsiteX3" fmla="*/ 5245240 w 6095490"/>
              <a:gd name="connsiteY3" fmla="*/ 3560485 h 4504311"/>
              <a:gd name="connsiteX4" fmla="*/ 2954216 w 6095490"/>
              <a:gd name="connsiteY4" fmla="*/ 4494982 h 4504311"/>
              <a:gd name="connsiteX5" fmla="*/ 0 w 6095490"/>
              <a:gd name="connsiteY5" fmla="*/ 3972468 h 4504311"/>
              <a:gd name="connsiteX0" fmla="*/ 733530 w 6507582"/>
              <a:gd name="connsiteY0" fmla="*/ 467564 h 4496234"/>
              <a:gd name="connsiteX1" fmla="*/ 4401178 w 6507582"/>
              <a:gd name="connsiteY1" fmla="*/ 95775 h 4496234"/>
              <a:gd name="connsiteX2" fmla="*/ 6491236 w 6507582"/>
              <a:gd name="connsiteY2" fmla="*/ 1834140 h 4496234"/>
              <a:gd name="connsiteX3" fmla="*/ 5245240 w 6507582"/>
              <a:gd name="connsiteY3" fmla="*/ 3552408 h 4496234"/>
              <a:gd name="connsiteX4" fmla="*/ 2954216 w 6507582"/>
              <a:gd name="connsiteY4" fmla="*/ 4486905 h 4496234"/>
              <a:gd name="connsiteX5" fmla="*/ 0 w 6507582"/>
              <a:gd name="connsiteY5" fmla="*/ 3964391 h 4496234"/>
              <a:gd name="connsiteX0" fmla="*/ 733530 w 6518330"/>
              <a:gd name="connsiteY0" fmla="*/ 467564 h 4487030"/>
              <a:gd name="connsiteX1" fmla="*/ 4401178 w 6518330"/>
              <a:gd name="connsiteY1" fmla="*/ 95775 h 4487030"/>
              <a:gd name="connsiteX2" fmla="*/ 6491236 w 6518330"/>
              <a:gd name="connsiteY2" fmla="*/ 1834140 h 4487030"/>
              <a:gd name="connsiteX3" fmla="*/ 5416062 w 6518330"/>
              <a:gd name="connsiteY3" fmla="*/ 3924197 h 4487030"/>
              <a:gd name="connsiteX4" fmla="*/ 2954216 w 6518330"/>
              <a:gd name="connsiteY4" fmla="*/ 4486905 h 4487030"/>
              <a:gd name="connsiteX5" fmla="*/ 0 w 6518330"/>
              <a:gd name="connsiteY5" fmla="*/ 3964391 h 4487030"/>
              <a:gd name="connsiteX0" fmla="*/ 733530 w 6043066"/>
              <a:gd name="connsiteY0" fmla="*/ 435416 h 4454882"/>
              <a:gd name="connsiteX1" fmla="*/ 4401178 w 6043066"/>
              <a:gd name="connsiteY1" fmla="*/ 63627 h 4454882"/>
              <a:gd name="connsiteX2" fmla="*/ 5988819 w 6043066"/>
              <a:gd name="connsiteY2" fmla="*/ 1359864 h 4454882"/>
              <a:gd name="connsiteX3" fmla="*/ 5416062 w 6043066"/>
              <a:gd name="connsiteY3" fmla="*/ 3892049 h 4454882"/>
              <a:gd name="connsiteX4" fmla="*/ 2954216 w 6043066"/>
              <a:gd name="connsiteY4" fmla="*/ 4454757 h 4454882"/>
              <a:gd name="connsiteX5" fmla="*/ 0 w 6043066"/>
              <a:gd name="connsiteY5" fmla="*/ 3932243 h 4454882"/>
              <a:gd name="connsiteX0" fmla="*/ 733530 w 6362872"/>
              <a:gd name="connsiteY0" fmla="*/ 453644 h 4473110"/>
              <a:gd name="connsiteX1" fmla="*/ 4401178 w 6362872"/>
              <a:gd name="connsiteY1" fmla="*/ 81855 h 4473110"/>
              <a:gd name="connsiteX2" fmla="*/ 6330463 w 6362872"/>
              <a:gd name="connsiteY2" fmla="*/ 1629300 h 4473110"/>
              <a:gd name="connsiteX3" fmla="*/ 5416062 w 6362872"/>
              <a:gd name="connsiteY3" fmla="*/ 3910277 h 4473110"/>
              <a:gd name="connsiteX4" fmla="*/ 2954216 w 6362872"/>
              <a:gd name="connsiteY4" fmla="*/ 4472985 h 4473110"/>
              <a:gd name="connsiteX5" fmla="*/ 0 w 6362872"/>
              <a:gd name="connsiteY5" fmla="*/ 3950471 h 4473110"/>
              <a:gd name="connsiteX0" fmla="*/ 733530 w 6370516"/>
              <a:gd name="connsiteY0" fmla="*/ 377226 h 4396692"/>
              <a:gd name="connsiteX1" fmla="*/ 4250453 w 6370516"/>
              <a:gd name="connsiteY1" fmla="*/ 105921 h 4396692"/>
              <a:gd name="connsiteX2" fmla="*/ 6330463 w 6370516"/>
              <a:gd name="connsiteY2" fmla="*/ 1552882 h 4396692"/>
              <a:gd name="connsiteX3" fmla="*/ 5416062 w 6370516"/>
              <a:gd name="connsiteY3" fmla="*/ 3833859 h 4396692"/>
              <a:gd name="connsiteX4" fmla="*/ 2954216 w 6370516"/>
              <a:gd name="connsiteY4" fmla="*/ 4396567 h 4396692"/>
              <a:gd name="connsiteX5" fmla="*/ 0 w 6370516"/>
              <a:gd name="connsiteY5" fmla="*/ 3874053 h 4396692"/>
              <a:gd name="connsiteX0" fmla="*/ 733530 w 6265690"/>
              <a:gd name="connsiteY0" fmla="*/ 380935 h 4400401"/>
              <a:gd name="connsiteX1" fmla="*/ 4250453 w 6265690"/>
              <a:gd name="connsiteY1" fmla="*/ 109630 h 4400401"/>
              <a:gd name="connsiteX2" fmla="*/ 6219931 w 6265690"/>
              <a:gd name="connsiteY2" fmla="*/ 1606832 h 4400401"/>
              <a:gd name="connsiteX3" fmla="*/ 5416062 w 6265690"/>
              <a:gd name="connsiteY3" fmla="*/ 3837568 h 4400401"/>
              <a:gd name="connsiteX4" fmla="*/ 2954216 w 6265690"/>
              <a:gd name="connsiteY4" fmla="*/ 4400276 h 4400401"/>
              <a:gd name="connsiteX5" fmla="*/ 0 w 6265690"/>
              <a:gd name="connsiteY5" fmla="*/ 3877762 h 440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690" h="4400401">
                <a:moveTo>
                  <a:pt x="733530" y="380935"/>
                </a:moveTo>
                <a:cubicBezTo>
                  <a:pt x="1891602" y="-18487"/>
                  <a:pt x="3336053" y="-94686"/>
                  <a:pt x="4250453" y="109630"/>
                </a:cubicBezTo>
                <a:cubicBezTo>
                  <a:pt x="5164853" y="313946"/>
                  <a:pt x="6025663" y="985509"/>
                  <a:pt x="6219931" y="1606832"/>
                </a:cubicBezTo>
                <a:cubicBezTo>
                  <a:pt x="6414199" y="2228155"/>
                  <a:pt x="5960348" y="3371994"/>
                  <a:pt x="5416062" y="3837568"/>
                </a:cubicBezTo>
                <a:cubicBezTo>
                  <a:pt x="4871776" y="4303142"/>
                  <a:pt x="3856893" y="4393577"/>
                  <a:pt x="2954216" y="4400276"/>
                </a:cubicBezTo>
                <a:cubicBezTo>
                  <a:pt x="2051539" y="4406975"/>
                  <a:pt x="1027444" y="4144880"/>
                  <a:pt x="0" y="3877762"/>
                </a:cubicBezTo>
              </a:path>
            </a:pathLst>
          </a:custGeom>
          <a:noFill/>
          <a:ln w="1270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528" y="3305869"/>
            <a:ext cx="2890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44 disk servers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~3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PiB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(~3000 </a:t>
            </a:r>
            <a:r>
              <a:rPr lang="en-US" sz="2000" b="1" dirty="0" err="1" smtClean="0">
                <a:solidFill>
                  <a:srgbClr val="800000"/>
                </a:solidFill>
                <a:latin typeface="+mj-lt"/>
              </a:rPr>
              <a:t>TByte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)</a:t>
            </a:r>
          </a:p>
          <a:p>
            <a:r>
              <a:rPr lang="en-US" sz="2000" b="1" dirty="0" smtClean="0">
                <a:solidFill>
                  <a:srgbClr val="800000"/>
                </a:solidFill>
                <a:latin typeface="+mj-lt"/>
              </a:rPr>
              <a:t>  2 control &amp; DB nodes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2925" y="1122435"/>
            <a:ext cx="272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10 – 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per server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6227" y="2701763"/>
            <a:ext cx="262026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240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interconnect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5831" y="5289047"/>
            <a:ext cx="219964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&gt;200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Gbps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 uplinks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03277" y="4478072"/>
            <a:ext cx="345633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Peerings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: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SURFnet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SURFsara,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Kurchatov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AMOLF, CWI,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smtClean="0">
                <a:solidFill>
                  <a:srgbClr val="800000"/>
                </a:solidFill>
                <a:latin typeface="+mj-lt"/>
              </a:rPr>
              <a:t>LHCOPN,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LHCOne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via SARA</a:t>
            </a:r>
          </a:p>
        </p:txBody>
      </p:sp>
    </p:spTree>
    <p:extLst>
      <p:ext uri="{BB962C8B-B14F-4D97-AF65-F5344CB8AC3E}">
        <p14:creationId xmlns:p14="http://schemas.microsoft.com/office/powerpoint/2010/main" val="160909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Home\davidg\Nikhef\Network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779513"/>
            <a:ext cx="8102493" cy="56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034904" y="3789040"/>
            <a:ext cx="3096344" cy="93610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9672" y="260648"/>
            <a:ext cx="6366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Nikhef Data Processing network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https://atlasphysathome.web.cern.ch/sites/atlasphysathome.web.cern.ch/files/styles/large/public/field/image/ATLAS-chrome-logo-URL-blue-wh.png?itok=lwiZqse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1132"/>
            <a:ext cx="432048" cy="2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9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LCG-CE-T1only-datapaths-glob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5055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66130"/>
          </a:xfrm>
        </p:spPr>
        <p:txBody>
          <a:bodyPr>
            <a:normAutofit/>
          </a:bodyPr>
          <a:lstStyle/>
          <a:p>
            <a:r>
              <a:rPr lang="en-US" dirty="0" smtClean="0"/>
              <a:t>Data Flows in the LHC Computing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0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GB" dirty="0" smtClean="0"/>
              <a:t>LCG “FTS” visualisation sees but part of the data</a:t>
            </a:r>
          </a:p>
          <a:p>
            <a:r>
              <a:rPr lang="en-GB" dirty="0" smtClean="0"/>
              <a:t>only shows the centrally managed data transfers</a:t>
            </a:r>
          </a:p>
          <a:p>
            <a:r>
              <a:rPr lang="en-GB" dirty="0" smtClean="0"/>
              <a:t>sees only traffic from Atlas, CMS, and </a:t>
            </a:r>
            <a:r>
              <a:rPr lang="en-GB" dirty="0" err="1" smtClean="0"/>
              <a:t>LHCb</a:t>
            </a:r>
            <a:endParaRPr lang="en-GB" dirty="0" smtClean="0"/>
          </a:p>
          <a:p>
            <a:r>
              <a:rPr lang="en-GB" dirty="0" smtClean="0"/>
              <a:t>cannot show the quality, nor bandwidth used</a:t>
            </a:r>
            <a:br>
              <a:rPr lang="en-GB" dirty="0" smtClean="0"/>
            </a:br>
            <a:endParaRPr lang="en-GB" dirty="0" smtClean="0"/>
          </a:p>
          <a:p>
            <a:pPr marL="82550" indent="0">
              <a:buNone/>
            </a:pPr>
            <a:r>
              <a:rPr lang="en-GB" dirty="0" smtClean="0"/>
              <a:t>But each of our nodes sees all </a:t>
            </a:r>
            <a:br>
              <a:rPr lang="en-GB" dirty="0" smtClean="0"/>
            </a:br>
            <a:r>
              <a:rPr lang="en-GB" dirty="0" smtClean="0"/>
              <a:t>its transfers</a:t>
            </a:r>
          </a:p>
          <a:p>
            <a:r>
              <a:rPr lang="en-GB" dirty="0" smtClean="0"/>
              <a:t>server logging is in itself data</a:t>
            </a:r>
          </a:p>
          <a:p>
            <a:r>
              <a:rPr lang="en-GB" dirty="0" smtClean="0"/>
              <a:t>we collect it all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that’s only a small subset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1954246" cy="269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2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tbn18.nikhef.nl:/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/log/</a:t>
            </a:r>
          </a:p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631M   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dpm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/log.1</a:t>
            </a:r>
          </a:p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1.1G   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dpns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/log.1</a:t>
            </a:r>
          </a:p>
          <a:p>
            <a:pPr marL="8255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639M    srmv2.2/log.1</a:t>
            </a:r>
          </a:p>
          <a:p>
            <a:pPr marL="82550" indent="0">
              <a:buNone/>
            </a:pPr>
            <a:r>
              <a:rPr lang="en-US" dirty="0" smtClean="0">
                <a:latin typeface="+mj-lt"/>
                <a:cs typeface="Courier New" panose="02070309020205020404" pitchFamily="49" charset="0"/>
              </a:rPr>
              <a:t>plus 44 disk server nodes @250 Mbyte/day</a:t>
            </a:r>
            <a:endParaRPr lang="en-US" sz="1400" dirty="0" smtClean="0">
              <a:latin typeface="+mj-lt"/>
              <a:cs typeface="Courier New" panose="02070309020205020404" pitchFamily="49" charset="0"/>
            </a:endParaRPr>
          </a:p>
          <a:p>
            <a:pPr marL="82550" indent="0">
              <a:buNone/>
            </a:pPr>
            <a:endParaRPr lang="en-US" sz="3200" dirty="0" smtClean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One day</a:t>
            </a:r>
            <a:r>
              <a:rPr lang="en-US" dirty="0" smtClean="0"/>
              <a:t> worth of logs … ~12GB/day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712968" cy="154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5445224"/>
            <a:ext cx="504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then our storage manager is still ‘decent’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6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992888" cy="59764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6488668"/>
            <a:ext cx="548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Slide by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2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920880" cy="60911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6488668"/>
            <a:ext cx="548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Slide by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1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35896" y="6488668"/>
            <a:ext cx="548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Slide by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7"/>
            <a:ext cx="8064896" cy="6153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6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of log data is typical ‘big data’ problem</a:t>
            </a:r>
            <a:endParaRPr lang="en-US" dirty="0"/>
          </a:p>
          <a:p>
            <a:pPr lvl="1"/>
            <a:r>
              <a:rPr lang="en-US" dirty="0" smtClean="0"/>
              <a:t>CERN tried Hadoop (‘map-reduce’)</a:t>
            </a:r>
          </a:p>
          <a:p>
            <a:pPr lvl="1"/>
            <a:r>
              <a:rPr lang="en-US" dirty="0" smtClean="0"/>
              <a:t>RAL went with … ELK*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For logs specifically, it’s mostly efficient search</a:t>
            </a:r>
          </a:p>
          <a:p>
            <a:pPr lvl="1"/>
            <a:r>
              <a:rPr lang="en-US" dirty="0" err="1" smtClean="0"/>
              <a:t>ElasticSearch</a:t>
            </a:r>
            <a:r>
              <a:rPr lang="en-US" dirty="0" smtClean="0"/>
              <a:t> (</a:t>
            </a:r>
            <a:r>
              <a:rPr lang="en-US" dirty="0" smtClean="0">
                <a:hlinkClick r:id="rId2"/>
              </a:rPr>
              <a:t>www.elastic.co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LogStash</a:t>
            </a:r>
            <a:r>
              <a:rPr lang="en-US" dirty="0" smtClean="0"/>
              <a:t> (collect and parse logs, import to ES)</a:t>
            </a:r>
          </a:p>
          <a:p>
            <a:pPr lvl="1"/>
            <a:r>
              <a:rPr lang="en-US" dirty="0" err="1" smtClean="0"/>
              <a:t>Kibana</a:t>
            </a:r>
            <a:r>
              <a:rPr lang="en-US" dirty="0" smtClean="0"/>
              <a:t> – analysis based on Apache </a:t>
            </a:r>
            <a:r>
              <a:rPr lang="en-US" dirty="0" err="1" smtClean="0"/>
              <a:t>Lucene</a:t>
            </a:r>
            <a:r>
              <a:rPr lang="en-US" dirty="0" smtClean="0"/>
              <a:t> + graphing</a:t>
            </a:r>
          </a:p>
          <a:p>
            <a:endParaRPr lang="en-US" dirty="0"/>
          </a:p>
          <a:p>
            <a:r>
              <a:rPr lang="en-US" dirty="0" smtClean="0"/>
              <a:t>Integrated into a single ‘stack’: ELK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Analytics for log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2196" y="6546830"/>
            <a:ext cx="789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 *Appleyard et al., http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://pos.sissa.it/archive/conferences/239/027/ISGC2015_027.pdf</a:t>
            </a:r>
          </a:p>
        </p:txBody>
      </p:sp>
    </p:spTree>
    <p:extLst>
      <p:ext uri="{BB962C8B-B14F-4D97-AF65-F5344CB8AC3E}">
        <p14:creationId xmlns:p14="http://schemas.microsoft.com/office/powerpoint/2010/main" val="77732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LogStash</a:t>
            </a:r>
            <a:endParaRPr lang="en-US" dirty="0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412776"/>
            <a:ext cx="4783249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2492896"/>
            <a:ext cx="34951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Data arrives in format A…</a:t>
            </a:r>
          </a:p>
          <a:p>
            <a:r>
              <a:rPr lang="en-US" sz="2400" dirty="0">
                <a:latin typeface="+mj-lt"/>
              </a:rPr>
              <a:t>…process B occurs…</a:t>
            </a:r>
          </a:p>
          <a:p>
            <a:r>
              <a:rPr lang="en-US" sz="2400" dirty="0">
                <a:latin typeface="+mj-lt"/>
              </a:rPr>
              <a:t>…data out in format </a:t>
            </a:r>
            <a:r>
              <a:rPr lang="en-US" sz="2400" dirty="0" smtClean="0">
                <a:latin typeface="+mj-lt"/>
              </a:rPr>
              <a:t>C</a:t>
            </a:r>
            <a:endParaRPr lang="en-US" sz="2400" dirty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r>
              <a:rPr lang="en-US" sz="2400" i="1" dirty="0" smtClean="0">
                <a:latin typeface="+mj-lt"/>
              </a:rPr>
              <a:t>e.g. convert syslog into </a:t>
            </a:r>
            <a:r>
              <a:rPr lang="en-US" sz="2400" i="1" dirty="0" err="1" smtClean="0">
                <a:latin typeface="+mj-lt"/>
              </a:rPr>
              <a:t>json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79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57200" y="6605984"/>
            <a:ext cx="21463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40" marR="40640" defTabSz="914400">
              <a:buClr>
                <a:srgbClr val="9B9B9B"/>
              </a:buClr>
              <a:buFont typeface="Helvetica"/>
              <a:defRPr sz="11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/>
              <a:t>Haarlemse Chemische Kring</a:t>
            </a:r>
          </a:p>
        </p:txBody>
      </p:sp>
      <p:pic>
        <p:nvPicPr>
          <p:cNvPr id="250" name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0"/>
            <a:ext cx="94932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3852862" y="5489575"/>
            <a:ext cx="590551" cy="1588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50800" tIns="50800" rIns="50800" bIns="50800" anchor="ctr"/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2" name="Shape 252"/>
          <p:cNvSpPr/>
          <p:nvPr/>
        </p:nvSpPr>
        <p:spPr>
          <a:xfrm flipH="1">
            <a:off x="6791196" y="4721649"/>
            <a:ext cx="632740" cy="303255"/>
          </a:xfrm>
          <a:prstGeom prst="line">
            <a:avLst/>
          </a:prstGeom>
          <a:ln w="38100">
            <a:solidFill>
              <a:srgbClr val="FFFB00"/>
            </a:solidFill>
            <a:tailEnd type="triangle"/>
          </a:ln>
        </p:spPr>
        <p:txBody>
          <a:bodyPr lIns="50800" tIns="50800" rIns="50800" bIns="50800" anchor="ctr"/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6569075" y="5140325"/>
            <a:ext cx="1065855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40" marR="40640" defTabSz="914400">
              <a:buClr>
                <a:srgbClr val="FFFB00"/>
              </a:buClr>
              <a:buFont typeface="Times New Roman"/>
              <a:defRPr sz="2200" b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ern="0"/>
              <a:t>protons</a:t>
            </a:r>
          </a:p>
        </p:txBody>
      </p:sp>
      <p:sp>
        <p:nvSpPr>
          <p:cNvPr id="254" name="Shape 254"/>
          <p:cNvSpPr/>
          <p:nvPr/>
        </p:nvSpPr>
        <p:spPr>
          <a:xfrm>
            <a:off x="3657600" y="2405062"/>
            <a:ext cx="228600" cy="22860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 marL="40640" marR="40640" algn="ctr" fontAlgn="auto" hangingPunct="0">
              <a:spcBef>
                <a:spcPts val="0"/>
              </a:spcBef>
              <a:spcAft>
                <a:spcPts val="0"/>
              </a:spcAft>
              <a:defRPr sz="3000"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defRPr>
            </a:pPr>
            <a:endParaRPr sz="30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MaiandraGD-Regular"/>
              <a:ea typeface="MaiandraGD-Regular"/>
              <a:cs typeface="MaiandraGD-Regular"/>
              <a:sym typeface="MaiandraGD-Regular"/>
            </a:endParaRPr>
          </a:p>
        </p:txBody>
      </p:sp>
      <p:pic>
        <p:nvPicPr>
          <p:cNvPr id="255" name="cms-logo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800" y="2024062"/>
            <a:ext cx="762000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lhcb-logo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9876" y="2959989"/>
            <a:ext cx="1792555" cy="12350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Group 260"/>
          <p:cNvGrpSpPr/>
          <p:nvPr/>
        </p:nvGrpSpPr>
        <p:grpSpPr>
          <a:xfrm>
            <a:off x="5334000" y="4691062"/>
            <a:ext cx="812561" cy="1235299"/>
            <a:chOff x="0" y="0"/>
            <a:chExt cx="812560" cy="1235297"/>
          </a:xfrm>
        </p:grpSpPr>
        <p:sp>
          <p:nvSpPr>
            <p:cNvPr id="257" name="Shape 257"/>
            <p:cNvSpPr/>
            <p:nvPr/>
          </p:nvSpPr>
          <p:spPr>
            <a:xfrm>
              <a:off x="0" y="0"/>
              <a:ext cx="762000" cy="1219200"/>
            </a:xfrm>
            <a:prstGeom prst="rect">
              <a:avLst/>
            </a:prstGeom>
            <a:solidFill>
              <a:srgbClr val="FFFD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algn="ctr" fontAlgn="auto" hangingPunct="0">
                <a:spcBef>
                  <a:spcPts val="0"/>
                </a:spcBef>
                <a:spcAft>
                  <a:spcPts val="0"/>
                </a:spcAft>
                <a:defRPr sz="30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pPr>
              <a:endParaRPr sz="30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iandraGD-Regular"/>
                <a:ea typeface="MaiandraGD-Regular"/>
                <a:cs typeface="MaiandraGD-Regular"/>
                <a:sym typeface="MaiandraGD-Regular"/>
              </a:endParaRPr>
            </a:p>
          </p:txBody>
        </p:sp>
        <p:pic>
          <p:nvPicPr>
            <p:cNvPr id="258" name="atlas-logo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6200"/>
              <a:ext cx="735013" cy="1133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 rot="16260000">
              <a:off x="53202" y="483093"/>
              <a:ext cx="115570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40" marR="40640" defTabSz="914400">
                <a:spcBef>
                  <a:spcPts val="1100"/>
                </a:spcBef>
                <a:buClr>
                  <a:srgbClr val="000000"/>
                </a:buClr>
                <a:buFont typeface="Helvetica"/>
                <a:defRPr sz="1600">
                  <a:uFill>
                    <a:solidFill>
                      <a:srgbClr val="000000"/>
                    </a:solidFill>
                  </a:uFill>
                  <a:latin typeface="MaiandraGD-Regular"/>
                  <a:ea typeface="MaiandraGD-Regular"/>
                  <a:cs typeface="MaiandraGD-Regular"/>
                  <a:sym typeface="MaiandraGD-Regular"/>
                </a:defRPr>
              </a:lvl1pPr>
            </a:lstStyle>
            <a:p>
              <a:pPr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</a:rPr>
                <a:t>Atlas</a:t>
              </a:r>
            </a:p>
          </p:txBody>
        </p:sp>
      </p:grpSp>
      <p:pic>
        <p:nvPicPr>
          <p:cNvPr id="261" name="alice-logo.png"/>
          <p:cNvPicPr>
            <a:picLocks/>
          </p:cNvPicPr>
          <p:nvPr/>
        </p:nvPicPr>
        <p:blipFill>
          <a:blip r:embed="rId6">
            <a:extLst/>
          </a:blip>
          <a:srcRect t="1533" b="9"/>
          <a:stretch>
            <a:fillRect/>
          </a:stretch>
        </p:blipFill>
        <p:spPr>
          <a:xfrm>
            <a:off x="948257" y="3999407"/>
            <a:ext cx="1658541" cy="1732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33" y="0"/>
                </a:moveTo>
                <a:lnTo>
                  <a:pt x="3117" y="3137"/>
                </a:lnTo>
                <a:lnTo>
                  <a:pt x="0" y="6273"/>
                </a:lnTo>
                <a:lnTo>
                  <a:pt x="0" y="13937"/>
                </a:lnTo>
                <a:lnTo>
                  <a:pt x="0" y="21600"/>
                </a:lnTo>
                <a:lnTo>
                  <a:pt x="10803" y="21600"/>
                </a:lnTo>
                <a:lnTo>
                  <a:pt x="21600" y="21600"/>
                </a:lnTo>
                <a:lnTo>
                  <a:pt x="21600" y="14026"/>
                </a:lnTo>
                <a:lnTo>
                  <a:pt x="21600" y="6451"/>
                </a:lnTo>
                <a:lnTo>
                  <a:pt x="18401" y="3226"/>
                </a:lnTo>
                <a:lnTo>
                  <a:pt x="15206" y="0"/>
                </a:lnTo>
                <a:lnTo>
                  <a:pt x="10720" y="0"/>
                </a:lnTo>
                <a:lnTo>
                  <a:pt x="623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CMS.png"/>
          <p:cNvPicPr>
            <a:picLocks/>
          </p:cNvPicPr>
          <p:nvPr/>
        </p:nvPicPr>
        <p:blipFill>
          <a:blip r:embed="rId7">
            <a:extLst/>
          </a:blip>
          <a:srcRect l="16738" t="7399" r="14320" b="13889"/>
          <a:stretch>
            <a:fillRect/>
          </a:stretch>
        </p:blipFill>
        <p:spPr>
          <a:xfrm>
            <a:off x="2870200" y="774700"/>
            <a:ext cx="3111500" cy="2247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extrusionOk="0">
                <a:moveTo>
                  <a:pt x="0" y="0"/>
                </a:moveTo>
                <a:lnTo>
                  <a:pt x="0" y="5525"/>
                </a:lnTo>
                <a:cubicBezTo>
                  <a:pt x="31" y="5504"/>
                  <a:pt x="62" y="5479"/>
                  <a:pt x="116" y="5479"/>
                </a:cubicBezTo>
                <a:cubicBezTo>
                  <a:pt x="280" y="5479"/>
                  <a:pt x="325" y="5427"/>
                  <a:pt x="237" y="5338"/>
                </a:cubicBezTo>
                <a:cubicBezTo>
                  <a:pt x="200" y="5301"/>
                  <a:pt x="179" y="5243"/>
                  <a:pt x="193" y="5212"/>
                </a:cubicBezTo>
                <a:cubicBezTo>
                  <a:pt x="229" y="5132"/>
                  <a:pt x="748" y="5073"/>
                  <a:pt x="837" y="5140"/>
                </a:cubicBezTo>
                <a:cubicBezTo>
                  <a:pt x="888" y="5177"/>
                  <a:pt x="920" y="5178"/>
                  <a:pt x="939" y="5136"/>
                </a:cubicBezTo>
                <a:cubicBezTo>
                  <a:pt x="955" y="5101"/>
                  <a:pt x="1017" y="5087"/>
                  <a:pt x="1082" y="5105"/>
                </a:cubicBezTo>
                <a:cubicBezTo>
                  <a:pt x="1150" y="5124"/>
                  <a:pt x="1209" y="5109"/>
                  <a:pt x="1226" y="5071"/>
                </a:cubicBezTo>
                <a:cubicBezTo>
                  <a:pt x="1242" y="5035"/>
                  <a:pt x="1255" y="4702"/>
                  <a:pt x="1253" y="4335"/>
                </a:cubicBezTo>
                <a:cubicBezTo>
                  <a:pt x="1251" y="3703"/>
                  <a:pt x="1281" y="3531"/>
                  <a:pt x="1369" y="3653"/>
                </a:cubicBezTo>
                <a:cubicBezTo>
                  <a:pt x="1388" y="3679"/>
                  <a:pt x="1442" y="3921"/>
                  <a:pt x="1504" y="4209"/>
                </a:cubicBezTo>
                <a:cubicBezTo>
                  <a:pt x="1501" y="4170"/>
                  <a:pt x="1503" y="4136"/>
                  <a:pt x="1509" y="4122"/>
                </a:cubicBezTo>
                <a:cubicBezTo>
                  <a:pt x="1528" y="4081"/>
                  <a:pt x="1561" y="4094"/>
                  <a:pt x="1614" y="4160"/>
                </a:cubicBezTo>
                <a:cubicBezTo>
                  <a:pt x="1658" y="4214"/>
                  <a:pt x="1751" y="4261"/>
                  <a:pt x="1823" y="4263"/>
                </a:cubicBezTo>
                <a:lnTo>
                  <a:pt x="1956" y="4263"/>
                </a:lnTo>
                <a:lnTo>
                  <a:pt x="1969" y="4659"/>
                </a:lnTo>
                <a:cubicBezTo>
                  <a:pt x="1983" y="5083"/>
                  <a:pt x="2008" y="5136"/>
                  <a:pt x="2201" y="5136"/>
                </a:cubicBezTo>
                <a:cubicBezTo>
                  <a:pt x="2399" y="5136"/>
                  <a:pt x="2507" y="5079"/>
                  <a:pt x="2507" y="4968"/>
                </a:cubicBezTo>
                <a:cubicBezTo>
                  <a:pt x="2507" y="4911"/>
                  <a:pt x="2525" y="4850"/>
                  <a:pt x="2548" y="4831"/>
                </a:cubicBezTo>
                <a:cubicBezTo>
                  <a:pt x="2575" y="4807"/>
                  <a:pt x="2575" y="4757"/>
                  <a:pt x="2548" y="4686"/>
                </a:cubicBezTo>
                <a:cubicBezTo>
                  <a:pt x="2493" y="4545"/>
                  <a:pt x="2494" y="4311"/>
                  <a:pt x="2551" y="4263"/>
                </a:cubicBezTo>
                <a:cubicBezTo>
                  <a:pt x="2583" y="4235"/>
                  <a:pt x="2588" y="3976"/>
                  <a:pt x="2567" y="3382"/>
                </a:cubicBezTo>
                <a:cubicBezTo>
                  <a:pt x="2545" y="2747"/>
                  <a:pt x="2551" y="2523"/>
                  <a:pt x="2589" y="2459"/>
                </a:cubicBezTo>
                <a:cubicBezTo>
                  <a:pt x="2626" y="2398"/>
                  <a:pt x="2626" y="2352"/>
                  <a:pt x="2595" y="2299"/>
                </a:cubicBezTo>
                <a:cubicBezTo>
                  <a:pt x="2569" y="2256"/>
                  <a:pt x="2544" y="1884"/>
                  <a:pt x="2537" y="1410"/>
                </a:cubicBezTo>
                <a:cubicBezTo>
                  <a:pt x="2526" y="662"/>
                  <a:pt x="2532" y="594"/>
                  <a:pt x="2600" y="575"/>
                </a:cubicBezTo>
                <a:cubicBezTo>
                  <a:pt x="2641" y="564"/>
                  <a:pt x="2705" y="575"/>
                  <a:pt x="2743" y="598"/>
                </a:cubicBezTo>
                <a:cubicBezTo>
                  <a:pt x="2781" y="621"/>
                  <a:pt x="2831" y="634"/>
                  <a:pt x="2854" y="625"/>
                </a:cubicBezTo>
                <a:cubicBezTo>
                  <a:pt x="2975" y="578"/>
                  <a:pt x="4298" y="571"/>
                  <a:pt x="4319" y="617"/>
                </a:cubicBezTo>
                <a:cubicBezTo>
                  <a:pt x="4376" y="745"/>
                  <a:pt x="4114" y="819"/>
                  <a:pt x="3352" y="888"/>
                </a:cubicBezTo>
                <a:lnTo>
                  <a:pt x="3077" y="915"/>
                </a:lnTo>
                <a:lnTo>
                  <a:pt x="3071" y="1292"/>
                </a:lnTo>
                <a:cubicBezTo>
                  <a:pt x="3068" y="1499"/>
                  <a:pt x="3065" y="1755"/>
                  <a:pt x="3068" y="1864"/>
                </a:cubicBezTo>
                <a:cubicBezTo>
                  <a:pt x="3078" y="2199"/>
                  <a:pt x="3075" y="3853"/>
                  <a:pt x="3063" y="4144"/>
                </a:cubicBezTo>
                <a:cubicBezTo>
                  <a:pt x="3056" y="4322"/>
                  <a:pt x="3075" y="4489"/>
                  <a:pt x="3121" y="4613"/>
                </a:cubicBezTo>
                <a:cubicBezTo>
                  <a:pt x="3170" y="4746"/>
                  <a:pt x="3183" y="4856"/>
                  <a:pt x="3162" y="4960"/>
                </a:cubicBezTo>
                <a:cubicBezTo>
                  <a:pt x="3145" y="5044"/>
                  <a:pt x="3145" y="5184"/>
                  <a:pt x="3162" y="5273"/>
                </a:cubicBezTo>
                <a:cubicBezTo>
                  <a:pt x="3189" y="5408"/>
                  <a:pt x="3176" y="5457"/>
                  <a:pt x="3079" y="5582"/>
                </a:cubicBezTo>
                <a:cubicBezTo>
                  <a:pt x="3004" y="5680"/>
                  <a:pt x="2970" y="5775"/>
                  <a:pt x="2980" y="5856"/>
                </a:cubicBezTo>
                <a:cubicBezTo>
                  <a:pt x="2998" y="6001"/>
                  <a:pt x="2954" y="6054"/>
                  <a:pt x="2876" y="5986"/>
                </a:cubicBezTo>
                <a:cubicBezTo>
                  <a:pt x="2845" y="5960"/>
                  <a:pt x="2793" y="5955"/>
                  <a:pt x="2763" y="5971"/>
                </a:cubicBezTo>
                <a:cubicBezTo>
                  <a:pt x="2732" y="5987"/>
                  <a:pt x="2686" y="5972"/>
                  <a:pt x="2658" y="5940"/>
                </a:cubicBezTo>
                <a:cubicBezTo>
                  <a:pt x="2630" y="5909"/>
                  <a:pt x="2544" y="5881"/>
                  <a:pt x="2465" y="5879"/>
                </a:cubicBezTo>
                <a:cubicBezTo>
                  <a:pt x="2009" y="5869"/>
                  <a:pt x="1834" y="5842"/>
                  <a:pt x="1829" y="5776"/>
                </a:cubicBezTo>
                <a:cubicBezTo>
                  <a:pt x="1826" y="5738"/>
                  <a:pt x="1818" y="5693"/>
                  <a:pt x="1812" y="5677"/>
                </a:cubicBezTo>
                <a:cubicBezTo>
                  <a:pt x="1807" y="5662"/>
                  <a:pt x="1800" y="5628"/>
                  <a:pt x="1796" y="5605"/>
                </a:cubicBezTo>
                <a:cubicBezTo>
                  <a:pt x="1792" y="5582"/>
                  <a:pt x="1749" y="5388"/>
                  <a:pt x="1699" y="5174"/>
                </a:cubicBezTo>
                <a:cubicBezTo>
                  <a:pt x="1676" y="5073"/>
                  <a:pt x="1657" y="4981"/>
                  <a:pt x="1644" y="4907"/>
                </a:cubicBezTo>
                <a:cubicBezTo>
                  <a:pt x="1729" y="5343"/>
                  <a:pt x="1801" y="5743"/>
                  <a:pt x="1788" y="5773"/>
                </a:cubicBezTo>
                <a:cubicBezTo>
                  <a:pt x="1770" y="5812"/>
                  <a:pt x="1637" y="5823"/>
                  <a:pt x="1399" y="5799"/>
                </a:cubicBezTo>
                <a:cubicBezTo>
                  <a:pt x="816" y="5742"/>
                  <a:pt x="526" y="5913"/>
                  <a:pt x="609" y="6272"/>
                </a:cubicBezTo>
                <a:cubicBezTo>
                  <a:pt x="621" y="6328"/>
                  <a:pt x="615" y="6386"/>
                  <a:pt x="592" y="6406"/>
                </a:cubicBezTo>
                <a:cubicBezTo>
                  <a:pt x="528" y="6461"/>
                  <a:pt x="588" y="6597"/>
                  <a:pt x="664" y="6570"/>
                </a:cubicBezTo>
                <a:cubicBezTo>
                  <a:pt x="746" y="6540"/>
                  <a:pt x="877" y="6662"/>
                  <a:pt x="890" y="6779"/>
                </a:cubicBezTo>
                <a:cubicBezTo>
                  <a:pt x="895" y="6825"/>
                  <a:pt x="913" y="6895"/>
                  <a:pt x="931" y="6936"/>
                </a:cubicBezTo>
                <a:cubicBezTo>
                  <a:pt x="992" y="7071"/>
                  <a:pt x="878" y="7170"/>
                  <a:pt x="678" y="7157"/>
                </a:cubicBezTo>
                <a:lnTo>
                  <a:pt x="488" y="7145"/>
                </a:lnTo>
                <a:lnTo>
                  <a:pt x="488" y="7595"/>
                </a:lnTo>
                <a:cubicBezTo>
                  <a:pt x="487" y="7844"/>
                  <a:pt x="499" y="8083"/>
                  <a:pt x="510" y="8125"/>
                </a:cubicBezTo>
                <a:cubicBezTo>
                  <a:pt x="536" y="8227"/>
                  <a:pt x="482" y="8243"/>
                  <a:pt x="284" y="8186"/>
                </a:cubicBezTo>
                <a:cubicBezTo>
                  <a:pt x="212" y="8166"/>
                  <a:pt x="97" y="8155"/>
                  <a:pt x="0" y="8148"/>
                </a:cubicBezTo>
                <a:lnTo>
                  <a:pt x="0" y="8182"/>
                </a:lnTo>
                <a:cubicBezTo>
                  <a:pt x="34" y="8187"/>
                  <a:pt x="53" y="8188"/>
                  <a:pt x="99" y="8198"/>
                </a:cubicBezTo>
                <a:cubicBezTo>
                  <a:pt x="486" y="8277"/>
                  <a:pt x="485" y="8273"/>
                  <a:pt x="388" y="8461"/>
                </a:cubicBezTo>
                <a:cubicBezTo>
                  <a:pt x="343" y="8550"/>
                  <a:pt x="316" y="8639"/>
                  <a:pt x="328" y="8655"/>
                </a:cubicBezTo>
                <a:cubicBezTo>
                  <a:pt x="340" y="8672"/>
                  <a:pt x="313" y="8787"/>
                  <a:pt x="267" y="8911"/>
                </a:cubicBezTo>
                <a:cubicBezTo>
                  <a:pt x="237" y="8993"/>
                  <a:pt x="228" y="9029"/>
                  <a:pt x="220" y="9067"/>
                </a:cubicBezTo>
                <a:cubicBezTo>
                  <a:pt x="227" y="9072"/>
                  <a:pt x="235" y="9076"/>
                  <a:pt x="240" y="9086"/>
                </a:cubicBezTo>
                <a:cubicBezTo>
                  <a:pt x="253" y="9116"/>
                  <a:pt x="247" y="9156"/>
                  <a:pt x="226" y="9174"/>
                </a:cubicBezTo>
                <a:cubicBezTo>
                  <a:pt x="225" y="9175"/>
                  <a:pt x="224" y="9173"/>
                  <a:pt x="223" y="9174"/>
                </a:cubicBezTo>
                <a:cubicBezTo>
                  <a:pt x="232" y="9189"/>
                  <a:pt x="243" y="9207"/>
                  <a:pt x="259" y="9227"/>
                </a:cubicBezTo>
                <a:cubicBezTo>
                  <a:pt x="299" y="9278"/>
                  <a:pt x="368" y="9319"/>
                  <a:pt x="413" y="9319"/>
                </a:cubicBezTo>
                <a:cubicBezTo>
                  <a:pt x="523" y="9319"/>
                  <a:pt x="556" y="9376"/>
                  <a:pt x="501" y="9468"/>
                </a:cubicBezTo>
                <a:cubicBezTo>
                  <a:pt x="476" y="9509"/>
                  <a:pt x="471" y="9544"/>
                  <a:pt x="488" y="9544"/>
                </a:cubicBezTo>
                <a:cubicBezTo>
                  <a:pt x="504" y="9544"/>
                  <a:pt x="496" y="9581"/>
                  <a:pt x="468" y="9628"/>
                </a:cubicBezTo>
                <a:cubicBezTo>
                  <a:pt x="437" y="9680"/>
                  <a:pt x="346" y="9712"/>
                  <a:pt x="231" y="9712"/>
                </a:cubicBezTo>
                <a:cubicBezTo>
                  <a:pt x="129" y="9712"/>
                  <a:pt x="57" y="9729"/>
                  <a:pt x="72" y="9750"/>
                </a:cubicBezTo>
                <a:cubicBezTo>
                  <a:pt x="86" y="9770"/>
                  <a:pt x="81" y="9818"/>
                  <a:pt x="58" y="9856"/>
                </a:cubicBezTo>
                <a:cubicBezTo>
                  <a:pt x="23" y="9915"/>
                  <a:pt x="13" y="9984"/>
                  <a:pt x="0" y="10051"/>
                </a:cubicBezTo>
                <a:lnTo>
                  <a:pt x="0" y="10284"/>
                </a:lnTo>
                <a:cubicBezTo>
                  <a:pt x="10" y="10348"/>
                  <a:pt x="12" y="10412"/>
                  <a:pt x="39" y="10478"/>
                </a:cubicBezTo>
                <a:cubicBezTo>
                  <a:pt x="123" y="10686"/>
                  <a:pt x="144" y="10704"/>
                  <a:pt x="388" y="10764"/>
                </a:cubicBezTo>
                <a:cubicBezTo>
                  <a:pt x="532" y="10799"/>
                  <a:pt x="769" y="10841"/>
                  <a:pt x="914" y="10859"/>
                </a:cubicBezTo>
                <a:cubicBezTo>
                  <a:pt x="2083" y="11003"/>
                  <a:pt x="2243" y="11046"/>
                  <a:pt x="2289" y="11210"/>
                </a:cubicBezTo>
                <a:cubicBezTo>
                  <a:pt x="2302" y="11258"/>
                  <a:pt x="2281" y="11345"/>
                  <a:pt x="2242" y="11405"/>
                </a:cubicBezTo>
                <a:cubicBezTo>
                  <a:pt x="2198" y="11472"/>
                  <a:pt x="2178" y="11569"/>
                  <a:pt x="2190" y="11656"/>
                </a:cubicBezTo>
                <a:cubicBezTo>
                  <a:pt x="2203" y="11749"/>
                  <a:pt x="2181" y="11831"/>
                  <a:pt x="2132" y="11893"/>
                </a:cubicBezTo>
                <a:cubicBezTo>
                  <a:pt x="2090" y="11945"/>
                  <a:pt x="2058" y="12015"/>
                  <a:pt x="2058" y="12049"/>
                </a:cubicBezTo>
                <a:cubicBezTo>
                  <a:pt x="2057" y="12083"/>
                  <a:pt x="2021" y="12177"/>
                  <a:pt x="1978" y="12255"/>
                </a:cubicBezTo>
                <a:cubicBezTo>
                  <a:pt x="1877" y="12436"/>
                  <a:pt x="1845" y="12339"/>
                  <a:pt x="1862" y="11908"/>
                </a:cubicBezTo>
                <a:lnTo>
                  <a:pt x="1876" y="11599"/>
                </a:lnTo>
                <a:lnTo>
                  <a:pt x="1391" y="11588"/>
                </a:lnTo>
                <a:cubicBezTo>
                  <a:pt x="920" y="11576"/>
                  <a:pt x="814" y="11555"/>
                  <a:pt x="851" y="11473"/>
                </a:cubicBezTo>
                <a:cubicBezTo>
                  <a:pt x="879" y="11412"/>
                  <a:pt x="497" y="11454"/>
                  <a:pt x="402" y="11523"/>
                </a:cubicBezTo>
                <a:cubicBezTo>
                  <a:pt x="356" y="11556"/>
                  <a:pt x="237" y="11575"/>
                  <a:pt x="138" y="11565"/>
                </a:cubicBezTo>
                <a:cubicBezTo>
                  <a:pt x="69" y="11558"/>
                  <a:pt x="28" y="11551"/>
                  <a:pt x="0" y="11534"/>
                </a:cubicBezTo>
                <a:lnTo>
                  <a:pt x="0" y="15923"/>
                </a:lnTo>
                <a:cubicBezTo>
                  <a:pt x="188" y="15920"/>
                  <a:pt x="460" y="15923"/>
                  <a:pt x="523" y="15908"/>
                </a:cubicBezTo>
                <a:cubicBezTo>
                  <a:pt x="560" y="15899"/>
                  <a:pt x="581" y="15887"/>
                  <a:pt x="587" y="15874"/>
                </a:cubicBezTo>
                <a:cubicBezTo>
                  <a:pt x="604" y="15835"/>
                  <a:pt x="609" y="15657"/>
                  <a:pt x="598" y="15481"/>
                </a:cubicBezTo>
                <a:cubicBezTo>
                  <a:pt x="560" y="14882"/>
                  <a:pt x="567" y="14292"/>
                  <a:pt x="614" y="14226"/>
                </a:cubicBezTo>
                <a:cubicBezTo>
                  <a:pt x="646" y="14183"/>
                  <a:pt x="770" y="14158"/>
                  <a:pt x="898" y="14146"/>
                </a:cubicBezTo>
                <a:cubicBezTo>
                  <a:pt x="904" y="14146"/>
                  <a:pt x="911" y="14143"/>
                  <a:pt x="917" y="14142"/>
                </a:cubicBezTo>
                <a:cubicBezTo>
                  <a:pt x="925" y="14142"/>
                  <a:pt x="923" y="14139"/>
                  <a:pt x="931" y="14139"/>
                </a:cubicBezTo>
                <a:cubicBezTo>
                  <a:pt x="1061" y="14126"/>
                  <a:pt x="1178" y="14110"/>
                  <a:pt x="1184" y="14100"/>
                </a:cubicBezTo>
                <a:cubicBezTo>
                  <a:pt x="1191" y="14091"/>
                  <a:pt x="1204" y="13716"/>
                  <a:pt x="1212" y="13265"/>
                </a:cubicBezTo>
                <a:cubicBezTo>
                  <a:pt x="1220" y="12815"/>
                  <a:pt x="1238" y="12419"/>
                  <a:pt x="1253" y="12385"/>
                </a:cubicBezTo>
                <a:cubicBezTo>
                  <a:pt x="1267" y="12354"/>
                  <a:pt x="1436" y="12331"/>
                  <a:pt x="1598" y="12327"/>
                </a:cubicBezTo>
                <a:cubicBezTo>
                  <a:pt x="1759" y="12323"/>
                  <a:pt x="1914" y="12336"/>
                  <a:pt x="1906" y="12365"/>
                </a:cubicBezTo>
                <a:cubicBezTo>
                  <a:pt x="1902" y="12381"/>
                  <a:pt x="1887" y="12444"/>
                  <a:pt x="1873" y="12507"/>
                </a:cubicBezTo>
                <a:cubicBezTo>
                  <a:pt x="1859" y="12569"/>
                  <a:pt x="1816" y="12722"/>
                  <a:pt x="1774" y="12846"/>
                </a:cubicBezTo>
                <a:cubicBezTo>
                  <a:pt x="1674" y="13140"/>
                  <a:pt x="1370" y="14053"/>
                  <a:pt x="1226" y="14489"/>
                </a:cubicBezTo>
                <a:lnTo>
                  <a:pt x="1110" y="14833"/>
                </a:lnTo>
                <a:lnTo>
                  <a:pt x="1195" y="15061"/>
                </a:lnTo>
                <a:cubicBezTo>
                  <a:pt x="1204" y="15085"/>
                  <a:pt x="1213" y="15100"/>
                  <a:pt x="1223" y="15122"/>
                </a:cubicBezTo>
                <a:cubicBezTo>
                  <a:pt x="1270" y="15207"/>
                  <a:pt x="1325" y="15301"/>
                  <a:pt x="1350" y="15321"/>
                </a:cubicBezTo>
                <a:cubicBezTo>
                  <a:pt x="1358" y="15327"/>
                  <a:pt x="1363" y="15339"/>
                  <a:pt x="1369" y="15351"/>
                </a:cubicBezTo>
                <a:cubicBezTo>
                  <a:pt x="1372" y="15356"/>
                  <a:pt x="1375" y="15357"/>
                  <a:pt x="1377" y="15363"/>
                </a:cubicBezTo>
                <a:cubicBezTo>
                  <a:pt x="1377" y="15363"/>
                  <a:pt x="1377" y="15366"/>
                  <a:pt x="1377" y="15366"/>
                </a:cubicBezTo>
                <a:cubicBezTo>
                  <a:pt x="1385" y="15386"/>
                  <a:pt x="1390" y="15416"/>
                  <a:pt x="1394" y="15454"/>
                </a:cubicBezTo>
                <a:cubicBezTo>
                  <a:pt x="1402" y="15529"/>
                  <a:pt x="1404" y="15642"/>
                  <a:pt x="1402" y="15824"/>
                </a:cubicBezTo>
                <a:cubicBezTo>
                  <a:pt x="1402" y="15826"/>
                  <a:pt x="1402" y="15825"/>
                  <a:pt x="1402" y="15828"/>
                </a:cubicBezTo>
                <a:cubicBezTo>
                  <a:pt x="1399" y="16082"/>
                  <a:pt x="1402" y="16326"/>
                  <a:pt x="1410" y="16373"/>
                </a:cubicBezTo>
                <a:cubicBezTo>
                  <a:pt x="1421" y="16438"/>
                  <a:pt x="1393" y="16454"/>
                  <a:pt x="1284" y="16442"/>
                </a:cubicBezTo>
                <a:cubicBezTo>
                  <a:pt x="1205" y="16433"/>
                  <a:pt x="1108" y="16427"/>
                  <a:pt x="1066" y="16426"/>
                </a:cubicBezTo>
                <a:cubicBezTo>
                  <a:pt x="1045" y="16426"/>
                  <a:pt x="1023" y="16413"/>
                  <a:pt x="1005" y="16392"/>
                </a:cubicBezTo>
                <a:cubicBezTo>
                  <a:pt x="988" y="16372"/>
                  <a:pt x="973" y="16346"/>
                  <a:pt x="967" y="16316"/>
                </a:cubicBezTo>
                <a:cubicBezTo>
                  <a:pt x="954" y="16250"/>
                  <a:pt x="939" y="16213"/>
                  <a:pt x="917" y="16209"/>
                </a:cubicBezTo>
                <a:cubicBezTo>
                  <a:pt x="906" y="16208"/>
                  <a:pt x="893" y="16218"/>
                  <a:pt x="879" y="16232"/>
                </a:cubicBezTo>
                <a:cubicBezTo>
                  <a:pt x="866" y="16245"/>
                  <a:pt x="850" y="16263"/>
                  <a:pt x="835" y="16289"/>
                </a:cubicBezTo>
                <a:cubicBezTo>
                  <a:pt x="833" y="16292"/>
                  <a:pt x="831" y="16294"/>
                  <a:pt x="829" y="16297"/>
                </a:cubicBezTo>
                <a:cubicBezTo>
                  <a:pt x="789" y="16364"/>
                  <a:pt x="726" y="16371"/>
                  <a:pt x="570" y="16350"/>
                </a:cubicBezTo>
                <a:cubicBezTo>
                  <a:pt x="487" y="16353"/>
                  <a:pt x="411" y="16351"/>
                  <a:pt x="331" y="16339"/>
                </a:cubicBezTo>
                <a:cubicBezTo>
                  <a:pt x="290" y="16348"/>
                  <a:pt x="266" y="16368"/>
                  <a:pt x="245" y="16407"/>
                </a:cubicBezTo>
                <a:cubicBezTo>
                  <a:pt x="184" y="16522"/>
                  <a:pt x="99" y="16470"/>
                  <a:pt x="99" y="16316"/>
                </a:cubicBezTo>
                <a:cubicBezTo>
                  <a:pt x="99" y="16289"/>
                  <a:pt x="97" y="16266"/>
                  <a:pt x="91" y="16247"/>
                </a:cubicBezTo>
                <a:cubicBezTo>
                  <a:pt x="74" y="16216"/>
                  <a:pt x="53" y="16225"/>
                  <a:pt x="28" y="16255"/>
                </a:cubicBezTo>
                <a:cubicBezTo>
                  <a:pt x="23" y="16272"/>
                  <a:pt x="19" y="16287"/>
                  <a:pt x="19" y="16308"/>
                </a:cubicBezTo>
                <a:cubicBezTo>
                  <a:pt x="19" y="16348"/>
                  <a:pt x="8" y="16362"/>
                  <a:pt x="0" y="16384"/>
                </a:cubicBezTo>
                <a:lnTo>
                  <a:pt x="0" y="21597"/>
                </a:lnTo>
                <a:lnTo>
                  <a:pt x="21595" y="21597"/>
                </a:lnTo>
                <a:lnTo>
                  <a:pt x="21595" y="19809"/>
                </a:lnTo>
                <a:cubicBezTo>
                  <a:pt x="21532" y="19808"/>
                  <a:pt x="21476" y="19795"/>
                  <a:pt x="21424" y="19801"/>
                </a:cubicBezTo>
                <a:cubicBezTo>
                  <a:pt x="21253" y="19821"/>
                  <a:pt x="21168" y="19807"/>
                  <a:pt x="21099" y="19740"/>
                </a:cubicBezTo>
                <a:cubicBezTo>
                  <a:pt x="21045" y="19688"/>
                  <a:pt x="20923" y="19649"/>
                  <a:pt x="20810" y="19649"/>
                </a:cubicBezTo>
                <a:cubicBezTo>
                  <a:pt x="20680" y="19649"/>
                  <a:pt x="20606" y="19624"/>
                  <a:pt x="20592" y="19572"/>
                </a:cubicBezTo>
                <a:cubicBezTo>
                  <a:pt x="20580" y="19529"/>
                  <a:pt x="20538" y="19505"/>
                  <a:pt x="20498" y="19519"/>
                </a:cubicBezTo>
                <a:cubicBezTo>
                  <a:pt x="20459" y="19533"/>
                  <a:pt x="20403" y="19509"/>
                  <a:pt x="20377" y="19465"/>
                </a:cubicBezTo>
                <a:cubicBezTo>
                  <a:pt x="20340" y="19403"/>
                  <a:pt x="20355" y="19361"/>
                  <a:pt x="20454" y="19260"/>
                </a:cubicBezTo>
                <a:cubicBezTo>
                  <a:pt x="20525" y="19187"/>
                  <a:pt x="20617" y="19144"/>
                  <a:pt x="20661" y="19160"/>
                </a:cubicBezTo>
                <a:cubicBezTo>
                  <a:pt x="20704" y="19176"/>
                  <a:pt x="20748" y="19165"/>
                  <a:pt x="20760" y="19138"/>
                </a:cubicBezTo>
                <a:cubicBezTo>
                  <a:pt x="20773" y="19110"/>
                  <a:pt x="20782" y="18811"/>
                  <a:pt x="20782" y="18478"/>
                </a:cubicBezTo>
                <a:cubicBezTo>
                  <a:pt x="20783" y="18133"/>
                  <a:pt x="20804" y="17840"/>
                  <a:pt x="20829" y="17799"/>
                </a:cubicBezTo>
                <a:cubicBezTo>
                  <a:pt x="20856" y="17753"/>
                  <a:pt x="21176" y="17731"/>
                  <a:pt x="21501" y="17731"/>
                </a:cubicBezTo>
                <a:cubicBezTo>
                  <a:pt x="21535" y="17730"/>
                  <a:pt x="21561" y="17734"/>
                  <a:pt x="21595" y="17734"/>
                </a:cubicBezTo>
                <a:lnTo>
                  <a:pt x="21595" y="11572"/>
                </a:lnTo>
                <a:cubicBezTo>
                  <a:pt x="21594" y="11573"/>
                  <a:pt x="21589" y="11572"/>
                  <a:pt x="21589" y="11572"/>
                </a:cubicBezTo>
                <a:cubicBezTo>
                  <a:pt x="21587" y="11589"/>
                  <a:pt x="21583" y="12106"/>
                  <a:pt x="21578" y="12720"/>
                </a:cubicBezTo>
                <a:cubicBezTo>
                  <a:pt x="21572" y="13525"/>
                  <a:pt x="21554" y="13856"/>
                  <a:pt x="21518" y="13906"/>
                </a:cubicBezTo>
                <a:cubicBezTo>
                  <a:pt x="21477" y="13961"/>
                  <a:pt x="21454" y="13956"/>
                  <a:pt x="21413" y="13879"/>
                </a:cubicBezTo>
                <a:cubicBezTo>
                  <a:pt x="21365" y="13790"/>
                  <a:pt x="21356" y="13790"/>
                  <a:pt x="21275" y="13902"/>
                </a:cubicBezTo>
                <a:cubicBezTo>
                  <a:pt x="21197" y="14010"/>
                  <a:pt x="21197" y="14029"/>
                  <a:pt x="21256" y="14089"/>
                </a:cubicBezTo>
                <a:cubicBezTo>
                  <a:pt x="21365" y="14200"/>
                  <a:pt x="21277" y="14293"/>
                  <a:pt x="21071" y="14283"/>
                </a:cubicBezTo>
                <a:cubicBezTo>
                  <a:pt x="20967" y="14279"/>
                  <a:pt x="20870" y="14281"/>
                  <a:pt x="20859" y="14287"/>
                </a:cubicBezTo>
                <a:cubicBezTo>
                  <a:pt x="20773" y="14333"/>
                  <a:pt x="20453" y="14333"/>
                  <a:pt x="20432" y="14287"/>
                </a:cubicBezTo>
                <a:cubicBezTo>
                  <a:pt x="20415" y="14249"/>
                  <a:pt x="20382" y="14249"/>
                  <a:pt x="20330" y="14287"/>
                </a:cubicBezTo>
                <a:cubicBezTo>
                  <a:pt x="20261" y="14339"/>
                  <a:pt x="20253" y="14398"/>
                  <a:pt x="20270" y="14932"/>
                </a:cubicBezTo>
                <a:cubicBezTo>
                  <a:pt x="20280" y="15258"/>
                  <a:pt x="20274" y="15536"/>
                  <a:pt x="20253" y="15553"/>
                </a:cubicBezTo>
                <a:cubicBezTo>
                  <a:pt x="20231" y="15572"/>
                  <a:pt x="20230" y="15673"/>
                  <a:pt x="20251" y="15797"/>
                </a:cubicBezTo>
                <a:cubicBezTo>
                  <a:pt x="20270" y="15918"/>
                  <a:pt x="20271" y="16028"/>
                  <a:pt x="20251" y="16057"/>
                </a:cubicBezTo>
                <a:cubicBezTo>
                  <a:pt x="20231" y="16084"/>
                  <a:pt x="20097" y="16114"/>
                  <a:pt x="19956" y="16121"/>
                </a:cubicBezTo>
                <a:cubicBezTo>
                  <a:pt x="19814" y="16129"/>
                  <a:pt x="19678" y="16137"/>
                  <a:pt x="19656" y="16140"/>
                </a:cubicBezTo>
                <a:cubicBezTo>
                  <a:pt x="19615" y="16147"/>
                  <a:pt x="19604" y="17705"/>
                  <a:pt x="19645" y="17761"/>
                </a:cubicBezTo>
                <a:cubicBezTo>
                  <a:pt x="19656" y="17776"/>
                  <a:pt x="19866" y="17796"/>
                  <a:pt x="20110" y="17803"/>
                </a:cubicBezTo>
                <a:lnTo>
                  <a:pt x="20554" y="17814"/>
                </a:lnTo>
                <a:lnTo>
                  <a:pt x="20565" y="18051"/>
                </a:lnTo>
                <a:cubicBezTo>
                  <a:pt x="20571" y="18180"/>
                  <a:pt x="20563" y="18297"/>
                  <a:pt x="20545" y="18310"/>
                </a:cubicBezTo>
                <a:cubicBezTo>
                  <a:pt x="20528" y="18323"/>
                  <a:pt x="20439" y="18314"/>
                  <a:pt x="20350" y="18291"/>
                </a:cubicBezTo>
                <a:cubicBezTo>
                  <a:pt x="20260" y="18268"/>
                  <a:pt x="20069" y="18236"/>
                  <a:pt x="19923" y="18219"/>
                </a:cubicBezTo>
                <a:cubicBezTo>
                  <a:pt x="19549" y="18174"/>
                  <a:pt x="19481" y="18148"/>
                  <a:pt x="19369" y="18001"/>
                </a:cubicBezTo>
                <a:cubicBezTo>
                  <a:pt x="19273" y="17875"/>
                  <a:pt x="19271" y="17848"/>
                  <a:pt x="19270" y="16979"/>
                </a:cubicBezTo>
                <a:cubicBezTo>
                  <a:pt x="19269" y="16101"/>
                  <a:pt x="19271" y="16090"/>
                  <a:pt x="19364" y="16041"/>
                </a:cubicBezTo>
                <a:cubicBezTo>
                  <a:pt x="19431" y="16006"/>
                  <a:pt x="19490" y="15873"/>
                  <a:pt x="19573" y="15576"/>
                </a:cubicBezTo>
                <a:cubicBezTo>
                  <a:pt x="19637" y="15348"/>
                  <a:pt x="19727" y="15051"/>
                  <a:pt x="19771" y="14916"/>
                </a:cubicBezTo>
                <a:cubicBezTo>
                  <a:pt x="19852" y="14673"/>
                  <a:pt x="19852" y="14674"/>
                  <a:pt x="19771" y="14562"/>
                </a:cubicBezTo>
                <a:cubicBezTo>
                  <a:pt x="19690" y="14450"/>
                  <a:pt x="19691" y="14447"/>
                  <a:pt x="19782" y="14070"/>
                </a:cubicBezTo>
                <a:cubicBezTo>
                  <a:pt x="19872" y="13702"/>
                  <a:pt x="19877" y="13693"/>
                  <a:pt x="20003" y="13711"/>
                </a:cubicBezTo>
                <a:cubicBezTo>
                  <a:pt x="20074" y="13722"/>
                  <a:pt x="20312" y="13653"/>
                  <a:pt x="20531" y="13555"/>
                </a:cubicBezTo>
                <a:cubicBezTo>
                  <a:pt x="20950" y="13369"/>
                  <a:pt x="20936" y="13383"/>
                  <a:pt x="21080" y="12918"/>
                </a:cubicBezTo>
                <a:cubicBezTo>
                  <a:pt x="21116" y="12802"/>
                  <a:pt x="21173" y="12608"/>
                  <a:pt x="21209" y="12491"/>
                </a:cubicBezTo>
                <a:cubicBezTo>
                  <a:pt x="21245" y="12375"/>
                  <a:pt x="21291" y="12229"/>
                  <a:pt x="21311" y="12167"/>
                </a:cubicBezTo>
                <a:cubicBezTo>
                  <a:pt x="21331" y="12105"/>
                  <a:pt x="21355" y="11892"/>
                  <a:pt x="21361" y="11691"/>
                </a:cubicBezTo>
                <a:lnTo>
                  <a:pt x="21369" y="11321"/>
                </a:lnTo>
                <a:lnTo>
                  <a:pt x="21595" y="11336"/>
                </a:lnTo>
                <a:lnTo>
                  <a:pt x="21595" y="11241"/>
                </a:lnTo>
                <a:cubicBezTo>
                  <a:pt x="21570" y="11239"/>
                  <a:pt x="21556" y="11250"/>
                  <a:pt x="21531" y="11244"/>
                </a:cubicBezTo>
                <a:lnTo>
                  <a:pt x="21369" y="11206"/>
                </a:lnTo>
                <a:lnTo>
                  <a:pt x="21385" y="10386"/>
                </a:lnTo>
                <a:lnTo>
                  <a:pt x="21399" y="9567"/>
                </a:lnTo>
                <a:lnTo>
                  <a:pt x="21209" y="9060"/>
                </a:lnTo>
                <a:cubicBezTo>
                  <a:pt x="21104" y="8782"/>
                  <a:pt x="21004" y="8540"/>
                  <a:pt x="20989" y="8518"/>
                </a:cubicBezTo>
                <a:cubicBezTo>
                  <a:pt x="20973" y="8497"/>
                  <a:pt x="20855" y="8472"/>
                  <a:pt x="20724" y="8465"/>
                </a:cubicBezTo>
                <a:cubicBezTo>
                  <a:pt x="20438" y="8449"/>
                  <a:pt x="20418" y="8413"/>
                  <a:pt x="20369" y="7805"/>
                </a:cubicBezTo>
                <a:cubicBezTo>
                  <a:pt x="20289" y="6812"/>
                  <a:pt x="20287" y="6801"/>
                  <a:pt x="20165" y="6737"/>
                </a:cubicBezTo>
                <a:cubicBezTo>
                  <a:pt x="20071" y="6688"/>
                  <a:pt x="20052" y="6639"/>
                  <a:pt x="20036" y="6432"/>
                </a:cubicBezTo>
                <a:cubicBezTo>
                  <a:pt x="20024" y="6276"/>
                  <a:pt x="20037" y="6130"/>
                  <a:pt x="20074" y="6040"/>
                </a:cubicBezTo>
                <a:cubicBezTo>
                  <a:pt x="20128" y="5909"/>
                  <a:pt x="20125" y="5853"/>
                  <a:pt x="20025" y="5452"/>
                </a:cubicBezTo>
                <a:cubicBezTo>
                  <a:pt x="19847" y="4741"/>
                  <a:pt x="19805" y="4632"/>
                  <a:pt x="19722" y="4632"/>
                </a:cubicBezTo>
                <a:cubicBezTo>
                  <a:pt x="19611" y="4632"/>
                  <a:pt x="19501" y="4374"/>
                  <a:pt x="19523" y="4163"/>
                </a:cubicBezTo>
                <a:cubicBezTo>
                  <a:pt x="19539" y="4018"/>
                  <a:pt x="19510" y="3928"/>
                  <a:pt x="19342" y="3645"/>
                </a:cubicBezTo>
                <a:cubicBezTo>
                  <a:pt x="19096" y="3230"/>
                  <a:pt x="19037" y="3164"/>
                  <a:pt x="18917" y="3164"/>
                </a:cubicBezTo>
                <a:cubicBezTo>
                  <a:pt x="18864" y="3164"/>
                  <a:pt x="18794" y="3104"/>
                  <a:pt x="18758" y="3027"/>
                </a:cubicBezTo>
                <a:cubicBezTo>
                  <a:pt x="18719" y="2946"/>
                  <a:pt x="18625" y="2869"/>
                  <a:pt x="18521" y="2833"/>
                </a:cubicBezTo>
                <a:cubicBezTo>
                  <a:pt x="18426" y="2800"/>
                  <a:pt x="18304" y="2709"/>
                  <a:pt x="18251" y="2631"/>
                </a:cubicBezTo>
                <a:cubicBezTo>
                  <a:pt x="18197" y="2552"/>
                  <a:pt x="18120" y="2486"/>
                  <a:pt x="18080" y="2486"/>
                </a:cubicBezTo>
                <a:cubicBezTo>
                  <a:pt x="17902" y="2486"/>
                  <a:pt x="18006" y="2345"/>
                  <a:pt x="18625" y="1746"/>
                </a:cubicBezTo>
                <a:cubicBezTo>
                  <a:pt x="18990" y="1394"/>
                  <a:pt x="19421" y="969"/>
                  <a:pt x="19584" y="804"/>
                </a:cubicBezTo>
                <a:cubicBezTo>
                  <a:pt x="19747" y="639"/>
                  <a:pt x="19897" y="515"/>
                  <a:pt x="19914" y="530"/>
                </a:cubicBezTo>
                <a:cubicBezTo>
                  <a:pt x="19932" y="544"/>
                  <a:pt x="19935" y="692"/>
                  <a:pt x="19923" y="858"/>
                </a:cubicBezTo>
                <a:cubicBezTo>
                  <a:pt x="19901" y="1158"/>
                  <a:pt x="19902" y="1160"/>
                  <a:pt x="19749" y="1178"/>
                </a:cubicBezTo>
                <a:cubicBezTo>
                  <a:pt x="19625" y="1192"/>
                  <a:pt x="19593" y="1218"/>
                  <a:pt x="19589" y="1319"/>
                </a:cubicBezTo>
                <a:cubicBezTo>
                  <a:pt x="19579" y="1593"/>
                  <a:pt x="19573" y="1610"/>
                  <a:pt x="19493" y="1593"/>
                </a:cubicBezTo>
                <a:cubicBezTo>
                  <a:pt x="19401" y="1574"/>
                  <a:pt x="19378" y="1577"/>
                  <a:pt x="19207" y="1609"/>
                </a:cubicBezTo>
                <a:cubicBezTo>
                  <a:pt x="19139" y="1621"/>
                  <a:pt x="19054" y="1633"/>
                  <a:pt x="19017" y="1635"/>
                </a:cubicBezTo>
                <a:cubicBezTo>
                  <a:pt x="18967" y="1639"/>
                  <a:pt x="18943" y="1697"/>
                  <a:pt x="18934" y="1849"/>
                </a:cubicBezTo>
                <a:cubicBezTo>
                  <a:pt x="18922" y="2048"/>
                  <a:pt x="18915" y="2065"/>
                  <a:pt x="18774" y="2082"/>
                </a:cubicBezTo>
                <a:cubicBezTo>
                  <a:pt x="18621" y="2099"/>
                  <a:pt x="18558" y="2187"/>
                  <a:pt x="18614" y="2314"/>
                </a:cubicBezTo>
                <a:cubicBezTo>
                  <a:pt x="18637" y="2364"/>
                  <a:pt x="18782" y="2387"/>
                  <a:pt x="19085" y="2394"/>
                </a:cubicBezTo>
                <a:cubicBezTo>
                  <a:pt x="19435" y="2402"/>
                  <a:pt x="19532" y="2425"/>
                  <a:pt x="19570" y="2497"/>
                </a:cubicBezTo>
                <a:cubicBezTo>
                  <a:pt x="19600" y="2554"/>
                  <a:pt x="19618" y="2813"/>
                  <a:pt x="19617" y="3184"/>
                </a:cubicBezTo>
                <a:lnTo>
                  <a:pt x="19617" y="3778"/>
                </a:lnTo>
                <a:lnTo>
                  <a:pt x="19757" y="3797"/>
                </a:lnTo>
                <a:cubicBezTo>
                  <a:pt x="19889" y="3813"/>
                  <a:pt x="19903" y="3830"/>
                  <a:pt x="19914" y="4015"/>
                </a:cubicBezTo>
                <a:cubicBezTo>
                  <a:pt x="19926" y="4202"/>
                  <a:pt x="19933" y="4213"/>
                  <a:pt x="20055" y="4202"/>
                </a:cubicBezTo>
                <a:cubicBezTo>
                  <a:pt x="20127" y="4195"/>
                  <a:pt x="20208" y="4214"/>
                  <a:pt x="20234" y="4244"/>
                </a:cubicBezTo>
                <a:cubicBezTo>
                  <a:pt x="20266" y="4280"/>
                  <a:pt x="20281" y="4567"/>
                  <a:pt x="20281" y="5121"/>
                </a:cubicBezTo>
                <a:cubicBezTo>
                  <a:pt x="20281" y="5695"/>
                  <a:pt x="20294" y="5957"/>
                  <a:pt x="20328" y="5986"/>
                </a:cubicBezTo>
                <a:cubicBezTo>
                  <a:pt x="20354" y="6009"/>
                  <a:pt x="20486" y="6021"/>
                  <a:pt x="20620" y="6017"/>
                </a:cubicBezTo>
                <a:cubicBezTo>
                  <a:pt x="20904" y="6007"/>
                  <a:pt x="20980" y="6079"/>
                  <a:pt x="20909" y="6295"/>
                </a:cubicBezTo>
                <a:cubicBezTo>
                  <a:pt x="20883" y="6373"/>
                  <a:pt x="20880" y="6445"/>
                  <a:pt x="20901" y="6463"/>
                </a:cubicBezTo>
                <a:cubicBezTo>
                  <a:pt x="20921" y="6480"/>
                  <a:pt x="20924" y="6770"/>
                  <a:pt x="20912" y="7107"/>
                </a:cubicBezTo>
                <a:cubicBezTo>
                  <a:pt x="20899" y="7445"/>
                  <a:pt x="20905" y="7735"/>
                  <a:pt x="20925" y="7752"/>
                </a:cubicBezTo>
                <a:cubicBezTo>
                  <a:pt x="20945" y="7768"/>
                  <a:pt x="21080" y="7797"/>
                  <a:pt x="21226" y="7816"/>
                </a:cubicBezTo>
                <a:cubicBezTo>
                  <a:pt x="21401" y="7840"/>
                  <a:pt x="21509" y="7881"/>
                  <a:pt x="21542" y="7942"/>
                </a:cubicBezTo>
                <a:cubicBezTo>
                  <a:pt x="21597" y="8043"/>
                  <a:pt x="21600" y="8500"/>
                  <a:pt x="21548" y="8648"/>
                </a:cubicBezTo>
                <a:cubicBezTo>
                  <a:pt x="21530" y="8698"/>
                  <a:pt x="21529" y="8755"/>
                  <a:pt x="21545" y="8777"/>
                </a:cubicBezTo>
                <a:cubicBezTo>
                  <a:pt x="21561" y="8800"/>
                  <a:pt x="21574" y="9300"/>
                  <a:pt x="21575" y="9887"/>
                </a:cubicBezTo>
                <a:cubicBezTo>
                  <a:pt x="21577" y="10343"/>
                  <a:pt x="21586" y="10574"/>
                  <a:pt x="21595" y="10737"/>
                </a:cubicBezTo>
                <a:lnTo>
                  <a:pt x="21595" y="0"/>
                </a:lnTo>
                <a:lnTo>
                  <a:pt x="12747" y="0"/>
                </a:lnTo>
                <a:cubicBezTo>
                  <a:pt x="12740" y="69"/>
                  <a:pt x="12734" y="107"/>
                  <a:pt x="12728" y="217"/>
                </a:cubicBezTo>
                <a:cubicBezTo>
                  <a:pt x="12714" y="504"/>
                  <a:pt x="12722" y="567"/>
                  <a:pt x="12778" y="591"/>
                </a:cubicBezTo>
                <a:cubicBezTo>
                  <a:pt x="12830" y="613"/>
                  <a:pt x="14229" y="633"/>
                  <a:pt x="14926" y="621"/>
                </a:cubicBezTo>
                <a:cubicBezTo>
                  <a:pt x="14994" y="620"/>
                  <a:pt x="15303" y="613"/>
                  <a:pt x="15615" y="606"/>
                </a:cubicBezTo>
                <a:cubicBezTo>
                  <a:pt x="16152" y="594"/>
                  <a:pt x="16414" y="649"/>
                  <a:pt x="16414" y="774"/>
                </a:cubicBezTo>
                <a:cubicBezTo>
                  <a:pt x="16414" y="798"/>
                  <a:pt x="16329" y="968"/>
                  <a:pt x="16224" y="1147"/>
                </a:cubicBezTo>
                <a:cubicBezTo>
                  <a:pt x="16046" y="1450"/>
                  <a:pt x="16020" y="1471"/>
                  <a:pt x="15879" y="1456"/>
                </a:cubicBezTo>
                <a:cubicBezTo>
                  <a:pt x="15796" y="1448"/>
                  <a:pt x="15557" y="1423"/>
                  <a:pt x="15348" y="1403"/>
                </a:cubicBezTo>
                <a:cubicBezTo>
                  <a:pt x="15138" y="1383"/>
                  <a:pt x="14857" y="1352"/>
                  <a:pt x="14722" y="1334"/>
                </a:cubicBezTo>
                <a:cubicBezTo>
                  <a:pt x="14588" y="1316"/>
                  <a:pt x="14348" y="1290"/>
                  <a:pt x="14191" y="1273"/>
                </a:cubicBezTo>
                <a:cubicBezTo>
                  <a:pt x="14034" y="1256"/>
                  <a:pt x="13694" y="1214"/>
                  <a:pt x="13436" y="1182"/>
                </a:cubicBezTo>
                <a:cubicBezTo>
                  <a:pt x="13178" y="1149"/>
                  <a:pt x="12840" y="1111"/>
                  <a:pt x="12684" y="1098"/>
                </a:cubicBezTo>
                <a:cubicBezTo>
                  <a:pt x="12528" y="1085"/>
                  <a:pt x="12385" y="1053"/>
                  <a:pt x="12365" y="1025"/>
                </a:cubicBezTo>
                <a:cubicBezTo>
                  <a:pt x="12350" y="1005"/>
                  <a:pt x="12356" y="889"/>
                  <a:pt x="12367" y="751"/>
                </a:cubicBezTo>
                <a:cubicBezTo>
                  <a:pt x="12346" y="851"/>
                  <a:pt x="12319" y="1002"/>
                  <a:pt x="12310" y="1014"/>
                </a:cubicBezTo>
                <a:cubicBezTo>
                  <a:pt x="12291" y="1036"/>
                  <a:pt x="12101" y="1024"/>
                  <a:pt x="11888" y="987"/>
                </a:cubicBezTo>
                <a:cubicBezTo>
                  <a:pt x="11675" y="950"/>
                  <a:pt x="11174" y="886"/>
                  <a:pt x="10778" y="846"/>
                </a:cubicBezTo>
                <a:lnTo>
                  <a:pt x="10059" y="774"/>
                </a:lnTo>
                <a:lnTo>
                  <a:pt x="9051" y="263"/>
                </a:lnTo>
                <a:cubicBezTo>
                  <a:pt x="9007" y="240"/>
                  <a:pt x="8981" y="224"/>
                  <a:pt x="8938" y="202"/>
                </a:cubicBezTo>
                <a:cubicBezTo>
                  <a:pt x="9039" y="293"/>
                  <a:pt x="9042" y="304"/>
                  <a:pt x="8974" y="373"/>
                </a:cubicBezTo>
                <a:cubicBezTo>
                  <a:pt x="8920" y="428"/>
                  <a:pt x="8881" y="430"/>
                  <a:pt x="8828" y="385"/>
                </a:cubicBezTo>
                <a:cubicBezTo>
                  <a:pt x="8777" y="341"/>
                  <a:pt x="8723" y="341"/>
                  <a:pt x="8632" y="385"/>
                </a:cubicBezTo>
                <a:cubicBezTo>
                  <a:pt x="8473" y="461"/>
                  <a:pt x="8388" y="358"/>
                  <a:pt x="8459" y="175"/>
                </a:cubicBezTo>
                <a:cubicBezTo>
                  <a:pt x="8495" y="82"/>
                  <a:pt x="8536" y="66"/>
                  <a:pt x="8668" y="83"/>
                </a:cubicBezTo>
                <a:cubicBezTo>
                  <a:pt x="8705" y="88"/>
                  <a:pt x="8746" y="102"/>
                  <a:pt x="8787" y="118"/>
                </a:cubicBezTo>
                <a:cubicBezTo>
                  <a:pt x="8674" y="58"/>
                  <a:pt x="8680" y="52"/>
                  <a:pt x="8586" y="0"/>
                </a:cubicBezTo>
                <a:lnTo>
                  <a:pt x="7861" y="0"/>
                </a:lnTo>
                <a:cubicBezTo>
                  <a:pt x="7868" y="32"/>
                  <a:pt x="7885" y="89"/>
                  <a:pt x="7883" y="99"/>
                </a:cubicBezTo>
                <a:cubicBezTo>
                  <a:pt x="7879" y="123"/>
                  <a:pt x="7890" y="188"/>
                  <a:pt x="7908" y="244"/>
                </a:cubicBezTo>
                <a:cubicBezTo>
                  <a:pt x="7926" y="299"/>
                  <a:pt x="7927" y="363"/>
                  <a:pt x="7911" y="385"/>
                </a:cubicBezTo>
                <a:cubicBezTo>
                  <a:pt x="7870" y="440"/>
                  <a:pt x="7479" y="437"/>
                  <a:pt x="7453" y="381"/>
                </a:cubicBezTo>
                <a:cubicBezTo>
                  <a:pt x="7442" y="355"/>
                  <a:pt x="7407" y="346"/>
                  <a:pt x="7376" y="362"/>
                </a:cubicBezTo>
                <a:cubicBezTo>
                  <a:pt x="7245" y="432"/>
                  <a:pt x="7280" y="257"/>
                  <a:pt x="7445" y="22"/>
                </a:cubicBezTo>
                <a:cubicBezTo>
                  <a:pt x="7452" y="12"/>
                  <a:pt x="7455" y="9"/>
                  <a:pt x="7462" y="0"/>
                </a:cubicBezTo>
                <a:lnTo>
                  <a:pt x="7363" y="0"/>
                </a:lnTo>
                <a:cubicBezTo>
                  <a:pt x="7373" y="35"/>
                  <a:pt x="7361" y="70"/>
                  <a:pt x="7291" y="152"/>
                </a:cubicBezTo>
                <a:cubicBezTo>
                  <a:pt x="7125" y="346"/>
                  <a:pt x="7001" y="411"/>
                  <a:pt x="6757" y="427"/>
                </a:cubicBezTo>
                <a:cubicBezTo>
                  <a:pt x="6638" y="434"/>
                  <a:pt x="6528" y="457"/>
                  <a:pt x="6514" y="476"/>
                </a:cubicBezTo>
                <a:cubicBezTo>
                  <a:pt x="6475" y="531"/>
                  <a:pt x="6435" y="519"/>
                  <a:pt x="6382" y="430"/>
                </a:cubicBezTo>
                <a:cubicBezTo>
                  <a:pt x="6345" y="369"/>
                  <a:pt x="6417" y="306"/>
                  <a:pt x="6591" y="209"/>
                </a:cubicBezTo>
                <a:cubicBezTo>
                  <a:pt x="6365" y="322"/>
                  <a:pt x="6112" y="449"/>
                  <a:pt x="6054" y="480"/>
                </a:cubicBezTo>
                <a:cubicBezTo>
                  <a:pt x="5976" y="522"/>
                  <a:pt x="5804" y="613"/>
                  <a:pt x="5674" y="682"/>
                </a:cubicBezTo>
                <a:cubicBezTo>
                  <a:pt x="5492" y="779"/>
                  <a:pt x="5341" y="810"/>
                  <a:pt x="5016" y="819"/>
                </a:cubicBezTo>
                <a:cubicBezTo>
                  <a:pt x="4762" y="827"/>
                  <a:pt x="4573" y="809"/>
                  <a:pt x="4548" y="774"/>
                </a:cubicBezTo>
                <a:cubicBezTo>
                  <a:pt x="4524" y="741"/>
                  <a:pt x="4503" y="732"/>
                  <a:pt x="4503" y="755"/>
                </a:cubicBezTo>
                <a:cubicBezTo>
                  <a:pt x="4503" y="777"/>
                  <a:pt x="4466" y="769"/>
                  <a:pt x="4421" y="735"/>
                </a:cubicBezTo>
                <a:cubicBezTo>
                  <a:pt x="4278" y="630"/>
                  <a:pt x="4379" y="560"/>
                  <a:pt x="4660" y="568"/>
                </a:cubicBezTo>
                <a:cubicBezTo>
                  <a:pt x="4810" y="572"/>
                  <a:pt x="5056" y="574"/>
                  <a:pt x="5206" y="572"/>
                </a:cubicBezTo>
                <a:lnTo>
                  <a:pt x="5479" y="568"/>
                </a:lnTo>
                <a:lnTo>
                  <a:pt x="5492" y="385"/>
                </a:lnTo>
                <a:cubicBezTo>
                  <a:pt x="5504" y="222"/>
                  <a:pt x="5516" y="201"/>
                  <a:pt x="5633" y="198"/>
                </a:cubicBezTo>
                <a:cubicBezTo>
                  <a:pt x="5774" y="194"/>
                  <a:pt x="5803" y="154"/>
                  <a:pt x="5812" y="0"/>
                </a:cubicBezTo>
                <a:lnTo>
                  <a:pt x="0" y="0"/>
                </a:lnTo>
                <a:close/>
                <a:moveTo>
                  <a:pt x="6996" y="0"/>
                </a:moveTo>
                <a:cubicBezTo>
                  <a:pt x="6980" y="8"/>
                  <a:pt x="6977" y="10"/>
                  <a:pt x="6960" y="19"/>
                </a:cubicBezTo>
                <a:cubicBezTo>
                  <a:pt x="6983" y="8"/>
                  <a:pt x="6987" y="9"/>
                  <a:pt x="7007" y="0"/>
                </a:cubicBezTo>
                <a:lnTo>
                  <a:pt x="6996" y="0"/>
                </a:lnTo>
                <a:close/>
                <a:moveTo>
                  <a:pt x="9698" y="0"/>
                </a:moveTo>
                <a:cubicBezTo>
                  <a:pt x="9779" y="90"/>
                  <a:pt x="9890" y="176"/>
                  <a:pt x="9977" y="186"/>
                </a:cubicBezTo>
                <a:cubicBezTo>
                  <a:pt x="10100" y="201"/>
                  <a:pt x="10112" y="220"/>
                  <a:pt x="10111" y="385"/>
                </a:cubicBezTo>
                <a:cubicBezTo>
                  <a:pt x="10111" y="593"/>
                  <a:pt x="9960" y="567"/>
                  <a:pt x="11260" y="575"/>
                </a:cubicBezTo>
                <a:cubicBezTo>
                  <a:pt x="12026" y="580"/>
                  <a:pt x="12131" y="562"/>
                  <a:pt x="12048" y="423"/>
                </a:cubicBezTo>
                <a:cubicBezTo>
                  <a:pt x="11965" y="284"/>
                  <a:pt x="12032" y="177"/>
                  <a:pt x="12191" y="198"/>
                </a:cubicBezTo>
                <a:cubicBezTo>
                  <a:pt x="12307" y="213"/>
                  <a:pt x="12334" y="196"/>
                  <a:pt x="12334" y="118"/>
                </a:cubicBezTo>
                <a:cubicBezTo>
                  <a:pt x="12334" y="58"/>
                  <a:pt x="12347" y="23"/>
                  <a:pt x="12362" y="0"/>
                </a:cubicBezTo>
                <a:lnTo>
                  <a:pt x="9698" y="0"/>
                </a:lnTo>
                <a:close/>
                <a:moveTo>
                  <a:pt x="12425" y="0"/>
                </a:moveTo>
                <a:cubicBezTo>
                  <a:pt x="12430" y="4"/>
                  <a:pt x="12433" y="-3"/>
                  <a:pt x="12439" y="3"/>
                </a:cubicBezTo>
                <a:cubicBezTo>
                  <a:pt x="12457" y="24"/>
                  <a:pt x="12466" y="61"/>
                  <a:pt x="12464" y="129"/>
                </a:cubicBezTo>
                <a:cubicBezTo>
                  <a:pt x="12471" y="93"/>
                  <a:pt x="12479" y="62"/>
                  <a:pt x="12483" y="30"/>
                </a:cubicBezTo>
                <a:cubicBezTo>
                  <a:pt x="12485" y="17"/>
                  <a:pt x="12487" y="12"/>
                  <a:pt x="12489" y="0"/>
                </a:cubicBezTo>
                <a:lnTo>
                  <a:pt x="12425" y="0"/>
                </a:lnTo>
                <a:close/>
                <a:moveTo>
                  <a:pt x="16863" y="171"/>
                </a:moveTo>
                <a:cubicBezTo>
                  <a:pt x="16880" y="172"/>
                  <a:pt x="16897" y="191"/>
                  <a:pt x="16915" y="213"/>
                </a:cubicBezTo>
                <a:cubicBezTo>
                  <a:pt x="16967" y="279"/>
                  <a:pt x="16987" y="367"/>
                  <a:pt x="16978" y="507"/>
                </a:cubicBezTo>
                <a:cubicBezTo>
                  <a:pt x="16967" y="691"/>
                  <a:pt x="16953" y="709"/>
                  <a:pt x="16832" y="713"/>
                </a:cubicBezTo>
                <a:cubicBezTo>
                  <a:pt x="16668" y="717"/>
                  <a:pt x="16649" y="741"/>
                  <a:pt x="16642" y="972"/>
                </a:cubicBezTo>
                <a:cubicBezTo>
                  <a:pt x="16638" y="1137"/>
                  <a:pt x="16622" y="1162"/>
                  <a:pt x="16505" y="1178"/>
                </a:cubicBezTo>
                <a:cubicBezTo>
                  <a:pt x="16396" y="1192"/>
                  <a:pt x="16372" y="1217"/>
                  <a:pt x="16372" y="1330"/>
                </a:cubicBezTo>
                <a:cubicBezTo>
                  <a:pt x="16372" y="1494"/>
                  <a:pt x="16270" y="1478"/>
                  <a:pt x="17455" y="1494"/>
                </a:cubicBezTo>
                <a:cubicBezTo>
                  <a:pt x="17971" y="1501"/>
                  <a:pt x="18418" y="1520"/>
                  <a:pt x="18449" y="1532"/>
                </a:cubicBezTo>
                <a:cubicBezTo>
                  <a:pt x="18484" y="1546"/>
                  <a:pt x="18518" y="1492"/>
                  <a:pt x="18537" y="1395"/>
                </a:cubicBezTo>
                <a:cubicBezTo>
                  <a:pt x="18592" y="1127"/>
                  <a:pt x="18652" y="1072"/>
                  <a:pt x="18868" y="1082"/>
                </a:cubicBezTo>
                <a:cubicBezTo>
                  <a:pt x="19194" y="1098"/>
                  <a:pt x="19186" y="1185"/>
                  <a:pt x="18824" y="1544"/>
                </a:cubicBezTo>
                <a:cubicBezTo>
                  <a:pt x="18646" y="1720"/>
                  <a:pt x="18479" y="1864"/>
                  <a:pt x="18455" y="1864"/>
                </a:cubicBezTo>
                <a:cubicBezTo>
                  <a:pt x="18431" y="1864"/>
                  <a:pt x="18413" y="1888"/>
                  <a:pt x="18413" y="1914"/>
                </a:cubicBezTo>
                <a:cubicBezTo>
                  <a:pt x="18413" y="1984"/>
                  <a:pt x="18005" y="2348"/>
                  <a:pt x="17846" y="2421"/>
                </a:cubicBezTo>
                <a:cubicBezTo>
                  <a:pt x="17665" y="2504"/>
                  <a:pt x="17601" y="2500"/>
                  <a:pt x="17455" y="2390"/>
                </a:cubicBezTo>
                <a:cubicBezTo>
                  <a:pt x="17306" y="2279"/>
                  <a:pt x="17048" y="2264"/>
                  <a:pt x="16879" y="2356"/>
                </a:cubicBezTo>
                <a:cubicBezTo>
                  <a:pt x="16775" y="2413"/>
                  <a:pt x="16738" y="2411"/>
                  <a:pt x="16675" y="2345"/>
                </a:cubicBezTo>
                <a:cubicBezTo>
                  <a:pt x="16633" y="2300"/>
                  <a:pt x="16523" y="2262"/>
                  <a:pt x="16430" y="2261"/>
                </a:cubicBezTo>
                <a:cubicBezTo>
                  <a:pt x="16230" y="2259"/>
                  <a:pt x="16059" y="2103"/>
                  <a:pt x="16100" y="1956"/>
                </a:cubicBezTo>
                <a:cubicBezTo>
                  <a:pt x="16114" y="1902"/>
                  <a:pt x="16146" y="1875"/>
                  <a:pt x="16168" y="1895"/>
                </a:cubicBezTo>
                <a:cubicBezTo>
                  <a:pt x="16191" y="1914"/>
                  <a:pt x="16210" y="1880"/>
                  <a:pt x="16210" y="1818"/>
                </a:cubicBezTo>
                <a:cubicBezTo>
                  <a:pt x="16210" y="1757"/>
                  <a:pt x="16219" y="1667"/>
                  <a:pt x="16232" y="1620"/>
                </a:cubicBezTo>
                <a:cubicBezTo>
                  <a:pt x="16248" y="1562"/>
                  <a:pt x="16228" y="1530"/>
                  <a:pt x="16163" y="1517"/>
                </a:cubicBezTo>
                <a:cubicBezTo>
                  <a:pt x="16111" y="1507"/>
                  <a:pt x="16072" y="1472"/>
                  <a:pt x="16078" y="1441"/>
                </a:cubicBezTo>
                <a:cubicBezTo>
                  <a:pt x="16083" y="1410"/>
                  <a:pt x="16257" y="1099"/>
                  <a:pt x="16463" y="751"/>
                </a:cubicBezTo>
                <a:cubicBezTo>
                  <a:pt x="16732" y="297"/>
                  <a:pt x="16810" y="168"/>
                  <a:pt x="16863" y="171"/>
                </a:cubicBezTo>
                <a:close/>
                <a:moveTo>
                  <a:pt x="1567" y="4510"/>
                </a:moveTo>
                <a:cubicBezTo>
                  <a:pt x="1594" y="4640"/>
                  <a:pt x="1617" y="4759"/>
                  <a:pt x="1642" y="4888"/>
                </a:cubicBezTo>
                <a:cubicBezTo>
                  <a:pt x="1629" y="4814"/>
                  <a:pt x="1622" y="4762"/>
                  <a:pt x="1628" y="4755"/>
                </a:cubicBezTo>
                <a:cubicBezTo>
                  <a:pt x="1639" y="4739"/>
                  <a:pt x="1633" y="4697"/>
                  <a:pt x="1614" y="4663"/>
                </a:cubicBezTo>
                <a:cubicBezTo>
                  <a:pt x="1598" y="4634"/>
                  <a:pt x="1583" y="4566"/>
                  <a:pt x="1567" y="4510"/>
                </a:cubicBezTo>
                <a:close/>
                <a:moveTo>
                  <a:pt x="832" y="15755"/>
                </a:moveTo>
                <a:cubicBezTo>
                  <a:pt x="808" y="15755"/>
                  <a:pt x="799" y="15778"/>
                  <a:pt x="813" y="15809"/>
                </a:cubicBezTo>
                <a:cubicBezTo>
                  <a:pt x="826" y="15840"/>
                  <a:pt x="847" y="15866"/>
                  <a:pt x="857" y="15866"/>
                </a:cubicBezTo>
                <a:cubicBezTo>
                  <a:pt x="867" y="15866"/>
                  <a:pt x="876" y="15840"/>
                  <a:pt x="876" y="15809"/>
                </a:cubicBezTo>
                <a:cubicBezTo>
                  <a:pt x="876" y="15778"/>
                  <a:pt x="856" y="15755"/>
                  <a:pt x="832" y="15755"/>
                </a:cubicBezTo>
                <a:close/>
                <a:moveTo>
                  <a:pt x="21316" y="17933"/>
                </a:moveTo>
                <a:cubicBezTo>
                  <a:pt x="21310" y="17948"/>
                  <a:pt x="21314" y="17980"/>
                  <a:pt x="21325" y="18039"/>
                </a:cubicBezTo>
                <a:cubicBezTo>
                  <a:pt x="21343" y="18140"/>
                  <a:pt x="21333" y="18195"/>
                  <a:pt x="21289" y="18219"/>
                </a:cubicBezTo>
                <a:cubicBezTo>
                  <a:pt x="21217" y="18257"/>
                  <a:pt x="21198" y="18827"/>
                  <a:pt x="21267" y="18886"/>
                </a:cubicBezTo>
                <a:cubicBezTo>
                  <a:pt x="21289" y="18905"/>
                  <a:pt x="21308" y="19061"/>
                  <a:pt x="21308" y="19229"/>
                </a:cubicBezTo>
                <a:cubicBezTo>
                  <a:pt x="21308" y="19465"/>
                  <a:pt x="21320" y="19527"/>
                  <a:pt x="21363" y="19504"/>
                </a:cubicBezTo>
                <a:cubicBezTo>
                  <a:pt x="21421" y="19473"/>
                  <a:pt x="21470" y="19190"/>
                  <a:pt x="21471" y="18882"/>
                </a:cubicBezTo>
                <a:cubicBezTo>
                  <a:pt x="21471" y="18787"/>
                  <a:pt x="21489" y="18687"/>
                  <a:pt x="21509" y="18657"/>
                </a:cubicBezTo>
                <a:cubicBezTo>
                  <a:pt x="21545" y="18605"/>
                  <a:pt x="21569" y="18446"/>
                  <a:pt x="21559" y="18314"/>
                </a:cubicBezTo>
                <a:cubicBezTo>
                  <a:pt x="21556" y="18279"/>
                  <a:pt x="21517" y="18238"/>
                  <a:pt x="21474" y="18222"/>
                </a:cubicBezTo>
                <a:cubicBezTo>
                  <a:pt x="21419" y="18203"/>
                  <a:pt x="21401" y="18159"/>
                  <a:pt x="21416" y="18081"/>
                </a:cubicBezTo>
                <a:cubicBezTo>
                  <a:pt x="21429" y="18010"/>
                  <a:pt x="21413" y="17956"/>
                  <a:pt x="21369" y="17933"/>
                </a:cubicBezTo>
                <a:cubicBezTo>
                  <a:pt x="21340" y="17917"/>
                  <a:pt x="21323" y="17917"/>
                  <a:pt x="21316" y="17933"/>
                </a:cubicBezTo>
                <a:close/>
                <a:moveTo>
                  <a:pt x="3884" y="19671"/>
                </a:moveTo>
                <a:cubicBezTo>
                  <a:pt x="3895" y="19675"/>
                  <a:pt x="3905" y="19687"/>
                  <a:pt x="3911" y="19702"/>
                </a:cubicBezTo>
                <a:cubicBezTo>
                  <a:pt x="3924" y="19731"/>
                  <a:pt x="3919" y="19768"/>
                  <a:pt x="3898" y="19786"/>
                </a:cubicBezTo>
                <a:cubicBezTo>
                  <a:pt x="3876" y="19804"/>
                  <a:pt x="3847" y="19796"/>
                  <a:pt x="3834" y="19767"/>
                </a:cubicBezTo>
                <a:cubicBezTo>
                  <a:pt x="3821" y="19737"/>
                  <a:pt x="3827" y="19701"/>
                  <a:pt x="3848" y="19683"/>
                </a:cubicBezTo>
                <a:cubicBezTo>
                  <a:pt x="3859" y="19674"/>
                  <a:pt x="3872" y="19668"/>
                  <a:pt x="3884" y="1967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" name="Group 265"/>
          <p:cNvGrpSpPr/>
          <p:nvPr/>
        </p:nvGrpSpPr>
        <p:grpSpPr>
          <a:xfrm>
            <a:off x="2149871" y="762198"/>
            <a:ext cx="1390130" cy="762001"/>
            <a:chOff x="0" y="0"/>
            <a:chExt cx="1390128" cy="762000"/>
          </a:xfrm>
        </p:grpSpPr>
        <p:sp>
          <p:nvSpPr>
            <p:cNvPr id="264" name="Shape 264"/>
            <p:cNvSpPr/>
            <p:nvPr/>
          </p:nvSpPr>
          <p:spPr>
            <a:xfrm>
              <a:off x="38100" y="38100"/>
              <a:ext cx="1313942" cy="6858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  <a:r>
                <a:rPr sz="2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  <a:r>
                <a:rPr sz="32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CMS</a:t>
              </a:r>
              <a:r>
                <a:rPr sz="2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Bradley Hand ITC TT-Bold"/>
                  <a:ea typeface="Bradley Hand ITC TT-Bold"/>
                  <a:cs typeface="Bradley Hand ITC TT-Bold"/>
                  <a:sym typeface="Bradley Hand ITC TT-Bold"/>
                </a:rPr>
                <a:t> </a:t>
              </a:r>
            </a:p>
          </p:txBody>
        </p:sp>
        <p:pic>
          <p:nvPicPr>
            <p:cNvPr id="263" name="Picture 262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90129" cy="762000"/>
            </a:xfrm>
            <a:prstGeom prst="rect">
              <a:avLst/>
            </a:prstGeom>
            <a:effectLst/>
          </p:spPr>
        </p:pic>
      </p:grpSp>
      <p:pic>
        <p:nvPicPr>
          <p:cNvPr id="266" name="ATLAS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547268" y="4165600"/>
            <a:ext cx="4518026" cy="2659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960" y="21600"/>
                </a:lnTo>
                <a:cubicBezTo>
                  <a:pt x="5575" y="21600"/>
                  <a:pt x="5920" y="21593"/>
                  <a:pt x="5907" y="21532"/>
                </a:cubicBezTo>
                <a:cubicBezTo>
                  <a:pt x="5898" y="21494"/>
                  <a:pt x="5881" y="21474"/>
                  <a:pt x="5869" y="21487"/>
                </a:cubicBezTo>
                <a:cubicBezTo>
                  <a:pt x="5827" y="21530"/>
                  <a:pt x="5806" y="21405"/>
                  <a:pt x="5797" y="21045"/>
                </a:cubicBezTo>
                <a:cubicBezTo>
                  <a:pt x="5789" y="20770"/>
                  <a:pt x="5795" y="20677"/>
                  <a:pt x="5827" y="20633"/>
                </a:cubicBezTo>
                <a:cubicBezTo>
                  <a:pt x="5849" y="20601"/>
                  <a:pt x="5862" y="20559"/>
                  <a:pt x="5855" y="20539"/>
                </a:cubicBezTo>
                <a:cubicBezTo>
                  <a:pt x="5843" y="20506"/>
                  <a:pt x="5787" y="19952"/>
                  <a:pt x="5779" y="19795"/>
                </a:cubicBezTo>
                <a:cubicBezTo>
                  <a:pt x="5778" y="19754"/>
                  <a:pt x="5763" y="19721"/>
                  <a:pt x="5747" y="19720"/>
                </a:cubicBezTo>
                <a:cubicBezTo>
                  <a:pt x="5732" y="19719"/>
                  <a:pt x="5702" y="19711"/>
                  <a:pt x="5681" y="19701"/>
                </a:cubicBezTo>
                <a:cubicBezTo>
                  <a:pt x="5653" y="19689"/>
                  <a:pt x="5643" y="19735"/>
                  <a:pt x="5641" y="19869"/>
                </a:cubicBezTo>
                <a:cubicBezTo>
                  <a:pt x="5639" y="19976"/>
                  <a:pt x="5625" y="20052"/>
                  <a:pt x="5607" y="20053"/>
                </a:cubicBezTo>
                <a:cubicBezTo>
                  <a:pt x="5589" y="20053"/>
                  <a:pt x="5565" y="20069"/>
                  <a:pt x="5554" y="20088"/>
                </a:cubicBezTo>
                <a:cubicBezTo>
                  <a:pt x="5543" y="20107"/>
                  <a:pt x="5515" y="20097"/>
                  <a:pt x="5493" y="20065"/>
                </a:cubicBezTo>
                <a:cubicBezTo>
                  <a:pt x="5457" y="20016"/>
                  <a:pt x="5455" y="20026"/>
                  <a:pt x="5472" y="20146"/>
                </a:cubicBezTo>
                <a:cubicBezTo>
                  <a:pt x="5483" y="20222"/>
                  <a:pt x="5514" y="20360"/>
                  <a:pt x="5542" y="20452"/>
                </a:cubicBezTo>
                <a:cubicBezTo>
                  <a:pt x="5585" y="20592"/>
                  <a:pt x="5588" y="20637"/>
                  <a:pt x="5559" y="20704"/>
                </a:cubicBezTo>
                <a:cubicBezTo>
                  <a:pt x="5536" y="20758"/>
                  <a:pt x="5511" y="20770"/>
                  <a:pt x="5485" y="20742"/>
                </a:cubicBezTo>
                <a:cubicBezTo>
                  <a:pt x="5464" y="20720"/>
                  <a:pt x="5430" y="20701"/>
                  <a:pt x="5408" y="20701"/>
                </a:cubicBezTo>
                <a:cubicBezTo>
                  <a:pt x="5375" y="20700"/>
                  <a:pt x="5365" y="20622"/>
                  <a:pt x="5358" y="20333"/>
                </a:cubicBezTo>
                <a:cubicBezTo>
                  <a:pt x="5351" y="20003"/>
                  <a:pt x="5355" y="19958"/>
                  <a:pt x="5408" y="19891"/>
                </a:cubicBezTo>
                <a:lnTo>
                  <a:pt x="5466" y="19817"/>
                </a:lnTo>
                <a:lnTo>
                  <a:pt x="5406" y="19601"/>
                </a:lnTo>
                <a:cubicBezTo>
                  <a:pt x="5373" y="19482"/>
                  <a:pt x="5342" y="19385"/>
                  <a:pt x="5335" y="19385"/>
                </a:cubicBezTo>
                <a:cubicBezTo>
                  <a:pt x="5329" y="19385"/>
                  <a:pt x="5292" y="19441"/>
                  <a:pt x="5254" y="19511"/>
                </a:cubicBezTo>
                <a:cubicBezTo>
                  <a:pt x="5189" y="19630"/>
                  <a:pt x="5183" y="19634"/>
                  <a:pt x="5150" y="19556"/>
                </a:cubicBezTo>
                <a:cubicBezTo>
                  <a:pt x="5113" y="19472"/>
                  <a:pt x="5060" y="19525"/>
                  <a:pt x="5093" y="19614"/>
                </a:cubicBezTo>
                <a:cubicBezTo>
                  <a:pt x="5102" y="19639"/>
                  <a:pt x="5086" y="19683"/>
                  <a:pt x="5057" y="19714"/>
                </a:cubicBezTo>
                <a:cubicBezTo>
                  <a:pt x="5028" y="19745"/>
                  <a:pt x="5011" y="19799"/>
                  <a:pt x="5019" y="19833"/>
                </a:cubicBezTo>
                <a:cubicBezTo>
                  <a:pt x="5040" y="19930"/>
                  <a:pt x="4974" y="20030"/>
                  <a:pt x="4888" y="20030"/>
                </a:cubicBezTo>
                <a:cubicBezTo>
                  <a:pt x="4811" y="20030"/>
                  <a:pt x="4810" y="20036"/>
                  <a:pt x="4827" y="20214"/>
                </a:cubicBezTo>
                <a:cubicBezTo>
                  <a:pt x="4836" y="20314"/>
                  <a:pt x="4833" y="20433"/>
                  <a:pt x="4821" y="20478"/>
                </a:cubicBezTo>
                <a:cubicBezTo>
                  <a:pt x="4810" y="20523"/>
                  <a:pt x="4800" y="20590"/>
                  <a:pt x="4798" y="20626"/>
                </a:cubicBezTo>
                <a:cubicBezTo>
                  <a:pt x="4797" y="20663"/>
                  <a:pt x="4766" y="20706"/>
                  <a:pt x="4728" y="20723"/>
                </a:cubicBezTo>
                <a:cubicBezTo>
                  <a:pt x="4643" y="20762"/>
                  <a:pt x="4232" y="20750"/>
                  <a:pt x="4191" y="20707"/>
                </a:cubicBezTo>
                <a:cubicBezTo>
                  <a:pt x="4175" y="20689"/>
                  <a:pt x="4153" y="20695"/>
                  <a:pt x="4144" y="20720"/>
                </a:cubicBezTo>
                <a:cubicBezTo>
                  <a:pt x="4129" y="20761"/>
                  <a:pt x="3939" y="20759"/>
                  <a:pt x="3533" y="20713"/>
                </a:cubicBezTo>
                <a:lnTo>
                  <a:pt x="3410" y="20701"/>
                </a:lnTo>
                <a:lnTo>
                  <a:pt x="3402" y="20320"/>
                </a:lnTo>
                <a:cubicBezTo>
                  <a:pt x="3394" y="19951"/>
                  <a:pt x="3392" y="19945"/>
                  <a:pt x="3334" y="19982"/>
                </a:cubicBezTo>
                <a:cubicBezTo>
                  <a:pt x="3243" y="20038"/>
                  <a:pt x="3065" y="20035"/>
                  <a:pt x="3024" y="19978"/>
                </a:cubicBezTo>
                <a:cubicBezTo>
                  <a:pt x="2988" y="19927"/>
                  <a:pt x="3001" y="19734"/>
                  <a:pt x="3047" y="19633"/>
                </a:cubicBezTo>
                <a:cubicBezTo>
                  <a:pt x="3062" y="19602"/>
                  <a:pt x="3056" y="19560"/>
                  <a:pt x="3030" y="19524"/>
                </a:cubicBezTo>
                <a:cubicBezTo>
                  <a:pt x="3006" y="19490"/>
                  <a:pt x="2994" y="19428"/>
                  <a:pt x="3004" y="19379"/>
                </a:cubicBezTo>
                <a:cubicBezTo>
                  <a:pt x="3021" y="19286"/>
                  <a:pt x="3020" y="19286"/>
                  <a:pt x="2772" y="19276"/>
                </a:cubicBezTo>
                <a:cubicBezTo>
                  <a:pt x="2698" y="19272"/>
                  <a:pt x="2623" y="19241"/>
                  <a:pt x="2603" y="19208"/>
                </a:cubicBezTo>
                <a:cubicBezTo>
                  <a:pt x="2584" y="19175"/>
                  <a:pt x="2565" y="19021"/>
                  <a:pt x="2561" y="18863"/>
                </a:cubicBezTo>
                <a:cubicBezTo>
                  <a:pt x="2558" y="18706"/>
                  <a:pt x="2548" y="18405"/>
                  <a:pt x="2539" y="18196"/>
                </a:cubicBezTo>
                <a:cubicBezTo>
                  <a:pt x="2524" y="17847"/>
                  <a:pt x="2516" y="17817"/>
                  <a:pt x="2463" y="17815"/>
                </a:cubicBezTo>
                <a:cubicBezTo>
                  <a:pt x="2354" y="17812"/>
                  <a:pt x="2187" y="17761"/>
                  <a:pt x="2165" y="17725"/>
                </a:cubicBezTo>
                <a:cubicBezTo>
                  <a:pt x="2131" y="17671"/>
                  <a:pt x="2118" y="16852"/>
                  <a:pt x="2150" y="16819"/>
                </a:cubicBezTo>
                <a:cubicBezTo>
                  <a:pt x="2165" y="16803"/>
                  <a:pt x="2169" y="16758"/>
                  <a:pt x="2161" y="16716"/>
                </a:cubicBezTo>
                <a:cubicBezTo>
                  <a:pt x="2145" y="16627"/>
                  <a:pt x="2141" y="16267"/>
                  <a:pt x="2148" y="15497"/>
                </a:cubicBezTo>
                <a:cubicBezTo>
                  <a:pt x="2152" y="15050"/>
                  <a:pt x="2143" y="14932"/>
                  <a:pt x="2104" y="14830"/>
                </a:cubicBezTo>
                <a:cubicBezTo>
                  <a:pt x="2067" y="14734"/>
                  <a:pt x="2063" y="14688"/>
                  <a:pt x="2087" y="14624"/>
                </a:cubicBezTo>
                <a:cubicBezTo>
                  <a:pt x="2105" y="14574"/>
                  <a:pt x="2112" y="14459"/>
                  <a:pt x="2102" y="14333"/>
                </a:cubicBezTo>
                <a:cubicBezTo>
                  <a:pt x="2084" y="14104"/>
                  <a:pt x="2104" y="14119"/>
                  <a:pt x="1820" y="14104"/>
                </a:cubicBezTo>
                <a:lnTo>
                  <a:pt x="1698" y="14101"/>
                </a:lnTo>
                <a:lnTo>
                  <a:pt x="1696" y="13776"/>
                </a:lnTo>
                <a:cubicBezTo>
                  <a:pt x="1695" y="13598"/>
                  <a:pt x="1691" y="13430"/>
                  <a:pt x="1689" y="13402"/>
                </a:cubicBezTo>
                <a:cubicBezTo>
                  <a:pt x="1686" y="13373"/>
                  <a:pt x="1638" y="13348"/>
                  <a:pt x="1582" y="13347"/>
                </a:cubicBezTo>
                <a:cubicBezTo>
                  <a:pt x="1135" y="13335"/>
                  <a:pt x="1097" y="13321"/>
                  <a:pt x="1186" y="13195"/>
                </a:cubicBezTo>
                <a:cubicBezTo>
                  <a:pt x="1216" y="13153"/>
                  <a:pt x="1313" y="13131"/>
                  <a:pt x="1497" y="13131"/>
                </a:cubicBezTo>
                <a:cubicBezTo>
                  <a:pt x="1686" y="13130"/>
                  <a:pt x="1769" y="13114"/>
                  <a:pt x="1778" y="13073"/>
                </a:cubicBezTo>
                <a:cubicBezTo>
                  <a:pt x="1796" y="12992"/>
                  <a:pt x="1899" y="13002"/>
                  <a:pt x="1918" y="13086"/>
                </a:cubicBezTo>
                <a:cubicBezTo>
                  <a:pt x="1927" y="13124"/>
                  <a:pt x="1945" y="13143"/>
                  <a:pt x="1956" y="13131"/>
                </a:cubicBezTo>
                <a:cubicBezTo>
                  <a:pt x="1999" y="13085"/>
                  <a:pt x="2034" y="13231"/>
                  <a:pt x="2062" y="13582"/>
                </a:cubicBezTo>
                <a:cubicBezTo>
                  <a:pt x="2079" y="13781"/>
                  <a:pt x="2093" y="13955"/>
                  <a:pt x="2093" y="13966"/>
                </a:cubicBezTo>
                <a:cubicBezTo>
                  <a:pt x="2093" y="13977"/>
                  <a:pt x="2128" y="13985"/>
                  <a:pt x="2173" y="13985"/>
                </a:cubicBezTo>
                <a:cubicBezTo>
                  <a:pt x="2271" y="13985"/>
                  <a:pt x="2301" y="14068"/>
                  <a:pt x="2324" y="14404"/>
                </a:cubicBezTo>
                <a:cubicBezTo>
                  <a:pt x="2334" y="14542"/>
                  <a:pt x="2352" y="14695"/>
                  <a:pt x="2364" y="14746"/>
                </a:cubicBezTo>
                <a:cubicBezTo>
                  <a:pt x="2399" y="14889"/>
                  <a:pt x="2448" y="15224"/>
                  <a:pt x="2478" y="15529"/>
                </a:cubicBezTo>
                <a:cubicBezTo>
                  <a:pt x="2493" y="15682"/>
                  <a:pt x="2525" y="15887"/>
                  <a:pt x="2548" y="15984"/>
                </a:cubicBezTo>
                <a:cubicBezTo>
                  <a:pt x="2595" y="16176"/>
                  <a:pt x="2602" y="16523"/>
                  <a:pt x="2569" y="16961"/>
                </a:cubicBezTo>
                <a:cubicBezTo>
                  <a:pt x="2551" y="17204"/>
                  <a:pt x="2556" y="17270"/>
                  <a:pt x="2616" y="17493"/>
                </a:cubicBezTo>
                <a:cubicBezTo>
                  <a:pt x="2688" y="17757"/>
                  <a:pt x="2886" y="18630"/>
                  <a:pt x="2920" y="18831"/>
                </a:cubicBezTo>
                <a:cubicBezTo>
                  <a:pt x="2953" y="19020"/>
                  <a:pt x="2988" y="19066"/>
                  <a:pt x="3079" y="19037"/>
                </a:cubicBezTo>
                <a:cubicBezTo>
                  <a:pt x="3158" y="19012"/>
                  <a:pt x="3178" y="19033"/>
                  <a:pt x="3330" y="19347"/>
                </a:cubicBezTo>
                <a:cubicBezTo>
                  <a:pt x="3420" y="19532"/>
                  <a:pt x="3508" y="19719"/>
                  <a:pt x="3527" y="19762"/>
                </a:cubicBezTo>
                <a:cubicBezTo>
                  <a:pt x="3547" y="19805"/>
                  <a:pt x="3572" y="19940"/>
                  <a:pt x="3582" y="20062"/>
                </a:cubicBezTo>
                <a:lnTo>
                  <a:pt x="3601" y="20285"/>
                </a:lnTo>
                <a:lnTo>
                  <a:pt x="3785" y="20298"/>
                </a:lnTo>
                <a:cubicBezTo>
                  <a:pt x="3896" y="20306"/>
                  <a:pt x="3987" y="20290"/>
                  <a:pt x="4009" y="20259"/>
                </a:cubicBezTo>
                <a:cubicBezTo>
                  <a:pt x="4031" y="20227"/>
                  <a:pt x="4088" y="20216"/>
                  <a:pt x="4150" y="20233"/>
                </a:cubicBezTo>
                <a:cubicBezTo>
                  <a:pt x="4206" y="20248"/>
                  <a:pt x="4266" y="20247"/>
                  <a:pt x="4284" y="20227"/>
                </a:cubicBezTo>
                <a:cubicBezTo>
                  <a:pt x="4302" y="20207"/>
                  <a:pt x="4352" y="20057"/>
                  <a:pt x="4394" y="19895"/>
                </a:cubicBezTo>
                <a:lnTo>
                  <a:pt x="4472" y="19598"/>
                </a:lnTo>
                <a:lnTo>
                  <a:pt x="4639" y="19611"/>
                </a:lnTo>
                <a:cubicBezTo>
                  <a:pt x="4731" y="19617"/>
                  <a:pt x="4830" y="19600"/>
                  <a:pt x="4861" y="19572"/>
                </a:cubicBezTo>
                <a:cubicBezTo>
                  <a:pt x="4945" y="19496"/>
                  <a:pt x="4932" y="19355"/>
                  <a:pt x="4836" y="19298"/>
                </a:cubicBezTo>
                <a:cubicBezTo>
                  <a:pt x="4792" y="19272"/>
                  <a:pt x="4755" y="19221"/>
                  <a:pt x="4755" y="19182"/>
                </a:cubicBezTo>
                <a:cubicBezTo>
                  <a:pt x="4755" y="19108"/>
                  <a:pt x="4850" y="18995"/>
                  <a:pt x="4884" y="19031"/>
                </a:cubicBezTo>
                <a:cubicBezTo>
                  <a:pt x="4903" y="19051"/>
                  <a:pt x="4904" y="18149"/>
                  <a:pt x="4886" y="17341"/>
                </a:cubicBezTo>
                <a:cubicBezTo>
                  <a:pt x="4880" y="17095"/>
                  <a:pt x="4888" y="16938"/>
                  <a:pt x="4905" y="16935"/>
                </a:cubicBezTo>
                <a:cubicBezTo>
                  <a:pt x="4920" y="16933"/>
                  <a:pt x="4945" y="16909"/>
                  <a:pt x="4964" y="16883"/>
                </a:cubicBezTo>
                <a:cubicBezTo>
                  <a:pt x="4988" y="16849"/>
                  <a:pt x="5007" y="16870"/>
                  <a:pt x="5028" y="16964"/>
                </a:cubicBezTo>
                <a:cubicBezTo>
                  <a:pt x="5044" y="17035"/>
                  <a:pt x="5049" y="17121"/>
                  <a:pt x="5041" y="17154"/>
                </a:cubicBezTo>
                <a:cubicBezTo>
                  <a:pt x="5022" y="17241"/>
                  <a:pt x="5054" y="17231"/>
                  <a:pt x="5094" y="17138"/>
                </a:cubicBezTo>
                <a:cubicBezTo>
                  <a:pt x="5125" y="17067"/>
                  <a:pt x="5135" y="17074"/>
                  <a:pt x="5214" y="17219"/>
                </a:cubicBezTo>
                <a:cubicBezTo>
                  <a:pt x="5354" y="17476"/>
                  <a:pt x="5367" y="17530"/>
                  <a:pt x="5284" y="17583"/>
                </a:cubicBezTo>
                <a:cubicBezTo>
                  <a:pt x="5232" y="17617"/>
                  <a:pt x="5215" y="17658"/>
                  <a:pt x="5222" y="17735"/>
                </a:cubicBezTo>
                <a:cubicBezTo>
                  <a:pt x="5230" y="17831"/>
                  <a:pt x="5244" y="17839"/>
                  <a:pt x="5434" y="17841"/>
                </a:cubicBezTo>
                <a:cubicBezTo>
                  <a:pt x="5614" y="17843"/>
                  <a:pt x="5638" y="17855"/>
                  <a:pt x="5647" y="17934"/>
                </a:cubicBezTo>
                <a:cubicBezTo>
                  <a:pt x="5652" y="17984"/>
                  <a:pt x="5670" y="18052"/>
                  <a:pt x="5686" y="18086"/>
                </a:cubicBezTo>
                <a:cubicBezTo>
                  <a:pt x="5719" y="18153"/>
                  <a:pt x="5745" y="18222"/>
                  <a:pt x="5825" y="18466"/>
                </a:cubicBezTo>
                <a:cubicBezTo>
                  <a:pt x="5853" y="18552"/>
                  <a:pt x="5911" y="18693"/>
                  <a:pt x="5954" y="18776"/>
                </a:cubicBezTo>
                <a:cubicBezTo>
                  <a:pt x="6018" y="18901"/>
                  <a:pt x="6025" y="18941"/>
                  <a:pt x="6000" y="19011"/>
                </a:cubicBezTo>
                <a:cubicBezTo>
                  <a:pt x="5933" y="19192"/>
                  <a:pt x="6011" y="19277"/>
                  <a:pt x="6220" y="19256"/>
                </a:cubicBezTo>
                <a:cubicBezTo>
                  <a:pt x="6255" y="19253"/>
                  <a:pt x="6310" y="19280"/>
                  <a:pt x="6341" y="19317"/>
                </a:cubicBezTo>
                <a:cubicBezTo>
                  <a:pt x="6461" y="19460"/>
                  <a:pt x="6943" y="19366"/>
                  <a:pt x="7121" y="19166"/>
                </a:cubicBezTo>
                <a:lnTo>
                  <a:pt x="7227" y="19050"/>
                </a:lnTo>
                <a:lnTo>
                  <a:pt x="7299" y="19172"/>
                </a:lnTo>
                <a:cubicBezTo>
                  <a:pt x="7367" y="19288"/>
                  <a:pt x="7384" y="19295"/>
                  <a:pt x="7525" y="19263"/>
                </a:cubicBezTo>
                <a:cubicBezTo>
                  <a:pt x="7608" y="19243"/>
                  <a:pt x="7717" y="19225"/>
                  <a:pt x="7770" y="19224"/>
                </a:cubicBezTo>
                <a:cubicBezTo>
                  <a:pt x="7827" y="19223"/>
                  <a:pt x="7849" y="19230"/>
                  <a:pt x="7857" y="19269"/>
                </a:cubicBezTo>
                <a:cubicBezTo>
                  <a:pt x="7860" y="19253"/>
                  <a:pt x="7865" y="19235"/>
                  <a:pt x="7865" y="19224"/>
                </a:cubicBezTo>
                <a:cubicBezTo>
                  <a:pt x="7865" y="19180"/>
                  <a:pt x="10805" y="18457"/>
                  <a:pt x="10902" y="18476"/>
                </a:cubicBezTo>
                <a:cubicBezTo>
                  <a:pt x="10929" y="18481"/>
                  <a:pt x="10951" y="18505"/>
                  <a:pt x="10952" y="18531"/>
                </a:cubicBezTo>
                <a:cubicBezTo>
                  <a:pt x="10952" y="18556"/>
                  <a:pt x="10983" y="18604"/>
                  <a:pt x="11020" y="18637"/>
                </a:cubicBezTo>
                <a:cubicBezTo>
                  <a:pt x="11103" y="18711"/>
                  <a:pt x="11081" y="18786"/>
                  <a:pt x="10976" y="18786"/>
                </a:cubicBezTo>
                <a:cubicBezTo>
                  <a:pt x="10916" y="18786"/>
                  <a:pt x="10896" y="18809"/>
                  <a:pt x="10889" y="18889"/>
                </a:cubicBezTo>
                <a:cubicBezTo>
                  <a:pt x="10881" y="18983"/>
                  <a:pt x="10858" y="18995"/>
                  <a:pt x="10610" y="19050"/>
                </a:cubicBezTo>
                <a:cubicBezTo>
                  <a:pt x="10364" y="19105"/>
                  <a:pt x="10093" y="19101"/>
                  <a:pt x="9876" y="19037"/>
                </a:cubicBezTo>
                <a:cubicBezTo>
                  <a:pt x="9619" y="18961"/>
                  <a:pt x="9591" y="18959"/>
                  <a:pt x="9587" y="19021"/>
                </a:cubicBezTo>
                <a:cubicBezTo>
                  <a:pt x="9586" y="19055"/>
                  <a:pt x="9582" y="19115"/>
                  <a:pt x="9580" y="19153"/>
                </a:cubicBezTo>
                <a:cubicBezTo>
                  <a:pt x="9577" y="19204"/>
                  <a:pt x="9527" y="19234"/>
                  <a:pt x="9388" y="19259"/>
                </a:cubicBezTo>
                <a:cubicBezTo>
                  <a:pt x="9284" y="19279"/>
                  <a:pt x="9180" y="19280"/>
                  <a:pt x="9157" y="19263"/>
                </a:cubicBezTo>
                <a:cubicBezTo>
                  <a:pt x="9134" y="19245"/>
                  <a:pt x="9084" y="19237"/>
                  <a:pt x="9047" y="19243"/>
                </a:cubicBezTo>
                <a:cubicBezTo>
                  <a:pt x="9009" y="19250"/>
                  <a:pt x="8764" y="19259"/>
                  <a:pt x="8500" y="19263"/>
                </a:cubicBezTo>
                <a:cubicBezTo>
                  <a:pt x="8085" y="19269"/>
                  <a:pt x="8014" y="19280"/>
                  <a:pt x="7969" y="19350"/>
                </a:cubicBezTo>
                <a:cubicBezTo>
                  <a:pt x="7929" y="19411"/>
                  <a:pt x="7884" y="19432"/>
                  <a:pt x="7857" y="19421"/>
                </a:cubicBezTo>
                <a:cubicBezTo>
                  <a:pt x="7848" y="19618"/>
                  <a:pt x="7828" y="19651"/>
                  <a:pt x="7690" y="19682"/>
                </a:cubicBezTo>
                <a:cubicBezTo>
                  <a:pt x="7498" y="19725"/>
                  <a:pt x="7408" y="19786"/>
                  <a:pt x="7426" y="19866"/>
                </a:cubicBezTo>
                <a:cubicBezTo>
                  <a:pt x="7434" y="19901"/>
                  <a:pt x="7427" y="19953"/>
                  <a:pt x="7409" y="19978"/>
                </a:cubicBezTo>
                <a:cubicBezTo>
                  <a:pt x="7362" y="20045"/>
                  <a:pt x="6889" y="20018"/>
                  <a:pt x="6838" y="19946"/>
                </a:cubicBezTo>
                <a:cubicBezTo>
                  <a:pt x="6812" y="19909"/>
                  <a:pt x="6792" y="19903"/>
                  <a:pt x="6781" y="19933"/>
                </a:cubicBezTo>
                <a:cubicBezTo>
                  <a:pt x="6772" y="19959"/>
                  <a:pt x="6745" y="19970"/>
                  <a:pt x="6722" y="19956"/>
                </a:cubicBezTo>
                <a:cubicBezTo>
                  <a:pt x="6669" y="19921"/>
                  <a:pt x="6529" y="20021"/>
                  <a:pt x="6510" y="20107"/>
                </a:cubicBezTo>
                <a:cubicBezTo>
                  <a:pt x="6501" y="20145"/>
                  <a:pt x="6484" y="20163"/>
                  <a:pt x="6470" y="20149"/>
                </a:cubicBezTo>
                <a:cubicBezTo>
                  <a:pt x="6457" y="20135"/>
                  <a:pt x="6438" y="20157"/>
                  <a:pt x="6428" y="20198"/>
                </a:cubicBezTo>
                <a:cubicBezTo>
                  <a:pt x="6417" y="20249"/>
                  <a:pt x="6424" y="20264"/>
                  <a:pt x="6451" y="20246"/>
                </a:cubicBezTo>
                <a:cubicBezTo>
                  <a:pt x="6524" y="20198"/>
                  <a:pt x="6550" y="20335"/>
                  <a:pt x="6542" y="20707"/>
                </a:cubicBezTo>
                <a:cubicBezTo>
                  <a:pt x="6536" y="20987"/>
                  <a:pt x="6525" y="21068"/>
                  <a:pt x="6495" y="21068"/>
                </a:cubicBezTo>
                <a:cubicBezTo>
                  <a:pt x="6473" y="21068"/>
                  <a:pt x="6448" y="21029"/>
                  <a:pt x="6440" y="20978"/>
                </a:cubicBezTo>
                <a:cubicBezTo>
                  <a:pt x="6432" y="20927"/>
                  <a:pt x="6407" y="20884"/>
                  <a:pt x="6385" y="20884"/>
                </a:cubicBezTo>
                <a:cubicBezTo>
                  <a:pt x="6328" y="20884"/>
                  <a:pt x="6306" y="21099"/>
                  <a:pt x="6352" y="21194"/>
                </a:cubicBezTo>
                <a:cubicBezTo>
                  <a:pt x="6373" y="21236"/>
                  <a:pt x="6384" y="21309"/>
                  <a:pt x="6379" y="21355"/>
                </a:cubicBezTo>
                <a:cubicBezTo>
                  <a:pt x="6371" y="21424"/>
                  <a:pt x="6343" y="21437"/>
                  <a:pt x="6225" y="21439"/>
                </a:cubicBezTo>
                <a:cubicBezTo>
                  <a:pt x="6118" y="21440"/>
                  <a:pt x="6074" y="21461"/>
                  <a:pt x="6055" y="21519"/>
                </a:cubicBezTo>
                <a:cubicBezTo>
                  <a:pt x="6030" y="21593"/>
                  <a:pt x="6486" y="21600"/>
                  <a:pt x="13815" y="21600"/>
                </a:cubicBezTo>
                <a:lnTo>
                  <a:pt x="21600" y="21600"/>
                </a:lnTo>
                <a:lnTo>
                  <a:pt x="21600" y="17519"/>
                </a:lnTo>
                <a:cubicBezTo>
                  <a:pt x="21600" y="14489"/>
                  <a:pt x="21591" y="13429"/>
                  <a:pt x="21568" y="13405"/>
                </a:cubicBezTo>
                <a:cubicBezTo>
                  <a:pt x="21557" y="13393"/>
                  <a:pt x="21545" y="13395"/>
                  <a:pt x="21533" y="13405"/>
                </a:cubicBezTo>
                <a:cubicBezTo>
                  <a:pt x="21522" y="13415"/>
                  <a:pt x="21510" y="13435"/>
                  <a:pt x="21501" y="13456"/>
                </a:cubicBezTo>
                <a:cubicBezTo>
                  <a:pt x="21483" y="13501"/>
                  <a:pt x="21475" y="13557"/>
                  <a:pt x="21492" y="13592"/>
                </a:cubicBezTo>
                <a:cubicBezTo>
                  <a:pt x="21500" y="13609"/>
                  <a:pt x="21504" y="13626"/>
                  <a:pt x="21505" y="13640"/>
                </a:cubicBezTo>
                <a:cubicBezTo>
                  <a:pt x="21506" y="13654"/>
                  <a:pt x="21504" y="13666"/>
                  <a:pt x="21497" y="13676"/>
                </a:cubicBezTo>
                <a:cubicBezTo>
                  <a:pt x="21494" y="13681"/>
                  <a:pt x="21483" y="13681"/>
                  <a:pt x="21478" y="13685"/>
                </a:cubicBezTo>
                <a:cubicBezTo>
                  <a:pt x="21476" y="13686"/>
                  <a:pt x="21473" y="13687"/>
                  <a:pt x="21471" y="13689"/>
                </a:cubicBezTo>
                <a:cubicBezTo>
                  <a:pt x="21456" y="13697"/>
                  <a:pt x="21445" y="13708"/>
                  <a:pt x="21420" y="13708"/>
                </a:cubicBezTo>
                <a:cubicBezTo>
                  <a:pt x="21419" y="13708"/>
                  <a:pt x="21419" y="13705"/>
                  <a:pt x="21418" y="13705"/>
                </a:cubicBezTo>
                <a:cubicBezTo>
                  <a:pt x="21416" y="13705"/>
                  <a:pt x="21416" y="13708"/>
                  <a:pt x="21414" y="13708"/>
                </a:cubicBezTo>
                <a:lnTo>
                  <a:pt x="21346" y="13708"/>
                </a:lnTo>
                <a:lnTo>
                  <a:pt x="21421" y="13843"/>
                </a:lnTo>
                <a:cubicBezTo>
                  <a:pt x="21462" y="13914"/>
                  <a:pt x="21481" y="13970"/>
                  <a:pt x="21478" y="14011"/>
                </a:cubicBezTo>
                <a:cubicBezTo>
                  <a:pt x="21478" y="14011"/>
                  <a:pt x="21478" y="14014"/>
                  <a:pt x="21478" y="14014"/>
                </a:cubicBezTo>
                <a:cubicBezTo>
                  <a:pt x="21476" y="14054"/>
                  <a:pt x="21452" y="14075"/>
                  <a:pt x="21408" y="14075"/>
                </a:cubicBezTo>
                <a:cubicBezTo>
                  <a:pt x="21350" y="14075"/>
                  <a:pt x="21352" y="14070"/>
                  <a:pt x="21349" y="14482"/>
                </a:cubicBezTo>
                <a:cubicBezTo>
                  <a:pt x="21349" y="14560"/>
                  <a:pt x="21346" y="14635"/>
                  <a:pt x="21340" y="14694"/>
                </a:cubicBezTo>
                <a:cubicBezTo>
                  <a:pt x="21334" y="14754"/>
                  <a:pt x="21325" y="14799"/>
                  <a:pt x="21317" y="14811"/>
                </a:cubicBezTo>
                <a:cubicBezTo>
                  <a:pt x="21300" y="14834"/>
                  <a:pt x="21204" y="14850"/>
                  <a:pt x="21101" y="14846"/>
                </a:cubicBezTo>
                <a:lnTo>
                  <a:pt x="20951" y="14840"/>
                </a:lnTo>
                <a:lnTo>
                  <a:pt x="20913" y="14840"/>
                </a:lnTo>
                <a:lnTo>
                  <a:pt x="20903" y="15159"/>
                </a:lnTo>
                <a:cubicBezTo>
                  <a:pt x="20898" y="15334"/>
                  <a:pt x="20882" y="15499"/>
                  <a:pt x="20867" y="15523"/>
                </a:cubicBezTo>
                <a:cubicBezTo>
                  <a:pt x="20853" y="15548"/>
                  <a:pt x="20767" y="15574"/>
                  <a:pt x="20676" y="15581"/>
                </a:cubicBezTo>
                <a:cubicBezTo>
                  <a:pt x="20584" y="15588"/>
                  <a:pt x="20501" y="15604"/>
                  <a:pt x="20494" y="15616"/>
                </a:cubicBezTo>
                <a:cubicBezTo>
                  <a:pt x="20486" y="15629"/>
                  <a:pt x="20480" y="15736"/>
                  <a:pt x="20478" y="15855"/>
                </a:cubicBezTo>
                <a:cubicBezTo>
                  <a:pt x="20477" y="15990"/>
                  <a:pt x="20463" y="16079"/>
                  <a:pt x="20441" y="16094"/>
                </a:cubicBezTo>
                <a:cubicBezTo>
                  <a:pt x="20420" y="16107"/>
                  <a:pt x="20404" y="16147"/>
                  <a:pt x="20404" y="16181"/>
                </a:cubicBezTo>
                <a:cubicBezTo>
                  <a:pt x="20404" y="16293"/>
                  <a:pt x="20339" y="16315"/>
                  <a:pt x="19970" y="16339"/>
                </a:cubicBezTo>
                <a:cubicBezTo>
                  <a:pt x="19607" y="16362"/>
                  <a:pt x="19605" y="16363"/>
                  <a:pt x="19589" y="16477"/>
                </a:cubicBezTo>
                <a:cubicBezTo>
                  <a:pt x="19579" y="16541"/>
                  <a:pt x="19580" y="16660"/>
                  <a:pt x="19590" y="16742"/>
                </a:cubicBezTo>
                <a:cubicBezTo>
                  <a:pt x="19602" y="16831"/>
                  <a:pt x="19598" y="16917"/>
                  <a:pt x="19579" y="16958"/>
                </a:cubicBezTo>
                <a:cubicBezTo>
                  <a:pt x="19541" y="17042"/>
                  <a:pt x="19250" y="17108"/>
                  <a:pt x="19224" y="17038"/>
                </a:cubicBezTo>
                <a:cubicBezTo>
                  <a:pt x="19215" y="17011"/>
                  <a:pt x="19191" y="17000"/>
                  <a:pt x="19171" y="17012"/>
                </a:cubicBezTo>
                <a:cubicBezTo>
                  <a:pt x="19111" y="17052"/>
                  <a:pt x="19068" y="16919"/>
                  <a:pt x="19097" y="16787"/>
                </a:cubicBezTo>
                <a:cubicBezTo>
                  <a:pt x="19117" y="16697"/>
                  <a:pt x="19116" y="16664"/>
                  <a:pt x="19086" y="16645"/>
                </a:cubicBezTo>
                <a:cubicBezTo>
                  <a:pt x="19064" y="16631"/>
                  <a:pt x="19046" y="16559"/>
                  <a:pt x="19046" y="16487"/>
                </a:cubicBezTo>
                <a:cubicBezTo>
                  <a:pt x="19046" y="16415"/>
                  <a:pt x="19032" y="16335"/>
                  <a:pt x="19016" y="16306"/>
                </a:cubicBezTo>
                <a:cubicBezTo>
                  <a:pt x="19005" y="16288"/>
                  <a:pt x="19001" y="16264"/>
                  <a:pt x="19000" y="16242"/>
                </a:cubicBezTo>
                <a:cubicBezTo>
                  <a:pt x="18991" y="16256"/>
                  <a:pt x="18983" y="16270"/>
                  <a:pt x="18972" y="16284"/>
                </a:cubicBezTo>
                <a:cubicBezTo>
                  <a:pt x="18887" y="16385"/>
                  <a:pt x="18764" y="16346"/>
                  <a:pt x="18778" y="16223"/>
                </a:cubicBezTo>
                <a:cubicBezTo>
                  <a:pt x="18783" y="16184"/>
                  <a:pt x="18757" y="16126"/>
                  <a:pt x="18720" y="16094"/>
                </a:cubicBezTo>
                <a:cubicBezTo>
                  <a:pt x="18630" y="16017"/>
                  <a:pt x="18629" y="15860"/>
                  <a:pt x="18718" y="15839"/>
                </a:cubicBezTo>
                <a:cubicBezTo>
                  <a:pt x="18759" y="15829"/>
                  <a:pt x="18798" y="15853"/>
                  <a:pt x="18820" y="15903"/>
                </a:cubicBezTo>
                <a:cubicBezTo>
                  <a:pt x="18840" y="15949"/>
                  <a:pt x="18856" y="15970"/>
                  <a:pt x="18856" y="15949"/>
                </a:cubicBezTo>
                <a:cubicBezTo>
                  <a:pt x="18856" y="15927"/>
                  <a:pt x="18877" y="15939"/>
                  <a:pt x="18904" y="15978"/>
                </a:cubicBezTo>
                <a:cubicBezTo>
                  <a:pt x="18930" y="16016"/>
                  <a:pt x="18972" y="16062"/>
                  <a:pt x="18999" y="16077"/>
                </a:cubicBezTo>
                <a:cubicBezTo>
                  <a:pt x="19025" y="16093"/>
                  <a:pt x="19046" y="16124"/>
                  <a:pt x="19046" y="16148"/>
                </a:cubicBezTo>
                <a:cubicBezTo>
                  <a:pt x="19046" y="16156"/>
                  <a:pt x="19038" y="16174"/>
                  <a:pt x="19033" y="16187"/>
                </a:cubicBezTo>
                <a:cubicBezTo>
                  <a:pt x="19078" y="16176"/>
                  <a:pt x="19155" y="16213"/>
                  <a:pt x="19184" y="16274"/>
                </a:cubicBezTo>
                <a:cubicBezTo>
                  <a:pt x="19223" y="16353"/>
                  <a:pt x="19355" y="16358"/>
                  <a:pt x="19435" y="16284"/>
                </a:cubicBezTo>
                <a:cubicBezTo>
                  <a:pt x="19468" y="16254"/>
                  <a:pt x="19610" y="16215"/>
                  <a:pt x="19752" y="16197"/>
                </a:cubicBezTo>
                <a:cubicBezTo>
                  <a:pt x="20029" y="16162"/>
                  <a:pt x="20162" y="16122"/>
                  <a:pt x="20194" y="16068"/>
                </a:cubicBezTo>
                <a:cubicBezTo>
                  <a:pt x="20205" y="16049"/>
                  <a:pt x="20215" y="15972"/>
                  <a:pt x="20219" y="15897"/>
                </a:cubicBezTo>
                <a:cubicBezTo>
                  <a:pt x="20223" y="15800"/>
                  <a:pt x="20283" y="15651"/>
                  <a:pt x="20427" y="15381"/>
                </a:cubicBezTo>
                <a:cubicBezTo>
                  <a:pt x="20457" y="15325"/>
                  <a:pt x="20482" y="15289"/>
                  <a:pt x="20509" y="15243"/>
                </a:cubicBezTo>
                <a:cubicBezTo>
                  <a:pt x="20511" y="15238"/>
                  <a:pt x="20511" y="15237"/>
                  <a:pt x="20513" y="15233"/>
                </a:cubicBezTo>
                <a:cubicBezTo>
                  <a:pt x="20568" y="15121"/>
                  <a:pt x="20616" y="15048"/>
                  <a:pt x="20636" y="15036"/>
                </a:cubicBezTo>
                <a:cubicBezTo>
                  <a:pt x="20633" y="15015"/>
                  <a:pt x="20634" y="14993"/>
                  <a:pt x="20645" y="14981"/>
                </a:cubicBezTo>
                <a:cubicBezTo>
                  <a:pt x="20653" y="14974"/>
                  <a:pt x="20663" y="14969"/>
                  <a:pt x="20670" y="14972"/>
                </a:cubicBezTo>
                <a:cubicBezTo>
                  <a:pt x="20672" y="14973"/>
                  <a:pt x="20674" y="14979"/>
                  <a:pt x="20676" y="14981"/>
                </a:cubicBezTo>
                <a:cubicBezTo>
                  <a:pt x="20680" y="14951"/>
                  <a:pt x="20698" y="14902"/>
                  <a:pt x="20729" y="14836"/>
                </a:cubicBezTo>
                <a:cubicBezTo>
                  <a:pt x="20744" y="14794"/>
                  <a:pt x="20756" y="14770"/>
                  <a:pt x="20767" y="14759"/>
                </a:cubicBezTo>
                <a:cubicBezTo>
                  <a:pt x="20773" y="14747"/>
                  <a:pt x="20777" y="14736"/>
                  <a:pt x="20784" y="14723"/>
                </a:cubicBezTo>
                <a:cubicBezTo>
                  <a:pt x="20826" y="14649"/>
                  <a:pt x="20851" y="14615"/>
                  <a:pt x="20873" y="14585"/>
                </a:cubicBezTo>
                <a:cubicBezTo>
                  <a:pt x="20910" y="14485"/>
                  <a:pt x="20932" y="14451"/>
                  <a:pt x="20955" y="14482"/>
                </a:cubicBezTo>
                <a:cubicBezTo>
                  <a:pt x="20971" y="14503"/>
                  <a:pt x="20994" y="14504"/>
                  <a:pt x="21017" y="14498"/>
                </a:cubicBezTo>
                <a:cubicBezTo>
                  <a:pt x="21035" y="14468"/>
                  <a:pt x="21053" y="14447"/>
                  <a:pt x="21065" y="14446"/>
                </a:cubicBezTo>
                <a:cubicBezTo>
                  <a:pt x="21083" y="14446"/>
                  <a:pt x="21172" y="14041"/>
                  <a:pt x="21268" y="13534"/>
                </a:cubicBezTo>
                <a:cubicBezTo>
                  <a:pt x="21362" y="13033"/>
                  <a:pt x="21457" y="12562"/>
                  <a:pt x="21476" y="12486"/>
                </a:cubicBezTo>
                <a:cubicBezTo>
                  <a:pt x="21496" y="12408"/>
                  <a:pt x="21501" y="12306"/>
                  <a:pt x="21490" y="12254"/>
                </a:cubicBezTo>
                <a:cubicBezTo>
                  <a:pt x="21489" y="12253"/>
                  <a:pt x="21483" y="12240"/>
                  <a:pt x="21482" y="12238"/>
                </a:cubicBezTo>
                <a:cubicBezTo>
                  <a:pt x="21481" y="12237"/>
                  <a:pt x="21479" y="12236"/>
                  <a:pt x="21478" y="12235"/>
                </a:cubicBezTo>
                <a:cubicBezTo>
                  <a:pt x="21478" y="12234"/>
                  <a:pt x="21479" y="12232"/>
                  <a:pt x="21478" y="12231"/>
                </a:cubicBezTo>
                <a:cubicBezTo>
                  <a:pt x="21471" y="12210"/>
                  <a:pt x="21434" y="12145"/>
                  <a:pt x="21395" y="12073"/>
                </a:cubicBezTo>
                <a:cubicBezTo>
                  <a:pt x="21369" y="12024"/>
                  <a:pt x="21316" y="11926"/>
                  <a:pt x="21275" y="11854"/>
                </a:cubicBezTo>
                <a:cubicBezTo>
                  <a:pt x="21022" y="11412"/>
                  <a:pt x="20590" y="10693"/>
                  <a:pt x="20228" y="10117"/>
                </a:cubicBezTo>
                <a:cubicBezTo>
                  <a:pt x="20120" y="9944"/>
                  <a:pt x="20070" y="9862"/>
                  <a:pt x="20052" y="9807"/>
                </a:cubicBezTo>
                <a:cubicBezTo>
                  <a:pt x="20051" y="9806"/>
                  <a:pt x="20050" y="9805"/>
                  <a:pt x="20050" y="9804"/>
                </a:cubicBezTo>
                <a:cubicBezTo>
                  <a:pt x="20025" y="9751"/>
                  <a:pt x="20024" y="9721"/>
                  <a:pt x="20052" y="9665"/>
                </a:cubicBezTo>
                <a:cubicBezTo>
                  <a:pt x="20071" y="9626"/>
                  <a:pt x="20096" y="9517"/>
                  <a:pt x="20105" y="9423"/>
                </a:cubicBezTo>
                <a:cubicBezTo>
                  <a:pt x="20121" y="9254"/>
                  <a:pt x="20121" y="9254"/>
                  <a:pt x="20283" y="9220"/>
                </a:cubicBezTo>
                <a:cubicBezTo>
                  <a:pt x="20372" y="9202"/>
                  <a:pt x="20568" y="9153"/>
                  <a:pt x="20718" y="9114"/>
                </a:cubicBezTo>
                <a:cubicBezTo>
                  <a:pt x="20867" y="9074"/>
                  <a:pt x="21070" y="9036"/>
                  <a:pt x="21171" y="9027"/>
                </a:cubicBezTo>
                <a:cubicBezTo>
                  <a:pt x="21384" y="9009"/>
                  <a:pt x="21424" y="8968"/>
                  <a:pt x="21452" y="8733"/>
                </a:cubicBezTo>
                <a:cubicBezTo>
                  <a:pt x="21519" y="8167"/>
                  <a:pt x="21451" y="7359"/>
                  <a:pt x="21325" y="7209"/>
                </a:cubicBezTo>
                <a:cubicBezTo>
                  <a:pt x="21294" y="7172"/>
                  <a:pt x="21289" y="7148"/>
                  <a:pt x="21294" y="7118"/>
                </a:cubicBezTo>
                <a:cubicBezTo>
                  <a:pt x="21268" y="7137"/>
                  <a:pt x="21236" y="7145"/>
                  <a:pt x="21199" y="7128"/>
                </a:cubicBezTo>
                <a:cubicBezTo>
                  <a:pt x="21158" y="7108"/>
                  <a:pt x="21118" y="7094"/>
                  <a:pt x="21110" y="7096"/>
                </a:cubicBezTo>
                <a:cubicBezTo>
                  <a:pt x="20927" y="7142"/>
                  <a:pt x="20386" y="7254"/>
                  <a:pt x="20205" y="7283"/>
                </a:cubicBezTo>
                <a:cubicBezTo>
                  <a:pt x="19982" y="7318"/>
                  <a:pt x="19962" y="7312"/>
                  <a:pt x="19926" y="7225"/>
                </a:cubicBezTo>
                <a:cubicBezTo>
                  <a:pt x="19905" y="7173"/>
                  <a:pt x="19888" y="7100"/>
                  <a:pt x="19888" y="7060"/>
                </a:cubicBezTo>
                <a:cubicBezTo>
                  <a:pt x="19888" y="7021"/>
                  <a:pt x="19868" y="6943"/>
                  <a:pt x="19845" y="6886"/>
                </a:cubicBezTo>
                <a:cubicBezTo>
                  <a:pt x="19821" y="6830"/>
                  <a:pt x="19811" y="6761"/>
                  <a:pt x="19822" y="6731"/>
                </a:cubicBezTo>
                <a:cubicBezTo>
                  <a:pt x="19833" y="6700"/>
                  <a:pt x="19829" y="6691"/>
                  <a:pt x="19812" y="6709"/>
                </a:cubicBezTo>
                <a:cubicBezTo>
                  <a:pt x="19797" y="6725"/>
                  <a:pt x="19757" y="6701"/>
                  <a:pt x="19723" y="6654"/>
                </a:cubicBezTo>
                <a:lnTo>
                  <a:pt x="19663" y="6567"/>
                </a:lnTo>
                <a:lnTo>
                  <a:pt x="19765" y="6135"/>
                </a:lnTo>
                <a:cubicBezTo>
                  <a:pt x="19928" y="5448"/>
                  <a:pt x="19997" y="5210"/>
                  <a:pt x="20025" y="5239"/>
                </a:cubicBezTo>
                <a:cubicBezTo>
                  <a:pt x="20039" y="5254"/>
                  <a:pt x="20044" y="5236"/>
                  <a:pt x="20036" y="5200"/>
                </a:cubicBezTo>
                <a:cubicBezTo>
                  <a:pt x="20018" y="5117"/>
                  <a:pt x="20145" y="4555"/>
                  <a:pt x="20353" y="3801"/>
                </a:cubicBezTo>
                <a:cubicBezTo>
                  <a:pt x="20396" y="3645"/>
                  <a:pt x="20431" y="3505"/>
                  <a:pt x="20431" y="3488"/>
                </a:cubicBezTo>
                <a:cubicBezTo>
                  <a:pt x="20431" y="3453"/>
                  <a:pt x="20529" y="3061"/>
                  <a:pt x="20568" y="2943"/>
                </a:cubicBezTo>
                <a:cubicBezTo>
                  <a:pt x="20604" y="2833"/>
                  <a:pt x="20601" y="2783"/>
                  <a:pt x="20552" y="2689"/>
                </a:cubicBezTo>
                <a:cubicBezTo>
                  <a:pt x="20104" y="1811"/>
                  <a:pt x="19982" y="1563"/>
                  <a:pt x="19921" y="1406"/>
                </a:cubicBezTo>
                <a:cubicBezTo>
                  <a:pt x="19853" y="1233"/>
                  <a:pt x="19840" y="1219"/>
                  <a:pt x="19765" y="1254"/>
                </a:cubicBezTo>
                <a:cubicBezTo>
                  <a:pt x="19666" y="1301"/>
                  <a:pt x="19526" y="1267"/>
                  <a:pt x="19338" y="1148"/>
                </a:cubicBezTo>
                <a:cubicBezTo>
                  <a:pt x="19260" y="1098"/>
                  <a:pt x="19122" y="1014"/>
                  <a:pt x="19033" y="961"/>
                </a:cubicBezTo>
                <a:cubicBezTo>
                  <a:pt x="18815" y="832"/>
                  <a:pt x="18782" y="798"/>
                  <a:pt x="18763" y="700"/>
                </a:cubicBezTo>
                <a:cubicBezTo>
                  <a:pt x="18750" y="628"/>
                  <a:pt x="18723" y="621"/>
                  <a:pt x="18577" y="638"/>
                </a:cubicBezTo>
                <a:cubicBezTo>
                  <a:pt x="18443" y="654"/>
                  <a:pt x="18396" y="680"/>
                  <a:pt x="18353" y="764"/>
                </a:cubicBezTo>
                <a:cubicBezTo>
                  <a:pt x="18281" y="906"/>
                  <a:pt x="18059" y="1061"/>
                  <a:pt x="17930" y="1061"/>
                </a:cubicBezTo>
                <a:cubicBezTo>
                  <a:pt x="17844" y="1061"/>
                  <a:pt x="17815" y="1088"/>
                  <a:pt x="17758" y="1215"/>
                </a:cubicBezTo>
                <a:cubicBezTo>
                  <a:pt x="17720" y="1300"/>
                  <a:pt x="17687" y="1389"/>
                  <a:pt x="17687" y="1412"/>
                </a:cubicBezTo>
                <a:cubicBezTo>
                  <a:pt x="17687" y="1455"/>
                  <a:pt x="17482" y="1985"/>
                  <a:pt x="17448" y="2028"/>
                </a:cubicBezTo>
                <a:cubicBezTo>
                  <a:pt x="17422" y="2061"/>
                  <a:pt x="17369" y="2212"/>
                  <a:pt x="17325" y="2376"/>
                </a:cubicBezTo>
                <a:cubicBezTo>
                  <a:pt x="17245" y="2676"/>
                  <a:pt x="17105" y="2708"/>
                  <a:pt x="17166" y="2411"/>
                </a:cubicBezTo>
                <a:cubicBezTo>
                  <a:pt x="17192" y="2281"/>
                  <a:pt x="17187" y="2270"/>
                  <a:pt x="17076" y="2176"/>
                </a:cubicBezTo>
                <a:cubicBezTo>
                  <a:pt x="17013" y="2122"/>
                  <a:pt x="16943" y="2076"/>
                  <a:pt x="16919" y="2076"/>
                </a:cubicBezTo>
                <a:cubicBezTo>
                  <a:pt x="16852" y="2076"/>
                  <a:pt x="16833" y="1987"/>
                  <a:pt x="16832" y="1644"/>
                </a:cubicBezTo>
                <a:lnTo>
                  <a:pt x="16832" y="1325"/>
                </a:lnTo>
                <a:lnTo>
                  <a:pt x="16708" y="1264"/>
                </a:lnTo>
                <a:cubicBezTo>
                  <a:pt x="16641" y="1230"/>
                  <a:pt x="16565" y="1200"/>
                  <a:pt x="16538" y="1199"/>
                </a:cubicBezTo>
                <a:cubicBezTo>
                  <a:pt x="16510" y="1199"/>
                  <a:pt x="16448" y="1173"/>
                  <a:pt x="16401" y="1138"/>
                </a:cubicBezTo>
                <a:cubicBezTo>
                  <a:pt x="16050" y="875"/>
                  <a:pt x="15841" y="797"/>
                  <a:pt x="15653" y="861"/>
                </a:cubicBezTo>
                <a:cubicBezTo>
                  <a:pt x="15574" y="888"/>
                  <a:pt x="15568" y="902"/>
                  <a:pt x="15568" y="1096"/>
                </a:cubicBezTo>
                <a:cubicBezTo>
                  <a:pt x="15568" y="1246"/>
                  <a:pt x="15584" y="1321"/>
                  <a:pt x="15623" y="1377"/>
                </a:cubicBezTo>
                <a:cubicBezTo>
                  <a:pt x="15676" y="1452"/>
                  <a:pt x="15675" y="1458"/>
                  <a:pt x="15528" y="1676"/>
                </a:cubicBezTo>
                <a:cubicBezTo>
                  <a:pt x="15418" y="1841"/>
                  <a:pt x="15351" y="1903"/>
                  <a:pt x="15276" y="1915"/>
                </a:cubicBezTo>
                <a:cubicBezTo>
                  <a:pt x="15220" y="1924"/>
                  <a:pt x="15028" y="1955"/>
                  <a:pt x="14849" y="1983"/>
                </a:cubicBezTo>
                <a:cubicBezTo>
                  <a:pt x="14670" y="2010"/>
                  <a:pt x="14290" y="2061"/>
                  <a:pt x="14006" y="2099"/>
                </a:cubicBezTo>
                <a:cubicBezTo>
                  <a:pt x="13723" y="2136"/>
                  <a:pt x="13448" y="2179"/>
                  <a:pt x="13396" y="2192"/>
                </a:cubicBezTo>
                <a:cubicBezTo>
                  <a:pt x="13309" y="2214"/>
                  <a:pt x="12902" y="2276"/>
                  <a:pt x="11995" y="2405"/>
                </a:cubicBezTo>
                <a:cubicBezTo>
                  <a:pt x="11816" y="2430"/>
                  <a:pt x="11580" y="2459"/>
                  <a:pt x="11470" y="2469"/>
                </a:cubicBezTo>
                <a:cubicBezTo>
                  <a:pt x="11359" y="2480"/>
                  <a:pt x="11261" y="2501"/>
                  <a:pt x="11253" y="2515"/>
                </a:cubicBezTo>
                <a:cubicBezTo>
                  <a:pt x="11245" y="2528"/>
                  <a:pt x="11175" y="2537"/>
                  <a:pt x="11098" y="2537"/>
                </a:cubicBezTo>
                <a:cubicBezTo>
                  <a:pt x="11020" y="2537"/>
                  <a:pt x="10894" y="2558"/>
                  <a:pt x="10817" y="2582"/>
                </a:cubicBezTo>
                <a:cubicBezTo>
                  <a:pt x="10740" y="2607"/>
                  <a:pt x="10542" y="2640"/>
                  <a:pt x="10377" y="2653"/>
                </a:cubicBezTo>
                <a:cubicBezTo>
                  <a:pt x="10211" y="2667"/>
                  <a:pt x="9921" y="2705"/>
                  <a:pt x="9732" y="2740"/>
                </a:cubicBezTo>
                <a:cubicBezTo>
                  <a:pt x="9329" y="2816"/>
                  <a:pt x="9386" y="2810"/>
                  <a:pt x="9007" y="2834"/>
                </a:cubicBezTo>
                <a:cubicBezTo>
                  <a:pt x="8843" y="2844"/>
                  <a:pt x="8690" y="2866"/>
                  <a:pt x="8667" y="2879"/>
                </a:cubicBezTo>
                <a:cubicBezTo>
                  <a:pt x="8645" y="2892"/>
                  <a:pt x="8492" y="2923"/>
                  <a:pt x="8328" y="2950"/>
                </a:cubicBezTo>
                <a:cubicBezTo>
                  <a:pt x="7215" y="3133"/>
                  <a:pt x="7111" y="3145"/>
                  <a:pt x="7083" y="3098"/>
                </a:cubicBezTo>
                <a:cubicBezTo>
                  <a:pt x="7063" y="3064"/>
                  <a:pt x="7078" y="3034"/>
                  <a:pt x="7128" y="3001"/>
                </a:cubicBezTo>
                <a:cubicBezTo>
                  <a:pt x="7194" y="2959"/>
                  <a:pt x="7199" y="2936"/>
                  <a:pt x="7199" y="2715"/>
                </a:cubicBezTo>
                <a:lnTo>
                  <a:pt x="7199" y="2469"/>
                </a:lnTo>
                <a:lnTo>
                  <a:pt x="7020" y="2292"/>
                </a:lnTo>
                <a:cubicBezTo>
                  <a:pt x="6848" y="2121"/>
                  <a:pt x="6834" y="2114"/>
                  <a:pt x="6647" y="2137"/>
                </a:cubicBezTo>
                <a:cubicBezTo>
                  <a:pt x="6540" y="2151"/>
                  <a:pt x="6448" y="2165"/>
                  <a:pt x="6444" y="2166"/>
                </a:cubicBezTo>
                <a:cubicBezTo>
                  <a:pt x="6439" y="2168"/>
                  <a:pt x="6445" y="2394"/>
                  <a:pt x="6455" y="2669"/>
                </a:cubicBezTo>
                <a:lnTo>
                  <a:pt x="6474" y="3169"/>
                </a:lnTo>
                <a:lnTo>
                  <a:pt x="6345" y="3275"/>
                </a:lnTo>
                <a:cubicBezTo>
                  <a:pt x="6186" y="3406"/>
                  <a:pt x="6136" y="3370"/>
                  <a:pt x="6104" y="3095"/>
                </a:cubicBezTo>
                <a:cubicBezTo>
                  <a:pt x="6074" y="2835"/>
                  <a:pt x="5967" y="2755"/>
                  <a:pt x="5667" y="2766"/>
                </a:cubicBezTo>
                <a:cubicBezTo>
                  <a:pt x="5440" y="2774"/>
                  <a:pt x="5278" y="2879"/>
                  <a:pt x="5150" y="3095"/>
                </a:cubicBezTo>
                <a:cubicBezTo>
                  <a:pt x="5146" y="3101"/>
                  <a:pt x="5146" y="3101"/>
                  <a:pt x="5142" y="3108"/>
                </a:cubicBezTo>
                <a:cubicBezTo>
                  <a:pt x="5108" y="3170"/>
                  <a:pt x="5063" y="3276"/>
                  <a:pt x="5019" y="3392"/>
                </a:cubicBezTo>
                <a:cubicBezTo>
                  <a:pt x="4923" y="3663"/>
                  <a:pt x="4822" y="4042"/>
                  <a:pt x="4766" y="4362"/>
                </a:cubicBezTo>
                <a:cubicBezTo>
                  <a:pt x="4718" y="4636"/>
                  <a:pt x="4690" y="4796"/>
                  <a:pt x="4664" y="5016"/>
                </a:cubicBezTo>
                <a:cubicBezTo>
                  <a:pt x="4637" y="5237"/>
                  <a:pt x="4610" y="5518"/>
                  <a:pt x="4561" y="6045"/>
                </a:cubicBezTo>
                <a:cubicBezTo>
                  <a:pt x="4549" y="6179"/>
                  <a:pt x="4539" y="6353"/>
                  <a:pt x="4529" y="6541"/>
                </a:cubicBezTo>
                <a:cubicBezTo>
                  <a:pt x="4529" y="6544"/>
                  <a:pt x="4529" y="6548"/>
                  <a:pt x="4529" y="6551"/>
                </a:cubicBezTo>
                <a:cubicBezTo>
                  <a:pt x="4509" y="6958"/>
                  <a:pt x="4495" y="7472"/>
                  <a:pt x="4491" y="7953"/>
                </a:cubicBezTo>
                <a:cubicBezTo>
                  <a:pt x="4491" y="7958"/>
                  <a:pt x="4491" y="7961"/>
                  <a:pt x="4491" y="7966"/>
                </a:cubicBezTo>
                <a:cubicBezTo>
                  <a:pt x="4491" y="7968"/>
                  <a:pt x="4491" y="7971"/>
                  <a:pt x="4491" y="7973"/>
                </a:cubicBezTo>
                <a:cubicBezTo>
                  <a:pt x="4490" y="8205"/>
                  <a:pt x="4491" y="8431"/>
                  <a:pt x="4495" y="8640"/>
                </a:cubicBezTo>
                <a:cubicBezTo>
                  <a:pt x="4507" y="9297"/>
                  <a:pt x="4505" y="9453"/>
                  <a:pt x="4480" y="9514"/>
                </a:cubicBezTo>
                <a:cubicBezTo>
                  <a:pt x="4473" y="9529"/>
                  <a:pt x="4467" y="9543"/>
                  <a:pt x="4457" y="9552"/>
                </a:cubicBezTo>
                <a:cubicBezTo>
                  <a:pt x="4456" y="9553"/>
                  <a:pt x="4456" y="9552"/>
                  <a:pt x="4455" y="9552"/>
                </a:cubicBezTo>
                <a:cubicBezTo>
                  <a:pt x="4452" y="9556"/>
                  <a:pt x="4451" y="9561"/>
                  <a:pt x="4447" y="9565"/>
                </a:cubicBezTo>
                <a:cubicBezTo>
                  <a:pt x="4374" y="9647"/>
                  <a:pt x="4303" y="9609"/>
                  <a:pt x="4193" y="9423"/>
                </a:cubicBezTo>
                <a:cubicBezTo>
                  <a:pt x="4164" y="9373"/>
                  <a:pt x="4138" y="9343"/>
                  <a:pt x="4110" y="9320"/>
                </a:cubicBezTo>
                <a:cubicBezTo>
                  <a:pt x="4075" y="9297"/>
                  <a:pt x="4036" y="9287"/>
                  <a:pt x="3979" y="9278"/>
                </a:cubicBezTo>
                <a:cubicBezTo>
                  <a:pt x="3968" y="9277"/>
                  <a:pt x="3959" y="9276"/>
                  <a:pt x="3948" y="9275"/>
                </a:cubicBezTo>
                <a:cubicBezTo>
                  <a:pt x="3889" y="9273"/>
                  <a:pt x="3827" y="9276"/>
                  <a:pt x="3816" y="9288"/>
                </a:cubicBezTo>
                <a:cubicBezTo>
                  <a:pt x="3801" y="9303"/>
                  <a:pt x="3735" y="9321"/>
                  <a:pt x="3668" y="9330"/>
                </a:cubicBezTo>
                <a:lnTo>
                  <a:pt x="3546" y="9346"/>
                </a:lnTo>
                <a:lnTo>
                  <a:pt x="3556" y="9162"/>
                </a:lnTo>
                <a:cubicBezTo>
                  <a:pt x="3559" y="9100"/>
                  <a:pt x="3565" y="9041"/>
                  <a:pt x="3573" y="8995"/>
                </a:cubicBezTo>
                <a:cubicBezTo>
                  <a:pt x="3575" y="8979"/>
                  <a:pt x="3578" y="8943"/>
                  <a:pt x="3580" y="8937"/>
                </a:cubicBezTo>
                <a:cubicBezTo>
                  <a:pt x="3589" y="8914"/>
                  <a:pt x="3597" y="8832"/>
                  <a:pt x="3601" y="8753"/>
                </a:cubicBezTo>
                <a:cubicBezTo>
                  <a:pt x="3610" y="8560"/>
                  <a:pt x="3687" y="7772"/>
                  <a:pt x="3740" y="7315"/>
                </a:cubicBezTo>
                <a:cubicBezTo>
                  <a:pt x="3763" y="7112"/>
                  <a:pt x="3792" y="6813"/>
                  <a:pt x="3804" y="6648"/>
                </a:cubicBezTo>
                <a:cubicBezTo>
                  <a:pt x="3805" y="6635"/>
                  <a:pt x="3807" y="6628"/>
                  <a:pt x="3808" y="6615"/>
                </a:cubicBezTo>
                <a:cubicBezTo>
                  <a:pt x="3811" y="6519"/>
                  <a:pt x="3816" y="6404"/>
                  <a:pt x="3827" y="6341"/>
                </a:cubicBezTo>
                <a:cubicBezTo>
                  <a:pt x="3838" y="6279"/>
                  <a:pt x="3859" y="6086"/>
                  <a:pt x="3876" y="5909"/>
                </a:cubicBezTo>
                <a:cubicBezTo>
                  <a:pt x="3880" y="5870"/>
                  <a:pt x="3882" y="5857"/>
                  <a:pt x="3886" y="5816"/>
                </a:cubicBezTo>
                <a:cubicBezTo>
                  <a:pt x="3907" y="5575"/>
                  <a:pt x="3912" y="5479"/>
                  <a:pt x="3893" y="5387"/>
                </a:cubicBezTo>
                <a:lnTo>
                  <a:pt x="3774" y="4984"/>
                </a:lnTo>
                <a:cubicBezTo>
                  <a:pt x="3768" y="4963"/>
                  <a:pt x="3768" y="4961"/>
                  <a:pt x="3763" y="4942"/>
                </a:cubicBezTo>
                <a:cubicBezTo>
                  <a:pt x="3710" y="4767"/>
                  <a:pt x="3677" y="4639"/>
                  <a:pt x="3660" y="4549"/>
                </a:cubicBezTo>
                <a:cubicBezTo>
                  <a:pt x="3651" y="4500"/>
                  <a:pt x="3644" y="4450"/>
                  <a:pt x="3641" y="4404"/>
                </a:cubicBezTo>
                <a:cubicBezTo>
                  <a:pt x="3641" y="4402"/>
                  <a:pt x="3639" y="4400"/>
                  <a:pt x="3639" y="4397"/>
                </a:cubicBezTo>
                <a:cubicBezTo>
                  <a:pt x="3636" y="4339"/>
                  <a:pt x="3636" y="4276"/>
                  <a:pt x="3637" y="4194"/>
                </a:cubicBezTo>
                <a:cubicBezTo>
                  <a:pt x="3637" y="4193"/>
                  <a:pt x="3637" y="4189"/>
                  <a:pt x="3637" y="4188"/>
                </a:cubicBezTo>
                <a:cubicBezTo>
                  <a:pt x="3639" y="3952"/>
                  <a:pt x="3623" y="3792"/>
                  <a:pt x="3592" y="3727"/>
                </a:cubicBezTo>
                <a:cubicBezTo>
                  <a:pt x="3581" y="3705"/>
                  <a:pt x="3571" y="3691"/>
                  <a:pt x="3558" y="3691"/>
                </a:cubicBezTo>
                <a:cubicBezTo>
                  <a:pt x="3542" y="3691"/>
                  <a:pt x="3506" y="3658"/>
                  <a:pt x="3444" y="3582"/>
                </a:cubicBezTo>
                <a:cubicBezTo>
                  <a:pt x="3383" y="3510"/>
                  <a:pt x="3302" y="3404"/>
                  <a:pt x="3208" y="3275"/>
                </a:cubicBezTo>
                <a:cubicBezTo>
                  <a:pt x="3144" y="3187"/>
                  <a:pt x="3081" y="3114"/>
                  <a:pt x="3068" y="3114"/>
                </a:cubicBezTo>
                <a:cubicBezTo>
                  <a:pt x="3055" y="3114"/>
                  <a:pt x="3029" y="3081"/>
                  <a:pt x="3009" y="3040"/>
                </a:cubicBezTo>
                <a:cubicBezTo>
                  <a:pt x="2990" y="2999"/>
                  <a:pt x="2936" y="2945"/>
                  <a:pt x="2888" y="2918"/>
                </a:cubicBezTo>
                <a:cubicBezTo>
                  <a:pt x="2855" y="2899"/>
                  <a:pt x="2822" y="2890"/>
                  <a:pt x="2787" y="2892"/>
                </a:cubicBezTo>
                <a:cubicBezTo>
                  <a:pt x="2782" y="2892"/>
                  <a:pt x="2774" y="2897"/>
                  <a:pt x="2768" y="2898"/>
                </a:cubicBezTo>
                <a:cubicBezTo>
                  <a:pt x="2741" y="2905"/>
                  <a:pt x="2714" y="2913"/>
                  <a:pt x="2681" y="2931"/>
                </a:cubicBezTo>
                <a:cubicBezTo>
                  <a:pt x="2680" y="2931"/>
                  <a:pt x="2678" y="2930"/>
                  <a:pt x="2677" y="2931"/>
                </a:cubicBezTo>
                <a:cubicBezTo>
                  <a:pt x="2675" y="2932"/>
                  <a:pt x="2672" y="2935"/>
                  <a:pt x="2670" y="2937"/>
                </a:cubicBezTo>
                <a:cubicBezTo>
                  <a:pt x="2595" y="2987"/>
                  <a:pt x="2511" y="3080"/>
                  <a:pt x="2408" y="3221"/>
                </a:cubicBezTo>
                <a:lnTo>
                  <a:pt x="2313" y="3350"/>
                </a:lnTo>
                <a:lnTo>
                  <a:pt x="2224" y="3488"/>
                </a:lnTo>
                <a:lnTo>
                  <a:pt x="2239" y="3675"/>
                </a:lnTo>
                <a:lnTo>
                  <a:pt x="2239" y="3678"/>
                </a:lnTo>
                <a:lnTo>
                  <a:pt x="2254" y="3814"/>
                </a:lnTo>
                <a:cubicBezTo>
                  <a:pt x="2287" y="4108"/>
                  <a:pt x="2283" y="4160"/>
                  <a:pt x="2228" y="4497"/>
                </a:cubicBezTo>
                <a:cubicBezTo>
                  <a:pt x="2194" y="4698"/>
                  <a:pt x="2158" y="4906"/>
                  <a:pt x="2146" y="4958"/>
                </a:cubicBezTo>
                <a:cubicBezTo>
                  <a:pt x="2096" y="5175"/>
                  <a:pt x="2083" y="5240"/>
                  <a:pt x="2087" y="5274"/>
                </a:cubicBezTo>
                <a:cubicBezTo>
                  <a:pt x="2099" y="5364"/>
                  <a:pt x="2031" y="5493"/>
                  <a:pt x="1971" y="5493"/>
                </a:cubicBezTo>
                <a:cubicBezTo>
                  <a:pt x="1935" y="5493"/>
                  <a:pt x="1898" y="5512"/>
                  <a:pt x="1890" y="5535"/>
                </a:cubicBezTo>
                <a:cubicBezTo>
                  <a:pt x="1871" y="5587"/>
                  <a:pt x="1823" y="6596"/>
                  <a:pt x="1803" y="7354"/>
                </a:cubicBezTo>
                <a:cubicBezTo>
                  <a:pt x="1791" y="7793"/>
                  <a:pt x="1795" y="7913"/>
                  <a:pt x="1827" y="7976"/>
                </a:cubicBezTo>
                <a:cubicBezTo>
                  <a:pt x="1912" y="8143"/>
                  <a:pt x="1953" y="8480"/>
                  <a:pt x="1983" y="9253"/>
                </a:cubicBezTo>
                <a:cubicBezTo>
                  <a:pt x="2028" y="10426"/>
                  <a:pt x="2031" y="10807"/>
                  <a:pt x="1998" y="10826"/>
                </a:cubicBezTo>
                <a:cubicBezTo>
                  <a:pt x="1982" y="10835"/>
                  <a:pt x="1836" y="10866"/>
                  <a:pt x="1672" y="10893"/>
                </a:cubicBezTo>
                <a:cubicBezTo>
                  <a:pt x="1166" y="10979"/>
                  <a:pt x="1132" y="10986"/>
                  <a:pt x="945" y="11032"/>
                </a:cubicBezTo>
                <a:cubicBezTo>
                  <a:pt x="598" y="11118"/>
                  <a:pt x="556" y="11094"/>
                  <a:pt x="575" y="10816"/>
                </a:cubicBezTo>
                <a:cubicBezTo>
                  <a:pt x="583" y="10691"/>
                  <a:pt x="590" y="10684"/>
                  <a:pt x="725" y="10684"/>
                </a:cubicBezTo>
                <a:cubicBezTo>
                  <a:pt x="849" y="10684"/>
                  <a:pt x="866" y="10674"/>
                  <a:pt x="861" y="10594"/>
                </a:cubicBezTo>
                <a:cubicBezTo>
                  <a:pt x="857" y="10513"/>
                  <a:pt x="880" y="10499"/>
                  <a:pt x="1059" y="10465"/>
                </a:cubicBezTo>
                <a:cubicBezTo>
                  <a:pt x="1209" y="10436"/>
                  <a:pt x="1269" y="10403"/>
                  <a:pt x="1296" y="10339"/>
                </a:cubicBezTo>
                <a:cubicBezTo>
                  <a:pt x="1327" y="10263"/>
                  <a:pt x="1356" y="10254"/>
                  <a:pt x="1524" y="10278"/>
                </a:cubicBezTo>
                <a:lnTo>
                  <a:pt x="1715" y="10307"/>
                </a:lnTo>
                <a:lnTo>
                  <a:pt x="1708" y="9733"/>
                </a:lnTo>
                <a:cubicBezTo>
                  <a:pt x="1704" y="9418"/>
                  <a:pt x="1705" y="9052"/>
                  <a:pt x="1710" y="8917"/>
                </a:cubicBezTo>
                <a:cubicBezTo>
                  <a:pt x="1714" y="8782"/>
                  <a:pt x="1702" y="8614"/>
                  <a:pt x="1685" y="8543"/>
                </a:cubicBezTo>
                <a:cubicBezTo>
                  <a:pt x="1662" y="8450"/>
                  <a:pt x="1659" y="7940"/>
                  <a:pt x="1670" y="6690"/>
                </a:cubicBezTo>
                <a:cubicBezTo>
                  <a:pt x="1678" y="5740"/>
                  <a:pt x="1687" y="4845"/>
                  <a:pt x="1691" y="4700"/>
                </a:cubicBezTo>
                <a:cubicBezTo>
                  <a:pt x="1699" y="4397"/>
                  <a:pt x="1734" y="4305"/>
                  <a:pt x="1814" y="4378"/>
                </a:cubicBezTo>
                <a:cubicBezTo>
                  <a:pt x="1843" y="4405"/>
                  <a:pt x="1875" y="4412"/>
                  <a:pt x="1886" y="4394"/>
                </a:cubicBezTo>
                <a:cubicBezTo>
                  <a:pt x="1897" y="4376"/>
                  <a:pt x="1939" y="4359"/>
                  <a:pt x="1979" y="4355"/>
                </a:cubicBezTo>
                <a:cubicBezTo>
                  <a:pt x="2019" y="4352"/>
                  <a:pt x="2061" y="4345"/>
                  <a:pt x="2072" y="4343"/>
                </a:cubicBezTo>
                <a:cubicBezTo>
                  <a:pt x="2083" y="4340"/>
                  <a:pt x="2093" y="4279"/>
                  <a:pt x="2093" y="4204"/>
                </a:cubicBezTo>
                <a:cubicBezTo>
                  <a:pt x="2093" y="4129"/>
                  <a:pt x="2105" y="4053"/>
                  <a:pt x="2121" y="4036"/>
                </a:cubicBezTo>
                <a:cubicBezTo>
                  <a:pt x="2140" y="4016"/>
                  <a:pt x="2136" y="3980"/>
                  <a:pt x="2108" y="3927"/>
                </a:cubicBezTo>
                <a:cubicBezTo>
                  <a:pt x="2108" y="3926"/>
                  <a:pt x="2107" y="3924"/>
                  <a:pt x="2106" y="3923"/>
                </a:cubicBezTo>
                <a:cubicBezTo>
                  <a:pt x="2097" y="3907"/>
                  <a:pt x="2090" y="3879"/>
                  <a:pt x="2085" y="3846"/>
                </a:cubicBezTo>
                <a:cubicBezTo>
                  <a:pt x="2076" y="3793"/>
                  <a:pt x="2074" y="3727"/>
                  <a:pt x="2081" y="3617"/>
                </a:cubicBezTo>
                <a:cubicBezTo>
                  <a:pt x="2082" y="3612"/>
                  <a:pt x="2083" y="3610"/>
                  <a:pt x="2083" y="3604"/>
                </a:cubicBezTo>
                <a:cubicBezTo>
                  <a:pt x="2092" y="3484"/>
                  <a:pt x="2104" y="3360"/>
                  <a:pt x="2112" y="3324"/>
                </a:cubicBezTo>
                <a:cubicBezTo>
                  <a:pt x="2120" y="3286"/>
                  <a:pt x="2127" y="3190"/>
                  <a:pt x="2127" y="3114"/>
                </a:cubicBezTo>
                <a:cubicBezTo>
                  <a:pt x="2126" y="3004"/>
                  <a:pt x="2134" y="2941"/>
                  <a:pt x="2167" y="2905"/>
                </a:cubicBezTo>
                <a:cubicBezTo>
                  <a:pt x="2199" y="2868"/>
                  <a:pt x="2253" y="2861"/>
                  <a:pt x="2345" y="2869"/>
                </a:cubicBezTo>
                <a:lnTo>
                  <a:pt x="2508" y="2885"/>
                </a:lnTo>
                <a:lnTo>
                  <a:pt x="2546" y="2563"/>
                </a:lnTo>
                <a:cubicBezTo>
                  <a:pt x="2567" y="2385"/>
                  <a:pt x="2595" y="2222"/>
                  <a:pt x="2607" y="2202"/>
                </a:cubicBezTo>
                <a:cubicBezTo>
                  <a:pt x="2629" y="2164"/>
                  <a:pt x="2832" y="2148"/>
                  <a:pt x="2969" y="2176"/>
                </a:cubicBezTo>
                <a:cubicBezTo>
                  <a:pt x="3020" y="2186"/>
                  <a:pt x="3051" y="2213"/>
                  <a:pt x="3070" y="2273"/>
                </a:cubicBezTo>
                <a:cubicBezTo>
                  <a:pt x="3089" y="2333"/>
                  <a:pt x="3093" y="2427"/>
                  <a:pt x="3091" y="2573"/>
                </a:cubicBezTo>
                <a:cubicBezTo>
                  <a:pt x="3089" y="2706"/>
                  <a:pt x="3092" y="2823"/>
                  <a:pt x="3098" y="2834"/>
                </a:cubicBezTo>
                <a:cubicBezTo>
                  <a:pt x="3105" y="2845"/>
                  <a:pt x="3197" y="2864"/>
                  <a:pt x="3301" y="2876"/>
                </a:cubicBezTo>
                <a:cubicBezTo>
                  <a:pt x="3428" y="2890"/>
                  <a:pt x="3472" y="2902"/>
                  <a:pt x="3489" y="2943"/>
                </a:cubicBezTo>
                <a:cubicBezTo>
                  <a:pt x="3495" y="2957"/>
                  <a:pt x="3499" y="2973"/>
                  <a:pt x="3501" y="2995"/>
                </a:cubicBezTo>
                <a:cubicBezTo>
                  <a:pt x="3507" y="3072"/>
                  <a:pt x="3529" y="3092"/>
                  <a:pt x="3597" y="3092"/>
                </a:cubicBezTo>
                <a:cubicBezTo>
                  <a:pt x="3646" y="3092"/>
                  <a:pt x="3700" y="3118"/>
                  <a:pt x="3719" y="3150"/>
                </a:cubicBezTo>
                <a:cubicBezTo>
                  <a:pt x="3738" y="3181"/>
                  <a:pt x="3793" y="3208"/>
                  <a:pt x="3840" y="3208"/>
                </a:cubicBezTo>
                <a:cubicBezTo>
                  <a:pt x="3882" y="3208"/>
                  <a:pt x="3902" y="3210"/>
                  <a:pt x="3914" y="3237"/>
                </a:cubicBezTo>
                <a:cubicBezTo>
                  <a:pt x="3926" y="3264"/>
                  <a:pt x="3929" y="3314"/>
                  <a:pt x="3931" y="3414"/>
                </a:cubicBezTo>
                <a:cubicBezTo>
                  <a:pt x="3934" y="3528"/>
                  <a:pt x="3938" y="3634"/>
                  <a:pt x="3941" y="3646"/>
                </a:cubicBezTo>
                <a:cubicBezTo>
                  <a:pt x="3951" y="3686"/>
                  <a:pt x="3953" y="3998"/>
                  <a:pt x="3952" y="4304"/>
                </a:cubicBezTo>
                <a:cubicBezTo>
                  <a:pt x="3952" y="4457"/>
                  <a:pt x="3951" y="4609"/>
                  <a:pt x="3948" y="4723"/>
                </a:cubicBezTo>
                <a:cubicBezTo>
                  <a:pt x="3946" y="4838"/>
                  <a:pt x="3942" y="4914"/>
                  <a:pt x="3937" y="4920"/>
                </a:cubicBezTo>
                <a:cubicBezTo>
                  <a:pt x="3896" y="4963"/>
                  <a:pt x="3993" y="5145"/>
                  <a:pt x="4057" y="5145"/>
                </a:cubicBezTo>
                <a:cubicBezTo>
                  <a:pt x="4106" y="5145"/>
                  <a:pt x="4115" y="5170"/>
                  <a:pt x="4115" y="5290"/>
                </a:cubicBezTo>
                <a:cubicBezTo>
                  <a:pt x="4115" y="5371"/>
                  <a:pt x="4126" y="5453"/>
                  <a:pt x="4136" y="5471"/>
                </a:cubicBezTo>
                <a:cubicBezTo>
                  <a:pt x="4147" y="5489"/>
                  <a:pt x="4135" y="5567"/>
                  <a:pt x="4112" y="5645"/>
                </a:cubicBezTo>
                <a:cubicBezTo>
                  <a:pt x="4080" y="5749"/>
                  <a:pt x="4077" y="5807"/>
                  <a:pt x="4098" y="5864"/>
                </a:cubicBezTo>
                <a:cubicBezTo>
                  <a:pt x="4120" y="5923"/>
                  <a:pt x="4112" y="6030"/>
                  <a:pt x="4091" y="6125"/>
                </a:cubicBezTo>
                <a:cubicBezTo>
                  <a:pt x="4069" y="6220"/>
                  <a:pt x="4032" y="6306"/>
                  <a:pt x="3996" y="6316"/>
                </a:cubicBezTo>
                <a:cubicBezTo>
                  <a:pt x="3977" y="6320"/>
                  <a:pt x="3967" y="6333"/>
                  <a:pt x="3958" y="6351"/>
                </a:cubicBezTo>
                <a:cubicBezTo>
                  <a:pt x="3933" y="6423"/>
                  <a:pt x="3934" y="6678"/>
                  <a:pt x="3939" y="7702"/>
                </a:cubicBezTo>
                <a:cubicBezTo>
                  <a:pt x="3939" y="7730"/>
                  <a:pt x="3939" y="7730"/>
                  <a:pt x="3939" y="7757"/>
                </a:cubicBezTo>
                <a:cubicBezTo>
                  <a:pt x="3939" y="7768"/>
                  <a:pt x="3939" y="7774"/>
                  <a:pt x="3939" y="7786"/>
                </a:cubicBezTo>
                <a:cubicBezTo>
                  <a:pt x="3939" y="7837"/>
                  <a:pt x="3937" y="7844"/>
                  <a:pt x="3937" y="7889"/>
                </a:cubicBezTo>
                <a:cubicBezTo>
                  <a:pt x="3937" y="8201"/>
                  <a:pt x="3935" y="8401"/>
                  <a:pt x="3920" y="8476"/>
                </a:cubicBezTo>
                <a:cubicBezTo>
                  <a:pt x="3917" y="8494"/>
                  <a:pt x="3911" y="8503"/>
                  <a:pt x="3907" y="8514"/>
                </a:cubicBezTo>
                <a:cubicBezTo>
                  <a:pt x="3904" y="8520"/>
                  <a:pt x="3902" y="8532"/>
                  <a:pt x="3899" y="8537"/>
                </a:cubicBezTo>
                <a:cubicBezTo>
                  <a:pt x="3881" y="8570"/>
                  <a:pt x="3874" y="8590"/>
                  <a:pt x="3873" y="8605"/>
                </a:cubicBezTo>
                <a:cubicBezTo>
                  <a:pt x="3875" y="8616"/>
                  <a:pt x="3881" y="8624"/>
                  <a:pt x="3897" y="8640"/>
                </a:cubicBezTo>
                <a:cubicBezTo>
                  <a:pt x="3903" y="8646"/>
                  <a:pt x="3907" y="8657"/>
                  <a:pt x="3912" y="8666"/>
                </a:cubicBezTo>
                <a:cubicBezTo>
                  <a:pt x="3927" y="8687"/>
                  <a:pt x="3939" y="8717"/>
                  <a:pt x="3939" y="8746"/>
                </a:cubicBezTo>
                <a:cubicBezTo>
                  <a:pt x="3939" y="8762"/>
                  <a:pt x="3941" y="8773"/>
                  <a:pt x="3947" y="8782"/>
                </a:cubicBezTo>
                <a:cubicBezTo>
                  <a:pt x="3952" y="8791"/>
                  <a:pt x="3961" y="8797"/>
                  <a:pt x="3975" y="8801"/>
                </a:cubicBezTo>
                <a:cubicBezTo>
                  <a:pt x="4003" y="8810"/>
                  <a:pt x="4052" y="8810"/>
                  <a:pt x="4131" y="8804"/>
                </a:cubicBezTo>
                <a:cubicBezTo>
                  <a:pt x="4224" y="8798"/>
                  <a:pt x="4270" y="8796"/>
                  <a:pt x="4294" y="8779"/>
                </a:cubicBezTo>
                <a:cubicBezTo>
                  <a:pt x="4318" y="8761"/>
                  <a:pt x="4320" y="8730"/>
                  <a:pt x="4320" y="8669"/>
                </a:cubicBezTo>
                <a:cubicBezTo>
                  <a:pt x="4320" y="8601"/>
                  <a:pt x="4307" y="8530"/>
                  <a:pt x="4292" y="8514"/>
                </a:cubicBezTo>
                <a:cubicBezTo>
                  <a:pt x="4284" y="8506"/>
                  <a:pt x="4278" y="8479"/>
                  <a:pt x="4273" y="8440"/>
                </a:cubicBezTo>
                <a:cubicBezTo>
                  <a:pt x="4268" y="8403"/>
                  <a:pt x="4265" y="8356"/>
                  <a:pt x="4265" y="8308"/>
                </a:cubicBezTo>
                <a:cubicBezTo>
                  <a:pt x="4265" y="8260"/>
                  <a:pt x="4268" y="8213"/>
                  <a:pt x="4273" y="8176"/>
                </a:cubicBezTo>
                <a:cubicBezTo>
                  <a:pt x="4278" y="8137"/>
                  <a:pt x="4284" y="8110"/>
                  <a:pt x="4292" y="8102"/>
                </a:cubicBezTo>
                <a:cubicBezTo>
                  <a:pt x="4327" y="8065"/>
                  <a:pt x="4327" y="7813"/>
                  <a:pt x="4292" y="7776"/>
                </a:cubicBezTo>
                <a:cubicBezTo>
                  <a:pt x="4283" y="7767"/>
                  <a:pt x="4277" y="7716"/>
                  <a:pt x="4273" y="7644"/>
                </a:cubicBezTo>
                <a:cubicBezTo>
                  <a:pt x="4259" y="7427"/>
                  <a:pt x="4265" y="7022"/>
                  <a:pt x="4290" y="6996"/>
                </a:cubicBezTo>
                <a:cubicBezTo>
                  <a:pt x="4297" y="6989"/>
                  <a:pt x="4302" y="6925"/>
                  <a:pt x="4305" y="6831"/>
                </a:cubicBezTo>
                <a:cubicBezTo>
                  <a:pt x="4309" y="6737"/>
                  <a:pt x="4311" y="6610"/>
                  <a:pt x="4309" y="6474"/>
                </a:cubicBezTo>
                <a:cubicBezTo>
                  <a:pt x="4304" y="6089"/>
                  <a:pt x="4310" y="5959"/>
                  <a:pt x="4341" y="5896"/>
                </a:cubicBezTo>
                <a:cubicBezTo>
                  <a:pt x="4359" y="5860"/>
                  <a:pt x="4369" y="5836"/>
                  <a:pt x="4368" y="5813"/>
                </a:cubicBezTo>
                <a:cubicBezTo>
                  <a:pt x="4367" y="5790"/>
                  <a:pt x="4358" y="5767"/>
                  <a:pt x="4337" y="5729"/>
                </a:cubicBezTo>
                <a:cubicBezTo>
                  <a:pt x="4317" y="5691"/>
                  <a:pt x="4305" y="5649"/>
                  <a:pt x="4301" y="5523"/>
                </a:cubicBezTo>
                <a:cubicBezTo>
                  <a:pt x="4298" y="5396"/>
                  <a:pt x="4302" y="5186"/>
                  <a:pt x="4309" y="4820"/>
                </a:cubicBezTo>
                <a:cubicBezTo>
                  <a:pt x="4313" y="4614"/>
                  <a:pt x="4317" y="4446"/>
                  <a:pt x="4322" y="4317"/>
                </a:cubicBezTo>
                <a:cubicBezTo>
                  <a:pt x="4328" y="4185"/>
                  <a:pt x="4333" y="4093"/>
                  <a:pt x="4341" y="4030"/>
                </a:cubicBezTo>
                <a:cubicBezTo>
                  <a:pt x="4349" y="3968"/>
                  <a:pt x="4360" y="3936"/>
                  <a:pt x="4372" y="3930"/>
                </a:cubicBezTo>
                <a:cubicBezTo>
                  <a:pt x="4377" y="3926"/>
                  <a:pt x="4382" y="3928"/>
                  <a:pt x="4389" y="3936"/>
                </a:cubicBezTo>
                <a:cubicBezTo>
                  <a:pt x="4395" y="3945"/>
                  <a:pt x="4405" y="3960"/>
                  <a:pt x="4413" y="3978"/>
                </a:cubicBezTo>
                <a:cubicBezTo>
                  <a:pt x="4445" y="4051"/>
                  <a:pt x="4451" y="4050"/>
                  <a:pt x="4504" y="3959"/>
                </a:cubicBezTo>
                <a:cubicBezTo>
                  <a:pt x="4557" y="3870"/>
                  <a:pt x="4559" y="3856"/>
                  <a:pt x="4520" y="3807"/>
                </a:cubicBezTo>
                <a:cubicBezTo>
                  <a:pt x="4472" y="3749"/>
                  <a:pt x="4484" y="3686"/>
                  <a:pt x="4537" y="3659"/>
                </a:cubicBezTo>
                <a:cubicBezTo>
                  <a:pt x="4555" y="3650"/>
                  <a:pt x="4579" y="3646"/>
                  <a:pt x="4605" y="3646"/>
                </a:cubicBezTo>
                <a:cubicBezTo>
                  <a:pt x="4648" y="3646"/>
                  <a:pt x="4670" y="3643"/>
                  <a:pt x="4685" y="3617"/>
                </a:cubicBezTo>
                <a:cubicBezTo>
                  <a:pt x="4699" y="3591"/>
                  <a:pt x="4705" y="3542"/>
                  <a:pt x="4713" y="3450"/>
                </a:cubicBezTo>
                <a:cubicBezTo>
                  <a:pt x="4723" y="3342"/>
                  <a:pt x="4728" y="3198"/>
                  <a:pt x="4728" y="3130"/>
                </a:cubicBezTo>
                <a:cubicBezTo>
                  <a:pt x="4728" y="3091"/>
                  <a:pt x="4734" y="3057"/>
                  <a:pt x="4742" y="3027"/>
                </a:cubicBezTo>
                <a:cubicBezTo>
                  <a:pt x="4742" y="3025"/>
                  <a:pt x="4743" y="3026"/>
                  <a:pt x="4743" y="3024"/>
                </a:cubicBezTo>
                <a:cubicBezTo>
                  <a:pt x="4751" y="2994"/>
                  <a:pt x="4760" y="2967"/>
                  <a:pt x="4770" y="2953"/>
                </a:cubicBezTo>
                <a:cubicBezTo>
                  <a:pt x="4772" y="2950"/>
                  <a:pt x="4778" y="2950"/>
                  <a:pt x="4781" y="2947"/>
                </a:cubicBezTo>
                <a:cubicBezTo>
                  <a:pt x="4810" y="2911"/>
                  <a:pt x="4848" y="2886"/>
                  <a:pt x="4899" y="2882"/>
                </a:cubicBezTo>
                <a:cubicBezTo>
                  <a:pt x="5153" y="2863"/>
                  <a:pt x="5129" y="2897"/>
                  <a:pt x="5150" y="2540"/>
                </a:cubicBezTo>
                <a:cubicBezTo>
                  <a:pt x="5160" y="2363"/>
                  <a:pt x="5185" y="2194"/>
                  <a:pt x="5205" y="2166"/>
                </a:cubicBezTo>
                <a:cubicBezTo>
                  <a:pt x="5228" y="2133"/>
                  <a:pt x="5284" y="2131"/>
                  <a:pt x="5377" y="2160"/>
                </a:cubicBezTo>
                <a:cubicBezTo>
                  <a:pt x="5467" y="2188"/>
                  <a:pt x="5552" y="2185"/>
                  <a:pt x="5622" y="2154"/>
                </a:cubicBezTo>
                <a:cubicBezTo>
                  <a:pt x="5704" y="2116"/>
                  <a:pt x="5746" y="2119"/>
                  <a:pt x="5798" y="2166"/>
                </a:cubicBezTo>
                <a:cubicBezTo>
                  <a:pt x="5853" y="2216"/>
                  <a:pt x="5881" y="2219"/>
                  <a:pt x="5946" y="2173"/>
                </a:cubicBezTo>
                <a:cubicBezTo>
                  <a:pt x="5991" y="2142"/>
                  <a:pt x="6053" y="2127"/>
                  <a:pt x="6083" y="2144"/>
                </a:cubicBezTo>
                <a:cubicBezTo>
                  <a:pt x="6127" y="2167"/>
                  <a:pt x="6142" y="2150"/>
                  <a:pt x="6155" y="2060"/>
                </a:cubicBezTo>
                <a:cubicBezTo>
                  <a:pt x="6174" y="1934"/>
                  <a:pt x="6267" y="1770"/>
                  <a:pt x="6294" y="1815"/>
                </a:cubicBezTo>
                <a:cubicBezTo>
                  <a:pt x="6303" y="1831"/>
                  <a:pt x="6343" y="1815"/>
                  <a:pt x="6383" y="1780"/>
                </a:cubicBezTo>
                <a:cubicBezTo>
                  <a:pt x="6423" y="1744"/>
                  <a:pt x="6529" y="1700"/>
                  <a:pt x="6620" y="1683"/>
                </a:cubicBezTo>
                <a:cubicBezTo>
                  <a:pt x="6763" y="1655"/>
                  <a:pt x="6793" y="1661"/>
                  <a:pt x="6840" y="1741"/>
                </a:cubicBezTo>
                <a:cubicBezTo>
                  <a:pt x="6877" y="1804"/>
                  <a:pt x="6927" y="1832"/>
                  <a:pt x="6999" y="1828"/>
                </a:cubicBezTo>
                <a:cubicBezTo>
                  <a:pt x="7102" y="1822"/>
                  <a:pt x="7105" y="1828"/>
                  <a:pt x="7113" y="1999"/>
                </a:cubicBezTo>
                <a:cubicBezTo>
                  <a:pt x="7118" y="2100"/>
                  <a:pt x="7136" y="2170"/>
                  <a:pt x="7155" y="2166"/>
                </a:cubicBezTo>
                <a:cubicBezTo>
                  <a:pt x="7356" y="2124"/>
                  <a:pt x="7460" y="2224"/>
                  <a:pt x="7396" y="2399"/>
                </a:cubicBezTo>
                <a:cubicBezTo>
                  <a:pt x="7380" y="2443"/>
                  <a:pt x="7378" y="2499"/>
                  <a:pt x="7390" y="2521"/>
                </a:cubicBezTo>
                <a:cubicBezTo>
                  <a:pt x="7403" y="2543"/>
                  <a:pt x="7418" y="2624"/>
                  <a:pt x="7423" y="2698"/>
                </a:cubicBezTo>
                <a:cubicBezTo>
                  <a:pt x="7434" y="2874"/>
                  <a:pt x="7483" y="2891"/>
                  <a:pt x="7872" y="2869"/>
                </a:cubicBezTo>
                <a:lnTo>
                  <a:pt x="8178" y="2853"/>
                </a:lnTo>
                <a:lnTo>
                  <a:pt x="8178" y="2727"/>
                </a:lnTo>
                <a:cubicBezTo>
                  <a:pt x="8178" y="2658"/>
                  <a:pt x="8187" y="2586"/>
                  <a:pt x="8197" y="2569"/>
                </a:cubicBezTo>
                <a:cubicBezTo>
                  <a:pt x="8207" y="2553"/>
                  <a:pt x="8218" y="2471"/>
                  <a:pt x="8223" y="2389"/>
                </a:cubicBezTo>
                <a:cubicBezTo>
                  <a:pt x="8236" y="2198"/>
                  <a:pt x="8271" y="2138"/>
                  <a:pt x="8326" y="2215"/>
                </a:cubicBezTo>
                <a:cubicBezTo>
                  <a:pt x="8356" y="2258"/>
                  <a:pt x="8378" y="2257"/>
                  <a:pt x="8404" y="2221"/>
                </a:cubicBezTo>
                <a:cubicBezTo>
                  <a:pt x="8458" y="2144"/>
                  <a:pt x="8657" y="2106"/>
                  <a:pt x="8679" y="2166"/>
                </a:cubicBezTo>
                <a:cubicBezTo>
                  <a:pt x="8689" y="2195"/>
                  <a:pt x="8708" y="2205"/>
                  <a:pt x="8720" y="2192"/>
                </a:cubicBezTo>
                <a:cubicBezTo>
                  <a:pt x="8732" y="2180"/>
                  <a:pt x="8825" y="2159"/>
                  <a:pt x="8925" y="2144"/>
                </a:cubicBezTo>
                <a:cubicBezTo>
                  <a:pt x="9075" y="2121"/>
                  <a:pt x="9117" y="2131"/>
                  <a:pt x="9159" y="2195"/>
                </a:cubicBezTo>
                <a:cubicBezTo>
                  <a:pt x="9207" y="2269"/>
                  <a:pt x="9214" y="2267"/>
                  <a:pt x="9307" y="2192"/>
                </a:cubicBezTo>
                <a:cubicBezTo>
                  <a:pt x="9389" y="2126"/>
                  <a:pt x="9451" y="2122"/>
                  <a:pt x="9694" y="2147"/>
                </a:cubicBezTo>
                <a:cubicBezTo>
                  <a:pt x="9853" y="2164"/>
                  <a:pt x="10088" y="2173"/>
                  <a:pt x="10216" y="2170"/>
                </a:cubicBezTo>
                <a:cubicBezTo>
                  <a:pt x="10658" y="2160"/>
                  <a:pt x="11129" y="2158"/>
                  <a:pt x="11453" y="2163"/>
                </a:cubicBezTo>
                <a:cubicBezTo>
                  <a:pt x="11941" y="2170"/>
                  <a:pt x="12994" y="2127"/>
                  <a:pt x="13010" y="2099"/>
                </a:cubicBezTo>
                <a:cubicBezTo>
                  <a:pt x="13018" y="2085"/>
                  <a:pt x="13025" y="1934"/>
                  <a:pt x="13026" y="1763"/>
                </a:cubicBezTo>
                <a:lnTo>
                  <a:pt x="13027" y="1454"/>
                </a:lnTo>
                <a:lnTo>
                  <a:pt x="13136" y="1441"/>
                </a:lnTo>
                <a:cubicBezTo>
                  <a:pt x="13195" y="1434"/>
                  <a:pt x="13335" y="1416"/>
                  <a:pt x="13443" y="1402"/>
                </a:cubicBezTo>
                <a:cubicBezTo>
                  <a:pt x="13551" y="1389"/>
                  <a:pt x="13692" y="1395"/>
                  <a:pt x="13756" y="1419"/>
                </a:cubicBezTo>
                <a:cubicBezTo>
                  <a:pt x="13832" y="1446"/>
                  <a:pt x="13888" y="1443"/>
                  <a:pt x="13917" y="1412"/>
                </a:cubicBezTo>
                <a:cubicBezTo>
                  <a:pt x="13947" y="1380"/>
                  <a:pt x="14023" y="1381"/>
                  <a:pt x="14154" y="1412"/>
                </a:cubicBezTo>
                <a:cubicBezTo>
                  <a:pt x="14261" y="1437"/>
                  <a:pt x="14355" y="1445"/>
                  <a:pt x="14361" y="1428"/>
                </a:cubicBezTo>
                <a:cubicBezTo>
                  <a:pt x="14367" y="1411"/>
                  <a:pt x="14423" y="1412"/>
                  <a:pt x="14487" y="1431"/>
                </a:cubicBezTo>
                <a:cubicBezTo>
                  <a:pt x="14550" y="1451"/>
                  <a:pt x="14614" y="1458"/>
                  <a:pt x="14627" y="1444"/>
                </a:cubicBezTo>
                <a:cubicBezTo>
                  <a:pt x="14667" y="1402"/>
                  <a:pt x="14924" y="1427"/>
                  <a:pt x="14953" y="1477"/>
                </a:cubicBezTo>
                <a:cubicBezTo>
                  <a:pt x="14968" y="1502"/>
                  <a:pt x="15024" y="1522"/>
                  <a:pt x="15077" y="1522"/>
                </a:cubicBezTo>
                <a:cubicBezTo>
                  <a:pt x="15152" y="1521"/>
                  <a:pt x="15181" y="1498"/>
                  <a:pt x="15206" y="1409"/>
                </a:cubicBezTo>
                <a:cubicBezTo>
                  <a:pt x="15230" y="1319"/>
                  <a:pt x="15228" y="1283"/>
                  <a:pt x="15198" y="1241"/>
                </a:cubicBezTo>
                <a:cubicBezTo>
                  <a:pt x="15148" y="1171"/>
                  <a:pt x="15150" y="1043"/>
                  <a:pt x="15202" y="970"/>
                </a:cubicBezTo>
                <a:cubicBezTo>
                  <a:pt x="15234" y="925"/>
                  <a:pt x="15236" y="895"/>
                  <a:pt x="15211" y="845"/>
                </a:cubicBezTo>
                <a:cubicBezTo>
                  <a:pt x="15135" y="689"/>
                  <a:pt x="15223" y="670"/>
                  <a:pt x="16018" y="661"/>
                </a:cubicBezTo>
                <a:cubicBezTo>
                  <a:pt x="16468" y="656"/>
                  <a:pt x="16796" y="668"/>
                  <a:pt x="16805" y="693"/>
                </a:cubicBezTo>
                <a:cubicBezTo>
                  <a:pt x="16814" y="718"/>
                  <a:pt x="16843" y="713"/>
                  <a:pt x="16873" y="680"/>
                </a:cubicBezTo>
                <a:cubicBezTo>
                  <a:pt x="16948" y="601"/>
                  <a:pt x="16995" y="697"/>
                  <a:pt x="16999" y="938"/>
                </a:cubicBezTo>
                <a:cubicBezTo>
                  <a:pt x="17000" y="1045"/>
                  <a:pt x="17002" y="1220"/>
                  <a:pt x="17004" y="1328"/>
                </a:cubicBezTo>
                <a:lnTo>
                  <a:pt x="17008" y="1525"/>
                </a:lnTo>
                <a:lnTo>
                  <a:pt x="17076" y="1451"/>
                </a:lnTo>
                <a:cubicBezTo>
                  <a:pt x="17124" y="1398"/>
                  <a:pt x="17178" y="1382"/>
                  <a:pt x="17253" y="1399"/>
                </a:cubicBezTo>
                <a:lnTo>
                  <a:pt x="17361" y="1422"/>
                </a:lnTo>
                <a:lnTo>
                  <a:pt x="17361" y="1083"/>
                </a:lnTo>
                <a:cubicBezTo>
                  <a:pt x="17361" y="862"/>
                  <a:pt x="17373" y="730"/>
                  <a:pt x="17395" y="706"/>
                </a:cubicBezTo>
                <a:cubicBezTo>
                  <a:pt x="17414" y="686"/>
                  <a:pt x="17598" y="674"/>
                  <a:pt x="17803" y="677"/>
                </a:cubicBezTo>
                <a:lnTo>
                  <a:pt x="18177" y="683"/>
                </a:lnTo>
                <a:lnTo>
                  <a:pt x="18177" y="538"/>
                </a:lnTo>
                <a:cubicBezTo>
                  <a:pt x="18177" y="458"/>
                  <a:pt x="18188" y="364"/>
                  <a:pt x="18200" y="332"/>
                </a:cubicBezTo>
                <a:cubicBezTo>
                  <a:pt x="18212" y="300"/>
                  <a:pt x="18216" y="214"/>
                  <a:pt x="18209" y="139"/>
                </a:cubicBezTo>
                <a:lnTo>
                  <a:pt x="18198" y="0"/>
                </a:lnTo>
                <a:lnTo>
                  <a:pt x="10800" y="0"/>
                </a:lnTo>
                <a:lnTo>
                  <a:pt x="9098" y="0"/>
                </a:lnTo>
                <a:lnTo>
                  <a:pt x="0" y="0"/>
                </a:lnTo>
                <a:close/>
                <a:moveTo>
                  <a:pt x="19183" y="0"/>
                </a:moveTo>
                <a:lnTo>
                  <a:pt x="19183" y="113"/>
                </a:lnTo>
                <a:cubicBezTo>
                  <a:pt x="19183" y="175"/>
                  <a:pt x="19168" y="238"/>
                  <a:pt x="19152" y="255"/>
                </a:cubicBezTo>
                <a:cubicBezTo>
                  <a:pt x="19133" y="275"/>
                  <a:pt x="19133" y="303"/>
                  <a:pt x="19154" y="345"/>
                </a:cubicBezTo>
                <a:cubicBezTo>
                  <a:pt x="19171" y="379"/>
                  <a:pt x="19181" y="464"/>
                  <a:pt x="19177" y="535"/>
                </a:cubicBezTo>
                <a:cubicBezTo>
                  <a:pt x="19169" y="652"/>
                  <a:pt x="19178" y="666"/>
                  <a:pt x="19264" y="677"/>
                </a:cubicBezTo>
                <a:cubicBezTo>
                  <a:pt x="19316" y="684"/>
                  <a:pt x="19392" y="700"/>
                  <a:pt x="19433" y="712"/>
                </a:cubicBezTo>
                <a:cubicBezTo>
                  <a:pt x="19474" y="725"/>
                  <a:pt x="19513" y="713"/>
                  <a:pt x="19522" y="687"/>
                </a:cubicBezTo>
                <a:cubicBezTo>
                  <a:pt x="19533" y="656"/>
                  <a:pt x="19620" y="647"/>
                  <a:pt x="19761" y="664"/>
                </a:cubicBezTo>
                <a:cubicBezTo>
                  <a:pt x="20029" y="696"/>
                  <a:pt x="20053" y="736"/>
                  <a:pt x="20044" y="1125"/>
                </a:cubicBezTo>
                <a:lnTo>
                  <a:pt x="20038" y="1402"/>
                </a:lnTo>
                <a:lnTo>
                  <a:pt x="20222" y="1409"/>
                </a:lnTo>
                <a:cubicBezTo>
                  <a:pt x="20324" y="1412"/>
                  <a:pt x="20419" y="1437"/>
                  <a:pt x="20435" y="1464"/>
                </a:cubicBezTo>
                <a:cubicBezTo>
                  <a:pt x="20451" y="1490"/>
                  <a:pt x="20464" y="1653"/>
                  <a:pt x="20467" y="1828"/>
                </a:cubicBezTo>
                <a:lnTo>
                  <a:pt x="20473" y="2147"/>
                </a:lnTo>
                <a:lnTo>
                  <a:pt x="20663" y="2141"/>
                </a:lnTo>
                <a:cubicBezTo>
                  <a:pt x="20767" y="2138"/>
                  <a:pt x="20868" y="2154"/>
                  <a:pt x="20886" y="2179"/>
                </a:cubicBezTo>
                <a:cubicBezTo>
                  <a:pt x="20923" y="2229"/>
                  <a:pt x="20906" y="2564"/>
                  <a:pt x="20862" y="2660"/>
                </a:cubicBezTo>
                <a:cubicBezTo>
                  <a:pt x="20847" y="2692"/>
                  <a:pt x="20847" y="2724"/>
                  <a:pt x="20862" y="2740"/>
                </a:cubicBezTo>
                <a:cubicBezTo>
                  <a:pt x="20894" y="2774"/>
                  <a:pt x="20926" y="3040"/>
                  <a:pt x="20905" y="3098"/>
                </a:cubicBezTo>
                <a:cubicBezTo>
                  <a:pt x="20897" y="3122"/>
                  <a:pt x="20887" y="3254"/>
                  <a:pt x="20885" y="3388"/>
                </a:cubicBezTo>
                <a:cubicBezTo>
                  <a:pt x="20879" y="3724"/>
                  <a:pt x="20842" y="3783"/>
                  <a:pt x="20647" y="3778"/>
                </a:cubicBezTo>
                <a:cubicBezTo>
                  <a:pt x="20560" y="3776"/>
                  <a:pt x="20478" y="3787"/>
                  <a:pt x="20465" y="3801"/>
                </a:cubicBezTo>
                <a:cubicBezTo>
                  <a:pt x="20452" y="3815"/>
                  <a:pt x="20446" y="3894"/>
                  <a:pt x="20450" y="3978"/>
                </a:cubicBezTo>
                <a:cubicBezTo>
                  <a:pt x="20484" y="4698"/>
                  <a:pt x="20486" y="5024"/>
                  <a:pt x="20459" y="5052"/>
                </a:cubicBezTo>
                <a:cubicBezTo>
                  <a:pt x="20443" y="5069"/>
                  <a:pt x="20436" y="5104"/>
                  <a:pt x="20444" y="5126"/>
                </a:cubicBezTo>
                <a:cubicBezTo>
                  <a:pt x="20465" y="5184"/>
                  <a:pt x="20367" y="5261"/>
                  <a:pt x="20306" y="5236"/>
                </a:cubicBezTo>
                <a:cubicBezTo>
                  <a:pt x="20231" y="5205"/>
                  <a:pt x="20186" y="5272"/>
                  <a:pt x="20177" y="5426"/>
                </a:cubicBezTo>
                <a:cubicBezTo>
                  <a:pt x="20171" y="5520"/>
                  <a:pt x="20149" y="5567"/>
                  <a:pt x="20107" y="5584"/>
                </a:cubicBezTo>
                <a:cubicBezTo>
                  <a:pt x="20050" y="5606"/>
                  <a:pt x="20046" y="5634"/>
                  <a:pt x="20046" y="5955"/>
                </a:cubicBezTo>
                <a:cubicBezTo>
                  <a:pt x="20046" y="6145"/>
                  <a:pt x="20046" y="6366"/>
                  <a:pt x="20048" y="6448"/>
                </a:cubicBezTo>
                <a:lnTo>
                  <a:pt x="20052" y="6599"/>
                </a:lnTo>
                <a:lnTo>
                  <a:pt x="20439" y="6606"/>
                </a:lnTo>
                <a:cubicBezTo>
                  <a:pt x="20652" y="6609"/>
                  <a:pt x="20868" y="6603"/>
                  <a:pt x="20921" y="6596"/>
                </a:cubicBezTo>
                <a:cubicBezTo>
                  <a:pt x="20973" y="6589"/>
                  <a:pt x="21100" y="6584"/>
                  <a:pt x="21203" y="6583"/>
                </a:cubicBezTo>
                <a:cubicBezTo>
                  <a:pt x="21354" y="6582"/>
                  <a:pt x="21398" y="6596"/>
                  <a:pt x="21421" y="6661"/>
                </a:cubicBezTo>
                <a:cubicBezTo>
                  <a:pt x="21445" y="6725"/>
                  <a:pt x="21437" y="6760"/>
                  <a:pt x="21387" y="6825"/>
                </a:cubicBezTo>
                <a:cubicBezTo>
                  <a:pt x="21349" y="6874"/>
                  <a:pt x="21332" y="6933"/>
                  <a:pt x="21342" y="6976"/>
                </a:cubicBezTo>
                <a:cubicBezTo>
                  <a:pt x="21346" y="6994"/>
                  <a:pt x="21343" y="7006"/>
                  <a:pt x="21342" y="7022"/>
                </a:cubicBezTo>
                <a:cubicBezTo>
                  <a:pt x="21370" y="6985"/>
                  <a:pt x="21411" y="6951"/>
                  <a:pt x="21454" y="6925"/>
                </a:cubicBezTo>
                <a:cubicBezTo>
                  <a:pt x="21455" y="6924"/>
                  <a:pt x="21457" y="6922"/>
                  <a:pt x="21458" y="6922"/>
                </a:cubicBezTo>
                <a:cubicBezTo>
                  <a:pt x="21461" y="6919"/>
                  <a:pt x="21465" y="6921"/>
                  <a:pt x="21469" y="6918"/>
                </a:cubicBezTo>
                <a:cubicBezTo>
                  <a:pt x="21473" y="6916"/>
                  <a:pt x="21476" y="6914"/>
                  <a:pt x="21480" y="6912"/>
                </a:cubicBezTo>
                <a:cubicBezTo>
                  <a:pt x="21490" y="6907"/>
                  <a:pt x="21502" y="6899"/>
                  <a:pt x="21511" y="6896"/>
                </a:cubicBezTo>
                <a:cubicBezTo>
                  <a:pt x="21511" y="6896"/>
                  <a:pt x="21512" y="6896"/>
                  <a:pt x="21513" y="6896"/>
                </a:cubicBezTo>
                <a:cubicBezTo>
                  <a:pt x="21532" y="6889"/>
                  <a:pt x="21550" y="6886"/>
                  <a:pt x="21560" y="6893"/>
                </a:cubicBezTo>
                <a:cubicBezTo>
                  <a:pt x="21565" y="6896"/>
                  <a:pt x="21568" y="6894"/>
                  <a:pt x="21571" y="6880"/>
                </a:cubicBezTo>
                <a:cubicBezTo>
                  <a:pt x="21575" y="6863"/>
                  <a:pt x="21578" y="6813"/>
                  <a:pt x="21581" y="6760"/>
                </a:cubicBezTo>
                <a:cubicBezTo>
                  <a:pt x="21586" y="6676"/>
                  <a:pt x="21590" y="6555"/>
                  <a:pt x="21592" y="6335"/>
                </a:cubicBezTo>
                <a:cubicBezTo>
                  <a:pt x="21598" y="5857"/>
                  <a:pt x="21600" y="4992"/>
                  <a:pt x="21600" y="3459"/>
                </a:cubicBezTo>
                <a:lnTo>
                  <a:pt x="21600" y="0"/>
                </a:lnTo>
                <a:lnTo>
                  <a:pt x="19183" y="0"/>
                </a:lnTo>
                <a:close/>
                <a:moveTo>
                  <a:pt x="20626" y="6748"/>
                </a:moveTo>
                <a:cubicBezTo>
                  <a:pt x="20625" y="6751"/>
                  <a:pt x="20627" y="6759"/>
                  <a:pt x="20632" y="6773"/>
                </a:cubicBezTo>
                <a:cubicBezTo>
                  <a:pt x="20642" y="6801"/>
                  <a:pt x="20636" y="6838"/>
                  <a:pt x="20621" y="6854"/>
                </a:cubicBezTo>
                <a:cubicBezTo>
                  <a:pt x="20605" y="6870"/>
                  <a:pt x="20602" y="6903"/>
                  <a:pt x="20611" y="6928"/>
                </a:cubicBezTo>
                <a:cubicBezTo>
                  <a:pt x="20620" y="6953"/>
                  <a:pt x="20635" y="6963"/>
                  <a:pt x="20644" y="6947"/>
                </a:cubicBezTo>
                <a:cubicBezTo>
                  <a:pt x="20673" y="6898"/>
                  <a:pt x="20671" y="6785"/>
                  <a:pt x="20642" y="6754"/>
                </a:cubicBezTo>
                <a:cubicBezTo>
                  <a:pt x="20633" y="6745"/>
                  <a:pt x="20628" y="6744"/>
                  <a:pt x="20626" y="6748"/>
                </a:cubicBezTo>
                <a:close/>
                <a:moveTo>
                  <a:pt x="21594" y="7115"/>
                </a:moveTo>
                <a:cubicBezTo>
                  <a:pt x="21590" y="7109"/>
                  <a:pt x="21580" y="7131"/>
                  <a:pt x="21562" y="7170"/>
                </a:cubicBezTo>
                <a:cubicBezTo>
                  <a:pt x="21561" y="7172"/>
                  <a:pt x="21561" y="7171"/>
                  <a:pt x="21560" y="7173"/>
                </a:cubicBezTo>
                <a:cubicBezTo>
                  <a:pt x="21560" y="7174"/>
                  <a:pt x="21560" y="7176"/>
                  <a:pt x="21560" y="7176"/>
                </a:cubicBezTo>
                <a:cubicBezTo>
                  <a:pt x="21560" y="7177"/>
                  <a:pt x="21559" y="7179"/>
                  <a:pt x="21558" y="7180"/>
                </a:cubicBezTo>
                <a:cubicBezTo>
                  <a:pt x="21536" y="7229"/>
                  <a:pt x="21518" y="7294"/>
                  <a:pt x="21518" y="7328"/>
                </a:cubicBezTo>
                <a:cubicBezTo>
                  <a:pt x="21518" y="7355"/>
                  <a:pt x="21522" y="7369"/>
                  <a:pt x="21528" y="7376"/>
                </a:cubicBezTo>
                <a:cubicBezTo>
                  <a:pt x="21529" y="7377"/>
                  <a:pt x="21530" y="7379"/>
                  <a:pt x="21532" y="7379"/>
                </a:cubicBezTo>
                <a:cubicBezTo>
                  <a:pt x="21534" y="7381"/>
                  <a:pt x="21538" y="7378"/>
                  <a:pt x="21541" y="7376"/>
                </a:cubicBezTo>
                <a:cubicBezTo>
                  <a:pt x="21546" y="7375"/>
                  <a:pt x="21550" y="7372"/>
                  <a:pt x="21554" y="7367"/>
                </a:cubicBezTo>
                <a:cubicBezTo>
                  <a:pt x="21572" y="7340"/>
                  <a:pt x="21591" y="7286"/>
                  <a:pt x="21594" y="7221"/>
                </a:cubicBezTo>
                <a:cubicBezTo>
                  <a:pt x="21598" y="7157"/>
                  <a:pt x="21599" y="7121"/>
                  <a:pt x="21594" y="7115"/>
                </a:cubicBezTo>
                <a:close/>
                <a:moveTo>
                  <a:pt x="21600" y="8746"/>
                </a:moveTo>
                <a:lnTo>
                  <a:pt x="21558" y="8879"/>
                </a:lnTo>
                <a:cubicBezTo>
                  <a:pt x="21527" y="8979"/>
                  <a:pt x="21525" y="9028"/>
                  <a:pt x="21549" y="9075"/>
                </a:cubicBezTo>
                <a:cubicBezTo>
                  <a:pt x="21595" y="9170"/>
                  <a:pt x="21600" y="9157"/>
                  <a:pt x="21600" y="8943"/>
                </a:cubicBezTo>
                <a:lnTo>
                  <a:pt x="21600" y="8746"/>
                </a:lnTo>
                <a:close/>
                <a:moveTo>
                  <a:pt x="21317" y="9253"/>
                </a:moveTo>
                <a:cubicBezTo>
                  <a:pt x="21307" y="9256"/>
                  <a:pt x="21300" y="9265"/>
                  <a:pt x="21300" y="9278"/>
                </a:cubicBezTo>
                <a:cubicBezTo>
                  <a:pt x="21300" y="9301"/>
                  <a:pt x="21333" y="9372"/>
                  <a:pt x="21374" y="9436"/>
                </a:cubicBezTo>
                <a:cubicBezTo>
                  <a:pt x="21431" y="9527"/>
                  <a:pt x="21446" y="9583"/>
                  <a:pt x="21408" y="9617"/>
                </a:cubicBezTo>
                <a:cubicBezTo>
                  <a:pt x="21389" y="9634"/>
                  <a:pt x="21357" y="9644"/>
                  <a:pt x="21311" y="9649"/>
                </a:cubicBezTo>
                <a:cubicBezTo>
                  <a:pt x="21266" y="9654"/>
                  <a:pt x="21206" y="9656"/>
                  <a:pt x="21131" y="9652"/>
                </a:cubicBezTo>
                <a:cubicBezTo>
                  <a:pt x="20993" y="9645"/>
                  <a:pt x="20868" y="9621"/>
                  <a:pt x="20854" y="9597"/>
                </a:cubicBezTo>
                <a:cubicBezTo>
                  <a:pt x="20840" y="9574"/>
                  <a:pt x="20764" y="9552"/>
                  <a:pt x="20685" y="9552"/>
                </a:cubicBezTo>
                <a:cubicBezTo>
                  <a:pt x="20607" y="9552"/>
                  <a:pt x="20535" y="9533"/>
                  <a:pt x="20526" y="9507"/>
                </a:cubicBezTo>
                <a:cubicBezTo>
                  <a:pt x="20517" y="9482"/>
                  <a:pt x="20491" y="9462"/>
                  <a:pt x="20469" y="9462"/>
                </a:cubicBezTo>
                <a:cubicBezTo>
                  <a:pt x="20458" y="9462"/>
                  <a:pt x="20449" y="9467"/>
                  <a:pt x="20444" y="9475"/>
                </a:cubicBezTo>
                <a:cubicBezTo>
                  <a:pt x="20441" y="9483"/>
                  <a:pt x="20440" y="9495"/>
                  <a:pt x="20444" y="9507"/>
                </a:cubicBezTo>
                <a:cubicBezTo>
                  <a:pt x="20454" y="9533"/>
                  <a:pt x="20465" y="9713"/>
                  <a:pt x="20469" y="9907"/>
                </a:cubicBezTo>
                <a:lnTo>
                  <a:pt x="20477" y="10262"/>
                </a:lnTo>
                <a:lnTo>
                  <a:pt x="20642" y="10258"/>
                </a:lnTo>
                <a:cubicBezTo>
                  <a:pt x="20755" y="10256"/>
                  <a:pt x="20818" y="10266"/>
                  <a:pt x="20856" y="10323"/>
                </a:cubicBezTo>
                <a:cubicBezTo>
                  <a:pt x="20894" y="10380"/>
                  <a:pt x="20907" y="10483"/>
                  <a:pt x="20913" y="10665"/>
                </a:cubicBezTo>
                <a:cubicBezTo>
                  <a:pt x="20918" y="10826"/>
                  <a:pt x="20935" y="10972"/>
                  <a:pt x="20949" y="10987"/>
                </a:cubicBezTo>
                <a:cubicBezTo>
                  <a:pt x="20963" y="11002"/>
                  <a:pt x="21045" y="11009"/>
                  <a:pt x="21131" y="11003"/>
                </a:cubicBezTo>
                <a:cubicBezTo>
                  <a:pt x="21217" y="10997"/>
                  <a:pt x="21301" y="11013"/>
                  <a:pt x="21319" y="11039"/>
                </a:cubicBezTo>
                <a:cubicBezTo>
                  <a:pt x="21341" y="11069"/>
                  <a:pt x="21349" y="11195"/>
                  <a:pt x="21344" y="11403"/>
                </a:cubicBezTo>
                <a:cubicBezTo>
                  <a:pt x="21341" y="11487"/>
                  <a:pt x="21342" y="11552"/>
                  <a:pt x="21344" y="11603"/>
                </a:cubicBezTo>
                <a:cubicBezTo>
                  <a:pt x="21346" y="11654"/>
                  <a:pt x="21350" y="11688"/>
                  <a:pt x="21359" y="11712"/>
                </a:cubicBezTo>
                <a:cubicBezTo>
                  <a:pt x="21376" y="11760"/>
                  <a:pt x="21407" y="11762"/>
                  <a:pt x="21461" y="11738"/>
                </a:cubicBezTo>
                <a:cubicBezTo>
                  <a:pt x="21498" y="11722"/>
                  <a:pt x="21524" y="11738"/>
                  <a:pt x="21535" y="11787"/>
                </a:cubicBezTo>
                <a:cubicBezTo>
                  <a:pt x="21586" y="12011"/>
                  <a:pt x="21600" y="11746"/>
                  <a:pt x="21600" y="10597"/>
                </a:cubicBezTo>
                <a:cubicBezTo>
                  <a:pt x="21600" y="9972"/>
                  <a:pt x="21599" y="9658"/>
                  <a:pt x="21592" y="9501"/>
                </a:cubicBezTo>
                <a:cubicBezTo>
                  <a:pt x="21592" y="9487"/>
                  <a:pt x="21591" y="9489"/>
                  <a:pt x="21590" y="9478"/>
                </a:cubicBezTo>
                <a:cubicBezTo>
                  <a:pt x="21587" y="9423"/>
                  <a:pt x="21581" y="9380"/>
                  <a:pt x="21575" y="9365"/>
                </a:cubicBezTo>
                <a:cubicBezTo>
                  <a:pt x="21571" y="9356"/>
                  <a:pt x="21569" y="9353"/>
                  <a:pt x="21564" y="9352"/>
                </a:cubicBezTo>
                <a:cubicBezTo>
                  <a:pt x="21559" y="9352"/>
                  <a:pt x="21551" y="9353"/>
                  <a:pt x="21545" y="9356"/>
                </a:cubicBezTo>
                <a:cubicBezTo>
                  <a:pt x="21515" y="9369"/>
                  <a:pt x="21475" y="9356"/>
                  <a:pt x="21454" y="9327"/>
                </a:cubicBezTo>
                <a:cubicBezTo>
                  <a:pt x="21431" y="9295"/>
                  <a:pt x="21396" y="9277"/>
                  <a:pt x="21366" y="9265"/>
                </a:cubicBezTo>
                <a:cubicBezTo>
                  <a:pt x="21348" y="9258"/>
                  <a:pt x="21329" y="9249"/>
                  <a:pt x="21317" y="9253"/>
                </a:cubicBezTo>
                <a:close/>
                <a:moveTo>
                  <a:pt x="18336" y="15639"/>
                </a:moveTo>
                <a:lnTo>
                  <a:pt x="18433" y="15762"/>
                </a:lnTo>
                <a:cubicBezTo>
                  <a:pt x="18511" y="15863"/>
                  <a:pt x="18523" y="15902"/>
                  <a:pt x="18501" y="15971"/>
                </a:cubicBezTo>
                <a:cubicBezTo>
                  <a:pt x="18487" y="16018"/>
                  <a:pt x="18452" y="16068"/>
                  <a:pt x="18422" y="16084"/>
                </a:cubicBezTo>
                <a:cubicBezTo>
                  <a:pt x="18285" y="16158"/>
                  <a:pt x="18432" y="16339"/>
                  <a:pt x="18629" y="16339"/>
                </a:cubicBezTo>
                <a:cubicBezTo>
                  <a:pt x="18745" y="16339"/>
                  <a:pt x="18797" y="16476"/>
                  <a:pt x="18737" y="16622"/>
                </a:cubicBezTo>
                <a:cubicBezTo>
                  <a:pt x="18713" y="16681"/>
                  <a:pt x="18701" y="16773"/>
                  <a:pt x="18710" y="16848"/>
                </a:cubicBezTo>
                <a:cubicBezTo>
                  <a:pt x="18729" y="17012"/>
                  <a:pt x="18677" y="17064"/>
                  <a:pt x="18604" y="16954"/>
                </a:cubicBezTo>
                <a:cubicBezTo>
                  <a:pt x="18572" y="16907"/>
                  <a:pt x="18556" y="16895"/>
                  <a:pt x="18566" y="16925"/>
                </a:cubicBezTo>
                <a:cubicBezTo>
                  <a:pt x="18597" y="17017"/>
                  <a:pt x="18548" y="17031"/>
                  <a:pt x="18177" y="17051"/>
                </a:cubicBezTo>
                <a:cubicBezTo>
                  <a:pt x="17880" y="17067"/>
                  <a:pt x="17818" y="17059"/>
                  <a:pt x="17805" y="17003"/>
                </a:cubicBezTo>
                <a:cubicBezTo>
                  <a:pt x="17792" y="16945"/>
                  <a:pt x="17783" y="16945"/>
                  <a:pt x="17739" y="17012"/>
                </a:cubicBezTo>
                <a:cubicBezTo>
                  <a:pt x="17696" y="17077"/>
                  <a:pt x="17671" y="17084"/>
                  <a:pt x="17594" y="17045"/>
                </a:cubicBezTo>
                <a:cubicBezTo>
                  <a:pt x="17528" y="17010"/>
                  <a:pt x="17493" y="17011"/>
                  <a:pt x="17471" y="17048"/>
                </a:cubicBezTo>
                <a:cubicBezTo>
                  <a:pt x="17449" y="17085"/>
                  <a:pt x="17429" y="17084"/>
                  <a:pt x="17395" y="17048"/>
                </a:cubicBezTo>
                <a:cubicBezTo>
                  <a:pt x="17364" y="17015"/>
                  <a:pt x="17324" y="17013"/>
                  <a:pt x="17279" y="17041"/>
                </a:cubicBezTo>
                <a:cubicBezTo>
                  <a:pt x="17242" y="17065"/>
                  <a:pt x="17154" y="17074"/>
                  <a:pt x="17084" y="17064"/>
                </a:cubicBezTo>
                <a:cubicBezTo>
                  <a:pt x="16971" y="17048"/>
                  <a:pt x="16960" y="17056"/>
                  <a:pt x="16982" y="17125"/>
                </a:cubicBezTo>
                <a:cubicBezTo>
                  <a:pt x="17015" y="17231"/>
                  <a:pt x="16982" y="17539"/>
                  <a:pt x="16934" y="17570"/>
                </a:cubicBezTo>
                <a:cubicBezTo>
                  <a:pt x="16913" y="17584"/>
                  <a:pt x="16869" y="17572"/>
                  <a:pt x="16835" y="17541"/>
                </a:cubicBezTo>
                <a:cubicBezTo>
                  <a:pt x="16802" y="17511"/>
                  <a:pt x="16726" y="17494"/>
                  <a:pt x="16669" y="17502"/>
                </a:cubicBezTo>
                <a:cubicBezTo>
                  <a:pt x="16581" y="17515"/>
                  <a:pt x="16563" y="17533"/>
                  <a:pt x="16555" y="17628"/>
                </a:cubicBezTo>
                <a:cubicBezTo>
                  <a:pt x="16549" y="17691"/>
                  <a:pt x="16535" y="17757"/>
                  <a:pt x="16524" y="17773"/>
                </a:cubicBezTo>
                <a:cubicBezTo>
                  <a:pt x="16488" y="17827"/>
                  <a:pt x="16043" y="17751"/>
                  <a:pt x="16050" y="17693"/>
                </a:cubicBezTo>
                <a:cubicBezTo>
                  <a:pt x="16058" y="17623"/>
                  <a:pt x="15895" y="17622"/>
                  <a:pt x="15843" y="17693"/>
                </a:cubicBezTo>
                <a:cubicBezTo>
                  <a:pt x="15822" y="17721"/>
                  <a:pt x="15706" y="17752"/>
                  <a:pt x="15585" y="17757"/>
                </a:cubicBezTo>
                <a:cubicBezTo>
                  <a:pt x="14592" y="17801"/>
                  <a:pt x="14290" y="17785"/>
                  <a:pt x="14289" y="17699"/>
                </a:cubicBezTo>
                <a:cubicBezTo>
                  <a:pt x="14289" y="17650"/>
                  <a:pt x="14454" y="17595"/>
                  <a:pt x="14699" y="17564"/>
                </a:cubicBezTo>
                <a:cubicBezTo>
                  <a:pt x="14781" y="17553"/>
                  <a:pt x="14866" y="17535"/>
                  <a:pt x="14889" y="17522"/>
                </a:cubicBezTo>
                <a:cubicBezTo>
                  <a:pt x="14911" y="17509"/>
                  <a:pt x="15331" y="17405"/>
                  <a:pt x="15822" y="17290"/>
                </a:cubicBezTo>
                <a:cubicBezTo>
                  <a:pt x="16314" y="17175"/>
                  <a:pt x="16721" y="17072"/>
                  <a:pt x="16725" y="17064"/>
                </a:cubicBezTo>
                <a:cubicBezTo>
                  <a:pt x="16730" y="17056"/>
                  <a:pt x="16737" y="16973"/>
                  <a:pt x="16741" y="16877"/>
                </a:cubicBezTo>
                <a:cubicBezTo>
                  <a:pt x="16744" y="16781"/>
                  <a:pt x="16760" y="16691"/>
                  <a:pt x="16773" y="16677"/>
                </a:cubicBezTo>
                <a:cubicBezTo>
                  <a:pt x="16786" y="16663"/>
                  <a:pt x="16921" y="16654"/>
                  <a:pt x="17073" y="16658"/>
                </a:cubicBezTo>
                <a:cubicBezTo>
                  <a:pt x="17549" y="16670"/>
                  <a:pt x="17799" y="16511"/>
                  <a:pt x="18118" y="15994"/>
                </a:cubicBezTo>
                <a:lnTo>
                  <a:pt x="18336" y="15639"/>
                </a:lnTo>
                <a:close/>
                <a:moveTo>
                  <a:pt x="16403" y="17370"/>
                </a:moveTo>
                <a:cubicBezTo>
                  <a:pt x="16384" y="17383"/>
                  <a:pt x="16400" y="17393"/>
                  <a:pt x="16437" y="17393"/>
                </a:cubicBezTo>
                <a:cubicBezTo>
                  <a:pt x="16474" y="17393"/>
                  <a:pt x="16490" y="17383"/>
                  <a:pt x="16471" y="17370"/>
                </a:cubicBezTo>
                <a:cubicBezTo>
                  <a:pt x="16453" y="17357"/>
                  <a:pt x="16422" y="17357"/>
                  <a:pt x="16403" y="17370"/>
                </a:cubicBezTo>
                <a:close/>
                <a:moveTo>
                  <a:pt x="14173" y="17689"/>
                </a:moveTo>
                <a:cubicBezTo>
                  <a:pt x="14248" y="17675"/>
                  <a:pt x="14359" y="17747"/>
                  <a:pt x="14359" y="17841"/>
                </a:cubicBezTo>
                <a:cubicBezTo>
                  <a:pt x="14359" y="17905"/>
                  <a:pt x="14338" y="17934"/>
                  <a:pt x="14287" y="17944"/>
                </a:cubicBezTo>
                <a:cubicBezTo>
                  <a:pt x="14242" y="17953"/>
                  <a:pt x="14209" y="17993"/>
                  <a:pt x="14200" y="18054"/>
                </a:cubicBezTo>
                <a:cubicBezTo>
                  <a:pt x="14191" y="18115"/>
                  <a:pt x="14171" y="18142"/>
                  <a:pt x="14145" y="18125"/>
                </a:cubicBezTo>
                <a:cubicBezTo>
                  <a:pt x="14118" y="18107"/>
                  <a:pt x="14101" y="18131"/>
                  <a:pt x="14096" y="18199"/>
                </a:cubicBezTo>
                <a:cubicBezTo>
                  <a:pt x="14090" y="18266"/>
                  <a:pt x="14064" y="18304"/>
                  <a:pt x="14020" y="18315"/>
                </a:cubicBezTo>
                <a:cubicBezTo>
                  <a:pt x="13983" y="18324"/>
                  <a:pt x="13933" y="18356"/>
                  <a:pt x="13908" y="18386"/>
                </a:cubicBezTo>
                <a:cubicBezTo>
                  <a:pt x="13878" y="18421"/>
                  <a:pt x="13800" y="18431"/>
                  <a:pt x="13684" y="18415"/>
                </a:cubicBezTo>
                <a:cubicBezTo>
                  <a:pt x="13553" y="18396"/>
                  <a:pt x="13502" y="18404"/>
                  <a:pt x="13492" y="18447"/>
                </a:cubicBezTo>
                <a:cubicBezTo>
                  <a:pt x="13475" y="18525"/>
                  <a:pt x="13012" y="18531"/>
                  <a:pt x="12967" y="18453"/>
                </a:cubicBezTo>
                <a:cubicBezTo>
                  <a:pt x="12917" y="18368"/>
                  <a:pt x="12670" y="18358"/>
                  <a:pt x="12652" y="18441"/>
                </a:cubicBezTo>
                <a:cubicBezTo>
                  <a:pt x="12634" y="18520"/>
                  <a:pt x="12444" y="18535"/>
                  <a:pt x="12399" y="18460"/>
                </a:cubicBezTo>
                <a:cubicBezTo>
                  <a:pt x="12380" y="18426"/>
                  <a:pt x="12348" y="18428"/>
                  <a:pt x="12299" y="18466"/>
                </a:cubicBezTo>
                <a:cubicBezTo>
                  <a:pt x="12243" y="18509"/>
                  <a:pt x="12193" y="18509"/>
                  <a:pt x="12067" y="18463"/>
                </a:cubicBezTo>
                <a:cubicBezTo>
                  <a:pt x="11975" y="18430"/>
                  <a:pt x="11889" y="18421"/>
                  <a:pt x="11868" y="18444"/>
                </a:cubicBezTo>
                <a:cubicBezTo>
                  <a:pt x="11848" y="18465"/>
                  <a:pt x="11801" y="18487"/>
                  <a:pt x="11764" y="18489"/>
                </a:cubicBezTo>
                <a:cubicBezTo>
                  <a:pt x="11726" y="18491"/>
                  <a:pt x="11543" y="18507"/>
                  <a:pt x="11354" y="18528"/>
                </a:cubicBezTo>
                <a:cubicBezTo>
                  <a:pt x="11109" y="18554"/>
                  <a:pt x="11005" y="18548"/>
                  <a:pt x="10992" y="18512"/>
                </a:cubicBezTo>
                <a:cubicBezTo>
                  <a:pt x="10981" y="18483"/>
                  <a:pt x="10989" y="18451"/>
                  <a:pt x="11009" y="18441"/>
                </a:cubicBezTo>
                <a:cubicBezTo>
                  <a:pt x="11094" y="18395"/>
                  <a:pt x="13482" y="17856"/>
                  <a:pt x="13496" y="17880"/>
                </a:cubicBezTo>
                <a:cubicBezTo>
                  <a:pt x="13504" y="17894"/>
                  <a:pt x="13525" y="17889"/>
                  <a:pt x="13542" y="17867"/>
                </a:cubicBezTo>
                <a:cubicBezTo>
                  <a:pt x="13592" y="17799"/>
                  <a:pt x="13875" y="17757"/>
                  <a:pt x="13896" y="17815"/>
                </a:cubicBezTo>
                <a:cubicBezTo>
                  <a:pt x="13921" y="17883"/>
                  <a:pt x="14077" y="17826"/>
                  <a:pt x="14117" y="17735"/>
                </a:cubicBezTo>
                <a:cubicBezTo>
                  <a:pt x="14128" y="17708"/>
                  <a:pt x="14149" y="17694"/>
                  <a:pt x="14173" y="17689"/>
                </a:cubicBezTo>
                <a:close/>
                <a:moveTo>
                  <a:pt x="5611" y="18508"/>
                </a:moveTo>
                <a:lnTo>
                  <a:pt x="5427" y="18518"/>
                </a:lnTo>
                <a:lnTo>
                  <a:pt x="5244" y="18524"/>
                </a:lnTo>
                <a:lnTo>
                  <a:pt x="5244" y="18840"/>
                </a:lnTo>
                <a:lnTo>
                  <a:pt x="5244" y="19153"/>
                </a:lnTo>
                <a:lnTo>
                  <a:pt x="5421" y="19153"/>
                </a:lnTo>
                <a:cubicBezTo>
                  <a:pt x="5618" y="19153"/>
                  <a:pt x="5598" y="19199"/>
                  <a:pt x="5607" y="18728"/>
                </a:cubicBezTo>
                <a:lnTo>
                  <a:pt x="5611" y="18508"/>
                </a:lnTo>
                <a:close/>
                <a:moveTo>
                  <a:pt x="5020" y="18844"/>
                </a:moveTo>
                <a:cubicBezTo>
                  <a:pt x="4999" y="18858"/>
                  <a:pt x="5006" y="18870"/>
                  <a:pt x="5038" y="18873"/>
                </a:cubicBezTo>
                <a:cubicBezTo>
                  <a:pt x="5066" y="18875"/>
                  <a:pt x="5083" y="18865"/>
                  <a:pt x="5074" y="18850"/>
                </a:cubicBezTo>
                <a:cubicBezTo>
                  <a:pt x="5065" y="18835"/>
                  <a:pt x="5040" y="18830"/>
                  <a:pt x="5020" y="18844"/>
                </a:cubicBezTo>
                <a:close/>
                <a:moveTo>
                  <a:pt x="6094" y="19475"/>
                </a:moveTo>
                <a:cubicBezTo>
                  <a:pt x="6071" y="19475"/>
                  <a:pt x="6069" y="19518"/>
                  <a:pt x="6087" y="19621"/>
                </a:cubicBezTo>
                <a:cubicBezTo>
                  <a:pt x="6107" y="19741"/>
                  <a:pt x="6104" y="19766"/>
                  <a:pt x="6062" y="19785"/>
                </a:cubicBezTo>
                <a:cubicBezTo>
                  <a:pt x="5987" y="19818"/>
                  <a:pt x="5956" y="20297"/>
                  <a:pt x="6024" y="20381"/>
                </a:cubicBezTo>
                <a:cubicBezTo>
                  <a:pt x="6070" y="20439"/>
                  <a:pt x="6071" y="20441"/>
                  <a:pt x="6024" y="20472"/>
                </a:cubicBezTo>
                <a:cubicBezTo>
                  <a:pt x="5978" y="20502"/>
                  <a:pt x="5978" y="20506"/>
                  <a:pt x="6028" y="20565"/>
                </a:cubicBezTo>
                <a:cubicBezTo>
                  <a:pt x="6063" y="20607"/>
                  <a:pt x="6086" y="20708"/>
                  <a:pt x="6098" y="20878"/>
                </a:cubicBezTo>
                <a:cubicBezTo>
                  <a:pt x="6112" y="21071"/>
                  <a:pt x="6125" y="21128"/>
                  <a:pt x="6159" y="21120"/>
                </a:cubicBezTo>
                <a:cubicBezTo>
                  <a:pt x="6211" y="21107"/>
                  <a:pt x="6227" y="21013"/>
                  <a:pt x="6233" y="20681"/>
                </a:cubicBezTo>
                <a:cubicBezTo>
                  <a:pt x="6237" y="20470"/>
                  <a:pt x="6249" y="20419"/>
                  <a:pt x="6313" y="20333"/>
                </a:cubicBezTo>
                <a:lnTo>
                  <a:pt x="6387" y="20233"/>
                </a:lnTo>
                <a:lnTo>
                  <a:pt x="6332" y="20114"/>
                </a:lnTo>
                <a:cubicBezTo>
                  <a:pt x="6301" y="20048"/>
                  <a:pt x="6277" y="19962"/>
                  <a:pt x="6277" y="19927"/>
                </a:cubicBezTo>
                <a:cubicBezTo>
                  <a:pt x="6277" y="19891"/>
                  <a:pt x="6263" y="19843"/>
                  <a:pt x="6248" y="19817"/>
                </a:cubicBezTo>
                <a:cubicBezTo>
                  <a:pt x="6233" y="19791"/>
                  <a:pt x="6215" y="19722"/>
                  <a:pt x="6208" y="19662"/>
                </a:cubicBezTo>
                <a:cubicBezTo>
                  <a:pt x="6196" y="19551"/>
                  <a:pt x="6151" y="19477"/>
                  <a:pt x="6094" y="19475"/>
                </a:cubicBezTo>
                <a:close/>
                <a:moveTo>
                  <a:pt x="5945" y="20684"/>
                </a:moveTo>
                <a:cubicBezTo>
                  <a:pt x="5941" y="20681"/>
                  <a:pt x="5934" y="20695"/>
                  <a:pt x="5924" y="20723"/>
                </a:cubicBezTo>
                <a:cubicBezTo>
                  <a:pt x="5884" y="20828"/>
                  <a:pt x="5890" y="20900"/>
                  <a:pt x="5943" y="20923"/>
                </a:cubicBezTo>
                <a:cubicBezTo>
                  <a:pt x="5969" y="20935"/>
                  <a:pt x="5997" y="20946"/>
                  <a:pt x="6003" y="20949"/>
                </a:cubicBezTo>
                <a:cubicBezTo>
                  <a:pt x="6010" y="20952"/>
                  <a:pt x="6000" y="20931"/>
                  <a:pt x="5982" y="20900"/>
                </a:cubicBezTo>
                <a:cubicBezTo>
                  <a:pt x="5965" y="20870"/>
                  <a:pt x="5950" y="20801"/>
                  <a:pt x="5950" y="20749"/>
                </a:cubicBezTo>
                <a:cubicBezTo>
                  <a:pt x="5950" y="20710"/>
                  <a:pt x="5948" y="20688"/>
                  <a:pt x="5945" y="2068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" name="Group 269"/>
          <p:cNvGrpSpPr/>
          <p:nvPr/>
        </p:nvGrpSpPr>
        <p:grpSpPr>
          <a:xfrm>
            <a:off x="3363675" y="4167187"/>
            <a:ext cx="1568873" cy="749301"/>
            <a:chOff x="0" y="0"/>
            <a:chExt cx="1568872" cy="749300"/>
          </a:xfrm>
        </p:grpSpPr>
        <p:sp>
          <p:nvSpPr>
            <p:cNvPr id="268" name="Shape 268"/>
            <p:cNvSpPr/>
            <p:nvPr/>
          </p:nvSpPr>
          <p:spPr>
            <a:xfrm>
              <a:off x="38100" y="38100"/>
              <a:ext cx="1492673" cy="6731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32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ATLAS</a:t>
              </a: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0" name="Picture 269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25653" y="139055"/>
            <a:ext cx="4392300" cy="80626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73" name="Group 273"/>
          <p:cNvGrpSpPr/>
          <p:nvPr/>
        </p:nvGrpSpPr>
        <p:grpSpPr>
          <a:xfrm>
            <a:off x="192765" y="3833698"/>
            <a:ext cx="1568873" cy="749301"/>
            <a:chOff x="0" y="0"/>
            <a:chExt cx="1568872" cy="749300"/>
          </a:xfrm>
        </p:grpSpPr>
        <p:sp>
          <p:nvSpPr>
            <p:cNvPr id="272" name="Shape 272"/>
            <p:cNvSpPr/>
            <p:nvPr/>
          </p:nvSpPr>
          <p:spPr>
            <a:xfrm>
              <a:off x="38100" y="38100"/>
              <a:ext cx="1492673" cy="6731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32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ALICE</a:t>
              </a: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1" name="Picture 27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7499490" y="2370914"/>
            <a:ext cx="1568873" cy="749301"/>
            <a:chOff x="0" y="0"/>
            <a:chExt cx="1568872" cy="749300"/>
          </a:xfrm>
        </p:grpSpPr>
        <p:sp>
          <p:nvSpPr>
            <p:cNvPr id="275" name="Shape 275"/>
            <p:cNvSpPr/>
            <p:nvPr/>
          </p:nvSpPr>
          <p:spPr>
            <a:xfrm>
              <a:off x="38100" y="38100"/>
              <a:ext cx="1492673" cy="673100"/>
            </a:xfrm>
            <a:prstGeom prst="rect">
              <a:avLst/>
            </a:prstGeom>
            <a:solidFill>
              <a:srgbClr val="FFF76B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buClr>
                  <a:srgbClr val="FF2600"/>
                </a:buClr>
                <a:buFont typeface="Times New Roman"/>
                <a:buNone/>
                <a:defRPr sz="2600" b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pP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r>
                <a:rPr sz="32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LHCb</a:t>
              </a:r>
              <a:r>
                <a:rPr sz="2600" b="1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rPr>
                <a:t> </a:t>
              </a:r>
            </a:p>
          </p:txBody>
        </p:sp>
        <p:pic>
          <p:nvPicPr>
            <p:cNvPr id="274" name="Picture 273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68873" cy="749301"/>
            </a:xfrm>
            <a:prstGeom prst="rect">
              <a:avLst/>
            </a:prstGeom>
            <a:effectLst/>
          </p:spPr>
        </p:pic>
      </p:grpSp>
      <p:pic>
        <p:nvPicPr>
          <p:cNvPr id="277" name="pasted-image.ti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53563" y="978141"/>
            <a:ext cx="2377094" cy="10459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757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Analyse</a:t>
            </a:r>
            <a:r>
              <a:rPr lang="en-US" dirty="0" smtClean="0"/>
              <a:t> ‘by hand’: </a:t>
            </a:r>
            <a:r>
              <a:rPr lang="en-US" dirty="0" err="1" smtClean="0"/>
              <a:t>Kibana</a:t>
            </a:r>
            <a:r>
              <a:rPr lang="en-US" dirty="0"/>
              <a:t> </a:t>
            </a:r>
            <a:r>
              <a:rPr lang="en-US" dirty="0" smtClean="0"/>
              <a:t>&amp; Lucene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268760"/>
            <a:ext cx="6509157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2935" y="6488668"/>
            <a:ext cx="599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Graphic from Rob Appleyard, RTFC RAL – at ISGC 2015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7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dirty="0" smtClean="0"/>
              <a:t>At the start</a:t>
            </a:r>
          </a:p>
          <a:p>
            <a:pPr lvl="1"/>
            <a:r>
              <a:rPr lang="en-US" dirty="0" smtClean="0"/>
              <a:t>44+ difference data sources, 240 </a:t>
            </a:r>
            <a:r>
              <a:rPr lang="en-US" dirty="0" err="1" smtClean="0"/>
              <a:t>Gbps</a:t>
            </a:r>
            <a:r>
              <a:rPr lang="en-US" dirty="0" smtClean="0"/>
              <a:t> of traffic</a:t>
            </a:r>
          </a:p>
          <a:p>
            <a:pPr lvl="1"/>
            <a:r>
              <a:rPr lang="en-US" dirty="0" smtClean="0"/>
              <a:t>150+ different storage partners, 55 countries/regions</a:t>
            </a:r>
          </a:p>
          <a:p>
            <a:pPr lvl="1"/>
            <a:r>
              <a:rPr lang="en-US" dirty="0" smtClean="0"/>
              <a:t>public internet plus the LHCOPN/</a:t>
            </a:r>
            <a:r>
              <a:rPr lang="en-US" dirty="0" err="1" smtClean="0"/>
              <a:t>LHCOne</a:t>
            </a:r>
            <a:endParaRPr lang="en-US" dirty="0" smtClean="0"/>
          </a:p>
          <a:p>
            <a:pPr lvl="1"/>
            <a:r>
              <a:rPr lang="en-US" dirty="0" smtClean="0"/>
              <a:t>5000+ users, working 24x7 </a:t>
            </a:r>
            <a:endParaRPr lang="en-US" dirty="0"/>
          </a:p>
          <a:p>
            <a:pPr marL="82550" indent="0">
              <a:buNone/>
            </a:pPr>
            <a:r>
              <a:rPr lang="en-US" dirty="0" smtClean="0"/>
              <a:t>… and ‘</a:t>
            </a:r>
            <a:r>
              <a:rPr lang="en-US" dirty="0" err="1" smtClean="0"/>
              <a:t>grep</a:t>
            </a:r>
            <a:r>
              <a:rPr lang="en-US" dirty="0" smtClean="0"/>
              <a:t>’ for a tool …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</a:p>
          <a:p>
            <a:pPr marL="8255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And phase I added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setup of a big data analytics cluster (ELK)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merge diverse data sources into a single system</a:t>
            </a:r>
          </a:p>
          <a:p>
            <a:r>
              <a:rPr lang="en-US" dirty="0" smtClean="0"/>
              <a:t>define queries and find some global anomalies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ahead!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8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ELK Cluster and Interface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61" y="1412776"/>
            <a:ext cx="1405084" cy="394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42203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79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Filled with data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74257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07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6" y="1295732"/>
            <a:ext cx="8086886" cy="170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it up: from 0 to ~ 500 million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58764"/>
            <a:ext cx="758825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051720" y="2684926"/>
            <a:ext cx="79208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10545" y="251612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16 M records/day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1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9534"/>
            <a:ext cx="1691680" cy="5781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4"/>
            <a:ext cx="3470100" cy="339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davidg\Desktop\Trans\band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6048672" cy="573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6564" y="4077072"/>
            <a:ext cx="3993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Data flows: a user at UC Irvine </a:t>
            </a:r>
            <a:br>
              <a:rPr lang="en-US" b="1" i="1" dirty="0" smtClean="0"/>
            </a:br>
            <a:r>
              <a:rPr lang="en-US" b="1" i="1" dirty="0" smtClean="0"/>
              <a:t>reading a data set from Nikhef,</a:t>
            </a:r>
            <a:br>
              <a:rPr lang="en-US" b="1" i="1" dirty="0" smtClean="0"/>
            </a:br>
            <a:r>
              <a:rPr lang="en-US" b="1" i="1" dirty="0" smtClean="0"/>
              <a:t>with some background from CERN</a:t>
            </a:r>
            <a:br>
              <a:rPr lang="en-US" b="1" i="1" dirty="0" smtClean="0"/>
            </a:br>
            <a:r>
              <a:rPr lang="en-US" b="1" i="1" dirty="0" smtClean="0"/>
              <a:t>and KIT Karlsruhe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5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6104" y="1268760"/>
            <a:ext cx="8100392" cy="4835624"/>
          </a:xfrm>
        </p:spPr>
        <p:txBody>
          <a:bodyPr/>
          <a:lstStyle/>
          <a:p>
            <a:pPr marL="82550" indent="0">
              <a:buNone/>
            </a:pPr>
            <a:r>
              <a:rPr lang="en-GB" sz="2400" dirty="0" smtClean="0"/>
              <a:t>Phase II</a:t>
            </a:r>
          </a:p>
          <a:p>
            <a:r>
              <a:rPr lang="en-GB" sz="2400" dirty="0" smtClean="0"/>
              <a:t>How can global data flows be presented?</a:t>
            </a:r>
          </a:p>
          <a:p>
            <a:r>
              <a:rPr lang="en-GB" sz="2400" dirty="0" smtClean="0"/>
              <a:t>Can one conceive visualisations for the general public? </a:t>
            </a:r>
            <a:br>
              <a:rPr lang="en-GB" sz="2400" dirty="0" smtClean="0"/>
            </a:br>
            <a:r>
              <a:rPr lang="en-GB" sz="2400" dirty="0" smtClean="0"/>
              <a:t>for users? or for both?</a:t>
            </a:r>
          </a:p>
          <a:p>
            <a:r>
              <a:rPr lang="en-GB" sz="2400" dirty="0" smtClean="0"/>
              <a:t>Identifying troublesome inter-peer links (and local disk servers) via analytics techniques</a:t>
            </a:r>
          </a:p>
          <a:p>
            <a:r>
              <a:rPr lang="en-GB" sz="2400" dirty="0" smtClean="0"/>
              <a:t>Identifying ‘hot’ (interesting) data by analysing usage</a:t>
            </a:r>
          </a:p>
          <a:p>
            <a:r>
              <a:rPr lang="en-GB" sz="2400" dirty="0" smtClean="0"/>
              <a:t>Pro-active security incident detection: </a:t>
            </a:r>
            <a:br>
              <a:rPr lang="en-GB" sz="2400" dirty="0" smtClean="0"/>
            </a:br>
            <a:r>
              <a:rPr lang="en-GB" sz="2400" dirty="0" smtClean="0"/>
              <a:t>are there users ‘behaving strangely’?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upon phase I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1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GB" sz="2400" dirty="0" smtClean="0"/>
              <a:t>…</a:t>
            </a:r>
          </a:p>
          <a:p>
            <a:r>
              <a:rPr lang="en-GB" sz="2400" dirty="0" smtClean="0"/>
              <a:t>What’s </a:t>
            </a:r>
            <a:r>
              <a:rPr lang="en-GB" sz="2400" dirty="0"/>
              <a:t>the way to explain WLCG data flows to the world?</a:t>
            </a:r>
          </a:p>
          <a:p>
            <a:r>
              <a:rPr lang="en-US" sz="2400" dirty="0"/>
              <a:t>which systems (or group of systems) uses the most bandwidth (in and out separately) </a:t>
            </a:r>
          </a:p>
          <a:p>
            <a:r>
              <a:rPr lang="en-US" sz="2400" dirty="0"/>
              <a:t>which systems (or group of systems) generates the most connections? </a:t>
            </a:r>
          </a:p>
          <a:p>
            <a:r>
              <a:rPr lang="en-US" sz="2400" dirty="0"/>
              <a:t>what does the spectrum of transfers look like?  mostly big, mostly small, ... ? </a:t>
            </a:r>
          </a:p>
          <a:p>
            <a:r>
              <a:rPr lang="en-US" sz="2400" dirty="0"/>
              <a:t>what does the time distribution of transfers look like (bandwidth and also number)? </a:t>
            </a:r>
            <a:endParaRPr lang="en-GB" sz="2400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II: plenty to do!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04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Queries and responses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7010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15616" y="3501008"/>
            <a:ext cx="4560079" cy="2407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6962" y="5867980"/>
            <a:ext cx="660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Graphics courtesy </a:t>
            </a:r>
            <a:r>
              <a:rPr lang="en-US" i="1" dirty="0" err="1" smtClean="0">
                <a:solidFill>
                  <a:srgbClr val="002060"/>
                </a:solidFill>
              </a:rPr>
              <a:t>Jouke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Roorda</a:t>
            </a:r>
            <a:r>
              <a:rPr lang="en-US" i="1" dirty="0" smtClean="0">
                <a:solidFill>
                  <a:srgbClr val="002060"/>
                </a:solidFill>
              </a:rPr>
              <a:t>, Olivier Verbeek, </a:t>
            </a:r>
            <a:r>
              <a:rPr lang="en-US" i="1" dirty="0" err="1" smtClean="0">
                <a:solidFill>
                  <a:srgbClr val="002060"/>
                </a:solidFill>
              </a:rPr>
              <a:t>Rens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Visser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7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412776"/>
            <a:ext cx="8100392" cy="4835624"/>
          </a:xfrm>
        </p:spPr>
        <p:txBody>
          <a:bodyPr/>
          <a:lstStyle/>
          <a:p>
            <a:pPr marL="82550" indent="0">
              <a:buNone/>
            </a:pPr>
            <a:r>
              <a:rPr lang="en-US" sz="2600" b="1" dirty="0" smtClean="0">
                <a:hlinkClick r:id="rId2"/>
              </a:rPr>
              <a:t>https</a:t>
            </a:r>
            <a:r>
              <a:rPr lang="en-US" sz="2600" b="1" dirty="0">
                <a:hlinkClick r:id="rId2"/>
              </a:rPr>
              <a:t>://</a:t>
            </a:r>
            <a:r>
              <a:rPr lang="en-US" sz="2600" b="1" dirty="0" smtClean="0">
                <a:hlinkClick r:id="rId2"/>
              </a:rPr>
              <a:t>wiki.nikhef.nl/grid/HvABigDataVisualisation</a:t>
            </a:r>
            <a:endParaRPr lang="en-US" sz="2600" b="1" dirty="0" smtClean="0"/>
          </a:p>
          <a:p>
            <a:endParaRPr lang="en-US" dirty="0" smtClean="0"/>
          </a:p>
          <a:p>
            <a:r>
              <a:rPr lang="en-US" dirty="0" err="1" smtClean="0"/>
              <a:t>OpenVPN</a:t>
            </a:r>
            <a:r>
              <a:rPr lang="en-US" dirty="0" smtClean="0"/>
              <a:t> configuration</a:t>
            </a:r>
          </a:p>
          <a:p>
            <a:r>
              <a:rPr lang="en-US" dirty="0" smtClean="0"/>
              <a:t>Access to full ES search API</a:t>
            </a:r>
          </a:p>
          <a:p>
            <a:endParaRPr lang="en-US" dirty="0" smtClean="0"/>
          </a:p>
          <a:p>
            <a:r>
              <a:rPr lang="en-US" dirty="0" smtClean="0"/>
              <a:t>Please limit yourself to query methods</a:t>
            </a:r>
          </a:p>
          <a:p>
            <a:r>
              <a:rPr lang="en-US" dirty="0" smtClean="0"/>
              <a:t>Do not redistribute or copy records with PII</a:t>
            </a:r>
          </a:p>
          <a:p>
            <a:r>
              <a:rPr lang="en-US" dirty="0" smtClean="0"/>
              <a:t>Kindly observe the Nikhef AUP as well</a:t>
            </a:r>
            <a:r>
              <a:rPr lang="en-US" dirty="0"/>
              <a:t>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and report any incidents to </a:t>
            </a:r>
            <a:r>
              <a:rPr lang="en-US" dirty="0" smtClean="0">
                <a:hlinkClick r:id="rId3"/>
              </a:rPr>
              <a:t>security@nikhef.nl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4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" y="3612"/>
            <a:ext cx="9146397" cy="68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15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1224136"/>
          </a:xfrm>
        </p:spPr>
        <p:txBody>
          <a:bodyPr>
            <a:normAutofit/>
          </a:bodyPr>
          <a:lstStyle/>
          <a:p>
            <a:r>
              <a:rPr lang="en-US" dirty="0" smtClean="0"/>
              <a:t>Your call! </a:t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620688"/>
            <a:ext cx="672465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29" y="6516052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Code sample: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Jouke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Roorda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, PDP-sample-app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4" descr="C:\Users\davidg\Desktop\Trans\band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03" y="2876870"/>
            <a:ext cx="3543185" cy="33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5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41684"/>
            <a:ext cx="4696345" cy="331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5207000" cy="33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58"/>
            <a:ext cx="6660232" cy="360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936" y="1052736"/>
            <a:ext cx="351818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16" y="-23775"/>
            <a:ext cx="2639649" cy="16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1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9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65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800"/>
            </a:pPr>
            <a:endParaRPr/>
          </a:p>
        </p:txBody>
      </p:sp>
      <p:pic>
        <p:nvPicPr>
          <p:cNvPr id="298" name="NeedleHaystack.jpg"/>
          <p:cNvPicPr>
            <a:picLocks/>
          </p:cNvPicPr>
          <p:nvPr/>
        </p:nvPicPr>
        <p:blipFill>
          <a:blip r:embed="rId2">
            <a:extLst/>
          </a:blip>
          <a:srcRect t="11477" b="13021"/>
          <a:stretch>
            <a:fillRect/>
          </a:stretch>
        </p:blipFill>
        <p:spPr>
          <a:xfrm>
            <a:off x="0" y="-241300"/>
            <a:ext cx="9144000" cy="710088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704850" y="5175845"/>
            <a:ext cx="7721600" cy="1501776"/>
          </a:xfrm>
          <a:prstGeom prst="rect">
            <a:avLst/>
          </a:prstGeom>
          <a:solidFill>
            <a:srgbClr val="0080FF">
              <a:alpha val="74900"/>
            </a:srgbClr>
          </a:solidFill>
          <a:ln w="15875">
            <a:solidFill>
              <a:srgbClr val="275D9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Font typeface="Helvetica"/>
              <a:buNone/>
              <a:defRPr sz="3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600" kern="0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Kans Higgs deeltje: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B00"/>
              </a:buClr>
              <a:buFont typeface="Helvetica"/>
              <a:buNone/>
              <a:defRPr sz="3000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600" kern="0">
                <a:solidFill>
                  <a:srgbClr val="FFFB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1 op de 1.000.000.000.000 bostingen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"/>
              <a:buNone/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kern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Dit is equivalent met zoeken van 1 persoon op 1000  wereldpopulaties</a:t>
            </a:r>
          </a:p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"/>
              <a:buNone/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kern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rPr>
              <a:t>- Oftewel één naald in 20 miljoen hooibergen</a:t>
            </a:r>
          </a:p>
        </p:txBody>
      </p:sp>
    </p:spTree>
    <p:extLst>
      <p:ext uri="{BB962C8B-B14F-4D97-AF65-F5344CB8AC3E}">
        <p14:creationId xmlns:p14="http://schemas.microsoft.com/office/powerpoint/2010/main" val="400675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4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203200" y="977900"/>
            <a:ext cx="8648700" cy="5448300"/>
          </a:xfrm>
          <a:prstGeom prst="roundRect">
            <a:avLst>
              <a:gd name="adj" fmla="val 3497"/>
            </a:avLst>
          </a:prstGeom>
          <a:solidFill>
            <a:srgbClr val="FFFBB9">
              <a:alpha val="50000"/>
            </a:srgbClr>
          </a:solidFill>
        </p:spPr>
        <p:txBody>
          <a:bodyPr lIns="50800" tIns="50800" rIns="50800" bIns="50800" anchor="ctr"/>
          <a:lstStyle/>
          <a:p>
            <a:pPr marL="40640" marR="40640" fontAlgn="auto" hangingPunct="0">
              <a:spcBef>
                <a:spcPts val="0"/>
              </a:spcBef>
              <a:spcAft>
                <a:spcPts val="0"/>
              </a:spcAft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Picture 30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22" y="647700"/>
            <a:ext cx="8654018" cy="76200"/>
          </a:xfrm>
          <a:prstGeom prst="rect">
            <a:avLst/>
          </a:prstGeom>
        </p:spPr>
      </p:pic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254000" y="-12700"/>
            <a:ext cx="6794500" cy="723900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12700" dist="25400" dir="2700000" rotWithShape="0">
                    <a:srgbClr val="CBCBCB"/>
                  </a:outerShdw>
                </a:effectLst>
              </a:defRPr>
            </a:lvl1pPr>
          </a:lstStyle>
          <a:p>
            <a:r>
              <a:t>Detector to doctor ...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pic>
        <p:nvPicPr>
          <p:cNvPr id="306" name="hardinteract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412" y="939800"/>
            <a:ext cx="2933701" cy="965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Group 309"/>
          <p:cNvGrpSpPr/>
          <p:nvPr/>
        </p:nvGrpSpPr>
        <p:grpSpPr>
          <a:xfrm>
            <a:off x="494307" y="1837729"/>
            <a:ext cx="2024322" cy="495301"/>
            <a:chOff x="0" y="0"/>
            <a:chExt cx="2024320" cy="495300"/>
          </a:xfrm>
        </p:grpSpPr>
        <p:sp>
          <p:nvSpPr>
            <p:cNvPr id="308" name="Shape 308"/>
            <p:cNvSpPr/>
            <p:nvPr/>
          </p:nvSpPr>
          <p:spPr>
            <a:xfrm>
              <a:off x="38100" y="38100"/>
              <a:ext cx="1948121" cy="419100"/>
            </a:xfrm>
            <a:prstGeom prst="rect">
              <a:avLst/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40" marR="40640" defTabSz="914400">
                <a:buClr>
                  <a:srgbClr val="000000"/>
                </a:buClr>
                <a:buFont typeface="Arial"/>
                <a:defRPr sz="1600" b="1" i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</a:rPr>
                <a:t>40 miljoen / seconde</a:t>
              </a:r>
            </a:p>
          </p:txBody>
        </p:sp>
        <p:pic>
          <p:nvPicPr>
            <p:cNvPr id="307" name="Picture 30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24321" cy="495300"/>
            </a:xfrm>
            <a:prstGeom prst="rect">
              <a:avLst/>
            </a:prstGeom>
            <a:effectLst/>
          </p:spPr>
        </p:pic>
      </p:grpSp>
      <p:grpSp>
        <p:nvGrpSpPr>
          <p:cNvPr id="314" name="Group 314"/>
          <p:cNvGrpSpPr/>
          <p:nvPr/>
        </p:nvGrpSpPr>
        <p:grpSpPr>
          <a:xfrm>
            <a:off x="3129076" y="130175"/>
            <a:ext cx="5753186" cy="2590800"/>
            <a:chOff x="-45202" y="0"/>
            <a:chExt cx="5753185" cy="2590800"/>
          </a:xfrm>
        </p:grpSpPr>
        <p:pic>
          <p:nvPicPr>
            <p:cNvPr id="310" name="ATLAS_Silver_White_MK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3" name="Group 313"/>
            <p:cNvGrpSpPr/>
            <p:nvPr/>
          </p:nvGrpSpPr>
          <p:grpSpPr>
            <a:xfrm rot="20880000">
              <a:off x="13948" y="1201678"/>
              <a:ext cx="795338" cy="652599"/>
              <a:chOff x="0" y="0"/>
              <a:chExt cx="795337" cy="652597"/>
            </a:xfrm>
          </p:grpSpPr>
          <p:sp>
            <p:nvSpPr>
              <p:cNvPr id="312" name="Shape 312"/>
              <p:cNvSpPr/>
              <p:nvPr/>
            </p:nvSpPr>
            <p:spPr>
              <a:xfrm>
                <a:off x="38100" y="38167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1" name="Picture 310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795338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26" name="Group 326"/>
          <p:cNvGrpSpPr/>
          <p:nvPr/>
        </p:nvGrpSpPr>
        <p:grpSpPr>
          <a:xfrm>
            <a:off x="38100" y="2799357"/>
            <a:ext cx="3090770" cy="3594062"/>
            <a:chOff x="-38100" y="-50800"/>
            <a:chExt cx="3090769" cy="3594060"/>
          </a:xfrm>
        </p:grpSpPr>
        <p:grpSp>
          <p:nvGrpSpPr>
            <p:cNvPr id="317" name="Group 317"/>
            <p:cNvGrpSpPr/>
            <p:nvPr/>
          </p:nvGrpSpPr>
          <p:grpSpPr>
            <a:xfrm>
              <a:off x="-38100" y="782042"/>
              <a:ext cx="2032000" cy="1987802"/>
              <a:chOff x="0" y="0"/>
              <a:chExt cx="2032000" cy="1987801"/>
            </a:xfrm>
          </p:grpSpPr>
          <p:pic>
            <p:nvPicPr>
              <p:cNvPr id="316" name="droppedImage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100" y="38100"/>
                <a:ext cx="1955800" cy="191160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15" name="Picture 314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2032000" cy="1987802"/>
              </a:xfrm>
              <a:prstGeom prst="rect">
                <a:avLst/>
              </a:prstGeom>
              <a:effectLst/>
            </p:spPr>
          </p:pic>
        </p:grpSp>
        <p:grpSp>
          <p:nvGrpSpPr>
            <p:cNvPr id="320" name="Group 320"/>
            <p:cNvGrpSpPr/>
            <p:nvPr/>
          </p:nvGrpSpPr>
          <p:grpSpPr>
            <a:xfrm rot="1680000">
              <a:off x="1652521" y="1824227"/>
              <a:ext cx="939801" cy="724041"/>
              <a:chOff x="0" y="0"/>
              <a:chExt cx="939800" cy="724040"/>
            </a:xfrm>
          </p:grpSpPr>
          <p:sp>
            <p:nvSpPr>
              <p:cNvPr id="319" name="Shape 319"/>
              <p:cNvSpPr/>
              <p:nvPr/>
            </p:nvSpPr>
            <p:spPr>
              <a:xfrm>
                <a:off x="38100" y="38170"/>
                <a:ext cx="863601" cy="647701"/>
              </a:xfrm>
              <a:prstGeom prst="leftArrow">
                <a:avLst>
                  <a:gd name="adj1" fmla="val 50000"/>
                  <a:gd name="adj2" fmla="val 33333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8" name="Picture 317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-1"/>
                <a:ext cx="939801" cy="724042"/>
              </a:xfrm>
              <a:prstGeom prst="rect">
                <a:avLst/>
              </a:prstGeom>
              <a:effectLst/>
            </p:spPr>
          </p:pic>
        </p:grpSp>
        <p:pic>
          <p:nvPicPr>
            <p:cNvPr id="321" name="Picture 32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21120000">
              <a:off x="127000" y="2350516"/>
              <a:ext cx="1158008" cy="1117601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325" name="Group 325"/>
            <p:cNvGrpSpPr/>
            <p:nvPr/>
          </p:nvGrpSpPr>
          <p:grpSpPr>
            <a:xfrm>
              <a:off x="626969" y="-50801"/>
              <a:ext cx="2425701" cy="977304"/>
              <a:chOff x="-50800" y="-50800"/>
              <a:chExt cx="2425699" cy="977302"/>
            </a:xfrm>
          </p:grpSpPr>
          <p:pic>
            <p:nvPicPr>
              <p:cNvPr id="322" name="Picture 321"/>
              <p:cNvPicPr>
                <a:picLocks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50800" y="-50800"/>
                <a:ext cx="2385244" cy="977303"/>
              </a:xfrm>
              <a:prstGeom prst="rect">
                <a:avLst/>
              </a:prstGeom>
              <a:effectLst/>
            </p:spPr>
          </p:pic>
          <p:sp>
            <p:nvSpPr>
              <p:cNvPr id="324" name="Shape 324"/>
              <p:cNvSpPr/>
              <p:nvPr/>
            </p:nvSpPr>
            <p:spPr>
              <a:xfrm>
                <a:off x="50110" y="70178"/>
                <a:ext cx="2324790" cy="5557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kern="0">
                    <a:solidFill>
                      <a:srgbClr val="000000"/>
                    </a:solidFill>
                  </a:rPr>
                  <a:t>Analyse van botsingen door promovendi</a:t>
                </a:r>
              </a:p>
            </p:txBody>
          </p:sp>
        </p:grpSp>
      </p:grpSp>
      <p:grpSp>
        <p:nvGrpSpPr>
          <p:cNvPr id="334" name="Group 334"/>
          <p:cNvGrpSpPr/>
          <p:nvPr/>
        </p:nvGrpSpPr>
        <p:grpSpPr>
          <a:xfrm>
            <a:off x="5541139" y="1918766"/>
            <a:ext cx="3463162" cy="4356622"/>
            <a:chOff x="-38100" y="-49245"/>
            <a:chExt cx="3463160" cy="4356621"/>
          </a:xfrm>
        </p:grpSpPr>
        <p:pic>
          <p:nvPicPr>
            <p:cNvPr id="327" name="JiveXML_0_00050-win_W-proj_YX-2006-10-16-08-37-06.png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998" y="933937"/>
              <a:ext cx="3421063" cy="3373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0" name="Group 330"/>
            <p:cNvGrpSpPr/>
            <p:nvPr/>
          </p:nvGrpSpPr>
          <p:grpSpPr>
            <a:xfrm>
              <a:off x="-38100" y="792650"/>
              <a:ext cx="3198873" cy="736601"/>
              <a:chOff x="0" y="0"/>
              <a:chExt cx="3198872" cy="736600"/>
            </a:xfrm>
          </p:grpSpPr>
          <p:sp>
            <p:nvSpPr>
              <p:cNvPr id="329" name="Shape 329"/>
              <p:cNvSpPr/>
              <p:nvPr/>
            </p:nvSpPr>
            <p:spPr>
              <a:xfrm>
                <a:off x="38100" y="38100"/>
                <a:ext cx="3122673" cy="660400"/>
              </a:xfrm>
              <a:prstGeom prst="rect">
                <a:avLst/>
              </a:prstGeom>
              <a:solidFill>
                <a:srgbClr val="D4FEFF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Trigger systeem selecteert 600 Hz</a:t>
                </a:r>
              </a:p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~ 1 GB/s data </a:t>
                </a:r>
              </a:p>
            </p:txBody>
          </p:sp>
          <p:pic>
            <p:nvPicPr>
              <p:cNvPr id="328" name="Picture 327"/>
              <p:cNvPicPr>
                <a:picLocks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3198873" cy="736600"/>
              </a:xfrm>
              <a:prstGeom prst="rect">
                <a:avLst/>
              </a:prstGeom>
              <a:effectLst/>
            </p:spPr>
          </p:pic>
        </p:grpSp>
        <p:grpSp>
          <p:nvGrpSpPr>
            <p:cNvPr id="333" name="Group 333"/>
            <p:cNvGrpSpPr/>
            <p:nvPr/>
          </p:nvGrpSpPr>
          <p:grpSpPr>
            <a:xfrm rot="20340000">
              <a:off x="970162" y="54022"/>
              <a:ext cx="724026" cy="796926"/>
              <a:chOff x="0" y="0"/>
              <a:chExt cx="724024" cy="796925"/>
            </a:xfrm>
          </p:grpSpPr>
          <p:sp>
            <p:nvSpPr>
              <p:cNvPr id="332" name="Shape 332"/>
              <p:cNvSpPr/>
              <p:nvPr/>
            </p:nvSpPr>
            <p:spPr>
              <a:xfrm>
                <a:off x="38162" y="38100"/>
                <a:ext cx="647701" cy="720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200"/>
                    </a:moveTo>
                    <a:lnTo>
                      <a:pt x="5400" y="16200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6200"/>
                    </a:lnTo>
                    <a:lnTo>
                      <a:pt x="21600" y="162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1" name="Picture 330"/>
              <p:cNvPicPr>
                <a:picLocks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724025" cy="796925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42" name="Group 342"/>
          <p:cNvGrpSpPr/>
          <p:nvPr/>
        </p:nvGrpSpPr>
        <p:grpSpPr>
          <a:xfrm>
            <a:off x="2759509" y="3987673"/>
            <a:ext cx="3685059" cy="2565529"/>
            <a:chOff x="0" y="-38099"/>
            <a:chExt cx="3685057" cy="2565528"/>
          </a:xfrm>
        </p:grpSpPr>
        <p:grpSp>
          <p:nvGrpSpPr>
            <p:cNvPr id="337" name="Group 337"/>
            <p:cNvGrpSpPr/>
            <p:nvPr/>
          </p:nvGrpSpPr>
          <p:grpSpPr>
            <a:xfrm rot="20400000">
              <a:off x="2645012" y="959684"/>
              <a:ext cx="944141" cy="727296"/>
              <a:chOff x="0" y="0"/>
              <a:chExt cx="944139" cy="727295"/>
            </a:xfrm>
          </p:grpSpPr>
          <p:sp>
            <p:nvSpPr>
              <p:cNvPr id="336" name="Shape 336"/>
              <p:cNvSpPr/>
              <p:nvPr/>
            </p:nvSpPr>
            <p:spPr>
              <a:xfrm>
                <a:off x="38100" y="38170"/>
                <a:ext cx="867940" cy="650956"/>
              </a:xfrm>
              <a:prstGeom prst="leftArrow">
                <a:avLst>
                  <a:gd name="adj1" fmla="val 50000"/>
                  <a:gd name="adj2" fmla="val 33167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5" name="Picture 334"/>
              <p:cNvPicPr>
                <a:picLocks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0" y="-1"/>
                <a:ext cx="944140" cy="727297"/>
              </a:xfrm>
              <a:prstGeom prst="rect">
                <a:avLst/>
              </a:prstGeom>
              <a:effectLst/>
            </p:spPr>
          </p:pic>
        </p:grpSp>
        <p:grpSp>
          <p:nvGrpSpPr>
            <p:cNvPr id="340" name="Group 340"/>
            <p:cNvGrpSpPr/>
            <p:nvPr/>
          </p:nvGrpSpPr>
          <p:grpSpPr>
            <a:xfrm>
              <a:off x="63914" y="-38100"/>
              <a:ext cx="2552701" cy="2438400"/>
              <a:chOff x="0" y="0"/>
              <a:chExt cx="2552700" cy="2438400"/>
            </a:xfrm>
          </p:grpSpPr>
          <p:sp>
            <p:nvSpPr>
              <p:cNvPr id="339" name="Shape 339"/>
              <p:cNvSpPr/>
              <p:nvPr/>
            </p:nvSpPr>
            <p:spPr>
              <a:xfrm>
                <a:off x="38100" y="38100"/>
                <a:ext cx="2476500" cy="2362200"/>
              </a:xfrm>
              <a:prstGeom prst="roundRect">
                <a:avLst>
                  <a:gd name="adj" fmla="val 8065"/>
                </a:avLst>
              </a:prstGeom>
              <a:solidFill>
                <a:srgbClr val="D4E3FE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algn="ctr" fontAlgn="auto" hangingPunct="0">
                  <a:spcBef>
                    <a:spcPts val="0"/>
                  </a:spcBef>
                  <a:spcAft>
                    <a:spcPts val="0"/>
                  </a:spcAft>
                  <a:defRPr sz="1600" b="1" i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pP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Data distributie met </a:t>
                </a:r>
                <a:b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</a:br>
                <a:r>
                  <a:rPr sz="1600" b="1" i="1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GRID computers</a:t>
                </a:r>
              </a:p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endParaRPr>
              </a:p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Collisions characterised by event signature:</a:t>
                </a: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 </a:t>
                </a:r>
                <a:r>
                  <a:rPr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electronen</a:t>
                </a: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 muonen</a:t>
                </a: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 jets</a:t>
                </a:r>
                <a:endParaRPr sz="16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endParaRPr>
              </a:p>
              <a:p>
                <a:pPr marL="40640" marR="40640" lvl="1" indent="34290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6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rPr>
                  <a:t>-...</a:t>
                </a:r>
              </a:p>
            </p:txBody>
          </p:sp>
          <p:pic>
            <p:nvPicPr>
              <p:cNvPr id="338" name="Picture 337"/>
              <p:cNvPicPr>
                <a:picLocks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0" y="0"/>
                <a:ext cx="2552700" cy="2438400"/>
              </a:xfrm>
              <a:prstGeom prst="rect">
                <a:avLst/>
              </a:prstGeom>
              <a:effectLst/>
            </p:spPr>
          </p:pic>
        </p:grpSp>
        <p:pic>
          <p:nvPicPr>
            <p:cNvPr id="341" name="gcc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727728"/>
              <a:ext cx="2699550" cy="179970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sp>
        <p:nvSpPr>
          <p:cNvPr id="343" name="Shape 343"/>
          <p:cNvSpPr/>
          <p:nvPr/>
        </p:nvSpPr>
        <p:spPr>
          <a:xfrm>
            <a:off x="3175422" y="3510279"/>
            <a:ext cx="187699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C0504D">
                    <a:satOff val="-4966"/>
                    <a:lumOff val="-10549"/>
                  </a:srgbClr>
                </a:solidFill>
                <a:latin typeface="Calibri"/>
                <a:sym typeface="Calibri"/>
              </a:rPr>
              <a:t>and processing</a:t>
            </a:r>
          </a:p>
        </p:txBody>
      </p:sp>
    </p:spTree>
    <p:extLst>
      <p:ext uri="{BB962C8B-B14F-4D97-AF65-F5344CB8AC3E}">
        <p14:creationId xmlns:p14="http://schemas.microsoft.com/office/powerpoint/2010/main" val="113920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26" grpId="0" animBg="1" advAuto="0"/>
      <p:bldP spid="334" grpId="0" animBg="1" advAuto="0"/>
      <p:bldP spid="342" grpId="0" animBg="1" advAuto="0"/>
      <p:bldP spid="343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-PDP-presentation-2015-mo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Nikhef-PDP-presentation-2015-minimal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Nikhef-PDP-presentation-2015-mod</Template>
  <TotalTime>16632</TotalTime>
  <Words>922</Words>
  <Application>Microsoft Office PowerPoint</Application>
  <PresentationFormat>On-screen Show (4:3)</PresentationFormat>
  <Paragraphs>234</Paragraphs>
  <Slides>40</Slides>
  <Notes>5</Notes>
  <HiddenSlides>1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Nikhef-PDP-presentation-2015-mod</vt:lpstr>
      <vt:lpstr>Default</vt:lpstr>
      <vt:lpstr>1_Default</vt:lpstr>
      <vt:lpstr>1_Nikhef-PDP-presentation-2015-minimal</vt:lpstr>
      <vt:lpstr>Showing Real Big Data</vt:lpstr>
      <vt:lpstr>                            Nationaal instituut voor                                  subatomaire fysica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Detector to doctor ...</vt:lpstr>
      <vt:lpstr>PowerPoint Presentation</vt:lpstr>
      <vt:lpstr>PowerPoint Presentation</vt:lpstr>
      <vt:lpstr>PowerPoint Presentation</vt:lpstr>
      <vt:lpstr>Big ‘as in Large’ Data</vt:lpstr>
      <vt:lpstr>Shared e-Infrastructure</vt:lpstr>
      <vt:lpstr>Global data flows</vt:lpstr>
      <vt:lpstr>Distributed analysis – ‘Atlas neighbours’</vt:lpstr>
      <vt:lpstr>There’s always a network close to you</vt:lpstr>
      <vt:lpstr>PowerPoint Presentation</vt:lpstr>
      <vt:lpstr>LHC OPN and LHCOne</vt:lpstr>
      <vt:lpstr>The Flow of Data at Nikhef</vt:lpstr>
      <vt:lpstr>PowerPoint Presentation</vt:lpstr>
      <vt:lpstr>Data Flows in the LHC Computing Grid</vt:lpstr>
      <vt:lpstr>But that’s only a small subset</vt:lpstr>
      <vt:lpstr>One day worth of logs … ~12GB/day</vt:lpstr>
      <vt:lpstr>PowerPoint Presentation</vt:lpstr>
      <vt:lpstr>PowerPoint Presentation</vt:lpstr>
      <vt:lpstr>PowerPoint Presentation</vt:lpstr>
      <vt:lpstr>Big Data Analytics for log analysis</vt:lpstr>
      <vt:lpstr>LogStash</vt:lpstr>
      <vt:lpstr>Analyse ‘by hand’: Kibana &amp; Lucene</vt:lpstr>
      <vt:lpstr>Challenges ahead!</vt:lpstr>
      <vt:lpstr>ELK Cluster and Interface</vt:lpstr>
      <vt:lpstr>Filled with data</vt:lpstr>
      <vt:lpstr>Filling it up: from 0 to ~ 500 million</vt:lpstr>
      <vt:lpstr>PowerPoint Presentation</vt:lpstr>
      <vt:lpstr>Building upon phase I …</vt:lpstr>
      <vt:lpstr>Phase II: plenty to do!</vt:lpstr>
      <vt:lpstr>Queries and responses</vt:lpstr>
      <vt:lpstr>Access services</vt:lpstr>
      <vt:lpstr>Your call!  Questions?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282</cp:revision>
  <cp:lastPrinted>2010-12-15T16:14:10Z</cp:lastPrinted>
  <dcterms:created xsi:type="dcterms:W3CDTF">2015-04-16T09:37:22Z</dcterms:created>
  <dcterms:modified xsi:type="dcterms:W3CDTF">2016-02-04T09:05:09Z</dcterms:modified>
</cp:coreProperties>
</file>