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8" r:id="rId4"/>
    <p:sldId id="259" r:id="rId5"/>
    <p:sldId id="268" r:id="rId6"/>
    <p:sldId id="274" r:id="rId7"/>
    <p:sldId id="267" r:id="rId8"/>
    <p:sldId id="261" r:id="rId9"/>
    <p:sldId id="260" r:id="rId10"/>
    <p:sldId id="266" r:id="rId11"/>
    <p:sldId id="280" r:id="rId12"/>
    <p:sldId id="275" r:id="rId13"/>
    <p:sldId id="257" r:id="rId14"/>
    <p:sldId id="279" r:id="rId15"/>
    <p:sldId id="276" r:id="rId16"/>
    <p:sldId id="263" r:id="rId17"/>
    <p:sldId id="264" r:id="rId18"/>
    <p:sldId id="269" r:id="rId19"/>
    <p:sldId id="270" r:id="rId20"/>
    <p:sldId id="271" r:id="rId21"/>
    <p:sldId id="272" r:id="rId22"/>
    <p:sldId id="265" r:id="rId23"/>
    <p:sldId id="273" r:id="rId24"/>
    <p:sldId id="277" r:id="rId25"/>
    <p:sldId id="278" r:id="rId26"/>
    <p:sldId id="281" r:id="rId27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98" autoAdjust="0"/>
    <p:restoredTop sz="94304" autoAdjust="0"/>
  </p:normalViewPr>
  <p:slideViewPr>
    <p:cSldViewPr>
      <p:cViewPr varScale="1">
        <p:scale>
          <a:sx n="76" d="100"/>
          <a:sy n="76" d="100"/>
        </p:scale>
        <p:origin x="-124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1C9C9B2-46B3-4555-966B-D3B50FD3FB2F}" type="datetimeFigureOut">
              <a:rPr lang="en-GB"/>
              <a:pPr>
                <a:defRPr/>
              </a:pPr>
              <a:t>16/09/2015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F5198C7-16A0-4E71-AF4E-09EBBAC46C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53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83F88B-EB3F-417F-B644-712E6B2B1B41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9BA40D-389E-4FEB-9CF3-7EDB4BFB7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EECC4-1877-442E-AF0F-C99D520831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52D11-173A-4C7A-9F4C-4DA63BCA1D49}" type="slidenum">
              <a:rPr lang="en-US"/>
              <a:pPr/>
              <a:t>5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16408-EEEC-4FB5-B092-C7F241F5CB44}" type="slidenum">
              <a:rPr lang="en-GB">
                <a:solidFill>
                  <a:prstClr val="black"/>
                </a:solidFill>
                <a:ea typeface="+mn-ea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5700" cy="37242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9BA40D-389E-4FEB-9CF3-7EDB4BFB761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2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114599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961182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A3814-EAA0-40A1-B2A3-874F2C20632B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A0CB4-CA3D-4D01-9B84-2A4D63DDC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3152-49DF-4791-85B2-3E5DAD552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E66B-CD36-4187-84D0-0373E5656282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BB7B6-5653-47B1-96D5-97617541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D605-36AF-458C-98F7-EA64CC8EC0C6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7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E5D9-D181-4610-8CBC-D3E62B894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7998-F0E4-4742-9FE7-807EA8CB555C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0" y="66675"/>
            <a:ext cx="673417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David Groep, Belnet Networking Conference 2008</a:t>
            </a:r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FA215E-B444-4B40-8F79-228814DD145A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4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890842" cy="4835624"/>
          </a:xfrm>
        </p:spPr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066130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BF814-6241-40A6-8980-E3CF5DAF5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F8D4C-7CBC-4D43-BA1B-164461DD166E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412131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0B9F2-6E11-42C7-8EAB-FDF47DCC4643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8326-3309-4B97-A020-EEB4D806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C56B-430C-4488-B451-9AD75451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4ADB-69D3-4D97-898E-9EF10E6E4567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82CA-146B-4A01-9A89-110BEAB2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C4F1-AAFC-47C5-BB54-215445B49132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4068-0B60-4D8D-91CF-7189346B3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D8CE-1F83-4886-BF65-9E560B3ABA53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88255-187A-4111-8B19-D8D2F98B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8C63F-59B2-491C-BC01-8DD785269347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C8B9-4009-4032-A703-A2113B35F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80E9-8964-4187-B43C-94E5EF8F4EE8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4EDDCC-20E0-4F96-85BA-7196A45836D7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AC44EF-161C-4420-994A-142F508C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7"/>
            <a:ext cx="8755062" cy="10699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09684"/>
            <a:ext cx="7891462" cy="48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-36512" y="5229200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>David </a:t>
            </a:r>
            <a:r>
              <a:rPr lang="en-US" altLang="en-US" sz="1200" dirty="0" err="1">
                <a:solidFill>
                  <a:srgbClr val="C00000"/>
                </a:solidFill>
                <a:latin typeface="Gill Sans MT" pitchFamily="34" charset="0"/>
              </a:rPr>
              <a:t>Groep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/>
            </a:r>
            <a:b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  <a:t>PDP </a:t>
            </a:r>
            <a:r>
              <a:rPr lang="en-US" altLang="en-US" sz="1200" i="1" dirty="0" err="1" smtClean="0">
                <a:solidFill>
                  <a:srgbClr val="C00000"/>
                </a:solidFill>
                <a:latin typeface="Gill Sans MT" pitchFamily="34" charset="0"/>
              </a:rPr>
              <a:t>programme</a:t>
            </a:r>
            <a:endParaRPr lang="en-US" altLang="en-US" sz="1200" i="1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015E1B2-351D-4A7D-BA20-60E4F7E89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1A4B1AA-EF23-4EA4-99E1-46FE7C210060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484784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4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6" r:id="rId9"/>
    <p:sldLayoutId id="2147483741" r:id="rId10"/>
    <p:sldLayoutId id="2147483742" r:id="rId11"/>
    <p:sldLayoutId id="2147483743" r:id="rId12"/>
    <p:sldLayoutId id="214748374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ata\Movies\wLCG-CE-T1only-datapaths-global.avi" TargetMode="External"/><Relationship Id="rId1" Type="http://schemas.microsoft.com/office/2007/relationships/media" Target="file:///H:\Data\Movies\wLCG-CE-T1only-datapaths-global.avi" TargetMode="External"/><Relationship Id="rId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astic.co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.emf"/><Relationship Id="rId21" Type="http://schemas.openxmlformats.org/officeDocument/2006/relationships/image" Target="../media/image31.emf"/><Relationship Id="rId42" Type="http://schemas.openxmlformats.org/officeDocument/2006/relationships/image" Target="../media/image52.emf"/><Relationship Id="rId47" Type="http://schemas.openxmlformats.org/officeDocument/2006/relationships/image" Target="../media/image57.png"/><Relationship Id="rId63" Type="http://schemas.openxmlformats.org/officeDocument/2006/relationships/image" Target="../media/image73.png"/><Relationship Id="rId68" Type="http://schemas.openxmlformats.org/officeDocument/2006/relationships/image" Target="../media/image78.emf"/><Relationship Id="rId84" Type="http://schemas.openxmlformats.org/officeDocument/2006/relationships/image" Target="../media/image94.png"/><Relationship Id="rId89" Type="http://schemas.openxmlformats.org/officeDocument/2006/relationships/image" Target="../media/image99.jpeg"/><Relationship Id="rId16" Type="http://schemas.openxmlformats.org/officeDocument/2006/relationships/image" Target="../media/image26.emf"/><Relationship Id="rId11" Type="http://schemas.openxmlformats.org/officeDocument/2006/relationships/image" Target="../media/image21.emf"/><Relationship Id="rId32" Type="http://schemas.openxmlformats.org/officeDocument/2006/relationships/image" Target="../media/image42.emf"/><Relationship Id="rId37" Type="http://schemas.openxmlformats.org/officeDocument/2006/relationships/image" Target="../media/image47.emf"/><Relationship Id="rId53" Type="http://schemas.openxmlformats.org/officeDocument/2006/relationships/image" Target="../media/image63.emf"/><Relationship Id="rId58" Type="http://schemas.openxmlformats.org/officeDocument/2006/relationships/image" Target="../media/image68.png"/><Relationship Id="rId74" Type="http://schemas.openxmlformats.org/officeDocument/2006/relationships/image" Target="../media/image84.png"/><Relationship Id="rId79" Type="http://schemas.openxmlformats.org/officeDocument/2006/relationships/image" Target="../media/image89.png"/><Relationship Id="rId5" Type="http://schemas.openxmlformats.org/officeDocument/2006/relationships/image" Target="../media/image15.emf"/><Relationship Id="rId14" Type="http://schemas.openxmlformats.org/officeDocument/2006/relationships/image" Target="../media/image24.png"/><Relationship Id="rId22" Type="http://schemas.openxmlformats.org/officeDocument/2006/relationships/image" Target="../media/image32.emf"/><Relationship Id="rId27" Type="http://schemas.openxmlformats.org/officeDocument/2006/relationships/image" Target="../media/image37.emf"/><Relationship Id="rId30" Type="http://schemas.openxmlformats.org/officeDocument/2006/relationships/image" Target="../media/image40.emf"/><Relationship Id="rId35" Type="http://schemas.openxmlformats.org/officeDocument/2006/relationships/image" Target="../media/image45.emf"/><Relationship Id="rId43" Type="http://schemas.openxmlformats.org/officeDocument/2006/relationships/image" Target="../media/image53.png"/><Relationship Id="rId48" Type="http://schemas.openxmlformats.org/officeDocument/2006/relationships/image" Target="../media/image58.emf"/><Relationship Id="rId56" Type="http://schemas.openxmlformats.org/officeDocument/2006/relationships/image" Target="../media/image66.png"/><Relationship Id="rId64" Type="http://schemas.openxmlformats.org/officeDocument/2006/relationships/image" Target="../media/image74.emf"/><Relationship Id="rId69" Type="http://schemas.openxmlformats.org/officeDocument/2006/relationships/image" Target="../media/image79.emf"/><Relationship Id="rId77" Type="http://schemas.openxmlformats.org/officeDocument/2006/relationships/image" Target="../media/image87.png"/><Relationship Id="rId8" Type="http://schemas.openxmlformats.org/officeDocument/2006/relationships/image" Target="../media/image18.emf"/><Relationship Id="rId51" Type="http://schemas.openxmlformats.org/officeDocument/2006/relationships/image" Target="../media/image61.png"/><Relationship Id="rId72" Type="http://schemas.openxmlformats.org/officeDocument/2006/relationships/image" Target="../media/image82.png"/><Relationship Id="rId80" Type="http://schemas.openxmlformats.org/officeDocument/2006/relationships/image" Target="../media/image90.emf"/><Relationship Id="rId85" Type="http://schemas.openxmlformats.org/officeDocument/2006/relationships/image" Target="../media/image95.png"/><Relationship Id="rId3" Type="http://schemas.openxmlformats.org/officeDocument/2006/relationships/image" Target="../media/image13.emf"/><Relationship Id="rId12" Type="http://schemas.openxmlformats.org/officeDocument/2006/relationships/image" Target="../media/image22.emf"/><Relationship Id="rId17" Type="http://schemas.openxmlformats.org/officeDocument/2006/relationships/image" Target="../media/image27.emf"/><Relationship Id="rId25" Type="http://schemas.openxmlformats.org/officeDocument/2006/relationships/image" Target="../media/image35.emf"/><Relationship Id="rId33" Type="http://schemas.openxmlformats.org/officeDocument/2006/relationships/image" Target="../media/image43.emf"/><Relationship Id="rId38" Type="http://schemas.openxmlformats.org/officeDocument/2006/relationships/image" Target="../media/image48.emf"/><Relationship Id="rId46" Type="http://schemas.openxmlformats.org/officeDocument/2006/relationships/image" Target="../media/image56.png"/><Relationship Id="rId59" Type="http://schemas.openxmlformats.org/officeDocument/2006/relationships/image" Target="../media/image69.png"/><Relationship Id="rId67" Type="http://schemas.openxmlformats.org/officeDocument/2006/relationships/image" Target="../media/image77.png"/><Relationship Id="rId20" Type="http://schemas.openxmlformats.org/officeDocument/2006/relationships/image" Target="../media/image30.emf"/><Relationship Id="rId41" Type="http://schemas.openxmlformats.org/officeDocument/2006/relationships/image" Target="../media/image51.emf"/><Relationship Id="rId54" Type="http://schemas.openxmlformats.org/officeDocument/2006/relationships/image" Target="../media/image64.emf"/><Relationship Id="rId62" Type="http://schemas.openxmlformats.org/officeDocument/2006/relationships/image" Target="../media/image72.png"/><Relationship Id="rId70" Type="http://schemas.openxmlformats.org/officeDocument/2006/relationships/image" Target="../media/image80.png"/><Relationship Id="rId75" Type="http://schemas.openxmlformats.org/officeDocument/2006/relationships/image" Target="../media/image85.png"/><Relationship Id="rId83" Type="http://schemas.openxmlformats.org/officeDocument/2006/relationships/image" Target="../media/image93.png"/><Relationship Id="rId88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5" Type="http://schemas.openxmlformats.org/officeDocument/2006/relationships/image" Target="../media/image25.emf"/><Relationship Id="rId23" Type="http://schemas.openxmlformats.org/officeDocument/2006/relationships/image" Target="../media/image33.emf"/><Relationship Id="rId28" Type="http://schemas.openxmlformats.org/officeDocument/2006/relationships/image" Target="../media/image38.emf"/><Relationship Id="rId36" Type="http://schemas.openxmlformats.org/officeDocument/2006/relationships/image" Target="../media/image46.emf"/><Relationship Id="rId49" Type="http://schemas.openxmlformats.org/officeDocument/2006/relationships/image" Target="../media/image59.png"/><Relationship Id="rId57" Type="http://schemas.openxmlformats.org/officeDocument/2006/relationships/image" Target="../media/image67.png"/><Relationship Id="rId10" Type="http://schemas.openxmlformats.org/officeDocument/2006/relationships/image" Target="../media/image20.emf"/><Relationship Id="rId31" Type="http://schemas.openxmlformats.org/officeDocument/2006/relationships/image" Target="../media/image41.png"/><Relationship Id="rId44" Type="http://schemas.openxmlformats.org/officeDocument/2006/relationships/image" Target="../media/image54.png"/><Relationship Id="rId52" Type="http://schemas.openxmlformats.org/officeDocument/2006/relationships/image" Target="../media/image62.pn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73" Type="http://schemas.openxmlformats.org/officeDocument/2006/relationships/image" Target="../media/image83.png"/><Relationship Id="rId78" Type="http://schemas.openxmlformats.org/officeDocument/2006/relationships/image" Target="../media/image88.png"/><Relationship Id="rId81" Type="http://schemas.openxmlformats.org/officeDocument/2006/relationships/image" Target="../media/image91.emf"/><Relationship Id="rId86" Type="http://schemas.openxmlformats.org/officeDocument/2006/relationships/image" Target="../media/image96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3" Type="http://schemas.openxmlformats.org/officeDocument/2006/relationships/image" Target="../media/image23.emf"/><Relationship Id="rId18" Type="http://schemas.openxmlformats.org/officeDocument/2006/relationships/image" Target="../media/image28.emf"/><Relationship Id="rId39" Type="http://schemas.openxmlformats.org/officeDocument/2006/relationships/image" Target="../media/image49.png"/><Relationship Id="rId34" Type="http://schemas.openxmlformats.org/officeDocument/2006/relationships/image" Target="../media/image44.emf"/><Relationship Id="rId50" Type="http://schemas.openxmlformats.org/officeDocument/2006/relationships/image" Target="../media/image60.png"/><Relationship Id="rId55" Type="http://schemas.openxmlformats.org/officeDocument/2006/relationships/image" Target="../media/image65.emf"/><Relationship Id="rId76" Type="http://schemas.openxmlformats.org/officeDocument/2006/relationships/image" Target="../media/image86.png"/><Relationship Id="rId7" Type="http://schemas.openxmlformats.org/officeDocument/2006/relationships/image" Target="../media/image17.emf"/><Relationship Id="rId71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9.emf"/><Relationship Id="rId24" Type="http://schemas.openxmlformats.org/officeDocument/2006/relationships/image" Target="../media/image34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66" Type="http://schemas.openxmlformats.org/officeDocument/2006/relationships/image" Target="../media/image76.png"/><Relationship Id="rId87" Type="http://schemas.openxmlformats.org/officeDocument/2006/relationships/image" Target="../media/image97.png"/><Relationship Id="rId61" Type="http://schemas.openxmlformats.org/officeDocument/2006/relationships/image" Target="../media/image71.png"/><Relationship Id="rId82" Type="http://schemas.openxmlformats.org/officeDocument/2006/relationships/image" Target="../media/image92.png"/><Relationship Id="rId19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11" Type="http://schemas.openxmlformats.org/officeDocument/2006/relationships/image" Target="../media/image109.jpeg"/><Relationship Id="rId5" Type="http://schemas.openxmlformats.org/officeDocument/2006/relationships/image" Target="../media/image103.pn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6284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400" dirty="0" smtClean="0"/>
              <a:t>Showing Real Big Data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740727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i="1" dirty="0" err="1" smtClean="0"/>
              <a:t>HvA</a:t>
            </a:r>
            <a:r>
              <a:rPr lang="en-GB" sz="2000" i="1" dirty="0" smtClean="0"/>
              <a:t> induction session </a:t>
            </a:r>
            <a:r>
              <a:rPr lang="en-GB" sz="2000" i="1" dirty="0" err="1" smtClean="0"/>
              <a:t>september</a:t>
            </a:r>
            <a:r>
              <a:rPr lang="en-GB" sz="2000" i="1" dirty="0" smtClean="0"/>
              <a:t> 2015</a:t>
            </a:r>
          </a:p>
          <a:p>
            <a:pPr eaLnBrk="1" hangingPunct="1">
              <a:defRPr/>
            </a:pPr>
            <a:r>
              <a:rPr lang="en-GB" sz="2000" i="1" dirty="0" smtClean="0"/>
              <a:t>David </a:t>
            </a:r>
            <a:r>
              <a:rPr lang="en-GB" sz="2000" i="1" dirty="0" err="1" smtClean="0"/>
              <a:t>Groep</a:t>
            </a:r>
            <a:r>
              <a:rPr lang="en-GB" sz="2000" i="1" dirty="0" smtClean="0"/>
              <a:t>, Nikhef</a:t>
            </a:r>
          </a:p>
        </p:txBody>
      </p:sp>
      <p:pic>
        <p:nvPicPr>
          <p:cNvPr id="5128" name="Picture 8" descr="H:\Home\davidg\Nikhef\AdminFormalities\Logo2014\logo-final\logo-nikhef-2015-compact.svg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5185"/>
            <a:ext cx="132388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1403648" y="2636912"/>
            <a:ext cx="740727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27432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GB" i="1" dirty="0" smtClean="0"/>
              <a:t>Towards visualisation of data transfers </a:t>
            </a:r>
            <a:br>
              <a:rPr lang="en-GB" i="1" dirty="0" smtClean="0"/>
            </a:br>
            <a:r>
              <a:rPr lang="en-GB" i="1" dirty="0" smtClean="0"/>
              <a:t>with ‘Big Data’ analytics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2329"/>
            <a:ext cx="5364088" cy="6655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072" y="202329"/>
            <a:ext cx="3910928" cy="665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258762" y="500063"/>
            <a:ext cx="8561709" cy="676275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There’s always a network close to you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57188" y="1285875"/>
            <a:ext cx="5483225" cy="3182938"/>
            <a:chOff x="357158" y="1285860"/>
            <a:chExt cx="5483299" cy="3183109"/>
          </a:xfrm>
        </p:grpSpPr>
        <p:sp>
          <p:nvSpPr>
            <p:cNvPr id="47" name="Rectangle 46"/>
            <p:cNvSpPr/>
            <p:nvPr/>
          </p:nvSpPr>
          <p:spPr bwMode="auto">
            <a:xfrm>
              <a:off x="357158" y="1285860"/>
              <a:ext cx="5399698" cy="31831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28596" y="1500174"/>
              <a:ext cx="5411861" cy="2925760"/>
              <a:chOff x="612" y="981"/>
              <a:chExt cx="5284" cy="2856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975" y="2296"/>
                <a:ext cx="3266" cy="1134"/>
                <a:chOff x="839" y="2160"/>
                <a:chExt cx="3266" cy="1134"/>
              </a:xfrm>
            </p:grpSpPr>
            <p:sp>
              <p:nvSpPr>
                <p:cNvPr id="2667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110" y="3022"/>
                  <a:ext cx="68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3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475" y="3158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4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39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5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790" y="2795"/>
                  <a:ext cx="589" cy="227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379" y="2160"/>
                  <a:ext cx="726" cy="63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929" y="1071"/>
                <a:ext cx="3312" cy="2358"/>
                <a:chOff x="657" y="709"/>
                <a:chExt cx="3312" cy="2358"/>
              </a:xfrm>
            </p:grpSpPr>
            <p:sp>
              <p:nvSpPr>
                <p:cNvPr id="26667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657" y="3022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293" y="293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928" y="2750"/>
                  <a:ext cx="635" cy="182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563" y="2025"/>
                  <a:ext cx="680" cy="72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243" y="709"/>
                  <a:ext cx="726" cy="131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38" name="Text Box 18"/>
              <p:cNvSpPr txBox="1">
                <a:spLocks noChangeArrowheads="1"/>
              </p:cNvSpPr>
              <p:nvPr/>
            </p:nvSpPr>
            <p:spPr bwMode="auto">
              <a:xfrm>
                <a:off x="4710" y="1207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Gilder’s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(32X in 4 yrs)</a:t>
                </a:r>
              </a:p>
            </p:txBody>
          </p:sp>
          <p:sp>
            <p:nvSpPr>
              <p:cNvPr id="26639" name="Text Box 19"/>
              <p:cNvSpPr txBox="1">
                <a:spLocks noChangeArrowheads="1"/>
              </p:cNvSpPr>
              <p:nvPr/>
            </p:nvSpPr>
            <p:spPr bwMode="auto">
              <a:xfrm>
                <a:off x="4710" y="1887"/>
                <a:ext cx="1186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Storage Law 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(16X in 4yrs)</a:t>
                </a:r>
              </a:p>
            </p:txBody>
          </p:sp>
          <p:sp>
            <p:nvSpPr>
              <p:cNvPr id="26640" name="Text Box 20"/>
              <p:cNvSpPr txBox="1">
                <a:spLocks noChangeArrowheads="1"/>
              </p:cNvSpPr>
              <p:nvPr/>
            </p:nvSpPr>
            <p:spPr bwMode="auto">
              <a:xfrm>
                <a:off x="4710" y="2704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Moore’s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(5X in 4yrs)</a:t>
                </a:r>
              </a:p>
            </p:txBody>
          </p:sp>
          <p:sp>
            <p:nvSpPr>
              <p:cNvPr id="26641" name="Line 21"/>
              <p:cNvSpPr>
                <a:spLocks noChangeShapeType="1"/>
              </p:cNvSpPr>
              <p:nvPr/>
            </p:nvSpPr>
            <p:spPr bwMode="auto">
              <a:xfrm flipH="1">
                <a:off x="3969" y="1480"/>
                <a:ext cx="771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2" name="Line 22"/>
              <p:cNvSpPr>
                <a:spLocks noChangeShapeType="1"/>
              </p:cNvSpPr>
              <p:nvPr/>
            </p:nvSpPr>
            <p:spPr bwMode="auto">
              <a:xfrm flipH="1">
                <a:off x="4059" y="2160"/>
                <a:ext cx="681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3" name="Line 23"/>
              <p:cNvSpPr>
                <a:spLocks noChangeShapeType="1"/>
              </p:cNvSpPr>
              <p:nvPr/>
            </p:nvSpPr>
            <p:spPr bwMode="auto">
              <a:xfrm flipH="1">
                <a:off x="4150" y="2931"/>
                <a:ext cx="59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4" name="Rectangle 24"/>
              <p:cNvSpPr>
                <a:spLocks noChangeArrowheads="1"/>
              </p:cNvSpPr>
              <p:nvPr/>
            </p:nvSpPr>
            <p:spPr bwMode="auto">
              <a:xfrm>
                <a:off x="929" y="981"/>
                <a:ext cx="3447" cy="24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600"/>
              </a:p>
            </p:txBody>
          </p:sp>
          <p:grpSp>
            <p:nvGrpSpPr>
              <p:cNvPr id="6" name="Group 25"/>
              <p:cNvGrpSpPr>
                <a:grpSpLocks/>
              </p:cNvGrpSpPr>
              <p:nvPr/>
            </p:nvGrpSpPr>
            <p:grpSpPr bwMode="auto">
              <a:xfrm>
                <a:off x="929" y="2931"/>
                <a:ext cx="3266" cy="499"/>
                <a:chOff x="793" y="2795"/>
                <a:chExt cx="3266" cy="499"/>
              </a:xfrm>
            </p:grpSpPr>
            <p:sp>
              <p:nvSpPr>
                <p:cNvPr id="2666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793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3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429" y="3203"/>
                  <a:ext cx="635" cy="4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064" y="3113"/>
                  <a:ext cx="680" cy="90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5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744" y="302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6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379" y="2795"/>
                  <a:ext cx="680" cy="227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46" name="Text Box 31"/>
              <p:cNvSpPr txBox="1">
                <a:spLocks noChangeArrowheads="1"/>
              </p:cNvSpPr>
              <p:nvPr/>
            </p:nvSpPr>
            <p:spPr bwMode="auto">
              <a:xfrm rot="-5400000">
                <a:off x="-386" y="2065"/>
                <a:ext cx="226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Performance per Dollar Spent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47" name="Text Box 32"/>
              <p:cNvSpPr txBox="1">
                <a:spLocks noChangeArrowheads="1"/>
              </p:cNvSpPr>
              <p:nvPr/>
            </p:nvSpPr>
            <p:spPr bwMode="auto">
              <a:xfrm>
                <a:off x="2609" y="1026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Optical Fibre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second)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8" name="Text Box 33"/>
              <p:cNvSpPr txBox="1">
                <a:spLocks noChangeArrowheads="1"/>
              </p:cNvSpPr>
              <p:nvPr/>
            </p:nvSpPr>
            <p:spPr bwMode="auto">
              <a:xfrm>
                <a:off x="1610" y="2478"/>
                <a:ext cx="1133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Chip capacity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(# transistors)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9" name="Text Box 34"/>
              <p:cNvSpPr txBox="1">
                <a:spLocks noChangeArrowheads="1"/>
              </p:cNvSpPr>
              <p:nvPr/>
            </p:nvSpPr>
            <p:spPr bwMode="auto">
              <a:xfrm>
                <a:off x="2336" y="1797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Data Storage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sq. inch)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50" name="Text Box 35"/>
              <p:cNvSpPr txBox="1">
                <a:spLocks noChangeArrowheads="1"/>
              </p:cNvSpPr>
              <p:nvPr/>
            </p:nvSpPr>
            <p:spPr bwMode="auto">
              <a:xfrm>
                <a:off x="1838" y="3566"/>
                <a:ext cx="1405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Number of Years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51" name="Text Box 36"/>
              <p:cNvSpPr txBox="1">
                <a:spLocks noChangeArrowheads="1"/>
              </p:cNvSpPr>
              <p:nvPr/>
            </p:nvSpPr>
            <p:spPr bwMode="auto">
              <a:xfrm>
                <a:off x="839" y="3384"/>
                <a:ext cx="3675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900">
                    <a:latin typeface="Arial" charset="0"/>
                  </a:rPr>
                  <a:t>0             1                2                 3                 4                 5</a:t>
                </a:r>
                <a:endParaRPr lang="en-US" sz="900">
                  <a:latin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29" y="1525"/>
                <a:ext cx="1044" cy="315"/>
                <a:chOff x="793" y="2931"/>
                <a:chExt cx="1044" cy="315"/>
              </a:xfrm>
            </p:grpSpPr>
            <p:sp>
              <p:nvSpPr>
                <p:cNvPr id="2665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93" y="2931"/>
                  <a:ext cx="86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8" name="Line 39"/>
                <p:cNvSpPr>
                  <a:spLocks noChangeShapeType="1"/>
                </p:cNvSpPr>
                <p:nvPr/>
              </p:nvSpPr>
              <p:spPr bwMode="auto">
                <a:xfrm>
                  <a:off x="1338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9" name="Line 40"/>
                <p:cNvSpPr>
                  <a:spLocks noChangeShapeType="1"/>
                </p:cNvSpPr>
                <p:nvPr/>
              </p:nvSpPr>
              <p:spPr bwMode="auto">
                <a:xfrm>
                  <a:off x="1655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0" name="Line 41"/>
                <p:cNvSpPr>
                  <a:spLocks noChangeShapeType="1"/>
                </p:cNvSpPr>
                <p:nvPr/>
              </p:nvSpPr>
              <p:spPr bwMode="auto">
                <a:xfrm>
                  <a:off x="1156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067" y="3021"/>
                  <a:ext cx="770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900">
                      <a:latin typeface="Arial" charset="0"/>
                    </a:rPr>
                    <a:t>9  12    18</a:t>
                  </a:r>
                  <a:endParaRPr lang="en-US" sz="900">
                    <a:latin typeface="Arial" charset="0"/>
                  </a:endParaRPr>
                </a:p>
              </p:txBody>
            </p:sp>
          </p:grpSp>
          <p:sp>
            <p:nvSpPr>
              <p:cNvPr id="26653" name="Text Box 43"/>
              <p:cNvSpPr txBox="1">
                <a:spLocks noChangeArrowheads="1"/>
              </p:cNvSpPr>
              <p:nvPr/>
            </p:nvSpPr>
            <p:spPr bwMode="auto">
              <a:xfrm>
                <a:off x="885" y="1117"/>
                <a:ext cx="1222" cy="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100">
                    <a:latin typeface="Arial" charset="0"/>
                  </a:rPr>
                  <a:t>Doubling Time</a:t>
                </a:r>
                <a:br>
                  <a:rPr lang="en-GB" sz="1100">
                    <a:latin typeface="Arial" charset="0"/>
                  </a:rPr>
                </a:br>
                <a:r>
                  <a:rPr lang="en-GB" sz="800">
                    <a:latin typeface="Arial" charset="0"/>
                  </a:rPr>
                  <a:t>(months)</a:t>
                </a:r>
                <a:endParaRPr lang="en-US" sz="800">
                  <a:latin typeface="Arial" charset="0"/>
                </a:endParaRPr>
              </a:p>
            </p:txBody>
          </p:sp>
          <p:sp>
            <p:nvSpPr>
              <p:cNvPr id="26654" name="Line 44"/>
              <p:cNvSpPr>
                <a:spLocks noChangeShapeType="1"/>
              </p:cNvSpPr>
              <p:nvPr/>
            </p:nvSpPr>
            <p:spPr bwMode="auto">
              <a:xfrm>
                <a:off x="3651" y="1434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45"/>
              <p:cNvSpPr>
                <a:spLocks noChangeShapeType="1"/>
              </p:cNvSpPr>
              <p:nvPr/>
            </p:nvSpPr>
            <p:spPr bwMode="auto">
              <a:xfrm>
                <a:off x="3379" y="2205"/>
                <a:ext cx="453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6" name="Line 46"/>
              <p:cNvSpPr>
                <a:spLocks noChangeShapeType="1"/>
              </p:cNvSpPr>
              <p:nvPr/>
            </p:nvSpPr>
            <p:spPr bwMode="auto">
              <a:xfrm>
                <a:off x="2608" y="2750"/>
                <a:ext cx="589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214313" y="4714875"/>
            <a:ext cx="88931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  <a:cs typeface="+mn-cs"/>
              </a:rPr>
              <a:t>SURFnet pioneered ‘lambda’ and hybrid networks in the world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cs typeface="+mn-cs"/>
              </a:rPr>
              <a:t>and likely contributed to the creation of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a market for ‘dark </a:t>
            </a:r>
            <a:r>
              <a:rPr lang="en-US" sz="2000" kern="0" dirty="0" err="1">
                <a:latin typeface="+mn-lt"/>
                <a:cs typeface="+mn-cs"/>
              </a:rPr>
              <a:t>fibre</a:t>
            </a:r>
            <a:r>
              <a:rPr lang="en-US" sz="2000" kern="0" dirty="0">
                <a:latin typeface="+mn-lt"/>
                <a:cs typeface="+mn-cs"/>
              </a:rPr>
              <a:t>’ in the Netherlands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There’s always </a:t>
            </a:r>
            <a:r>
              <a:rPr lang="en-US" sz="2000" kern="0" dirty="0" err="1">
                <a:solidFill>
                  <a:srgbClr val="800000"/>
                </a:solidFill>
                <a:latin typeface="+mn-lt"/>
                <a:cs typeface="+mn-cs"/>
              </a:rPr>
              <a:t>fibre</a:t>
            </a: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 within 2 miles from you – where ever you are!</a:t>
            </a:r>
            <a:b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(it’s just that last mile to your home that’s missing </a:t>
            </a:r>
            <a:b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– and the business model of your telecom provider…)</a:t>
            </a:r>
          </a:p>
        </p:txBody>
      </p:sp>
      <p:pic>
        <p:nvPicPr>
          <p:cNvPr id="26630" name="Picture 6" descr="H:\Home\davidg\Template\Logos\nl-ligh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71462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H:\Home\davidg\Template\Logos\surfnet-logo-new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2693" y="3938595"/>
            <a:ext cx="981075" cy="5619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43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51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0" y="188641"/>
            <a:ext cx="9144000" cy="6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585913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LHC Optical Private Network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10 </a:t>
            </a:r>
            <a:r>
              <a:rPr lang="en-US" b="1" dirty="0" smtClean="0">
                <a:solidFill>
                  <a:schemeClr val="bg1"/>
                </a:solidFill>
              </a:rPr>
              <a:t>– 40 </a:t>
            </a:r>
            <a:r>
              <a:rPr lang="en-US" b="1" dirty="0" err="1" smtClean="0">
                <a:solidFill>
                  <a:schemeClr val="bg1"/>
                </a:solidFill>
              </a:rPr>
              <a:t>Gbps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dedicated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global </a:t>
            </a:r>
            <a:r>
              <a:rPr lang="en-US" b="1" dirty="0" smtClean="0">
                <a:solidFill>
                  <a:schemeClr val="bg1"/>
                </a:solidFill>
              </a:rPr>
              <a:t>networks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 smtClean="0">
                <a:solidFill>
                  <a:schemeClr val="bg1"/>
                </a:solidFill>
              </a:rPr>
              <a:t>Scaled to T0-T1 data transfers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(nominally 300 </a:t>
            </a:r>
            <a:r>
              <a:rPr lang="en-US" b="1" dirty="0" err="1" smtClean="0">
                <a:solidFill>
                  <a:schemeClr val="bg1"/>
                </a:solidFill>
              </a:rPr>
              <a:t>Mbyte</a:t>
            </a:r>
            <a:r>
              <a:rPr lang="en-US" b="1" dirty="0" smtClean="0">
                <a:solidFill>
                  <a:schemeClr val="bg1"/>
                </a:solidFill>
              </a:rPr>
              <a:t>/s/T1 </a:t>
            </a:r>
            <a:r>
              <a:rPr lang="en-US" b="1" dirty="0" err="1" smtClean="0">
                <a:solidFill>
                  <a:schemeClr val="bg1"/>
                </a:solidFill>
              </a:rPr>
              <a:t>systained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69863" y="714375"/>
            <a:ext cx="8608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bg1"/>
                </a:solidFill>
              </a:rPr>
              <a:t>Interconnecting the Grid – the </a:t>
            </a:r>
            <a:r>
              <a:rPr lang="en-US" sz="2400" b="1" dirty="0" smtClean="0">
                <a:solidFill>
                  <a:schemeClr val="bg1"/>
                </a:solidFill>
              </a:rPr>
              <a:t>LHCOPN/</a:t>
            </a:r>
            <a:r>
              <a:rPr lang="en-US" sz="2400" b="1" dirty="0" err="1" smtClean="0">
                <a:solidFill>
                  <a:schemeClr val="bg1"/>
                </a:solidFill>
              </a:rPr>
              <a:t>LHCOne</a:t>
            </a:r>
            <a:r>
              <a:rPr lang="en-US" sz="2400" b="1" dirty="0" smtClean="0">
                <a:solidFill>
                  <a:schemeClr val="bg1"/>
                </a:solidFill>
              </a:rPr>
              <a:t> network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OPN and </a:t>
            </a:r>
            <a:r>
              <a:rPr lang="en-US" dirty="0" err="1" smtClean="0"/>
              <a:t>LHCOne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88288" cy="6516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6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Flow of Data at Nikhef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5013176" cy="23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071095"/>
            <a:ext cx="2520280" cy="17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2834"/>
            <a:ext cx="3818728" cy="2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78072"/>
            <a:ext cx="2012217" cy="19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01" y="5290146"/>
            <a:ext cx="3571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4638848"/>
            <a:ext cx="3275856" cy="2219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698171" y="1719171"/>
            <a:ext cx="6265690" cy="4400401"/>
          </a:xfrm>
          <a:custGeom>
            <a:avLst/>
            <a:gdLst>
              <a:gd name="connsiteX0" fmla="*/ 733530 w 6142358"/>
              <a:gd name="connsiteY0" fmla="*/ 628338 h 4648051"/>
              <a:gd name="connsiteX1" fmla="*/ 3938954 w 6142358"/>
              <a:gd name="connsiteY1" fmla="*/ 75679 h 4648051"/>
              <a:gd name="connsiteX2" fmla="*/ 6069205 w 6142358"/>
              <a:gd name="connsiteY2" fmla="*/ 2105446 h 4648051"/>
              <a:gd name="connsiteX3" fmla="*/ 5395965 w 6142358"/>
              <a:gd name="connsiteY3" fmla="*/ 4054826 h 4648051"/>
              <a:gd name="connsiteX4" fmla="*/ 2954216 w 6142358"/>
              <a:gd name="connsiteY4" fmla="*/ 4647679 h 4648051"/>
              <a:gd name="connsiteX5" fmla="*/ 0 w 6142358"/>
              <a:gd name="connsiteY5" fmla="*/ 4125165 h 4648051"/>
              <a:gd name="connsiteX0" fmla="*/ 733530 w 6113198"/>
              <a:gd name="connsiteY0" fmla="*/ 475641 h 4495354"/>
              <a:gd name="connsiteX1" fmla="*/ 4401178 w 6113198"/>
              <a:gd name="connsiteY1" fmla="*/ 103852 h 4495354"/>
              <a:gd name="connsiteX2" fmla="*/ 6069205 w 6113198"/>
              <a:gd name="connsiteY2" fmla="*/ 1952749 h 4495354"/>
              <a:gd name="connsiteX3" fmla="*/ 5395965 w 6113198"/>
              <a:gd name="connsiteY3" fmla="*/ 3902129 h 4495354"/>
              <a:gd name="connsiteX4" fmla="*/ 2954216 w 6113198"/>
              <a:gd name="connsiteY4" fmla="*/ 4494982 h 4495354"/>
              <a:gd name="connsiteX5" fmla="*/ 0 w 6113198"/>
              <a:gd name="connsiteY5" fmla="*/ 3972468 h 4495354"/>
              <a:gd name="connsiteX0" fmla="*/ 733530 w 6095490"/>
              <a:gd name="connsiteY0" fmla="*/ 475641 h 4504311"/>
              <a:gd name="connsiteX1" fmla="*/ 4401178 w 6095490"/>
              <a:gd name="connsiteY1" fmla="*/ 103852 h 4504311"/>
              <a:gd name="connsiteX2" fmla="*/ 6069205 w 6095490"/>
              <a:gd name="connsiteY2" fmla="*/ 1952749 h 4504311"/>
              <a:gd name="connsiteX3" fmla="*/ 5245240 w 6095490"/>
              <a:gd name="connsiteY3" fmla="*/ 3560485 h 4504311"/>
              <a:gd name="connsiteX4" fmla="*/ 2954216 w 6095490"/>
              <a:gd name="connsiteY4" fmla="*/ 4494982 h 4504311"/>
              <a:gd name="connsiteX5" fmla="*/ 0 w 6095490"/>
              <a:gd name="connsiteY5" fmla="*/ 3972468 h 4504311"/>
              <a:gd name="connsiteX0" fmla="*/ 733530 w 6507582"/>
              <a:gd name="connsiteY0" fmla="*/ 467564 h 4496234"/>
              <a:gd name="connsiteX1" fmla="*/ 4401178 w 6507582"/>
              <a:gd name="connsiteY1" fmla="*/ 95775 h 4496234"/>
              <a:gd name="connsiteX2" fmla="*/ 6491236 w 6507582"/>
              <a:gd name="connsiteY2" fmla="*/ 1834140 h 4496234"/>
              <a:gd name="connsiteX3" fmla="*/ 5245240 w 6507582"/>
              <a:gd name="connsiteY3" fmla="*/ 3552408 h 4496234"/>
              <a:gd name="connsiteX4" fmla="*/ 2954216 w 6507582"/>
              <a:gd name="connsiteY4" fmla="*/ 4486905 h 4496234"/>
              <a:gd name="connsiteX5" fmla="*/ 0 w 6507582"/>
              <a:gd name="connsiteY5" fmla="*/ 3964391 h 4496234"/>
              <a:gd name="connsiteX0" fmla="*/ 733530 w 6518330"/>
              <a:gd name="connsiteY0" fmla="*/ 467564 h 4487030"/>
              <a:gd name="connsiteX1" fmla="*/ 4401178 w 6518330"/>
              <a:gd name="connsiteY1" fmla="*/ 95775 h 4487030"/>
              <a:gd name="connsiteX2" fmla="*/ 6491236 w 6518330"/>
              <a:gd name="connsiteY2" fmla="*/ 1834140 h 4487030"/>
              <a:gd name="connsiteX3" fmla="*/ 5416062 w 6518330"/>
              <a:gd name="connsiteY3" fmla="*/ 3924197 h 4487030"/>
              <a:gd name="connsiteX4" fmla="*/ 2954216 w 6518330"/>
              <a:gd name="connsiteY4" fmla="*/ 4486905 h 4487030"/>
              <a:gd name="connsiteX5" fmla="*/ 0 w 6518330"/>
              <a:gd name="connsiteY5" fmla="*/ 3964391 h 4487030"/>
              <a:gd name="connsiteX0" fmla="*/ 733530 w 6043066"/>
              <a:gd name="connsiteY0" fmla="*/ 435416 h 4454882"/>
              <a:gd name="connsiteX1" fmla="*/ 4401178 w 6043066"/>
              <a:gd name="connsiteY1" fmla="*/ 63627 h 4454882"/>
              <a:gd name="connsiteX2" fmla="*/ 5988819 w 6043066"/>
              <a:gd name="connsiteY2" fmla="*/ 1359864 h 4454882"/>
              <a:gd name="connsiteX3" fmla="*/ 5416062 w 6043066"/>
              <a:gd name="connsiteY3" fmla="*/ 3892049 h 4454882"/>
              <a:gd name="connsiteX4" fmla="*/ 2954216 w 6043066"/>
              <a:gd name="connsiteY4" fmla="*/ 4454757 h 4454882"/>
              <a:gd name="connsiteX5" fmla="*/ 0 w 6043066"/>
              <a:gd name="connsiteY5" fmla="*/ 3932243 h 4454882"/>
              <a:gd name="connsiteX0" fmla="*/ 733530 w 6362872"/>
              <a:gd name="connsiteY0" fmla="*/ 453644 h 4473110"/>
              <a:gd name="connsiteX1" fmla="*/ 4401178 w 6362872"/>
              <a:gd name="connsiteY1" fmla="*/ 81855 h 4473110"/>
              <a:gd name="connsiteX2" fmla="*/ 6330463 w 6362872"/>
              <a:gd name="connsiteY2" fmla="*/ 1629300 h 4473110"/>
              <a:gd name="connsiteX3" fmla="*/ 5416062 w 6362872"/>
              <a:gd name="connsiteY3" fmla="*/ 3910277 h 4473110"/>
              <a:gd name="connsiteX4" fmla="*/ 2954216 w 6362872"/>
              <a:gd name="connsiteY4" fmla="*/ 4472985 h 4473110"/>
              <a:gd name="connsiteX5" fmla="*/ 0 w 6362872"/>
              <a:gd name="connsiteY5" fmla="*/ 3950471 h 4473110"/>
              <a:gd name="connsiteX0" fmla="*/ 733530 w 6370516"/>
              <a:gd name="connsiteY0" fmla="*/ 377226 h 4396692"/>
              <a:gd name="connsiteX1" fmla="*/ 4250453 w 6370516"/>
              <a:gd name="connsiteY1" fmla="*/ 105921 h 4396692"/>
              <a:gd name="connsiteX2" fmla="*/ 6330463 w 6370516"/>
              <a:gd name="connsiteY2" fmla="*/ 1552882 h 4396692"/>
              <a:gd name="connsiteX3" fmla="*/ 5416062 w 6370516"/>
              <a:gd name="connsiteY3" fmla="*/ 3833859 h 4396692"/>
              <a:gd name="connsiteX4" fmla="*/ 2954216 w 6370516"/>
              <a:gd name="connsiteY4" fmla="*/ 4396567 h 4396692"/>
              <a:gd name="connsiteX5" fmla="*/ 0 w 6370516"/>
              <a:gd name="connsiteY5" fmla="*/ 3874053 h 4396692"/>
              <a:gd name="connsiteX0" fmla="*/ 733530 w 6265690"/>
              <a:gd name="connsiteY0" fmla="*/ 380935 h 4400401"/>
              <a:gd name="connsiteX1" fmla="*/ 4250453 w 6265690"/>
              <a:gd name="connsiteY1" fmla="*/ 109630 h 4400401"/>
              <a:gd name="connsiteX2" fmla="*/ 6219931 w 6265690"/>
              <a:gd name="connsiteY2" fmla="*/ 1606832 h 4400401"/>
              <a:gd name="connsiteX3" fmla="*/ 5416062 w 6265690"/>
              <a:gd name="connsiteY3" fmla="*/ 3837568 h 4400401"/>
              <a:gd name="connsiteX4" fmla="*/ 2954216 w 6265690"/>
              <a:gd name="connsiteY4" fmla="*/ 4400276 h 4400401"/>
              <a:gd name="connsiteX5" fmla="*/ 0 w 6265690"/>
              <a:gd name="connsiteY5" fmla="*/ 3877762 h 44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690" h="4400401">
                <a:moveTo>
                  <a:pt x="733530" y="380935"/>
                </a:moveTo>
                <a:cubicBezTo>
                  <a:pt x="1891602" y="-18487"/>
                  <a:pt x="3336053" y="-94686"/>
                  <a:pt x="4250453" y="109630"/>
                </a:cubicBezTo>
                <a:cubicBezTo>
                  <a:pt x="5164853" y="313946"/>
                  <a:pt x="6025663" y="985509"/>
                  <a:pt x="6219931" y="1606832"/>
                </a:cubicBezTo>
                <a:cubicBezTo>
                  <a:pt x="6414199" y="2228155"/>
                  <a:pt x="5960348" y="3371994"/>
                  <a:pt x="5416062" y="3837568"/>
                </a:cubicBezTo>
                <a:cubicBezTo>
                  <a:pt x="4871776" y="4303142"/>
                  <a:pt x="3856893" y="4393577"/>
                  <a:pt x="2954216" y="4400276"/>
                </a:cubicBezTo>
                <a:cubicBezTo>
                  <a:pt x="2051539" y="4406975"/>
                  <a:pt x="1027444" y="4144880"/>
                  <a:pt x="0" y="3877762"/>
                </a:cubicBezTo>
              </a:path>
            </a:pathLst>
          </a:custGeom>
          <a:noFill/>
          <a:ln w="1270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3305869"/>
            <a:ext cx="2890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44 disk servers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~3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PiB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(~3000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TByte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)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 2 control &amp; DB nodes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2925" y="1122435"/>
            <a:ext cx="272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10 – 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per server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6227" y="2701763"/>
            <a:ext cx="26202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240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interconnect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5831" y="5289047"/>
            <a:ext cx="21996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&gt;200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 uplinks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3277" y="4478072"/>
            <a:ext cx="345633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Peerings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SURFnet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SURFsara,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Kurchatov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AMOLF, CWI,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smtClean="0">
                <a:solidFill>
                  <a:srgbClr val="800000"/>
                </a:solidFill>
                <a:latin typeface="+mj-lt"/>
              </a:rPr>
              <a:t>LHCOPN,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LHCOne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via SARA</a:t>
            </a:r>
          </a:p>
        </p:txBody>
      </p:sp>
    </p:spTree>
    <p:extLst>
      <p:ext uri="{BB962C8B-B14F-4D97-AF65-F5344CB8AC3E}">
        <p14:creationId xmlns:p14="http://schemas.microsoft.com/office/powerpoint/2010/main" val="16090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636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Nikhef Data Processing network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LCG-CE-T1only-datapaths-glob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5055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</p:spPr>
        <p:txBody>
          <a:bodyPr>
            <a:normAutofit/>
          </a:bodyPr>
          <a:lstStyle/>
          <a:p>
            <a:r>
              <a:rPr lang="en-US" dirty="0" smtClean="0"/>
              <a:t>Data Flows in the LHC Computing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GB" dirty="0" smtClean="0"/>
              <a:t>LCG “FTS” visualisation sees but part of the data</a:t>
            </a:r>
          </a:p>
          <a:p>
            <a:r>
              <a:rPr lang="en-GB" dirty="0" smtClean="0"/>
              <a:t>only shows the centrally managed data transfers</a:t>
            </a:r>
          </a:p>
          <a:p>
            <a:r>
              <a:rPr lang="en-GB" dirty="0" smtClean="0"/>
              <a:t>sees only traffic from Atlas, CMS, and </a:t>
            </a:r>
            <a:r>
              <a:rPr lang="en-GB" dirty="0" err="1" smtClean="0"/>
              <a:t>LHCb</a:t>
            </a:r>
            <a:endParaRPr lang="en-GB" dirty="0" smtClean="0"/>
          </a:p>
          <a:p>
            <a:r>
              <a:rPr lang="en-GB" dirty="0" smtClean="0"/>
              <a:t>cannot show the quality, nor bandwidth used</a:t>
            </a:r>
            <a:br>
              <a:rPr lang="en-GB" dirty="0" smtClean="0"/>
            </a:br>
            <a:endParaRPr lang="en-GB" dirty="0" smtClean="0"/>
          </a:p>
          <a:p>
            <a:pPr marL="82550" indent="0">
              <a:buNone/>
            </a:pPr>
            <a:r>
              <a:rPr lang="en-GB" dirty="0" smtClean="0"/>
              <a:t>But each of our nodes sees all </a:t>
            </a:r>
            <a:br>
              <a:rPr lang="en-GB" dirty="0" smtClean="0"/>
            </a:br>
            <a:r>
              <a:rPr lang="en-GB" dirty="0" smtClean="0"/>
              <a:t>its transfers</a:t>
            </a:r>
          </a:p>
          <a:p>
            <a:r>
              <a:rPr lang="en-GB" dirty="0" smtClean="0"/>
              <a:t>server logging is in itself data</a:t>
            </a:r>
          </a:p>
          <a:p>
            <a:r>
              <a:rPr lang="en-GB" dirty="0" smtClean="0"/>
              <a:t>we collect it all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that’s only a small subset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1954246" cy="269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tbn18.nikhef.nl:/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/log/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631M   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dpm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/log.1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1.1G   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dpns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/log.1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639M    srmv2.2/log.1</a:t>
            </a:r>
          </a:p>
          <a:p>
            <a:pPr marL="82550" indent="0">
              <a:buNone/>
            </a:pPr>
            <a:r>
              <a:rPr lang="en-US" dirty="0" smtClean="0">
                <a:latin typeface="+mj-lt"/>
                <a:cs typeface="Courier New" panose="02070309020205020404" pitchFamily="49" charset="0"/>
              </a:rPr>
              <a:t>plus 44 disk server nodes @250 Mbyte/day</a:t>
            </a:r>
            <a:endParaRPr lang="en-US" sz="1400" dirty="0" smtClean="0">
              <a:latin typeface="+mj-lt"/>
              <a:cs typeface="Courier New" panose="02070309020205020404" pitchFamily="49" charset="0"/>
            </a:endParaRPr>
          </a:p>
          <a:p>
            <a:pPr marL="82550" indent="0">
              <a:buNone/>
            </a:pPr>
            <a:endParaRPr lang="en-US" sz="3200" dirty="0" smtClean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One day</a:t>
            </a:r>
            <a:r>
              <a:rPr lang="en-US" dirty="0" smtClean="0"/>
              <a:t> worth of logs … ~12GB/day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712968" cy="154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5445224"/>
            <a:ext cx="504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then our storage manager is still ‘decent’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992888" cy="5976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6488668"/>
            <a:ext cx="548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Slide by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2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920880" cy="60911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6488668"/>
            <a:ext cx="548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Slide by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6669360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4572000"/>
            <a:ext cx="2428875" cy="207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212850"/>
            <a:ext cx="519588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Signal/Background  10</a:t>
            </a:r>
            <a:r>
              <a:rPr lang="en-US" sz="2000" kern="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-9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Data volume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(high rate)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(large number of channels)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(4 experiments)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30+ </a:t>
            </a:r>
            <a:r>
              <a:rPr lang="en-US" sz="1900" b="1" kern="0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PetaBytes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 of new data each year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è"/>
              <a:defRPr/>
            </a:pP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Compute power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(event complexity)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(number of  events)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(thousands of users)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60’000 of (today's) fastest CPUs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750050" y="0"/>
            <a:ext cx="2393950" cy="6858000"/>
            <a:chOff x="4252" y="0"/>
            <a:chExt cx="1508" cy="4320"/>
          </a:xfrm>
        </p:grpSpPr>
        <p:pic>
          <p:nvPicPr>
            <p:cNvPr id="13319" name="Picture 5" descr="cdpil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52" y="0"/>
              <a:ext cx="150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0" name="Text Box 6"/>
            <p:cNvSpPr txBox="1">
              <a:spLocks noChangeArrowheads="1"/>
            </p:cNvSpPr>
            <p:nvPr/>
          </p:nvSpPr>
          <p:spPr bwMode="auto">
            <a:xfrm>
              <a:off x="4378" y="1940"/>
              <a:ext cx="6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 i="1"/>
                <a:t>Concorde</a:t>
              </a:r>
            </a:p>
            <a:p>
              <a:pPr algn="ctr" eaLnBrk="0" hangingPunct="0"/>
              <a:r>
                <a:rPr lang="en-US" sz="1200" b="1" i="1"/>
                <a:t>(15 Km)</a:t>
              </a:r>
            </a:p>
          </p:txBody>
        </p:sp>
        <p:sp>
          <p:nvSpPr>
            <p:cNvPr id="13321" name="Line 7"/>
            <p:cNvSpPr>
              <a:spLocks noChangeShapeType="1"/>
            </p:cNvSpPr>
            <p:nvPr/>
          </p:nvSpPr>
          <p:spPr bwMode="auto">
            <a:xfrm flipV="1">
              <a:off x="4656" y="17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Text Box 8"/>
            <p:cNvSpPr txBox="1">
              <a:spLocks noChangeArrowheads="1"/>
            </p:cNvSpPr>
            <p:nvPr/>
          </p:nvSpPr>
          <p:spPr bwMode="auto">
            <a:xfrm>
              <a:off x="4800" y="0"/>
              <a:ext cx="5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Balloon</a:t>
              </a:r>
            </a:p>
            <a:p>
              <a:pPr eaLnBrk="0" hangingPunct="0"/>
              <a:r>
                <a:rPr lang="en-US" sz="1200" b="1" i="1"/>
                <a:t>(30 Km)</a:t>
              </a:r>
            </a:p>
          </p:txBody>
        </p:sp>
        <p:sp>
          <p:nvSpPr>
            <p:cNvPr id="13323" name="Line 9"/>
            <p:cNvSpPr>
              <a:spLocks noChangeShapeType="1"/>
            </p:cNvSpPr>
            <p:nvPr/>
          </p:nvSpPr>
          <p:spPr bwMode="auto">
            <a:xfrm flipH="1">
              <a:off x="4608" y="14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0"/>
            <p:cNvSpPr txBox="1">
              <a:spLocks noChangeArrowheads="1"/>
            </p:cNvSpPr>
            <p:nvPr/>
          </p:nvSpPr>
          <p:spPr bwMode="auto">
            <a:xfrm>
              <a:off x="4751" y="528"/>
              <a:ext cx="10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CD stack with</a:t>
              </a:r>
            </a:p>
            <a:p>
              <a:pPr eaLnBrk="0" hangingPunct="0"/>
              <a:r>
                <a:rPr lang="en-US" sz="1200" b="1" i="1"/>
                <a:t>1 year LHC data!</a:t>
              </a:r>
            </a:p>
            <a:p>
              <a:pPr eaLnBrk="0" hangingPunct="0"/>
              <a:r>
                <a:rPr lang="en-US" sz="1200" b="1" i="1"/>
                <a:t>(~ 20 Km)</a:t>
              </a:r>
            </a:p>
          </p:txBody>
        </p:sp>
        <p:sp>
          <p:nvSpPr>
            <p:cNvPr id="13325" name="Line 11"/>
            <p:cNvSpPr>
              <a:spLocks noChangeShapeType="1"/>
            </p:cNvSpPr>
            <p:nvPr/>
          </p:nvSpPr>
          <p:spPr bwMode="auto">
            <a:xfrm>
              <a:off x="5040" y="912"/>
              <a:ext cx="192" cy="192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Text Box 12"/>
            <p:cNvSpPr txBox="1">
              <a:spLocks noChangeArrowheads="1"/>
            </p:cNvSpPr>
            <p:nvPr/>
          </p:nvSpPr>
          <p:spPr bwMode="auto">
            <a:xfrm>
              <a:off x="4416" y="3120"/>
              <a:ext cx="6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Mt. Blanc</a:t>
              </a:r>
            </a:p>
            <a:p>
              <a:pPr eaLnBrk="0" hangingPunct="0"/>
              <a:r>
                <a:rPr lang="en-US" sz="1200" b="1" i="1"/>
                <a:t>(4.8 Km)</a:t>
              </a:r>
            </a:p>
          </p:txBody>
        </p:sp>
        <p:sp>
          <p:nvSpPr>
            <p:cNvPr id="13327" name="Line 13"/>
            <p:cNvSpPr>
              <a:spLocks noChangeShapeType="1"/>
            </p:cNvSpPr>
            <p:nvPr/>
          </p:nvSpPr>
          <p:spPr bwMode="auto">
            <a:xfrm>
              <a:off x="4992" y="336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18" name="Picture 6" descr="NeedleHaysta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1000125"/>
            <a:ext cx="2735262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01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5896" y="6488668"/>
            <a:ext cx="548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Slide by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7"/>
            <a:ext cx="8064896" cy="6153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log data is typical ‘big data’ problem</a:t>
            </a:r>
            <a:endParaRPr lang="en-US" dirty="0"/>
          </a:p>
          <a:p>
            <a:pPr lvl="1"/>
            <a:r>
              <a:rPr lang="en-US" dirty="0" smtClean="0"/>
              <a:t>CERN tried Hadoop (‘map-reduce’)</a:t>
            </a:r>
          </a:p>
          <a:p>
            <a:pPr lvl="1"/>
            <a:r>
              <a:rPr lang="en-US" dirty="0" smtClean="0"/>
              <a:t>RAL went with … ELK*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For logs specifically, it’s mostly efficient search</a:t>
            </a:r>
          </a:p>
          <a:p>
            <a:pPr lvl="1"/>
            <a:r>
              <a:rPr lang="en-US" dirty="0" err="1" smtClean="0"/>
              <a:t>ElasticSearch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www.elastic.co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LogStash</a:t>
            </a:r>
            <a:r>
              <a:rPr lang="en-US" dirty="0" smtClean="0"/>
              <a:t> (collect and parse logs, import to ES)</a:t>
            </a:r>
          </a:p>
          <a:p>
            <a:pPr lvl="1"/>
            <a:r>
              <a:rPr lang="en-US" dirty="0" err="1" smtClean="0"/>
              <a:t>Kibana</a:t>
            </a:r>
            <a:r>
              <a:rPr lang="en-US" dirty="0" smtClean="0"/>
              <a:t> – analysis based on Apache </a:t>
            </a:r>
            <a:r>
              <a:rPr lang="en-US" dirty="0" err="1" smtClean="0"/>
              <a:t>Lucene</a:t>
            </a:r>
            <a:r>
              <a:rPr lang="en-US" dirty="0" smtClean="0"/>
              <a:t> + graphing</a:t>
            </a:r>
          </a:p>
          <a:p>
            <a:endParaRPr lang="en-US" dirty="0"/>
          </a:p>
          <a:p>
            <a:r>
              <a:rPr lang="en-US" dirty="0" smtClean="0"/>
              <a:t>Integrated into a single ‘stack’: ELK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Analytics for log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2196" y="6546830"/>
            <a:ext cx="789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*Appleyard et al., http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://pos.sissa.it/archive/conferences/239/027/ISGC2015_027.pdf</a:t>
            </a:r>
          </a:p>
        </p:txBody>
      </p:sp>
    </p:spTree>
    <p:extLst>
      <p:ext uri="{BB962C8B-B14F-4D97-AF65-F5344CB8AC3E}">
        <p14:creationId xmlns:p14="http://schemas.microsoft.com/office/powerpoint/2010/main" val="7773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LogStash</a:t>
            </a:r>
            <a:endParaRPr lang="en-US" dirty="0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412776"/>
            <a:ext cx="4783249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492896"/>
            <a:ext cx="34951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Data arrives in format A…</a:t>
            </a:r>
          </a:p>
          <a:p>
            <a:r>
              <a:rPr lang="en-US" sz="2400" dirty="0">
                <a:latin typeface="+mj-lt"/>
              </a:rPr>
              <a:t>…process B occurs…</a:t>
            </a:r>
          </a:p>
          <a:p>
            <a:r>
              <a:rPr lang="en-US" sz="2400" dirty="0">
                <a:latin typeface="+mj-lt"/>
              </a:rPr>
              <a:t>…data out in format </a:t>
            </a:r>
            <a:r>
              <a:rPr lang="en-US" sz="2400" dirty="0" smtClean="0">
                <a:latin typeface="+mj-lt"/>
              </a:rPr>
              <a:t>C</a:t>
            </a:r>
            <a:endParaRPr lang="en-US" sz="2400" dirty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r>
              <a:rPr lang="en-US" sz="2400" i="1" dirty="0" smtClean="0">
                <a:latin typeface="+mj-lt"/>
              </a:rPr>
              <a:t>e.g. convert syslog into </a:t>
            </a:r>
            <a:r>
              <a:rPr lang="en-US" sz="2400" i="1" dirty="0" err="1" smtClean="0">
                <a:latin typeface="+mj-lt"/>
              </a:rPr>
              <a:t>json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7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Analyse</a:t>
            </a:r>
            <a:r>
              <a:rPr lang="en-US" dirty="0" smtClean="0"/>
              <a:t>, for now with </a:t>
            </a:r>
            <a:r>
              <a:rPr lang="en-US" dirty="0" err="1" smtClean="0"/>
              <a:t>Kibana</a:t>
            </a:r>
            <a:r>
              <a:rPr lang="en-US" dirty="0" smtClean="0"/>
              <a:t>/</a:t>
            </a:r>
            <a:r>
              <a:rPr lang="en-US" dirty="0" err="1" smtClean="0"/>
              <a:t>Lucene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268760"/>
            <a:ext cx="6509157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2935" y="6488668"/>
            <a:ext cx="599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Graphic from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For now, we have </a:t>
            </a:r>
          </a:p>
          <a:p>
            <a:pPr lvl="1"/>
            <a:r>
              <a:rPr lang="en-US" dirty="0" smtClean="0"/>
              <a:t>44+ difference data sources, 240 </a:t>
            </a:r>
            <a:r>
              <a:rPr lang="en-US" dirty="0" err="1" smtClean="0"/>
              <a:t>Gbps</a:t>
            </a:r>
            <a:r>
              <a:rPr lang="en-US" dirty="0" smtClean="0"/>
              <a:t> of traffic</a:t>
            </a:r>
          </a:p>
          <a:p>
            <a:pPr lvl="1"/>
            <a:r>
              <a:rPr lang="en-US" dirty="0" smtClean="0"/>
              <a:t>150+ different storage partners, 55 countries/regions</a:t>
            </a:r>
          </a:p>
          <a:p>
            <a:pPr lvl="1"/>
            <a:r>
              <a:rPr lang="en-US" dirty="0" smtClean="0"/>
              <a:t>public internet plus the LHCOPN/</a:t>
            </a:r>
            <a:r>
              <a:rPr lang="en-US" dirty="0" err="1" smtClean="0"/>
              <a:t>LHCOne</a:t>
            </a:r>
            <a:endParaRPr lang="en-US" dirty="0" smtClean="0"/>
          </a:p>
          <a:p>
            <a:pPr lvl="1"/>
            <a:r>
              <a:rPr lang="en-US" dirty="0" smtClean="0"/>
              <a:t>5000+ users, working 24x7 </a:t>
            </a:r>
            <a:endParaRPr lang="en-US" dirty="0"/>
          </a:p>
          <a:p>
            <a:pPr marL="82550" indent="0">
              <a:buNone/>
            </a:pPr>
            <a:r>
              <a:rPr lang="en-US" dirty="0" smtClean="0"/>
              <a:t>… and ‘</a:t>
            </a:r>
            <a:r>
              <a:rPr lang="en-US" dirty="0" err="1" smtClean="0"/>
              <a:t>grep</a:t>
            </a:r>
            <a:r>
              <a:rPr lang="en-US" dirty="0" smtClean="0"/>
              <a:t>’ for a tool …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</a:p>
          <a:p>
            <a:pPr marL="8255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Phase I: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setup of a big data analytics cluster (ELK)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merge diverse data sources into a single system</a:t>
            </a:r>
          </a:p>
          <a:p>
            <a:r>
              <a:rPr lang="en-US" dirty="0" smtClean="0"/>
              <a:t>define queries and find some global anomalies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ahead!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6104" y="1268760"/>
            <a:ext cx="8100392" cy="4835624"/>
          </a:xfrm>
        </p:spPr>
        <p:txBody>
          <a:bodyPr/>
          <a:lstStyle/>
          <a:p>
            <a:pPr marL="82550" indent="0">
              <a:buNone/>
            </a:pPr>
            <a:r>
              <a:rPr lang="en-US" sz="2400" dirty="0" smtClean="0"/>
              <a:t>As an (optional) addition/extension to phase I</a:t>
            </a:r>
          </a:p>
          <a:p>
            <a:r>
              <a:rPr lang="en-US" sz="2400" dirty="0" smtClean="0"/>
              <a:t>Discuss if ELK indeed the right tool for this: can it cope with the volume? It the </a:t>
            </a:r>
            <a:r>
              <a:rPr lang="en-US" sz="2400" dirty="0" err="1" smtClean="0"/>
              <a:t>ElasticSearch</a:t>
            </a:r>
            <a:r>
              <a:rPr lang="en-US" sz="2400" dirty="0" smtClean="0"/>
              <a:t> API suitable for defining new </a:t>
            </a:r>
            <a:r>
              <a:rPr lang="en-US" sz="2400" dirty="0" err="1" smtClean="0"/>
              <a:t>visualisations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Add additional data sources: are simple transfer logs enough? Does data flow correlate with computing, and can we see that by adding sources and defining (</a:t>
            </a:r>
            <a:r>
              <a:rPr lang="en-US" sz="2400" dirty="0" err="1" smtClean="0"/>
              <a:t>lucene</a:t>
            </a:r>
            <a:r>
              <a:rPr lang="en-US" sz="2400" dirty="0" smtClean="0"/>
              <a:t>) queries?</a:t>
            </a:r>
          </a:p>
          <a:p>
            <a:pPr marL="82550" indent="0">
              <a:buNone/>
            </a:pPr>
            <a:endParaRPr lang="en-US" sz="2400" dirty="0" smtClean="0"/>
          </a:p>
          <a:p>
            <a:pPr marL="82550" indent="0">
              <a:buNone/>
            </a:pPr>
            <a:r>
              <a:rPr lang="en-US" sz="2400" dirty="0" smtClean="0"/>
              <a:t>And in phase II (&gt;Feb 2016)</a:t>
            </a:r>
          </a:p>
          <a:p>
            <a:r>
              <a:rPr lang="en-US" sz="2400" dirty="0" smtClean="0"/>
              <a:t>How can global data flows</a:t>
            </a:r>
            <a:r>
              <a:rPr lang="en-US" sz="2400" dirty="0"/>
              <a:t> </a:t>
            </a:r>
            <a:r>
              <a:rPr lang="en-US" sz="2400" dirty="0" smtClean="0"/>
              <a:t>be presented?</a:t>
            </a:r>
          </a:p>
          <a:p>
            <a:r>
              <a:rPr lang="en-US" sz="2400" dirty="0" smtClean="0"/>
              <a:t>Can one conceive </a:t>
            </a:r>
            <a:r>
              <a:rPr lang="en-US" sz="2400" dirty="0" err="1" smtClean="0"/>
              <a:t>visualisations</a:t>
            </a:r>
            <a:r>
              <a:rPr lang="en-US" sz="2400" dirty="0" smtClean="0"/>
              <a:t> for the general public? </a:t>
            </a:r>
            <a:br>
              <a:rPr lang="en-US" sz="2400" dirty="0" smtClean="0"/>
            </a:br>
            <a:r>
              <a:rPr lang="en-US" sz="2400" dirty="0" smtClean="0"/>
              <a:t>for users? or for both?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upon phase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80" y="476673"/>
            <a:ext cx="9144000" cy="4752527"/>
          </a:xfrm>
          <a:prstGeom prst="rect">
            <a:avLst/>
          </a:prstGeom>
          <a:solidFill>
            <a:srgbClr val="FF00FF"/>
          </a:solidFill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74752"/>
            <a:ext cx="7772400" cy="649288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GB" sz="2600" dirty="0" smtClean="0">
                <a:solidFill>
                  <a:srgbClr val="C00000"/>
                </a:solidFill>
              </a:rPr>
              <a:t>Today – </a:t>
            </a:r>
            <a:br>
              <a:rPr lang="en-GB" sz="2600" dirty="0" smtClean="0">
                <a:solidFill>
                  <a:srgbClr val="C00000"/>
                </a:solidFill>
              </a:rPr>
            </a:br>
            <a:r>
              <a:rPr lang="en-GB" sz="2600" dirty="0" smtClean="0">
                <a:solidFill>
                  <a:srgbClr val="C00000"/>
                </a:solidFill>
              </a:rPr>
              <a:t>LHC Collaboration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275856" y="3398192"/>
            <a:ext cx="3744416" cy="1200329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~ 5 000 physicists</a:t>
            </a:r>
          </a:p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~ 150 institutes</a:t>
            </a:r>
          </a:p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   </a:t>
            </a:r>
            <a:r>
              <a:rPr lang="en-GB" dirty="0" smtClean="0">
                <a:latin typeface="Arial" charset="0"/>
              </a:rPr>
              <a:t>55+ </a:t>
            </a:r>
            <a:r>
              <a:rPr lang="en-GB" dirty="0">
                <a:latin typeface="Arial" charset="0"/>
              </a:rPr>
              <a:t>countries, economic regions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3168650" cy="12001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   </a:t>
            </a:r>
            <a:r>
              <a:rPr lang="en-GB" dirty="0" smtClean="0">
                <a:latin typeface="Arial" charset="0"/>
              </a:rPr>
              <a:t>20+   </a:t>
            </a:r>
            <a:r>
              <a:rPr lang="en-GB" dirty="0">
                <a:latin typeface="Arial" charset="0"/>
              </a:rPr>
              <a:t>years est. life span</a:t>
            </a:r>
            <a:br>
              <a:rPr lang="en-GB" dirty="0">
                <a:latin typeface="Arial" charset="0"/>
              </a:rPr>
            </a:br>
            <a:r>
              <a:rPr lang="en-GB" dirty="0">
                <a:latin typeface="Arial" charset="0"/>
              </a:rPr>
              <a:t>   24/7  global operations</a:t>
            </a:r>
            <a:br>
              <a:rPr lang="en-GB" dirty="0">
                <a:latin typeface="Arial" charset="0"/>
              </a:rPr>
            </a:br>
            <a:r>
              <a:rPr lang="en-GB" dirty="0">
                <a:latin typeface="Arial" charset="0"/>
              </a:rPr>
              <a:t>~ </a:t>
            </a:r>
            <a:r>
              <a:rPr lang="en-GB" dirty="0" smtClean="0">
                <a:latin typeface="Arial" charset="0"/>
              </a:rPr>
              <a:t>4000 </a:t>
            </a:r>
            <a:r>
              <a:rPr lang="en-GB" dirty="0">
                <a:latin typeface="Arial" charset="0"/>
              </a:rPr>
              <a:t>person-years of</a:t>
            </a:r>
            <a:br>
              <a:rPr lang="en-GB" dirty="0">
                <a:latin typeface="Arial" charset="0"/>
              </a:rPr>
            </a:br>
            <a:r>
              <a:rPr lang="en-GB" i="1" dirty="0">
                <a:latin typeface="Arial" charset="0"/>
              </a:rPr>
              <a:t>science</a:t>
            </a:r>
            <a:r>
              <a:rPr lang="en-GB" dirty="0">
                <a:latin typeface="Arial" charset="0"/>
              </a:rPr>
              <a:t> software investment</a:t>
            </a:r>
          </a:p>
        </p:txBody>
      </p:sp>
      <p:pic>
        <p:nvPicPr>
          <p:cNvPr id="15366" name="Picture 6" descr="logo_lcg_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08" y="4149080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81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25"/>
            <a:ext cx="9144000" cy="5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5902" y="6515471"/>
            <a:ext cx="2366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source: CERN, Atlas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1673" y="323364"/>
            <a:ext cx="902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Atlas: ~50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raw data to tape; 1000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processed data transfers  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Freeform 2"/>
          <p:cNvSpPr>
            <a:spLocks/>
          </p:cNvSpPr>
          <p:nvPr/>
        </p:nvSpPr>
        <p:spPr bwMode="auto">
          <a:xfrm>
            <a:off x="334963" y="596900"/>
            <a:ext cx="8172450" cy="5711825"/>
          </a:xfrm>
          <a:custGeom>
            <a:avLst/>
            <a:gdLst/>
            <a:ahLst/>
            <a:cxnLst>
              <a:cxn ang="0">
                <a:pos x="1081" y="3099"/>
              </a:cxn>
              <a:cxn ang="0">
                <a:pos x="628" y="2963"/>
              </a:cxn>
              <a:cxn ang="0">
                <a:pos x="265" y="2646"/>
              </a:cxn>
              <a:cxn ang="0">
                <a:pos x="38" y="2102"/>
              </a:cxn>
              <a:cxn ang="0">
                <a:pos x="38" y="1739"/>
              </a:cxn>
              <a:cxn ang="0">
                <a:pos x="220" y="1512"/>
              </a:cxn>
              <a:cxn ang="0">
                <a:pos x="446" y="1285"/>
              </a:cxn>
              <a:cxn ang="0">
                <a:pos x="628" y="922"/>
              </a:cxn>
              <a:cxn ang="0">
                <a:pos x="991" y="831"/>
              </a:cxn>
              <a:cxn ang="0">
                <a:pos x="1263" y="650"/>
              </a:cxn>
              <a:cxn ang="0">
                <a:pos x="1626" y="423"/>
              </a:cxn>
              <a:cxn ang="0">
                <a:pos x="2079" y="378"/>
              </a:cxn>
              <a:cxn ang="0">
                <a:pos x="2533" y="287"/>
              </a:cxn>
              <a:cxn ang="0">
                <a:pos x="2805" y="60"/>
              </a:cxn>
              <a:cxn ang="0">
                <a:pos x="3349" y="15"/>
              </a:cxn>
              <a:cxn ang="0">
                <a:pos x="3758" y="106"/>
              </a:cxn>
              <a:cxn ang="0">
                <a:pos x="4393" y="15"/>
              </a:cxn>
              <a:cxn ang="0">
                <a:pos x="4665" y="196"/>
              </a:cxn>
              <a:cxn ang="0">
                <a:pos x="4756" y="423"/>
              </a:cxn>
              <a:cxn ang="0">
                <a:pos x="4937" y="650"/>
              </a:cxn>
              <a:cxn ang="0">
                <a:pos x="4846" y="1013"/>
              </a:cxn>
              <a:cxn ang="0">
                <a:pos x="5073" y="1376"/>
              </a:cxn>
              <a:cxn ang="0">
                <a:pos x="5118" y="1603"/>
              </a:cxn>
              <a:cxn ang="0">
                <a:pos x="4892" y="2102"/>
              </a:cxn>
              <a:cxn ang="0">
                <a:pos x="4982" y="2555"/>
              </a:cxn>
              <a:cxn ang="0">
                <a:pos x="4710" y="2827"/>
              </a:cxn>
              <a:cxn ang="0">
                <a:pos x="4211" y="3054"/>
              </a:cxn>
              <a:cxn ang="0">
                <a:pos x="4075" y="3236"/>
              </a:cxn>
              <a:cxn ang="0">
                <a:pos x="3622" y="3190"/>
              </a:cxn>
              <a:cxn ang="0">
                <a:pos x="3168" y="3553"/>
              </a:cxn>
              <a:cxn ang="0">
                <a:pos x="2805" y="3462"/>
              </a:cxn>
              <a:cxn ang="0">
                <a:pos x="2488" y="3372"/>
              </a:cxn>
              <a:cxn ang="0">
                <a:pos x="2170" y="3553"/>
              </a:cxn>
              <a:cxn ang="0">
                <a:pos x="1626" y="3508"/>
              </a:cxn>
              <a:cxn ang="0">
                <a:pos x="1081" y="3099"/>
              </a:cxn>
            </a:cxnLst>
            <a:rect l="0" t="0" r="r" b="b"/>
            <a:pathLst>
              <a:path w="5148" h="3598">
                <a:moveTo>
                  <a:pt x="1081" y="3099"/>
                </a:moveTo>
                <a:cubicBezTo>
                  <a:pt x="915" y="3008"/>
                  <a:pt x="764" y="3038"/>
                  <a:pt x="628" y="2963"/>
                </a:cubicBezTo>
                <a:cubicBezTo>
                  <a:pt x="492" y="2888"/>
                  <a:pt x="363" y="2790"/>
                  <a:pt x="265" y="2646"/>
                </a:cubicBezTo>
                <a:cubicBezTo>
                  <a:pt x="167" y="2502"/>
                  <a:pt x="76" y="2253"/>
                  <a:pt x="38" y="2102"/>
                </a:cubicBezTo>
                <a:cubicBezTo>
                  <a:pt x="0" y="1951"/>
                  <a:pt x="8" y="1837"/>
                  <a:pt x="38" y="1739"/>
                </a:cubicBezTo>
                <a:cubicBezTo>
                  <a:pt x="68" y="1641"/>
                  <a:pt x="152" y="1588"/>
                  <a:pt x="220" y="1512"/>
                </a:cubicBezTo>
                <a:cubicBezTo>
                  <a:pt x="288" y="1436"/>
                  <a:pt x="378" y="1383"/>
                  <a:pt x="446" y="1285"/>
                </a:cubicBezTo>
                <a:cubicBezTo>
                  <a:pt x="514" y="1187"/>
                  <a:pt x="537" y="998"/>
                  <a:pt x="628" y="922"/>
                </a:cubicBezTo>
                <a:cubicBezTo>
                  <a:pt x="719" y="846"/>
                  <a:pt x="885" y="876"/>
                  <a:pt x="991" y="831"/>
                </a:cubicBezTo>
                <a:cubicBezTo>
                  <a:pt x="1097" y="786"/>
                  <a:pt x="1157" y="718"/>
                  <a:pt x="1263" y="650"/>
                </a:cubicBezTo>
                <a:cubicBezTo>
                  <a:pt x="1369" y="582"/>
                  <a:pt x="1490" y="468"/>
                  <a:pt x="1626" y="423"/>
                </a:cubicBezTo>
                <a:cubicBezTo>
                  <a:pt x="1762" y="378"/>
                  <a:pt x="1928" y="401"/>
                  <a:pt x="2079" y="378"/>
                </a:cubicBezTo>
                <a:cubicBezTo>
                  <a:pt x="2230" y="355"/>
                  <a:pt x="2412" y="340"/>
                  <a:pt x="2533" y="287"/>
                </a:cubicBezTo>
                <a:cubicBezTo>
                  <a:pt x="2654" y="234"/>
                  <a:pt x="2669" y="105"/>
                  <a:pt x="2805" y="60"/>
                </a:cubicBezTo>
                <a:cubicBezTo>
                  <a:pt x="2941" y="15"/>
                  <a:pt x="3190" y="7"/>
                  <a:pt x="3349" y="15"/>
                </a:cubicBezTo>
                <a:cubicBezTo>
                  <a:pt x="3508" y="23"/>
                  <a:pt x="3584" y="106"/>
                  <a:pt x="3758" y="106"/>
                </a:cubicBezTo>
                <a:cubicBezTo>
                  <a:pt x="3932" y="106"/>
                  <a:pt x="4242" y="0"/>
                  <a:pt x="4393" y="15"/>
                </a:cubicBezTo>
                <a:cubicBezTo>
                  <a:pt x="4544" y="30"/>
                  <a:pt x="4605" y="128"/>
                  <a:pt x="4665" y="196"/>
                </a:cubicBezTo>
                <a:cubicBezTo>
                  <a:pt x="4725" y="264"/>
                  <a:pt x="4711" y="347"/>
                  <a:pt x="4756" y="423"/>
                </a:cubicBezTo>
                <a:cubicBezTo>
                  <a:pt x="4801" y="499"/>
                  <a:pt x="4922" y="552"/>
                  <a:pt x="4937" y="650"/>
                </a:cubicBezTo>
                <a:cubicBezTo>
                  <a:pt x="4952" y="748"/>
                  <a:pt x="4823" y="892"/>
                  <a:pt x="4846" y="1013"/>
                </a:cubicBezTo>
                <a:cubicBezTo>
                  <a:pt x="4869" y="1134"/>
                  <a:pt x="5028" y="1278"/>
                  <a:pt x="5073" y="1376"/>
                </a:cubicBezTo>
                <a:cubicBezTo>
                  <a:pt x="5118" y="1474"/>
                  <a:pt x="5148" y="1482"/>
                  <a:pt x="5118" y="1603"/>
                </a:cubicBezTo>
                <a:cubicBezTo>
                  <a:pt x="5088" y="1724"/>
                  <a:pt x="4915" y="1943"/>
                  <a:pt x="4892" y="2102"/>
                </a:cubicBezTo>
                <a:cubicBezTo>
                  <a:pt x="4869" y="2261"/>
                  <a:pt x="5012" y="2434"/>
                  <a:pt x="4982" y="2555"/>
                </a:cubicBezTo>
                <a:cubicBezTo>
                  <a:pt x="4952" y="2676"/>
                  <a:pt x="4838" y="2744"/>
                  <a:pt x="4710" y="2827"/>
                </a:cubicBezTo>
                <a:cubicBezTo>
                  <a:pt x="4582" y="2910"/>
                  <a:pt x="4317" y="2986"/>
                  <a:pt x="4211" y="3054"/>
                </a:cubicBezTo>
                <a:cubicBezTo>
                  <a:pt x="4105" y="3122"/>
                  <a:pt x="4173" y="3213"/>
                  <a:pt x="4075" y="3236"/>
                </a:cubicBezTo>
                <a:cubicBezTo>
                  <a:pt x="3977" y="3259"/>
                  <a:pt x="3773" y="3137"/>
                  <a:pt x="3622" y="3190"/>
                </a:cubicBezTo>
                <a:cubicBezTo>
                  <a:pt x="3471" y="3243"/>
                  <a:pt x="3304" y="3508"/>
                  <a:pt x="3168" y="3553"/>
                </a:cubicBezTo>
                <a:cubicBezTo>
                  <a:pt x="3032" y="3598"/>
                  <a:pt x="2918" y="3492"/>
                  <a:pt x="2805" y="3462"/>
                </a:cubicBezTo>
                <a:cubicBezTo>
                  <a:pt x="2692" y="3432"/>
                  <a:pt x="2594" y="3357"/>
                  <a:pt x="2488" y="3372"/>
                </a:cubicBezTo>
                <a:cubicBezTo>
                  <a:pt x="2382" y="3387"/>
                  <a:pt x="2314" y="3530"/>
                  <a:pt x="2170" y="3553"/>
                </a:cubicBezTo>
                <a:cubicBezTo>
                  <a:pt x="2026" y="3576"/>
                  <a:pt x="1815" y="3584"/>
                  <a:pt x="1626" y="3508"/>
                </a:cubicBezTo>
                <a:cubicBezTo>
                  <a:pt x="1437" y="3432"/>
                  <a:pt x="1247" y="3190"/>
                  <a:pt x="1081" y="3099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0211" name="Oval 3"/>
          <p:cNvSpPr>
            <a:spLocks noChangeArrowheads="1"/>
          </p:cNvSpPr>
          <p:nvPr/>
        </p:nvSpPr>
        <p:spPr bwMode="auto">
          <a:xfrm>
            <a:off x="2555875" y="1916113"/>
            <a:ext cx="4176713" cy="3889375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b="1">
              <a:solidFill>
                <a:srgbClr val="000099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7588" y="2270125"/>
            <a:ext cx="352425" cy="488950"/>
            <a:chOff x="2241" y="1430"/>
            <a:chExt cx="222" cy="308"/>
          </a:xfrm>
        </p:grpSpPr>
        <p:sp>
          <p:nvSpPr>
            <p:cNvPr id="350213" name="Rectangle 5"/>
            <p:cNvSpPr>
              <a:spLocks noChangeArrowheads="1"/>
            </p:cNvSpPr>
            <p:nvPr/>
          </p:nvSpPr>
          <p:spPr bwMode="auto">
            <a:xfrm>
              <a:off x="2318" y="1430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4" name="Rectangle 6"/>
            <p:cNvSpPr>
              <a:spLocks noChangeArrowheads="1"/>
            </p:cNvSpPr>
            <p:nvPr/>
          </p:nvSpPr>
          <p:spPr bwMode="auto">
            <a:xfrm>
              <a:off x="2320" y="143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2323" y="143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6" name="Rectangle 8"/>
            <p:cNvSpPr>
              <a:spLocks noChangeArrowheads="1"/>
            </p:cNvSpPr>
            <p:nvPr/>
          </p:nvSpPr>
          <p:spPr bwMode="auto">
            <a:xfrm>
              <a:off x="2326" y="143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7" name="Rectangle 9"/>
            <p:cNvSpPr>
              <a:spLocks noChangeArrowheads="1"/>
            </p:cNvSpPr>
            <p:nvPr/>
          </p:nvSpPr>
          <p:spPr bwMode="auto">
            <a:xfrm>
              <a:off x="2329" y="143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8" name="Rectangle 10"/>
            <p:cNvSpPr>
              <a:spLocks noChangeArrowheads="1"/>
            </p:cNvSpPr>
            <p:nvPr/>
          </p:nvSpPr>
          <p:spPr bwMode="auto">
            <a:xfrm>
              <a:off x="2332" y="143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9" name="Rectangle 11"/>
            <p:cNvSpPr>
              <a:spLocks noChangeArrowheads="1"/>
            </p:cNvSpPr>
            <p:nvPr/>
          </p:nvSpPr>
          <p:spPr bwMode="auto">
            <a:xfrm>
              <a:off x="2335" y="1430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2338" y="1430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1" name="Rectangle 13"/>
            <p:cNvSpPr>
              <a:spLocks noChangeArrowheads="1"/>
            </p:cNvSpPr>
            <p:nvPr/>
          </p:nvSpPr>
          <p:spPr bwMode="auto">
            <a:xfrm>
              <a:off x="2340" y="1430"/>
              <a:ext cx="4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2" name="Rectangle 14"/>
            <p:cNvSpPr>
              <a:spLocks noChangeArrowheads="1"/>
            </p:cNvSpPr>
            <p:nvPr/>
          </p:nvSpPr>
          <p:spPr bwMode="auto">
            <a:xfrm>
              <a:off x="2344" y="143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3" name="Rectangle 15"/>
            <p:cNvSpPr>
              <a:spLocks noChangeArrowheads="1"/>
            </p:cNvSpPr>
            <p:nvPr/>
          </p:nvSpPr>
          <p:spPr bwMode="auto">
            <a:xfrm>
              <a:off x="2346" y="1430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4" name="Rectangle 16"/>
            <p:cNvSpPr>
              <a:spLocks noChangeArrowheads="1"/>
            </p:cNvSpPr>
            <p:nvPr/>
          </p:nvSpPr>
          <p:spPr bwMode="auto">
            <a:xfrm>
              <a:off x="2349" y="143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2352" y="1430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2356" y="143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2358" y="1430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2361" y="1430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9" name="Rectangle 21"/>
            <p:cNvSpPr>
              <a:spLocks noChangeArrowheads="1"/>
            </p:cNvSpPr>
            <p:nvPr/>
          </p:nvSpPr>
          <p:spPr bwMode="auto">
            <a:xfrm>
              <a:off x="2364" y="143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0" name="Rectangle 22"/>
            <p:cNvSpPr>
              <a:spLocks noChangeArrowheads="1"/>
            </p:cNvSpPr>
            <p:nvPr/>
          </p:nvSpPr>
          <p:spPr bwMode="auto">
            <a:xfrm>
              <a:off x="2367" y="143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2370" y="1430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2373" y="1430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2376" y="1430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2378" y="143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5" name="Rectangle 27"/>
            <p:cNvSpPr>
              <a:spLocks noChangeArrowheads="1"/>
            </p:cNvSpPr>
            <p:nvPr/>
          </p:nvSpPr>
          <p:spPr bwMode="auto">
            <a:xfrm>
              <a:off x="2381" y="1430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6" name="Rectangle 28"/>
            <p:cNvSpPr>
              <a:spLocks noChangeArrowheads="1"/>
            </p:cNvSpPr>
            <p:nvPr/>
          </p:nvSpPr>
          <p:spPr bwMode="auto">
            <a:xfrm>
              <a:off x="2384" y="1430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7" name="Rectangle 29"/>
            <p:cNvSpPr>
              <a:spLocks noChangeArrowheads="1"/>
            </p:cNvSpPr>
            <p:nvPr/>
          </p:nvSpPr>
          <p:spPr bwMode="auto">
            <a:xfrm>
              <a:off x="2386" y="1430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8" name="Rectangle 30"/>
            <p:cNvSpPr>
              <a:spLocks noChangeArrowheads="1"/>
            </p:cNvSpPr>
            <p:nvPr/>
          </p:nvSpPr>
          <p:spPr bwMode="auto">
            <a:xfrm>
              <a:off x="2390" y="143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9" name="Rectangle 31"/>
            <p:cNvSpPr>
              <a:spLocks noChangeArrowheads="1"/>
            </p:cNvSpPr>
            <p:nvPr/>
          </p:nvSpPr>
          <p:spPr bwMode="auto">
            <a:xfrm>
              <a:off x="2393" y="143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0" name="Rectangle 32"/>
            <p:cNvSpPr>
              <a:spLocks noChangeArrowheads="1"/>
            </p:cNvSpPr>
            <p:nvPr/>
          </p:nvSpPr>
          <p:spPr bwMode="auto">
            <a:xfrm>
              <a:off x="2396" y="1430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1" name="Rectangle 33"/>
            <p:cNvSpPr>
              <a:spLocks noChangeArrowheads="1"/>
            </p:cNvSpPr>
            <p:nvPr/>
          </p:nvSpPr>
          <p:spPr bwMode="auto">
            <a:xfrm>
              <a:off x="2398" y="1430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2" name="Rectangle 34"/>
            <p:cNvSpPr>
              <a:spLocks noChangeArrowheads="1"/>
            </p:cNvSpPr>
            <p:nvPr/>
          </p:nvSpPr>
          <p:spPr bwMode="auto">
            <a:xfrm>
              <a:off x="2402" y="1430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3" name="Rectangle 35"/>
            <p:cNvSpPr>
              <a:spLocks noChangeArrowheads="1"/>
            </p:cNvSpPr>
            <p:nvPr/>
          </p:nvSpPr>
          <p:spPr bwMode="auto">
            <a:xfrm>
              <a:off x="2275" y="143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4" name="Rectangle 36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5" name="Rectangle 37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6" name="Rectangle 38"/>
            <p:cNvSpPr>
              <a:spLocks noChangeArrowheads="1"/>
            </p:cNvSpPr>
            <p:nvPr/>
          </p:nvSpPr>
          <p:spPr bwMode="auto">
            <a:xfrm>
              <a:off x="2242" y="1445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7" name="Rectangle 39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8" name="Rectangle 40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9" name="Rectangle 41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0" name="Rectangle 42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1" name="Rectangle 43"/>
            <p:cNvSpPr>
              <a:spLocks noChangeArrowheads="1"/>
            </p:cNvSpPr>
            <p:nvPr/>
          </p:nvSpPr>
          <p:spPr bwMode="auto">
            <a:xfrm>
              <a:off x="2245" y="1445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2" name="Rectangle 44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3" name="Rectangle 45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4" name="Rectangle 46"/>
            <p:cNvSpPr>
              <a:spLocks noChangeArrowheads="1"/>
            </p:cNvSpPr>
            <p:nvPr/>
          </p:nvSpPr>
          <p:spPr bwMode="auto">
            <a:xfrm>
              <a:off x="2247" y="1445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5" name="Rectangle 47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6" name="Rectangle 48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7" name="Rectangle 49"/>
            <p:cNvSpPr>
              <a:spLocks noChangeArrowheads="1"/>
            </p:cNvSpPr>
            <p:nvPr/>
          </p:nvSpPr>
          <p:spPr bwMode="auto">
            <a:xfrm>
              <a:off x="2249" y="1445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8" name="Rectangle 50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9" name="Rectangle 51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0" name="Rectangle 52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1" name="Rectangle 53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2" name="Rectangle 54"/>
            <p:cNvSpPr>
              <a:spLocks noChangeArrowheads="1"/>
            </p:cNvSpPr>
            <p:nvPr/>
          </p:nvSpPr>
          <p:spPr bwMode="auto">
            <a:xfrm>
              <a:off x="2252" y="1445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3" name="Rectangle 55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4" name="Rectangle 56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5" name="Rectangle 57"/>
            <p:cNvSpPr>
              <a:spLocks noChangeArrowheads="1"/>
            </p:cNvSpPr>
            <p:nvPr/>
          </p:nvSpPr>
          <p:spPr bwMode="auto">
            <a:xfrm>
              <a:off x="2254" y="1445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6" name="Rectangle 58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7" name="Rectangle 59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8" name="Rectangle 60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9" name="Rectangle 61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0" name="Rectangle 62"/>
            <p:cNvSpPr>
              <a:spLocks noChangeArrowheads="1"/>
            </p:cNvSpPr>
            <p:nvPr/>
          </p:nvSpPr>
          <p:spPr bwMode="auto">
            <a:xfrm>
              <a:off x="2257" y="1445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1" name="Rectangle 63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2" name="Rectangle 64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3" name="Rectangle 65"/>
            <p:cNvSpPr>
              <a:spLocks noChangeArrowheads="1"/>
            </p:cNvSpPr>
            <p:nvPr/>
          </p:nvSpPr>
          <p:spPr bwMode="auto">
            <a:xfrm>
              <a:off x="2259" y="1445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4" name="Rectangle 66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5" name="Rectangle 67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6" name="Rectangle 68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7" name="Rectangle 69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8" name="Rectangle 70"/>
            <p:cNvSpPr>
              <a:spLocks noChangeArrowheads="1"/>
            </p:cNvSpPr>
            <p:nvPr/>
          </p:nvSpPr>
          <p:spPr bwMode="auto">
            <a:xfrm>
              <a:off x="2262" y="1445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9" name="Rectangle 71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0" name="Rectangle 72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1" name="Rectangle 73"/>
            <p:cNvSpPr>
              <a:spLocks noChangeArrowheads="1"/>
            </p:cNvSpPr>
            <p:nvPr/>
          </p:nvSpPr>
          <p:spPr bwMode="auto">
            <a:xfrm>
              <a:off x="2264" y="1445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2" name="Rectangle 74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3" name="Rectangle 75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4" name="Rectangle 76"/>
            <p:cNvSpPr>
              <a:spLocks noChangeArrowheads="1"/>
            </p:cNvSpPr>
            <p:nvPr/>
          </p:nvSpPr>
          <p:spPr bwMode="auto">
            <a:xfrm>
              <a:off x="2266" y="1445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5" name="Rectangle 77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6" name="Rectangle 78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7" name="Rectangle 79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8" name="Rectangle 80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9" name="Rectangle 81"/>
            <p:cNvSpPr>
              <a:spLocks noChangeArrowheads="1"/>
            </p:cNvSpPr>
            <p:nvPr/>
          </p:nvSpPr>
          <p:spPr bwMode="auto">
            <a:xfrm>
              <a:off x="2269" y="1445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0" name="Rectangle 82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1" name="Rectangle 83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2" name="Rectangle 84"/>
            <p:cNvSpPr>
              <a:spLocks noChangeArrowheads="1"/>
            </p:cNvSpPr>
            <p:nvPr/>
          </p:nvSpPr>
          <p:spPr bwMode="auto">
            <a:xfrm>
              <a:off x="2271" y="1445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3" name="Rectangle 85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4" name="Rectangle 86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5" name="Rectangle 87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6" name="Rectangle 88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7" name="Rectangle 89"/>
            <p:cNvSpPr>
              <a:spLocks noChangeArrowheads="1"/>
            </p:cNvSpPr>
            <p:nvPr/>
          </p:nvSpPr>
          <p:spPr bwMode="auto">
            <a:xfrm>
              <a:off x="2274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8" name="Rectangle 90"/>
            <p:cNvSpPr>
              <a:spLocks noChangeArrowheads="1"/>
            </p:cNvSpPr>
            <p:nvPr/>
          </p:nvSpPr>
          <p:spPr bwMode="auto">
            <a:xfrm>
              <a:off x="2241" y="1445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9" name="Rectangle 91"/>
            <p:cNvSpPr>
              <a:spLocks noChangeArrowheads="1"/>
            </p:cNvSpPr>
            <p:nvPr/>
          </p:nvSpPr>
          <p:spPr bwMode="auto">
            <a:xfrm>
              <a:off x="2249" y="1454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0" name="Rectangle 92"/>
            <p:cNvSpPr>
              <a:spLocks noChangeArrowheads="1"/>
            </p:cNvSpPr>
            <p:nvPr/>
          </p:nvSpPr>
          <p:spPr bwMode="auto">
            <a:xfrm>
              <a:off x="2249" y="1455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1" name="Rectangle 93"/>
            <p:cNvSpPr>
              <a:spLocks noChangeArrowheads="1"/>
            </p:cNvSpPr>
            <p:nvPr/>
          </p:nvSpPr>
          <p:spPr bwMode="auto">
            <a:xfrm>
              <a:off x="2249" y="1458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2" name="Rectangle 94"/>
            <p:cNvSpPr>
              <a:spLocks noChangeArrowheads="1"/>
            </p:cNvSpPr>
            <p:nvPr/>
          </p:nvSpPr>
          <p:spPr bwMode="auto">
            <a:xfrm>
              <a:off x="2249" y="1462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3" name="Rectangle 95"/>
            <p:cNvSpPr>
              <a:spLocks noChangeArrowheads="1"/>
            </p:cNvSpPr>
            <p:nvPr/>
          </p:nvSpPr>
          <p:spPr bwMode="auto">
            <a:xfrm>
              <a:off x="2249" y="1466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4" name="Rectangle 96"/>
            <p:cNvSpPr>
              <a:spLocks noChangeArrowheads="1"/>
            </p:cNvSpPr>
            <p:nvPr/>
          </p:nvSpPr>
          <p:spPr bwMode="auto">
            <a:xfrm>
              <a:off x="2249" y="1470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5" name="Rectangle 97"/>
            <p:cNvSpPr>
              <a:spLocks noChangeArrowheads="1"/>
            </p:cNvSpPr>
            <p:nvPr/>
          </p:nvSpPr>
          <p:spPr bwMode="auto">
            <a:xfrm>
              <a:off x="2249" y="1474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6" name="Rectangle 98"/>
            <p:cNvSpPr>
              <a:spLocks noChangeArrowheads="1"/>
            </p:cNvSpPr>
            <p:nvPr/>
          </p:nvSpPr>
          <p:spPr bwMode="auto">
            <a:xfrm>
              <a:off x="2249" y="1478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7" name="Rectangle 99"/>
            <p:cNvSpPr>
              <a:spLocks noChangeArrowheads="1"/>
            </p:cNvSpPr>
            <p:nvPr/>
          </p:nvSpPr>
          <p:spPr bwMode="auto">
            <a:xfrm>
              <a:off x="2249" y="1482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8" name="Rectangle 100"/>
            <p:cNvSpPr>
              <a:spLocks noChangeArrowheads="1"/>
            </p:cNvSpPr>
            <p:nvPr/>
          </p:nvSpPr>
          <p:spPr bwMode="auto">
            <a:xfrm>
              <a:off x="2249" y="1487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9" name="Rectangle 101"/>
            <p:cNvSpPr>
              <a:spLocks noChangeArrowheads="1"/>
            </p:cNvSpPr>
            <p:nvPr/>
          </p:nvSpPr>
          <p:spPr bwMode="auto">
            <a:xfrm>
              <a:off x="2249" y="1491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0" name="Rectangle 102"/>
            <p:cNvSpPr>
              <a:spLocks noChangeArrowheads="1"/>
            </p:cNvSpPr>
            <p:nvPr/>
          </p:nvSpPr>
          <p:spPr bwMode="auto">
            <a:xfrm>
              <a:off x="2249" y="1495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1" name="Rectangle 103"/>
            <p:cNvSpPr>
              <a:spLocks noChangeArrowheads="1"/>
            </p:cNvSpPr>
            <p:nvPr/>
          </p:nvSpPr>
          <p:spPr bwMode="auto">
            <a:xfrm>
              <a:off x="2249" y="1499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2" name="Rectangle 104"/>
            <p:cNvSpPr>
              <a:spLocks noChangeArrowheads="1"/>
            </p:cNvSpPr>
            <p:nvPr/>
          </p:nvSpPr>
          <p:spPr bwMode="auto">
            <a:xfrm>
              <a:off x="2249" y="1503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3" name="Rectangle 105"/>
            <p:cNvSpPr>
              <a:spLocks noChangeArrowheads="1"/>
            </p:cNvSpPr>
            <p:nvPr/>
          </p:nvSpPr>
          <p:spPr bwMode="auto">
            <a:xfrm>
              <a:off x="2249" y="1507"/>
              <a:ext cx="26" cy="5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4" name="Rectangle 106"/>
            <p:cNvSpPr>
              <a:spLocks noChangeArrowheads="1"/>
            </p:cNvSpPr>
            <p:nvPr/>
          </p:nvSpPr>
          <p:spPr bwMode="auto">
            <a:xfrm>
              <a:off x="2249" y="1512"/>
              <a:ext cx="26" cy="3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5" name="Rectangle 107"/>
            <p:cNvSpPr>
              <a:spLocks noChangeArrowheads="1"/>
            </p:cNvSpPr>
            <p:nvPr/>
          </p:nvSpPr>
          <p:spPr bwMode="auto">
            <a:xfrm>
              <a:off x="2249" y="1515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6" name="Rectangle 108"/>
            <p:cNvSpPr>
              <a:spLocks noChangeArrowheads="1"/>
            </p:cNvSpPr>
            <p:nvPr/>
          </p:nvSpPr>
          <p:spPr bwMode="auto">
            <a:xfrm>
              <a:off x="2249" y="1520"/>
              <a:ext cx="26" cy="3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7" name="Rectangle 109"/>
            <p:cNvSpPr>
              <a:spLocks noChangeArrowheads="1"/>
            </p:cNvSpPr>
            <p:nvPr/>
          </p:nvSpPr>
          <p:spPr bwMode="auto">
            <a:xfrm>
              <a:off x="2249" y="1523"/>
              <a:ext cx="26" cy="5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8" name="Rectangle 110"/>
            <p:cNvSpPr>
              <a:spLocks noChangeArrowheads="1"/>
            </p:cNvSpPr>
            <p:nvPr/>
          </p:nvSpPr>
          <p:spPr bwMode="auto">
            <a:xfrm>
              <a:off x="2249" y="1528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9" name="Rectangle 111"/>
            <p:cNvSpPr>
              <a:spLocks noChangeArrowheads="1"/>
            </p:cNvSpPr>
            <p:nvPr/>
          </p:nvSpPr>
          <p:spPr bwMode="auto">
            <a:xfrm>
              <a:off x="2249" y="1532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0" name="Rectangle 112"/>
            <p:cNvSpPr>
              <a:spLocks noChangeArrowheads="1"/>
            </p:cNvSpPr>
            <p:nvPr/>
          </p:nvSpPr>
          <p:spPr bwMode="auto">
            <a:xfrm>
              <a:off x="2249" y="1536"/>
              <a:ext cx="26" cy="5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1" name="Rectangle 113"/>
            <p:cNvSpPr>
              <a:spLocks noChangeArrowheads="1"/>
            </p:cNvSpPr>
            <p:nvPr/>
          </p:nvSpPr>
          <p:spPr bwMode="auto">
            <a:xfrm>
              <a:off x="2249" y="1541"/>
              <a:ext cx="26" cy="3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2" name="Rectangle 114"/>
            <p:cNvSpPr>
              <a:spLocks noChangeArrowheads="1"/>
            </p:cNvSpPr>
            <p:nvPr/>
          </p:nvSpPr>
          <p:spPr bwMode="auto">
            <a:xfrm>
              <a:off x="2249" y="1544"/>
              <a:ext cx="26" cy="5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3" name="Rectangle 115"/>
            <p:cNvSpPr>
              <a:spLocks noChangeArrowheads="1"/>
            </p:cNvSpPr>
            <p:nvPr/>
          </p:nvSpPr>
          <p:spPr bwMode="auto">
            <a:xfrm>
              <a:off x="2249" y="1549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4" name="Rectangle 116"/>
            <p:cNvSpPr>
              <a:spLocks noChangeArrowheads="1"/>
            </p:cNvSpPr>
            <p:nvPr/>
          </p:nvSpPr>
          <p:spPr bwMode="auto">
            <a:xfrm>
              <a:off x="2249" y="1553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5" name="Rectangle 117"/>
            <p:cNvSpPr>
              <a:spLocks noChangeArrowheads="1"/>
            </p:cNvSpPr>
            <p:nvPr/>
          </p:nvSpPr>
          <p:spPr bwMode="auto">
            <a:xfrm>
              <a:off x="2249" y="1557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6" name="Rectangle 118"/>
            <p:cNvSpPr>
              <a:spLocks noChangeArrowheads="1"/>
            </p:cNvSpPr>
            <p:nvPr/>
          </p:nvSpPr>
          <p:spPr bwMode="auto">
            <a:xfrm>
              <a:off x="2249" y="1561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7" name="Rectangle 119"/>
            <p:cNvSpPr>
              <a:spLocks noChangeArrowheads="1"/>
            </p:cNvSpPr>
            <p:nvPr/>
          </p:nvSpPr>
          <p:spPr bwMode="auto">
            <a:xfrm>
              <a:off x="2249" y="1565"/>
              <a:ext cx="26" cy="5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8" name="Rectangle 120"/>
            <p:cNvSpPr>
              <a:spLocks noChangeArrowheads="1"/>
            </p:cNvSpPr>
            <p:nvPr/>
          </p:nvSpPr>
          <p:spPr bwMode="auto">
            <a:xfrm>
              <a:off x="2249" y="1570"/>
              <a:ext cx="26" cy="4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9" name="Rectangle 121"/>
            <p:cNvSpPr>
              <a:spLocks noChangeArrowheads="1"/>
            </p:cNvSpPr>
            <p:nvPr/>
          </p:nvSpPr>
          <p:spPr bwMode="auto">
            <a:xfrm>
              <a:off x="2249" y="1574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0" name="Rectangle 122"/>
            <p:cNvSpPr>
              <a:spLocks noChangeArrowheads="1"/>
            </p:cNvSpPr>
            <p:nvPr/>
          </p:nvSpPr>
          <p:spPr bwMode="auto">
            <a:xfrm>
              <a:off x="2249" y="1578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1" name="Rectangle 123"/>
            <p:cNvSpPr>
              <a:spLocks noChangeArrowheads="1"/>
            </p:cNvSpPr>
            <p:nvPr/>
          </p:nvSpPr>
          <p:spPr bwMode="auto">
            <a:xfrm>
              <a:off x="2249" y="1583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2" name="Rectangle 124"/>
            <p:cNvSpPr>
              <a:spLocks noChangeArrowheads="1"/>
            </p:cNvSpPr>
            <p:nvPr/>
          </p:nvSpPr>
          <p:spPr bwMode="auto">
            <a:xfrm>
              <a:off x="2249" y="1588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3" name="Rectangle 125"/>
            <p:cNvSpPr>
              <a:spLocks noChangeArrowheads="1"/>
            </p:cNvSpPr>
            <p:nvPr/>
          </p:nvSpPr>
          <p:spPr bwMode="auto">
            <a:xfrm>
              <a:off x="2249" y="1592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4" name="Rectangle 126"/>
            <p:cNvSpPr>
              <a:spLocks noChangeArrowheads="1"/>
            </p:cNvSpPr>
            <p:nvPr/>
          </p:nvSpPr>
          <p:spPr bwMode="auto">
            <a:xfrm>
              <a:off x="2249" y="1596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5" name="Rectangle 127"/>
            <p:cNvSpPr>
              <a:spLocks noChangeArrowheads="1"/>
            </p:cNvSpPr>
            <p:nvPr/>
          </p:nvSpPr>
          <p:spPr bwMode="auto">
            <a:xfrm>
              <a:off x="2249" y="1600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6" name="Rectangle 128"/>
            <p:cNvSpPr>
              <a:spLocks noChangeArrowheads="1"/>
            </p:cNvSpPr>
            <p:nvPr/>
          </p:nvSpPr>
          <p:spPr bwMode="auto">
            <a:xfrm>
              <a:off x="2249" y="1604"/>
              <a:ext cx="26" cy="5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7" name="Rectangle 129"/>
            <p:cNvSpPr>
              <a:spLocks noChangeArrowheads="1"/>
            </p:cNvSpPr>
            <p:nvPr/>
          </p:nvSpPr>
          <p:spPr bwMode="auto">
            <a:xfrm>
              <a:off x="2249" y="1609"/>
              <a:ext cx="26" cy="3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8" name="Rectangle 130"/>
            <p:cNvSpPr>
              <a:spLocks noChangeArrowheads="1"/>
            </p:cNvSpPr>
            <p:nvPr/>
          </p:nvSpPr>
          <p:spPr bwMode="auto">
            <a:xfrm>
              <a:off x="2249" y="1612"/>
              <a:ext cx="26" cy="5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9" name="Rectangle 131"/>
            <p:cNvSpPr>
              <a:spLocks noChangeArrowheads="1"/>
            </p:cNvSpPr>
            <p:nvPr/>
          </p:nvSpPr>
          <p:spPr bwMode="auto">
            <a:xfrm>
              <a:off x="2249" y="1617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0" name="Rectangle 132"/>
            <p:cNvSpPr>
              <a:spLocks noChangeArrowheads="1"/>
            </p:cNvSpPr>
            <p:nvPr/>
          </p:nvSpPr>
          <p:spPr bwMode="auto">
            <a:xfrm>
              <a:off x="2249" y="1621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1" name="Rectangle 133"/>
            <p:cNvSpPr>
              <a:spLocks noChangeArrowheads="1"/>
            </p:cNvSpPr>
            <p:nvPr/>
          </p:nvSpPr>
          <p:spPr bwMode="auto">
            <a:xfrm>
              <a:off x="2249" y="1625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2" name="Rectangle 134"/>
            <p:cNvSpPr>
              <a:spLocks noChangeArrowheads="1"/>
            </p:cNvSpPr>
            <p:nvPr/>
          </p:nvSpPr>
          <p:spPr bwMode="auto">
            <a:xfrm>
              <a:off x="2249" y="1629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3" name="Rectangle 135"/>
            <p:cNvSpPr>
              <a:spLocks noChangeArrowheads="1"/>
            </p:cNvSpPr>
            <p:nvPr/>
          </p:nvSpPr>
          <p:spPr bwMode="auto">
            <a:xfrm>
              <a:off x="2249" y="1633"/>
              <a:ext cx="26" cy="5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4" name="Rectangle 136"/>
            <p:cNvSpPr>
              <a:spLocks noChangeArrowheads="1"/>
            </p:cNvSpPr>
            <p:nvPr/>
          </p:nvSpPr>
          <p:spPr bwMode="auto">
            <a:xfrm>
              <a:off x="2249" y="1638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5" name="Rectangle 137"/>
            <p:cNvSpPr>
              <a:spLocks noChangeArrowheads="1"/>
            </p:cNvSpPr>
            <p:nvPr/>
          </p:nvSpPr>
          <p:spPr bwMode="auto">
            <a:xfrm>
              <a:off x="2249" y="1642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6" name="Rectangle 138"/>
            <p:cNvSpPr>
              <a:spLocks noChangeArrowheads="1"/>
            </p:cNvSpPr>
            <p:nvPr/>
          </p:nvSpPr>
          <p:spPr bwMode="auto">
            <a:xfrm>
              <a:off x="2249" y="1646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7" name="Rectangle 139"/>
            <p:cNvSpPr>
              <a:spLocks noChangeArrowheads="1"/>
            </p:cNvSpPr>
            <p:nvPr/>
          </p:nvSpPr>
          <p:spPr bwMode="auto">
            <a:xfrm>
              <a:off x="2249" y="1650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8" name="Rectangle 140"/>
            <p:cNvSpPr>
              <a:spLocks noChangeArrowheads="1"/>
            </p:cNvSpPr>
            <p:nvPr/>
          </p:nvSpPr>
          <p:spPr bwMode="auto">
            <a:xfrm>
              <a:off x="2249" y="1654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9" name="Rectangle 141"/>
            <p:cNvSpPr>
              <a:spLocks noChangeArrowheads="1"/>
            </p:cNvSpPr>
            <p:nvPr/>
          </p:nvSpPr>
          <p:spPr bwMode="auto">
            <a:xfrm>
              <a:off x="2249" y="1658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0" name="Rectangle 142"/>
            <p:cNvSpPr>
              <a:spLocks noChangeArrowheads="1"/>
            </p:cNvSpPr>
            <p:nvPr/>
          </p:nvSpPr>
          <p:spPr bwMode="auto">
            <a:xfrm>
              <a:off x="2249" y="1662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1" name="Rectangle 143"/>
            <p:cNvSpPr>
              <a:spLocks noChangeArrowheads="1"/>
            </p:cNvSpPr>
            <p:nvPr/>
          </p:nvSpPr>
          <p:spPr bwMode="auto">
            <a:xfrm>
              <a:off x="2249" y="1666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2" name="Rectangle 144"/>
            <p:cNvSpPr>
              <a:spLocks noChangeArrowheads="1"/>
            </p:cNvSpPr>
            <p:nvPr/>
          </p:nvSpPr>
          <p:spPr bwMode="auto">
            <a:xfrm>
              <a:off x="2249" y="1671"/>
              <a:ext cx="26" cy="3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3" name="Rectangle 145"/>
            <p:cNvSpPr>
              <a:spLocks noChangeArrowheads="1"/>
            </p:cNvSpPr>
            <p:nvPr/>
          </p:nvSpPr>
          <p:spPr bwMode="auto">
            <a:xfrm>
              <a:off x="2249" y="1674"/>
              <a:ext cx="26" cy="5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4" name="Rectangle 146"/>
            <p:cNvSpPr>
              <a:spLocks noChangeArrowheads="1"/>
            </p:cNvSpPr>
            <p:nvPr/>
          </p:nvSpPr>
          <p:spPr bwMode="auto">
            <a:xfrm>
              <a:off x="2249" y="1679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5" name="Rectangle 147"/>
            <p:cNvSpPr>
              <a:spLocks noChangeArrowheads="1"/>
            </p:cNvSpPr>
            <p:nvPr/>
          </p:nvSpPr>
          <p:spPr bwMode="auto">
            <a:xfrm>
              <a:off x="2249" y="1683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6" name="Rectangle 148"/>
            <p:cNvSpPr>
              <a:spLocks noChangeArrowheads="1"/>
            </p:cNvSpPr>
            <p:nvPr/>
          </p:nvSpPr>
          <p:spPr bwMode="auto">
            <a:xfrm>
              <a:off x="2249" y="1687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7" name="Rectangle 149"/>
            <p:cNvSpPr>
              <a:spLocks noChangeArrowheads="1"/>
            </p:cNvSpPr>
            <p:nvPr/>
          </p:nvSpPr>
          <p:spPr bwMode="auto">
            <a:xfrm>
              <a:off x="2249" y="1691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8" name="Rectangle 150"/>
            <p:cNvSpPr>
              <a:spLocks noChangeArrowheads="1"/>
            </p:cNvSpPr>
            <p:nvPr/>
          </p:nvSpPr>
          <p:spPr bwMode="auto">
            <a:xfrm>
              <a:off x="2249" y="1695"/>
              <a:ext cx="26" cy="5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9" name="Rectangle 151"/>
            <p:cNvSpPr>
              <a:spLocks noChangeArrowheads="1"/>
            </p:cNvSpPr>
            <p:nvPr/>
          </p:nvSpPr>
          <p:spPr bwMode="auto">
            <a:xfrm>
              <a:off x="2249" y="1700"/>
              <a:ext cx="26" cy="3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0" name="Rectangle 152"/>
            <p:cNvSpPr>
              <a:spLocks noChangeArrowheads="1"/>
            </p:cNvSpPr>
            <p:nvPr/>
          </p:nvSpPr>
          <p:spPr bwMode="auto">
            <a:xfrm>
              <a:off x="2249" y="1703"/>
              <a:ext cx="26" cy="5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1" name="Rectangle 153"/>
            <p:cNvSpPr>
              <a:spLocks noChangeArrowheads="1"/>
            </p:cNvSpPr>
            <p:nvPr/>
          </p:nvSpPr>
          <p:spPr bwMode="auto">
            <a:xfrm>
              <a:off x="2249" y="1708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2" name="Rectangle 154"/>
            <p:cNvSpPr>
              <a:spLocks noChangeArrowheads="1"/>
            </p:cNvSpPr>
            <p:nvPr/>
          </p:nvSpPr>
          <p:spPr bwMode="auto">
            <a:xfrm>
              <a:off x="2249" y="1712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3" name="Rectangle 155"/>
            <p:cNvSpPr>
              <a:spLocks noChangeArrowheads="1"/>
            </p:cNvSpPr>
            <p:nvPr/>
          </p:nvSpPr>
          <p:spPr bwMode="auto">
            <a:xfrm>
              <a:off x="2249" y="1716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4" name="Rectangle 156"/>
            <p:cNvSpPr>
              <a:spLocks noChangeArrowheads="1"/>
            </p:cNvSpPr>
            <p:nvPr/>
          </p:nvSpPr>
          <p:spPr bwMode="auto">
            <a:xfrm>
              <a:off x="2250" y="1454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5" name="Picture 1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6" name="Picture 1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67" name="Rectangle 159"/>
            <p:cNvSpPr>
              <a:spLocks noChangeArrowheads="1"/>
            </p:cNvSpPr>
            <p:nvPr/>
          </p:nvSpPr>
          <p:spPr bwMode="auto">
            <a:xfrm>
              <a:off x="2441" y="1443"/>
              <a:ext cx="2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8" name="Picture 1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9" name="Picture 16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70" name="Rectangle 162"/>
            <p:cNvSpPr>
              <a:spLocks noChangeArrowheads="1"/>
            </p:cNvSpPr>
            <p:nvPr/>
          </p:nvSpPr>
          <p:spPr bwMode="auto">
            <a:xfrm>
              <a:off x="2414" y="1468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1" name="Line 163"/>
            <p:cNvSpPr>
              <a:spLocks noChangeShapeType="1"/>
            </p:cNvSpPr>
            <p:nvPr/>
          </p:nvSpPr>
          <p:spPr bwMode="auto">
            <a:xfrm>
              <a:off x="2414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2" name="Line 164"/>
            <p:cNvSpPr>
              <a:spLocks noChangeShapeType="1"/>
            </p:cNvSpPr>
            <p:nvPr/>
          </p:nvSpPr>
          <p:spPr bwMode="auto">
            <a:xfrm>
              <a:off x="2462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3" name="Rectangle 165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4" name="Rectangle 166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5" name="Rectangle 167"/>
            <p:cNvSpPr>
              <a:spLocks noChangeArrowheads="1"/>
            </p:cNvSpPr>
            <p:nvPr/>
          </p:nvSpPr>
          <p:spPr bwMode="auto">
            <a:xfrm>
              <a:off x="2426" y="1481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6" name="Rectangle 168"/>
            <p:cNvSpPr>
              <a:spLocks noChangeArrowheads="1"/>
            </p:cNvSpPr>
            <p:nvPr/>
          </p:nvSpPr>
          <p:spPr bwMode="auto">
            <a:xfrm>
              <a:off x="2434" y="1481"/>
              <a:ext cx="9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7" name="Rectangle 169"/>
            <p:cNvSpPr>
              <a:spLocks noChangeArrowheads="1"/>
            </p:cNvSpPr>
            <p:nvPr/>
          </p:nvSpPr>
          <p:spPr bwMode="auto">
            <a:xfrm>
              <a:off x="2425" y="1477"/>
              <a:ext cx="1" cy="4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8" name="Rectangle 170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9" name="Rectangle 171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0" name="Rectangle 172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1" name="Rectangle 173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2" name="Rectangle 174"/>
            <p:cNvSpPr>
              <a:spLocks noChangeArrowheads="1"/>
            </p:cNvSpPr>
            <p:nvPr/>
          </p:nvSpPr>
          <p:spPr bwMode="auto">
            <a:xfrm>
              <a:off x="2428" y="1477"/>
              <a:ext cx="1" cy="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3" name="Rectangle 175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4" name="Rectangle 176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5" name="Rectangle 177"/>
            <p:cNvSpPr>
              <a:spLocks noChangeArrowheads="1"/>
            </p:cNvSpPr>
            <p:nvPr/>
          </p:nvSpPr>
          <p:spPr bwMode="auto">
            <a:xfrm>
              <a:off x="2430" y="1477"/>
              <a:ext cx="1" cy="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6" name="Rectangle 178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7" name="Rectangle 179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8" name="Rectangle 180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9" name="Rectangle 181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0" name="Rectangle 182"/>
            <p:cNvSpPr>
              <a:spLocks noChangeArrowheads="1"/>
            </p:cNvSpPr>
            <p:nvPr/>
          </p:nvSpPr>
          <p:spPr bwMode="auto">
            <a:xfrm>
              <a:off x="2433" y="1477"/>
              <a:ext cx="1" cy="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1" name="Rectangle 183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2" name="Rectangle 184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3" name="Rectangle 185"/>
            <p:cNvSpPr>
              <a:spLocks noChangeArrowheads="1"/>
            </p:cNvSpPr>
            <p:nvPr/>
          </p:nvSpPr>
          <p:spPr bwMode="auto">
            <a:xfrm>
              <a:off x="2435" y="1477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4" name="Rectangle 186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5" name="Rectangle 187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6" name="Rectangle 188"/>
            <p:cNvSpPr>
              <a:spLocks noChangeArrowheads="1"/>
            </p:cNvSpPr>
            <p:nvPr/>
          </p:nvSpPr>
          <p:spPr bwMode="auto">
            <a:xfrm>
              <a:off x="2437" y="1477"/>
              <a:ext cx="1" cy="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7" name="Rectangle 189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8" name="Rectangle 190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9" name="Rectangle 191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0" name="Rectangle 192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1" name="Rectangle 193"/>
            <p:cNvSpPr>
              <a:spLocks noChangeArrowheads="1"/>
            </p:cNvSpPr>
            <p:nvPr/>
          </p:nvSpPr>
          <p:spPr bwMode="auto">
            <a:xfrm>
              <a:off x="2440" y="1477"/>
              <a:ext cx="1" cy="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2" name="Rectangle 194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3" name="Rectangle 195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4" name="Rectangle 196"/>
            <p:cNvSpPr>
              <a:spLocks noChangeArrowheads="1"/>
            </p:cNvSpPr>
            <p:nvPr/>
          </p:nvSpPr>
          <p:spPr bwMode="auto">
            <a:xfrm>
              <a:off x="2442" y="1477"/>
              <a:ext cx="1" cy="4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5" name="Rectangle 197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6" name="Rectangle 198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7" name="Rectangle 199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8" name="Rectangle 200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9" name="Rectangle 201"/>
            <p:cNvSpPr>
              <a:spLocks noChangeArrowheads="1"/>
            </p:cNvSpPr>
            <p:nvPr/>
          </p:nvSpPr>
          <p:spPr bwMode="auto">
            <a:xfrm>
              <a:off x="2445" y="1477"/>
              <a:ext cx="1" cy="4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0" name="Rectangle 202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1" name="Rectangle 203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2" name="Rectangle 204"/>
            <p:cNvSpPr>
              <a:spLocks noChangeArrowheads="1"/>
            </p:cNvSpPr>
            <p:nvPr/>
          </p:nvSpPr>
          <p:spPr bwMode="auto">
            <a:xfrm>
              <a:off x="2447" y="1477"/>
              <a:ext cx="1" cy="4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0413" name="Rectangle 205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4" name="Rectangle 206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5" name="Rectangle 207"/>
          <p:cNvSpPr>
            <a:spLocks noChangeArrowheads="1"/>
          </p:cNvSpPr>
          <p:nvPr/>
        </p:nvSpPr>
        <p:spPr bwMode="auto">
          <a:xfrm>
            <a:off x="3887788" y="2344738"/>
            <a:ext cx="1587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6" name="Rectangle 208"/>
          <p:cNvSpPr>
            <a:spLocks noChangeArrowheads="1"/>
          </p:cNvSpPr>
          <p:nvPr/>
        </p:nvSpPr>
        <p:spPr bwMode="auto">
          <a:xfrm>
            <a:off x="3889375" y="2344738"/>
            <a:ext cx="1588" cy="6350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7" name="Rectangle 209"/>
          <p:cNvSpPr>
            <a:spLocks noChangeArrowheads="1"/>
          </p:cNvSpPr>
          <p:nvPr/>
        </p:nvSpPr>
        <p:spPr bwMode="auto">
          <a:xfrm>
            <a:off x="3878263" y="23510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8" name="Freeform 210"/>
          <p:cNvSpPr>
            <a:spLocks/>
          </p:cNvSpPr>
          <p:nvPr/>
        </p:nvSpPr>
        <p:spPr bwMode="auto">
          <a:xfrm>
            <a:off x="3557588" y="223996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6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6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9" name="Rectangle 211"/>
          <p:cNvSpPr>
            <a:spLocks noChangeArrowheads="1"/>
          </p:cNvSpPr>
          <p:nvPr/>
        </p:nvSpPr>
        <p:spPr bwMode="auto">
          <a:xfrm>
            <a:off x="3308350" y="2784475"/>
            <a:ext cx="390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IN2P3</a:t>
            </a:r>
          </a:p>
        </p:txBody>
      </p:sp>
      <p:sp>
        <p:nvSpPr>
          <p:cNvPr id="350420" name="Freeform 212"/>
          <p:cNvSpPr>
            <a:spLocks noEditPoints="1"/>
          </p:cNvSpPr>
          <p:nvPr/>
        </p:nvSpPr>
        <p:spPr bwMode="auto">
          <a:xfrm>
            <a:off x="4665663" y="2492375"/>
            <a:ext cx="377825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7" y="23"/>
              </a:cxn>
              <a:cxn ang="0">
                <a:pos x="307" y="35"/>
              </a:cxn>
              <a:cxn ang="0">
                <a:pos x="290" y="35"/>
              </a:cxn>
              <a:cxn ang="0">
                <a:pos x="290" y="23"/>
              </a:cxn>
              <a:cxn ang="0">
                <a:pos x="307" y="23"/>
              </a:cxn>
              <a:cxn ang="0">
                <a:pos x="327" y="23"/>
              </a:cxn>
              <a:cxn ang="0">
                <a:pos x="327" y="35"/>
              </a:cxn>
              <a:cxn ang="0">
                <a:pos x="343" y="35"/>
              </a:cxn>
              <a:cxn ang="0">
                <a:pos x="343" y="23"/>
              </a:cxn>
              <a:cxn ang="0">
                <a:pos x="327" y="23"/>
              </a:cxn>
              <a:cxn ang="0">
                <a:pos x="425" y="23"/>
              </a:cxn>
              <a:cxn ang="0">
                <a:pos x="425" y="35"/>
              </a:cxn>
              <a:cxn ang="0">
                <a:pos x="442" y="35"/>
              </a:cxn>
              <a:cxn ang="0">
                <a:pos x="442" y="23"/>
              </a:cxn>
              <a:cxn ang="0">
                <a:pos x="425" y="23"/>
              </a:cxn>
              <a:cxn ang="0">
                <a:pos x="461" y="0"/>
              </a:cxn>
              <a:cxn ang="0">
                <a:pos x="461" y="14"/>
              </a:cxn>
              <a:cxn ang="0">
                <a:pos x="477" y="14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7" y="23"/>
                </a:moveTo>
                <a:lnTo>
                  <a:pt x="307" y="35"/>
                </a:lnTo>
                <a:lnTo>
                  <a:pt x="290" y="35"/>
                </a:lnTo>
                <a:lnTo>
                  <a:pt x="290" y="23"/>
                </a:lnTo>
                <a:lnTo>
                  <a:pt x="307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3" y="35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5" y="23"/>
                </a:moveTo>
                <a:lnTo>
                  <a:pt x="425" y="35"/>
                </a:lnTo>
                <a:lnTo>
                  <a:pt x="442" y="35"/>
                </a:lnTo>
                <a:lnTo>
                  <a:pt x="442" y="23"/>
                </a:lnTo>
                <a:lnTo>
                  <a:pt x="425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7" y="14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1" name="Rectangle 213"/>
          <p:cNvSpPr>
            <a:spLocks noChangeArrowheads="1"/>
          </p:cNvSpPr>
          <p:nvPr/>
        </p:nvSpPr>
        <p:spPr bwMode="auto">
          <a:xfrm>
            <a:off x="4665663" y="249396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2" name="Rectangle 214"/>
          <p:cNvSpPr>
            <a:spLocks noChangeArrowheads="1"/>
          </p:cNvSpPr>
          <p:nvPr/>
        </p:nvSpPr>
        <p:spPr bwMode="auto">
          <a:xfrm>
            <a:off x="4719638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3" name="Rectangle 215"/>
          <p:cNvSpPr>
            <a:spLocks noChangeArrowheads="1"/>
          </p:cNvSpPr>
          <p:nvPr/>
        </p:nvSpPr>
        <p:spPr bwMode="auto">
          <a:xfrm>
            <a:off x="4895850" y="2509838"/>
            <a:ext cx="11113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4" name="Rectangle 216"/>
          <p:cNvSpPr>
            <a:spLocks noChangeArrowheads="1"/>
          </p:cNvSpPr>
          <p:nvPr/>
        </p:nvSpPr>
        <p:spPr bwMode="auto">
          <a:xfrm>
            <a:off x="4924425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5" name="Rectangle 217"/>
          <p:cNvSpPr>
            <a:spLocks noChangeArrowheads="1"/>
          </p:cNvSpPr>
          <p:nvPr/>
        </p:nvSpPr>
        <p:spPr bwMode="auto">
          <a:xfrm>
            <a:off x="5000625" y="250983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6" name="Rectangle 218"/>
          <p:cNvSpPr>
            <a:spLocks noChangeArrowheads="1"/>
          </p:cNvSpPr>
          <p:nvPr/>
        </p:nvSpPr>
        <p:spPr bwMode="auto">
          <a:xfrm>
            <a:off x="5030788" y="24923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7" name="Freeform 219"/>
          <p:cNvSpPr>
            <a:spLocks/>
          </p:cNvSpPr>
          <p:nvPr/>
        </p:nvSpPr>
        <p:spPr bwMode="auto">
          <a:xfrm>
            <a:off x="5021263" y="199548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8" name="Freeform 220"/>
          <p:cNvSpPr>
            <a:spLocks/>
          </p:cNvSpPr>
          <p:nvPr/>
        </p:nvSpPr>
        <p:spPr bwMode="auto">
          <a:xfrm>
            <a:off x="4916488" y="1995488"/>
            <a:ext cx="136525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3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3" h="39">
                <a:moveTo>
                  <a:pt x="0" y="39"/>
                </a:moveTo>
                <a:lnTo>
                  <a:pt x="39" y="0"/>
                </a:lnTo>
                <a:lnTo>
                  <a:pt x="173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9" name="Freeform 221"/>
          <p:cNvSpPr>
            <a:spLocks/>
          </p:cNvSpPr>
          <p:nvPr/>
        </p:nvSpPr>
        <p:spPr bwMode="auto">
          <a:xfrm>
            <a:off x="4657725" y="2033588"/>
            <a:ext cx="53975" cy="1587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0"/>
              </a:cxn>
              <a:cxn ang="0">
                <a:pos x="68" y="0"/>
              </a:cxn>
              <a:cxn ang="0">
                <a:pos x="68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68" h="20">
                <a:moveTo>
                  <a:pt x="0" y="20"/>
                </a:moveTo>
                <a:lnTo>
                  <a:pt x="19" y="0"/>
                </a:lnTo>
                <a:lnTo>
                  <a:pt x="68" y="0"/>
                </a:lnTo>
                <a:lnTo>
                  <a:pt x="68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0" name="Freeform 222"/>
          <p:cNvSpPr>
            <a:spLocks/>
          </p:cNvSpPr>
          <p:nvPr/>
        </p:nvSpPr>
        <p:spPr bwMode="auto">
          <a:xfrm>
            <a:off x="4711700" y="1995488"/>
            <a:ext cx="233363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1" name="Rectangle 223"/>
          <p:cNvSpPr>
            <a:spLocks noChangeArrowheads="1"/>
          </p:cNvSpPr>
          <p:nvPr/>
        </p:nvSpPr>
        <p:spPr bwMode="auto">
          <a:xfrm>
            <a:off x="4656138" y="1995488"/>
            <a:ext cx="396875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2" name="Rectangle 224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3" name="Rectangle 225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4" name="Rectangle 226"/>
          <p:cNvSpPr>
            <a:spLocks noChangeArrowheads="1"/>
          </p:cNvSpPr>
          <p:nvPr/>
        </p:nvSpPr>
        <p:spPr bwMode="auto">
          <a:xfrm>
            <a:off x="4656138" y="199866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5" name="Rectangle 227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6" name="Rectangle 228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7" name="Rectangle 229"/>
          <p:cNvSpPr>
            <a:spLocks noChangeArrowheads="1"/>
          </p:cNvSpPr>
          <p:nvPr/>
        </p:nvSpPr>
        <p:spPr bwMode="auto">
          <a:xfrm>
            <a:off x="4656138" y="200183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8" name="Rectangle 230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9" name="Rectangle 231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0" name="Rectangle 232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1" name="Rectangle 233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2" name="Rectangle 234"/>
          <p:cNvSpPr>
            <a:spLocks noChangeArrowheads="1"/>
          </p:cNvSpPr>
          <p:nvPr/>
        </p:nvSpPr>
        <p:spPr bwMode="auto">
          <a:xfrm>
            <a:off x="4656138" y="2006600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3" name="Rectangle 235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4" name="Rectangle 236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5" name="Rectangle 237"/>
          <p:cNvSpPr>
            <a:spLocks noChangeArrowheads="1"/>
          </p:cNvSpPr>
          <p:nvPr/>
        </p:nvSpPr>
        <p:spPr bwMode="auto">
          <a:xfrm>
            <a:off x="4656138" y="200977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6" name="Rectangle 238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7" name="Rectangle 239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8" name="Rectangle 240"/>
          <p:cNvSpPr>
            <a:spLocks noChangeArrowheads="1"/>
          </p:cNvSpPr>
          <p:nvPr/>
        </p:nvSpPr>
        <p:spPr bwMode="auto">
          <a:xfrm>
            <a:off x="4656138" y="201295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9" name="Rectangle 241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0" name="Rectangle 242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1" name="Rectangle 243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2" name="Rectangle 244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3" name="Rectangle 245"/>
          <p:cNvSpPr>
            <a:spLocks noChangeArrowheads="1"/>
          </p:cNvSpPr>
          <p:nvPr/>
        </p:nvSpPr>
        <p:spPr bwMode="auto">
          <a:xfrm>
            <a:off x="4656138" y="201771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4" name="Rectangle 246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5" name="Rectangle 247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6" name="Rectangle 248"/>
          <p:cNvSpPr>
            <a:spLocks noChangeArrowheads="1"/>
          </p:cNvSpPr>
          <p:nvPr/>
        </p:nvSpPr>
        <p:spPr bwMode="auto">
          <a:xfrm>
            <a:off x="4656138" y="2020888"/>
            <a:ext cx="396875" cy="1587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7" name="Rectangle 249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8" name="Rectangle 250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9" name="Rectangle 251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0" name="Rectangle 252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1" name="Rectangle 253"/>
          <p:cNvSpPr>
            <a:spLocks noChangeArrowheads="1"/>
          </p:cNvSpPr>
          <p:nvPr/>
        </p:nvSpPr>
        <p:spPr bwMode="auto">
          <a:xfrm>
            <a:off x="4656138" y="202565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2" name="Rectangle 254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3" name="Rectangle 255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4" name="Rectangle 256"/>
          <p:cNvSpPr>
            <a:spLocks noChangeArrowheads="1"/>
          </p:cNvSpPr>
          <p:nvPr/>
        </p:nvSpPr>
        <p:spPr bwMode="auto">
          <a:xfrm>
            <a:off x="4656138" y="202882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5" name="Rectangle 257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6" name="Rectangle 258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7" name="Rectangle 259"/>
          <p:cNvSpPr>
            <a:spLocks noChangeArrowheads="1"/>
          </p:cNvSpPr>
          <p:nvPr/>
        </p:nvSpPr>
        <p:spPr bwMode="auto">
          <a:xfrm>
            <a:off x="4656138" y="203200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8" name="Rectangle 260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9" name="Rectangle 261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0" name="Rectangle 262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1" name="Rectangle 263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2" name="Rectangle 264"/>
          <p:cNvSpPr>
            <a:spLocks noChangeArrowheads="1"/>
          </p:cNvSpPr>
          <p:nvPr/>
        </p:nvSpPr>
        <p:spPr bwMode="auto">
          <a:xfrm>
            <a:off x="4656138" y="2036763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3" name="Rectangle 265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4" name="Rectangle 266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5" name="Rectangle 267"/>
          <p:cNvSpPr>
            <a:spLocks noChangeArrowheads="1"/>
          </p:cNvSpPr>
          <p:nvPr/>
        </p:nvSpPr>
        <p:spPr bwMode="auto">
          <a:xfrm>
            <a:off x="4656138" y="203993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6" name="Rectangle 268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7" name="Rectangle 269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8" name="Rectangle 270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9" name="Rectangle 271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0" name="Rectangle 272"/>
          <p:cNvSpPr>
            <a:spLocks noChangeArrowheads="1"/>
          </p:cNvSpPr>
          <p:nvPr/>
        </p:nvSpPr>
        <p:spPr bwMode="auto">
          <a:xfrm>
            <a:off x="4656138" y="2044700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1" name="Rectangle 273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2" name="Rectangle 274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3" name="Rectangle 275"/>
          <p:cNvSpPr>
            <a:spLocks noChangeArrowheads="1"/>
          </p:cNvSpPr>
          <p:nvPr/>
        </p:nvSpPr>
        <p:spPr bwMode="auto">
          <a:xfrm>
            <a:off x="4656138" y="204787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4" name="Rectangle 276"/>
          <p:cNvSpPr>
            <a:spLocks noChangeArrowheads="1"/>
          </p:cNvSpPr>
          <p:nvPr/>
        </p:nvSpPr>
        <p:spPr bwMode="auto">
          <a:xfrm>
            <a:off x="4656138" y="2049463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5" name="Rectangle 277"/>
          <p:cNvSpPr>
            <a:spLocks noChangeArrowheads="1"/>
          </p:cNvSpPr>
          <p:nvPr/>
        </p:nvSpPr>
        <p:spPr bwMode="auto">
          <a:xfrm>
            <a:off x="4916488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6" name="Rectangle 278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7" name="Rectangle 279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8" name="Rectangle 280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9" name="Rectangle 281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0" name="Rectangle 282"/>
          <p:cNvSpPr>
            <a:spLocks noChangeArrowheads="1"/>
          </p:cNvSpPr>
          <p:nvPr/>
        </p:nvSpPr>
        <p:spPr bwMode="auto">
          <a:xfrm>
            <a:off x="4921250" y="202565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1" name="Rectangle 283"/>
          <p:cNvSpPr>
            <a:spLocks noChangeArrowheads="1"/>
          </p:cNvSpPr>
          <p:nvPr/>
        </p:nvSpPr>
        <p:spPr bwMode="auto">
          <a:xfrm>
            <a:off x="4922838" y="202565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2" name="Rectangle 284"/>
          <p:cNvSpPr>
            <a:spLocks noChangeArrowheads="1"/>
          </p:cNvSpPr>
          <p:nvPr/>
        </p:nvSpPr>
        <p:spPr bwMode="auto">
          <a:xfrm>
            <a:off x="4924425" y="202565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3" name="Rectangle 285"/>
          <p:cNvSpPr>
            <a:spLocks noChangeArrowheads="1"/>
          </p:cNvSpPr>
          <p:nvPr/>
        </p:nvSpPr>
        <p:spPr bwMode="auto">
          <a:xfrm>
            <a:off x="4924425" y="202565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4" name="Rectangle 286"/>
          <p:cNvSpPr>
            <a:spLocks noChangeArrowheads="1"/>
          </p:cNvSpPr>
          <p:nvPr/>
        </p:nvSpPr>
        <p:spPr bwMode="auto">
          <a:xfrm>
            <a:off x="4924425" y="202565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5" name="Rectangle 287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6" name="Rectangle 288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7" name="Rectangle 289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8" name="Rectangle 290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9" name="Rectangle 291"/>
          <p:cNvSpPr>
            <a:spLocks noChangeArrowheads="1"/>
          </p:cNvSpPr>
          <p:nvPr/>
        </p:nvSpPr>
        <p:spPr bwMode="auto">
          <a:xfrm>
            <a:off x="4932363" y="202565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0" name="Rectangle 292"/>
          <p:cNvSpPr>
            <a:spLocks noChangeArrowheads="1"/>
          </p:cNvSpPr>
          <p:nvPr/>
        </p:nvSpPr>
        <p:spPr bwMode="auto">
          <a:xfrm>
            <a:off x="4933950" y="202565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1" name="Rectangle 293"/>
          <p:cNvSpPr>
            <a:spLocks noChangeArrowheads="1"/>
          </p:cNvSpPr>
          <p:nvPr/>
        </p:nvSpPr>
        <p:spPr bwMode="auto">
          <a:xfrm>
            <a:off x="4935538" y="202565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2" name="Rectangle 294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3" name="Rectangle 295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4" name="Rectangle 296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5" name="Rectangle 297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6" name="Rectangle 298"/>
          <p:cNvSpPr>
            <a:spLocks noChangeArrowheads="1"/>
          </p:cNvSpPr>
          <p:nvPr/>
        </p:nvSpPr>
        <p:spPr bwMode="auto">
          <a:xfrm>
            <a:off x="4940300" y="202565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7" name="Rectangle 299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8" name="Rectangle 300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9" name="Rectangle 301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0" name="Rectangle 302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1" name="Rectangle 303"/>
          <p:cNvSpPr>
            <a:spLocks noChangeArrowheads="1"/>
          </p:cNvSpPr>
          <p:nvPr/>
        </p:nvSpPr>
        <p:spPr bwMode="auto">
          <a:xfrm>
            <a:off x="4945063" y="202565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2" name="Rectangle 304"/>
          <p:cNvSpPr>
            <a:spLocks noChangeArrowheads="1"/>
          </p:cNvSpPr>
          <p:nvPr/>
        </p:nvSpPr>
        <p:spPr bwMode="auto">
          <a:xfrm>
            <a:off x="4948238" y="202565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3" name="Rectangle 305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4" name="Rectangle 306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5" name="Rectangle 307"/>
          <p:cNvSpPr>
            <a:spLocks noChangeArrowheads="1"/>
          </p:cNvSpPr>
          <p:nvPr/>
        </p:nvSpPr>
        <p:spPr bwMode="auto">
          <a:xfrm>
            <a:off x="4951413" y="202565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6" name="Rectangle 308"/>
          <p:cNvSpPr>
            <a:spLocks noChangeArrowheads="1"/>
          </p:cNvSpPr>
          <p:nvPr/>
        </p:nvSpPr>
        <p:spPr bwMode="auto">
          <a:xfrm>
            <a:off x="4953000" y="202565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7" name="Rectangle 309"/>
          <p:cNvSpPr>
            <a:spLocks noChangeArrowheads="1"/>
          </p:cNvSpPr>
          <p:nvPr/>
        </p:nvSpPr>
        <p:spPr bwMode="auto">
          <a:xfrm>
            <a:off x="4954588" y="202565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8" name="Rectangle 310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9" name="Rectangle 311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0" name="Rectangle 312"/>
          <p:cNvSpPr>
            <a:spLocks noChangeArrowheads="1"/>
          </p:cNvSpPr>
          <p:nvPr/>
        </p:nvSpPr>
        <p:spPr bwMode="auto">
          <a:xfrm>
            <a:off x="4957763" y="202565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1" name="Rectangle 313"/>
          <p:cNvSpPr>
            <a:spLocks noChangeArrowheads="1"/>
          </p:cNvSpPr>
          <p:nvPr/>
        </p:nvSpPr>
        <p:spPr bwMode="auto">
          <a:xfrm>
            <a:off x="4957763" y="202565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2" name="Rectangle 314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3" name="Rectangle 315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4" name="Rectangle 316"/>
          <p:cNvSpPr>
            <a:spLocks noChangeArrowheads="1"/>
          </p:cNvSpPr>
          <p:nvPr/>
        </p:nvSpPr>
        <p:spPr bwMode="auto">
          <a:xfrm>
            <a:off x="4962525" y="202565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5" name="Rectangle 317"/>
          <p:cNvSpPr>
            <a:spLocks noChangeArrowheads="1"/>
          </p:cNvSpPr>
          <p:nvPr/>
        </p:nvSpPr>
        <p:spPr bwMode="auto">
          <a:xfrm>
            <a:off x="4962525" y="202565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6" name="Rectangle 318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7" name="Rectangle 319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8" name="Rectangle 320"/>
          <p:cNvSpPr>
            <a:spLocks noChangeArrowheads="1"/>
          </p:cNvSpPr>
          <p:nvPr/>
        </p:nvSpPr>
        <p:spPr bwMode="auto">
          <a:xfrm>
            <a:off x="4967288" y="202565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9" name="Rectangle 321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0" name="Rectangle 322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1" name="Rectangle 323"/>
          <p:cNvSpPr>
            <a:spLocks noChangeArrowheads="1"/>
          </p:cNvSpPr>
          <p:nvPr/>
        </p:nvSpPr>
        <p:spPr bwMode="auto">
          <a:xfrm>
            <a:off x="4970463" y="202565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2" name="Rectangle 324"/>
          <p:cNvSpPr>
            <a:spLocks noChangeArrowheads="1"/>
          </p:cNvSpPr>
          <p:nvPr/>
        </p:nvSpPr>
        <p:spPr bwMode="auto">
          <a:xfrm>
            <a:off x="4972050" y="202565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3" name="Rectangle 325"/>
          <p:cNvSpPr>
            <a:spLocks noChangeArrowheads="1"/>
          </p:cNvSpPr>
          <p:nvPr/>
        </p:nvSpPr>
        <p:spPr bwMode="auto">
          <a:xfrm>
            <a:off x="49720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4" name="Rectangle 326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5" name="Rectangle 327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6" name="Rectangle 328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7" name="Rectangle 329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8" name="Rectangle 330"/>
          <p:cNvSpPr>
            <a:spLocks noChangeArrowheads="1"/>
          </p:cNvSpPr>
          <p:nvPr/>
        </p:nvSpPr>
        <p:spPr bwMode="auto">
          <a:xfrm>
            <a:off x="4978400" y="202565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9" name="Rectangle 331"/>
          <p:cNvSpPr>
            <a:spLocks noChangeArrowheads="1"/>
          </p:cNvSpPr>
          <p:nvPr/>
        </p:nvSpPr>
        <p:spPr bwMode="auto">
          <a:xfrm>
            <a:off x="4979988" y="202565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0" name="Rectangle 332"/>
          <p:cNvSpPr>
            <a:spLocks noChangeArrowheads="1"/>
          </p:cNvSpPr>
          <p:nvPr/>
        </p:nvSpPr>
        <p:spPr bwMode="auto">
          <a:xfrm>
            <a:off x="4981575" y="202565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1" name="Rectangle 333"/>
          <p:cNvSpPr>
            <a:spLocks noChangeArrowheads="1"/>
          </p:cNvSpPr>
          <p:nvPr/>
        </p:nvSpPr>
        <p:spPr bwMode="auto">
          <a:xfrm>
            <a:off x="4981575" y="202565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2" name="Rectangle 334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3" name="Rectangle 335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4" name="Rectangle 336"/>
          <p:cNvSpPr>
            <a:spLocks noChangeArrowheads="1"/>
          </p:cNvSpPr>
          <p:nvPr/>
        </p:nvSpPr>
        <p:spPr bwMode="auto">
          <a:xfrm>
            <a:off x="4986338" y="202565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5" name="Rectangle 337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6" name="Rectangle 338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7" name="Rectangle 339"/>
          <p:cNvSpPr>
            <a:spLocks noChangeArrowheads="1"/>
          </p:cNvSpPr>
          <p:nvPr/>
        </p:nvSpPr>
        <p:spPr bwMode="auto">
          <a:xfrm>
            <a:off x="4989513" y="202565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8" name="Rectangle 340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9" name="Rectangle 341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0" name="Rectangle 342"/>
          <p:cNvSpPr>
            <a:spLocks noChangeArrowheads="1"/>
          </p:cNvSpPr>
          <p:nvPr/>
        </p:nvSpPr>
        <p:spPr bwMode="auto">
          <a:xfrm>
            <a:off x="4992688" y="202565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1" name="Rectangle 343"/>
          <p:cNvSpPr>
            <a:spLocks noChangeArrowheads="1"/>
          </p:cNvSpPr>
          <p:nvPr/>
        </p:nvSpPr>
        <p:spPr bwMode="auto">
          <a:xfrm>
            <a:off x="4994275" y="202565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2" name="Rectangle 344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3" name="Rectangle 345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4" name="Rectangle 346"/>
          <p:cNvSpPr>
            <a:spLocks noChangeArrowheads="1"/>
          </p:cNvSpPr>
          <p:nvPr/>
        </p:nvSpPr>
        <p:spPr bwMode="auto">
          <a:xfrm>
            <a:off x="4997450" y="202565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5" name="Rectangle 347"/>
          <p:cNvSpPr>
            <a:spLocks noChangeArrowheads="1"/>
          </p:cNvSpPr>
          <p:nvPr/>
        </p:nvSpPr>
        <p:spPr bwMode="auto">
          <a:xfrm>
            <a:off x="4999038" y="202565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6" name="Rectangle 348"/>
          <p:cNvSpPr>
            <a:spLocks noChangeArrowheads="1"/>
          </p:cNvSpPr>
          <p:nvPr/>
        </p:nvSpPr>
        <p:spPr bwMode="auto">
          <a:xfrm>
            <a:off x="5000625" y="202565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7" name="Rectangle 349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8" name="Rectangle 350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9" name="Rectangle 351"/>
          <p:cNvSpPr>
            <a:spLocks noChangeArrowheads="1"/>
          </p:cNvSpPr>
          <p:nvPr/>
        </p:nvSpPr>
        <p:spPr bwMode="auto">
          <a:xfrm>
            <a:off x="5002213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0" name="Rectangle 352"/>
          <p:cNvSpPr>
            <a:spLocks noChangeArrowheads="1"/>
          </p:cNvSpPr>
          <p:nvPr/>
        </p:nvSpPr>
        <p:spPr bwMode="auto">
          <a:xfrm>
            <a:off x="5005388" y="202565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1" name="Rectangle 353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2" name="Rectangle 354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3" name="Rectangle 355"/>
          <p:cNvSpPr>
            <a:spLocks noChangeArrowheads="1"/>
          </p:cNvSpPr>
          <p:nvPr/>
        </p:nvSpPr>
        <p:spPr bwMode="auto">
          <a:xfrm>
            <a:off x="5008563" y="202565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4" name="Rectangle 356"/>
          <p:cNvSpPr>
            <a:spLocks noChangeArrowheads="1"/>
          </p:cNvSpPr>
          <p:nvPr/>
        </p:nvSpPr>
        <p:spPr bwMode="auto">
          <a:xfrm>
            <a:off x="5010150" y="202565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5" name="Rectangle 357"/>
          <p:cNvSpPr>
            <a:spLocks noChangeArrowheads="1"/>
          </p:cNvSpPr>
          <p:nvPr/>
        </p:nvSpPr>
        <p:spPr bwMode="auto">
          <a:xfrm>
            <a:off x="5010150" y="202565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6" name="Rectangle 358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7" name="Rectangle 359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8" name="Rectangle 360"/>
          <p:cNvSpPr>
            <a:spLocks noChangeArrowheads="1"/>
          </p:cNvSpPr>
          <p:nvPr/>
        </p:nvSpPr>
        <p:spPr bwMode="auto">
          <a:xfrm>
            <a:off x="5014913" y="202565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9" name="Rectangle 361"/>
          <p:cNvSpPr>
            <a:spLocks noChangeArrowheads="1"/>
          </p:cNvSpPr>
          <p:nvPr/>
        </p:nvSpPr>
        <p:spPr bwMode="auto">
          <a:xfrm>
            <a:off x="5016500" y="202565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0" name="Rectangle 362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1" name="Rectangle 363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2" name="Rectangle 364"/>
          <p:cNvSpPr>
            <a:spLocks noChangeArrowheads="1"/>
          </p:cNvSpPr>
          <p:nvPr/>
        </p:nvSpPr>
        <p:spPr bwMode="auto">
          <a:xfrm>
            <a:off x="5019675" y="202565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3" name="Rectangle 365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4" name="Rectangle 366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5" name="Rectangle 367"/>
          <p:cNvSpPr>
            <a:spLocks noChangeArrowheads="1"/>
          </p:cNvSpPr>
          <p:nvPr/>
        </p:nvSpPr>
        <p:spPr bwMode="auto">
          <a:xfrm>
            <a:off x="5021263" y="202565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6" name="Rectangle 368"/>
          <p:cNvSpPr>
            <a:spLocks noChangeArrowheads="1"/>
          </p:cNvSpPr>
          <p:nvPr/>
        </p:nvSpPr>
        <p:spPr bwMode="auto">
          <a:xfrm>
            <a:off x="4916488" y="2027238"/>
            <a:ext cx="1047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7" name="Rectangle 369"/>
          <p:cNvSpPr>
            <a:spLocks noChangeArrowheads="1"/>
          </p:cNvSpPr>
          <p:nvPr/>
        </p:nvSpPr>
        <p:spPr bwMode="auto">
          <a:xfrm>
            <a:off x="4710113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8" name="Rectangle 370"/>
          <p:cNvSpPr>
            <a:spLocks noChangeArrowheads="1"/>
          </p:cNvSpPr>
          <p:nvPr/>
        </p:nvSpPr>
        <p:spPr bwMode="auto">
          <a:xfrm>
            <a:off x="4711700" y="2025650"/>
            <a:ext cx="1588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9" name="Rectangle 371"/>
          <p:cNvSpPr>
            <a:spLocks noChangeArrowheads="1"/>
          </p:cNvSpPr>
          <p:nvPr/>
        </p:nvSpPr>
        <p:spPr bwMode="auto">
          <a:xfrm>
            <a:off x="4713288" y="2025650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0" name="Rectangle 372"/>
          <p:cNvSpPr>
            <a:spLocks noChangeArrowheads="1"/>
          </p:cNvSpPr>
          <p:nvPr/>
        </p:nvSpPr>
        <p:spPr bwMode="auto">
          <a:xfrm>
            <a:off x="4718050" y="2025650"/>
            <a:ext cx="4763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1" name="Rectangle 373"/>
          <p:cNvSpPr>
            <a:spLocks noChangeArrowheads="1"/>
          </p:cNvSpPr>
          <p:nvPr/>
        </p:nvSpPr>
        <p:spPr bwMode="auto">
          <a:xfrm>
            <a:off x="4722813" y="2025650"/>
            <a:ext cx="4762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2" name="Rectangle 374"/>
          <p:cNvSpPr>
            <a:spLocks noChangeArrowheads="1"/>
          </p:cNvSpPr>
          <p:nvPr/>
        </p:nvSpPr>
        <p:spPr bwMode="auto">
          <a:xfrm>
            <a:off x="4727575" y="2025650"/>
            <a:ext cx="4763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3" name="Rectangle 375"/>
          <p:cNvSpPr>
            <a:spLocks noChangeArrowheads="1"/>
          </p:cNvSpPr>
          <p:nvPr/>
        </p:nvSpPr>
        <p:spPr bwMode="auto">
          <a:xfrm>
            <a:off x="4732338" y="2025650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4" name="Rectangle 376"/>
          <p:cNvSpPr>
            <a:spLocks noChangeArrowheads="1"/>
          </p:cNvSpPr>
          <p:nvPr/>
        </p:nvSpPr>
        <p:spPr bwMode="auto">
          <a:xfrm>
            <a:off x="4737100" y="2025650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5" name="Rectangle 377"/>
          <p:cNvSpPr>
            <a:spLocks noChangeArrowheads="1"/>
          </p:cNvSpPr>
          <p:nvPr/>
        </p:nvSpPr>
        <p:spPr bwMode="auto">
          <a:xfrm>
            <a:off x="4741863" y="2025650"/>
            <a:ext cx="4762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6" name="Rectangle 378"/>
          <p:cNvSpPr>
            <a:spLocks noChangeArrowheads="1"/>
          </p:cNvSpPr>
          <p:nvPr/>
        </p:nvSpPr>
        <p:spPr bwMode="auto">
          <a:xfrm>
            <a:off x="4746625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7" name="Rectangle 379"/>
          <p:cNvSpPr>
            <a:spLocks noChangeArrowheads="1"/>
          </p:cNvSpPr>
          <p:nvPr/>
        </p:nvSpPr>
        <p:spPr bwMode="auto">
          <a:xfrm>
            <a:off x="4749800" y="2025650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8" name="Rectangle 380"/>
          <p:cNvSpPr>
            <a:spLocks noChangeArrowheads="1"/>
          </p:cNvSpPr>
          <p:nvPr/>
        </p:nvSpPr>
        <p:spPr bwMode="auto">
          <a:xfrm>
            <a:off x="4756150" y="2025650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9" name="Rectangle 381"/>
          <p:cNvSpPr>
            <a:spLocks noChangeArrowheads="1"/>
          </p:cNvSpPr>
          <p:nvPr/>
        </p:nvSpPr>
        <p:spPr bwMode="auto">
          <a:xfrm>
            <a:off x="4760913" y="2025650"/>
            <a:ext cx="4762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0" name="Rectangle 382"/>
          <p:cNvSpPr>
            <a:spLocks noChangeArrowheads="1"/>
          </p:cNvSpPr>
          <p:nvPr/>
        </p:nvSpPr>
        <p:spPr bwMode="auto">
          <a:xfrm>
            <a:off x="4765675" y="2025650"/>
            <a:ext cx="4763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1" name="Rectangle 383"/>
          <p:cNvSpPr>
            <a:spLocks noChangeArrowheads="1"/>
          </p:cNvSpPr>
          <p:nvPr/>
        </p:nvSpPr>
        <p:spPr bwMode="auto">
          <a:xfrm>
            <a:off x="4770438" y="2025650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2" name="Rectangle 384"/>
          <p:cNvSpPr>
            <a:spLocks noChangeArrowheads="1"/>
          </p:cNvSpPr>
          <p:nvPr/>
        </p:nvSpPr>
        <p:spPr bwMode="auto">
          <a:xfrm>
            <a:off x="4772025" y="2025650"/>
            <a:ext cx="6350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3" name="Rectangle 385"/>
          <p:cNvSpPr>
            <a:spLocks noChangeArrowheads="1"/>
          </p:cNvSpPr>
          <p:nvPr/>
        </p:nvSpPr>
        <p:spPr bwMode="auto">
          <a:xfrm>
            <a:off x="4778375" y="2025650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4" name="Rectangle 386"/>
          <p:cNvSpPr>
            <a:spLocks noChangeArrowheads="1"/>
          </p:cNvSpPr>
          <p:nvPr/>
        </p:nvSpPr>
        <p:spPr bwMode="auto">
          <a:xfrm>
            <a:off x="4781550" y="2025650"/>
            <a:ext cx="635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5" name="Rectangle 387"/>
          <p:cNvSpPr>
            <a:spLocks noChangeArrowheads="1"/>
          </p:cNvSpPr>
          <p:nvPr/>
        </p:nvSpPr>
        <p:spPr bwMode="auto">
          <a:xfrm>
            <a:off x="4787900" y="2025650"/>
            <a:ext cx="3175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6" name="Rectangle 388"/>
          <p:cNvSpPr>
            <a:spLocks noChangeArrowheads="1"/>
          </p:cNvSpPr>
          <p:nvPr/>
        </p:nvSpPr>
        <p:spPr bwMode="auto">
          <a:xfrm>
            <a:off x="4791075" y="2025650"/>
            <a:ext cx="6350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7" name="Rectangle 389"/>
          <p:cNvSpPr>
            <a:spLocks noChangeArrowheads="1"/>
          </p:cNvSpPr>
          <p:nvPr/>
        </p:nvSpPr>
        <p:spPr bwMode="auto">
          <a:xfrm>
            <a:off x="4797425" y="2025650"/>
            <a:ext cx="4763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8" name="Rectangle 390"/>
          <p:cNvSpPr>
            <a:spLocks noChangeArrowheads="1"/>
          </p:cNvSpPr>
          <p:nvPr/>
        </p:nvSpPr>
        <p:spPr bwMode="auto">
          <a:xfrm>
            <a:off x="4802188" y="2025650"/>
            <a:ext cx="4762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9" name="Rectangle 391"/>
          <p:cNvSpPr>
            <a:spLocks noChangeArrowheads="1"/>
          </p:cNvSpPr>
          <p:nvPr/>
        </p:nvSpPr>
        <p:spPr bwMode="auto">
          <a:xfrm>
            <a:off x="48069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0" name="Rectangle 392"/>
          <p:cNvSpPr>
            <a:spLocks noChangeArrowheads="1"/>
          </p:cNvSpPr>
          <p:nvPr/>
        </p:nvSpPr>
        <p:spPr bwMode="auto">
          <a:xfrm>
            <a:off x="4810125" y="2025650"/>
            <a:ext cx="4763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1" name="Rectangle 393"/>
          <p:cNvSpPr>
            <a:spLocks noChangeArrowheads="1"/>
          </p:cNvSpPr>
          <p:nvPr/>
        </p:nvSpPr>
        <p:spPr bwMode="auto">
          <a:xfrm>
            <a:off x="4814888" y="2025650"/>
            <a:ext cx="4762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2" name="Rectangle 394"/>
          <p:cNvSpPr>
            <a:spLocks noChangeArrowheads="1"/>
          </p:cNvSpPr>
          <p:nvPr/>
        </p:nvSpPr>
        <p:spPr bwMode="auto">
          <a:xfrm>
            <a:off x="4819650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3" name="Rectangle 395"/>
          <p:cNvSpPr>
            <a:spLocks noChangeArrowheads="1"/>
          </p:cNvSpPr>
          <p:nvPr/>
        </p:nvSpPr>
        <p:spPr bwMode="auto">
          <a:xfrm>
            <a:off x="4822825" y="2025650"/>
            <a:ext cx="4763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4" name="Rectangle 396"/>
          <p:cNvSpPr>
            <a:spLocks noChangeArrowheads="1"/>
          </p:cNvSpPr>
          <p:nvPr/>
        </p:nvSpPr>
        <p:spPr bwMode="auto">
          <a:xfrm>
            <a:off x="4827588" y="2025650"/>
            <a:ext cx="6350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5" name="Rectangle 397"/>
          <p:cNvSpPr>
            <a:spLocks noChangeArrowheads="1"/>
          </p:cNvSpPr>
          <p:nvPr/>
        </p:nvSpPr>
        <p:spPr bwMode="auto">
          <a:xfrm>
            <a:off x="4833938" y="2025650"/>
            <a:ext cx="4762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6" name="Rectangle 398"/>
          <p:cNvSpPr>
            <a:spLocks noChangeArrowheads="1"/>
          </p:cNvSpPr>
          <p:nvPr/>
        </p:nvSpPr>
        <p:spPr bwMode="auto">
          <a:xfrm>
            <a:off x="4838700" y="2025650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7" name="Rectangle 399"/>
          <p:cNvSpPr>
            <a:spLocks noChangeArrowheads="1"/>
          </p:cNvSpPr>
          <p:nvPr/>
        </p:nvSpPr>
        <p:spPr bwMode="auto">
          <a:xfrm>
            <a:off x="4841875" y="2025650"/>
            <a:ext cx="4763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8" name="Rectangle 400"/>
          <p:cNvSpPr>
            <a:spLocks noChangeArrowheads="1"/>
          </p:cNvSpPr>
          <p:nvPr/>
        </p:nvSpPr>
        <p:spPr bwMode="auto">
          <a:xfrm>
            <a:off x="4846638" y="2025650"/>
            <a:ext cx="3175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9" name="Rectangle 401"/>
          <p:cNvSpPr>
            <a:spLocks noChangeArrowheads="1"/>
          </p:cNvSpPr>
          <p:nvPr/>
        </p:nvSpPr>
        <p:spPr bwMode="auto">
          <a:xfrm>
            <a:off x="4849813" y="2025650"/>
            <a:ext cx="6350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0" name="Rectangle 402"/>
          <p:cNvSpPr>
            <a:spLocks noChangeArrowheads="1"/>
          </p:cNvSpPr>
          <p:nvPr/>
        </p:nvSpPr>
        <p:spPr bwMode="auto">
          <a:xfrm>
            <a:off x="4856163" y="2025650"/>
            <a:ext cx="4762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1" name="Rectangle 403"/>
          <p:cNvSpPr>
            <a:spLocks noChangeArrowheads="1"/>
          </p:cNvSpPr>
          <p:nvPr/>
        </p:nvSpPr>
        <p:spPr bwMode="auto">
          <a:xfrm>
            <a:off x="4860925" y="2025650"/>
            <a:ext cx="4763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2" name="Rectangle 404"/>
          <p:cNvSpPr>
            <a:spLocks noChangeArrowheads="1"/>
          </p:cNvSpPr>
          <p:nvPr/>
        </p:nvSpPr>
        <p:spPr bwMode="auto">
          <a:xfrm>
            <a:off x="4865688" y="2025650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3" name="Rectangle 405"/>
          <p:cNvSpPr>
            <a:spLocks noChangeArrowheads="1"/>
          </p:cNvSpPr>
          <p:nvPr/>
        </p:nvSpPr>
        <p:spPr bwMode="auto">
          <a:xfrm>
            <a:off x="4868863" y="2025650"/>
            <a:ext cx="6350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4" name="Rectangle 406"/>
          <p:cNvSpPr>
            <a:spLocks noChangeArrowheads="1"/>
          </p:cNvSpPr>
          <p:nvPr/>
        </p:nvSpPr>
        <p:spPr bwMode="auto">
          <a:xfrm>
            <a:off x="4875213" y="2025650"/>
            <a:ext cx="4762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5" name="Rectangle 407"/>
          <p:cNvSpPr>
            <a:spLocks noChangeArrowheads="1"/>
          </p:cNvSpPr>
          <p:nvPr/>
        </p:nvSpPr>
        <p:spPr bwMode="auto">
          <a:xfrm>
            <a:off x="4879975" y="2025650"/>
            <a:ext cx="3175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6" name="Rectangle 408"/>
          <p:cNvSpPr>
            <a:spLocks noChangeArrowheads="1"/>
          </p:cNvSpPr>
          <p:nvPr/>
        </p:nvSpPr>
        <p:spPr bwMode="auto">
          <a:xfrm>
            <a:off x="4883150" y="2025650"/>
            <a:ext cx="3175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7" name="Rectangle 409"/>
          <p:cNvSpPr>
            <a:spLocks noChangeArrowheads="1"/>
          </p:cNvSpPr>
          <p:nvPr/>
        </p:nvSpPr>
        <p:spPr bwMode="auto">
          <a:xfrm>
            <a:off x="4886325" y="2025650"/>
            <a:ext cx="4763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8" name="Rectangle 410"/>
          <p:cNvSpPr>
            <a:spLocks noChangeArrowheads="1"/>
          </p:cNvSpPr>
          <p:nvPr/>
        </p:nvSpPr>
        <p:spPr bwMode="auto">
          <a:xfrm>
            <a:off x="4891088" y="2025650"/>
            <a:ext cx="635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9" name="Rectangle 411"/>
          <p:cNvSpPr>
            <a:spLocks noChangeArrowheads="1"/>
          </p:cNvSpPr>
          <p:nvPr/>
        </p:nvSpPr>
        <p:spPr bwMode="auto">
          <a:xfrm>
            <a:off x="4897438" y="2025650"/>
            <a:ext cx="4762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0" name="Rectangle 412"/>
          <p:cNvSpPr>
            <a:spLocks noChangeArrowheads="1"/>
          </p:cNvSpPr>
          <p:nvPr/>
        </p:nvSpPr>
        <p:spPr bwMode="auto">
          <a:xfrm>
            <a:off x="4902200" y="2025650"/>
            <a:ext cx="3175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1" name="Rectangle 413"/>
          <p:cNvSpPr>
            <a:spLocks noChangeArrowheads="1"/>
          </p:cNvSpPr>
          <p:nvPr/>
        </p:nvSpPr>
        <p:spPr bwMode="auto">
          <a:xfrm>
            <a:off x="4905375" y="2025650"/>
            <a:ext cx="4763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2" name="Rectangle 414"/>
          <p:cNvSpPr>
            <a:spLocks noChangeArrowheads="1"/>
          </p:cNvSpPr>
          <p:nvPr/>
        </p:nvSpPr>
        <p:spPr bwMode="auto">
          <a:xfrm>
            <a:off x="4910138" y="2025650"/>
            <a:ext cx="4762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3" name="Rectangle 415"/>
          <p:cNvSpPr>
            <a:spLocks noChangeArrowheads="1"/>
          </p:cNvSpPr>
          <p:nvPr/>
        </p:nvSpPr>
        <p:spPr bwMode="auto">
          <a:xfrm>
            <a:off x="4914900" y="2025650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4" name="Rectangle 416"/>
          <p:cNvSpPr>
            <a:spLocks noChangeArrowheads="1"/>
          </p:cNvSpPr>
          <p:nvPr/>
        </p:nvSpPr>
        <p:spPr bwMode="auto">
          <a:xfrm>
            <a:off x="4710113" y="2027238"/>
            <a:ext cx="2063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5" name="Rectangle 417"/>
          <p:cNvSpPr>
            <a:spLocks noChangeArrowheads="1"/>
          </p:cNvSpPr>
          <p:nvPr/>
        </p:nvSpPr>
        <p:spPr bwMode="auto">
          <a:xfrm>
            <a:off x="4656138" y="2049463"/>
            <a:ext cx="1587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6" name="Rectangle 418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7" name="Rectangle 419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8" name="Rectangle 420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9" name="Rectangle 421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0" name="Rectangle 422"/>
          <p:cNvSpPr>
            <a:spLocks noChangeArrowheads="1"/>
          </p:cNvSpPr>
          <p:nvPr/>
        </p:nvSpPr>
        <p:spPr bwMode="auto">
          <a:xfrm>
            <a:off x="4659313" y="2049463"/>
            <a:ext cx="1587" cy="4508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1" name="Rectangle 423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2" name="Rectangle 424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3" name="Rectangle 425"/>
          <p:cNvSpPr>
            <a:spLocks noChangeArrowheads="1"/>
          </p:cNvSpPr>
          <p:nvPr/>
        </p:nvSpPr>
        <p:spPr bwMode="auto">
          <a:xfrm>
            <a:off x="4662488" y="2049463"/>
            <a:ext cx="3175" cy="4508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4" name="Rectangle 426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5" name="Rectangle 427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6" name="Rectangle 428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7" name="Rectangle 429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8" name="Rectangle 430"/>
          <p:cNvSpPr>
            <a:spLocks noChangeArrowheads="1"/>
          </p:cNvSpPr>
          <p:nvPr/>
        </p:nvSpPr>
        <p:spPr bwMode="auto">
          <a:xfrm>
            <a:off x="4668838" y="204946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9" name="Rectangle 431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0" name="Rectangle 432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1" name="Rectangle 433"/>
          <p:cNvSpPr>
            <a:spLocks noChangeArrowheads="1"/>
          </p:cNvSpPr>
          <p:nvPr/>
        </p:nvSpPr>
        <p:spPr bwMode="auto">
          <a:xfrm>
            <a:off x="4672013" y="204946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2" name="Rectangle 434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3" name="Rectangle 435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4" name="Rectangle 436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5" name="Rectangle 437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6" name="Rectangle 438"/>
          <p:cNvSpPr>
            <a:spLocks noChangeArrowheads="1"/>
          </p:cNvSpPr>
          <p:nvPr/>
        </p:nvSpPr>
        <p:spPr bwMode="auto">
          <a:xfrm>
            <a:off x="4676775" y="2049463"/>
            <a:ext cx="0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7" name="Rectangle 439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8" name="Rectangle 440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9" name="Rectangle 441"/>
          <p:cNvSpPr>
            <a:spLocks noChangeArrowheads="1"/>
          </p:cNvSpPr>
          <p:nvPr/>
        </p:nvSpPr>
        <p:spPr bwMode="auto">
          <a:xfrm>
            <a:off x="4678363" y="2049463"/>
            <a:ext cx="1587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0" name="Rectangle 442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1" name="Rectangle 443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2" name="Rectangle 444"/>
          <p:cNvSpPr>
            <a:spLocks noChangeArrowheads="1"/>
          </p:cNvSpPr>
          <p:nvPr/>
        </p:nvSpPr>
        <p:spPr bwMode="auto">
          <a:xfrm>
            <a:off x="4681538" y="204946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3" name="Rectangle 445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4" name="Rectangle 446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5" name="Rectangle 447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6" name="Rectangle 448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7" name="Rectangle 449"/>
          <p:cNvSpPr>
            <a:spLocks noChangeArrowheads="1"/>
          </p:cNvSpPr>
          <p:nvPr/>
        </p:nvSpPr>
        <p:spPr bwMode="auto">
          <a:xfrm>
            <a:off x="4687888" y="204946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8" name="Rectangle 450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9" name="Rectangle 451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0" name="Rectangle 452"/>
          <p:cNvSpPr>
            <a:spLocks noChangeArrowheads="1"/>
          </p:cNvSpPr>
          <p:nvPr/>
        </p:nvSpPr>
        <p:spPr bwMode="auto">
          <a:xfrm>
            <a:off x="4691063" y="204946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1" name="Rectangle 453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2" name="Rectangle 454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3" name="Rectangle 455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4" name="Rectangle 456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5" name="Rectangle 457"/>
          <p:cNvSpPr>
            <a:spLocks noChangeArrowheads="1"/>
          </p:cNvSpPr>
          <p:nvPr/>
        </p:nvSpPr>
        <p:spPr bwMode="auto">
          <a:xfrm>
            <a:off x="4695825" y="2049463"/>
            <a:ext cx="0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6" name="Rectangle 458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7" name="Rectangle 459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8" name="Rectangle 460"/>
          <p:cNvSpPr>
            <a:spLocks noChangeArrowheads="1"/>
          </p:cNvSpPr>
          <p:nvPr/>
        </p:nvSpPr>
        <p:spPr bwMode="auto">
          <a:xfrm>
            <a:off x="4697413" y="2049463"/>
            <a:ext cx="1587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9" name="Rectangle 461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0" name="Rectangle 462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1" name="Rectangle 463"/>
          <p:cNvSpPr>
            <a:spLocks noChangeArrowheads="1"/>
          </p:cNvSpPr>
          <p:nvPr/>
        </p:nvSpPr>
        <p:spPr bwMode="auto">
          <a:xfrm>
            <a:off x="4700588" y="204946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2" name="Rectangle 464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3" name="Rectangle 465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4" name="Rectangle 466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5" name="Rectangle 467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6" name="Rectangle 468"/>
          <p:cNvSpPr>
            <a:spLocks noChangeArrowheads="1"/>
          </p:cNvSpPr>
          <p:nvPr/>
        </p:nvSpPr>
        <p:spPr bwMode="auto">
          <a:xfrm>
            <a:off x="4706938" y="204946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7" name="Rectangle 469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8" name="Rectangle 470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9" name="Rectangle 471"/>
          <p:cNvSpPr>
            <a:spLocks noChangeArrowheads="1"/>
          </p:cNvSpPr>
          <p:nvPr/>
        </p:nvSpPr>
        <p:spPr bwMode="auto">
          <a:xfrm>
            <a:off x="4657725" y="2049463"/>
            <a:ext cx="52388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0" name="Rectangle 472"/>
          <p:cNvSpPr>
            <a:spLocks noChangeArrowheads="1"/>
          </p:cNvSpPr>
          <p:nvPr/>
        </p:nvSpPr>
        <p:spPr bwMode="auto">
          <a:xfrm>
            <a:off x="4670425" y="206375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1" name="Rectangle 473"/>
          <p:cNvSpPr>
            <a:spLocks noChangeArrowheads="1"/>
          </p:cNvSpPr>
          <p:nvPr/>
        </p:nvSpPr>
        <p:spPr bwMode="auto">
          <a:xfrm>
            <a:off x="4670425" y="206533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2" name="Rectangle 474"/>
          <p:cNvSpPr>
            <a:spLocks noChangeArrowheads="1"/>
          </p:cNvSpPr>
          <p:nvPr/>
        </p:nvSpPr>
        <p:spPr bwMode="auto">
          <a:xfrm>
            <a:off x="4670425" y="207010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3" name="Rectangle 475"/>
          <p:cNvSpPr>
            <a:spLocks noChangeArrowheads="1"/>
          </p:cNvSpPr>
          <p:nvPr/>
        </p:nvSpPr>
        <p:spPr bwMode="auto">
          <a:xfrm>
            <a:off x="4670425" y="207645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4" name="Rectangle 476"/>
          <p:cNvSpPr>
            <a:spLocks noChangeArrowheads="1"/>
          </p:cNvSpPr>
          <p:nvPr/>
        </p:nvSpPr>
        <p:spPr bwMode="auto">
          <a:xfrm>
            <a:off x="4670425" y="208280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5" name="Rectangle 477"/>
          <p:cNvSpPr>
            <a:spLocks noChangeArrowheads="1"/>
          </p:cNvSpPr>
          <p:nvPr/>
        </p:nvSpPr>
        <p:spPr bwMode="auto">
          <a:xfrm>
            <a:off x="4670425" y="208915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6" name="Rectangle 478"/>
          <p:cNvSpPr>
            <a:spLocks noChangeArrowheads="1"/>
          </p:cNvSpPr>
          <p:nvPr/>
        </p:nvSpPr>
        <p:spPr bwMode="auto">
          <a:xfrm>
            <a:off x="4670425" y="2095500"/>
            <a:ext cx="41275" cy="7938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7" name="Rectangle 479"/>
          <p:cNvSpPr>
            <a:spLocks noChangeArrowheads="1"/>
          </p:cNvSpPr>
          <p:nvPr/>
        </p:nvSpPr>
        <p:spPr bwMode="auto">
          <a:xfrm>
            <a:off x="4670425" y="2103438"/>
            <a:ext cx="41275" cy="4762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8" name="Rectangle 480"/>
          <p:cNvSpPr>
            <a:spLocks noChangeArrowheads="1"/>
          </p:cNvSpPr>
          <p:nvPr/>
        </p:nvSpPr>
        <p:spPr bwMode="auto">
          <a:xfrm>
            <a:off x="4670425" y="2108200"/>
            <a:ext cx="41275" cy="7938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9" name="Rectangle 481"/>
          <p:cNvSpPr>
            <a:spLocks noChangeArrowheads="1"/>
          </p:cNvSpPr>
          <p:nvPr/>
        </p:nvSpPr>
        <p:spPr bwMode="auto">
          <a:xfrm>
            <a:off x="4670425" y="2116138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0" name="Rectangle 482"/>
          <p:cNvSpPr>
            <a:spLocks noChangeArrowheads="1"/>
          </p:cNvSpPr>
          <p:nvPr/>
        </p:nvSpPr>
        <p:spPr bwMode="auto">
          <a:xfrm>
            <a:off x="4670425" y="2122488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1" name="Rectangle 483"/>
          <p:cNvSpPr>
            <a:spLocks noChangeArrowheads="1"/>
          </p:cNvSpPr>
          <p:nvPr/>
        </p:nvSpPr>
        <p:spPr bwMode="auto">
          <a:xfrm>
            <a:off x="4670425" y="2128838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2" name="Rectangle 484"/>
          <p:cNvSpPr>
            <a:spLocks noChangeArrowheads="1"/>
          </p:cNvSpPr>
          <p:nvPr/>
        </p:nvSpPr>
        <p:spPr bwMode="auto">
          <a:xfrm>
            <a:off x="4670425" y="213518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3" name="Rectangle 485"/>
          <p:cNvSpPr>
            <a:spLocks noChangeArrowheads="1"/>
          </p:cNvSpPr>
          <p:nvPr/>
        </p:nvSpPr>
        <p:spPr bwMode="auto">
          <a:xfrm>
            <a:off x="4670425" y="214153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4" name="Rectangle 486"/>
          <p:cNvSpPr>
            <a:spLocks noChangeArrowheads="1"/>
          </p:cNvSpPr>
          <p:nvPr/>
        </p:nvSpPr>
        <p:spPr bwMode="auto">
          <a:xfrm>
            <a:off x="4670425" y="2147888"/>
            <a:ext cx="41275" cy="7937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5" name="Rectangle 487"/>
          <p:cNvSpPr>
            <a:spLocks noChangeArrowheads="1"/>
          </p:cNvSpPr>
          <p:nvPr/>
        </p:nvSpPr>
        <p:spPr bwMode="auto">
          <a:xfrm>
            <a:off x="4670425" y="2155825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6" name="Rectangle 488"/>
          <p:cNvSpPr>
            <a:spLocks noChangeArrowheads="1"/>
          </p:cNvSpPr>
          <p:nvPr/>
        </p:nvSpPr>
        <p:spPr bwMode="auto">
          <a:xfrm>
            <a:off x="4670425" y="2162175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7" name="Rectangle 489"/>
          <p:cNvSpPr>
            <a:spLocks noChangeArrowheads="1"/>
          </p:cNvSpPr>
          <p:nvPr/>
        </p:nvSpPr>
        <p:spPr bwMode="auto">
          <a:xfrm>
            <a:off x="4670425" y="2168525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8" name="Rectangle 490"/>
          <p:cNvSpPr>
            <a:spLocks noChangeArrowheads="1"/>
          </p:cNvSpPr>
          <p:nvPr/>
        </p:nvSpPr>
        <p:spPr bwMode="auto">
          <a:xfrm>
            <a:off x="4670425" y="2174875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9" name="Rectangle 491"/>
          <p:cNvSpPr>
            <a:spLocks noChangeArrowheads="1"/>
          </p:cNvSpPr>
          <p:nvPr/>
        </p:nvSpPr>
        <p:spPr bwMode="auto">
          <a:xfrm>
            <a:off x="4670425" y="21812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0" name="Rectangle 492"/>
          <p:cNvSpPr>
            <a:spLocks noChangeArrowheads="1"/>
          </p:cNvSpPr>
          <p:nvPr/>
        </p:nvSpPr>
        <p:spPr bwMode="auto">
          <a:xfrm>
            <a:off x="4670425" y="21875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1" name="Rectangle 493"/>
          <p:cNvSpPr>
            <a:spLocks noChangeArrowheads="1"/>
          </p:cNvSpPr>
          <p:nvPr/>
        </p:nvSpPr>
        <p:spPr bwMode="auto">
          <a:xfrm>
            <a:off x="4670425" y="219392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2" name="Rectangle 494"/>
          <p:cNvSpPr>
            <a:spLocks noChangeArrowheads="1"/>
          </p:cNvSpPr>
          <p:nvPr/>
        </p:nvSpPr>
        <p:spPr bwMode="auto">
          <a:xfrm>
            <a:off x="4670425" y="220186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3" name="Rectangle 495"/>
          <p:cNvSpPr>
            <a:spLocks noChangeArrowheads="1"/>
          </p:cNvSpPr>
          <p:nvPr/>
        </p:nvSpPr>
        <p:spPr bwMode="auto">
          <a:xfrm>
            <a:off x="4670425" y="220662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4" name="Rectangle 496"/>
          <p:cNvSpPr>
            <a:spLocks noChangeArrowheads="1"/>
          </p:cNvSpPr>
          <p:nvPr/>
        </p:nvSpPr>
        <p:spPr bwMode="auto">
          <a:xfrm>
            <a:off x="4670425" y="221456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5" name="Rectangle 497"/>
          <p:cNvSpPr>
            <a:spLocks noChangeArrowheads="1"/>
          </p:cNvSpPr>
          <p:nvPr/>
        </p:nvSpPr>
        <p:spPr bwMode="auto">
          <a:xfrm>
            <a:off x="4670425" y="222091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6" name="Rectangle 498"/>
          <p:cNvSpPr>
            <a:spLocks noChangeArrowheads="1"/>
          </p:cNvSpPr>
          <p:nvPr/>
        </p:nvSpPr>
        <p:spPr bwMode="auto">
          <a:xfrm>
            <a:off x="4670425" y="222726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7" name="Rectangle 499"/>
          <p:cNvSpPr>
            <a:spLocks noChangeArrowheads="1"/>
          </p:cNvSpPr>
          <p:nvPr/>
        </p:nvSpPr>
        <p:spPr bwMode="auto">
          <a:xfrm>
            <a:off x="4670425" y="223361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8" name="Rectangle 500"/>
          <p:cNvSpPr>
            <a:spLocks noChangeArrowheads="1"/>
          </p:cNvSpPr>
          <p:nvPr/>
        </p:nvSpPr>
        <p:spPr bwMode="auto">
          <a:xfrm>
            <a:off x="4670425" y="2239963"/>
            <a:ext cx="41275" cy="7937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9" name="Rectangle 501"/>
          <p:cNvSpPr>
            <a:spLocks noChangeArrowheads="1"/>
          </p:cNvSpPr>
          <p:nvPr/>
        </p:nvSpPr>
        <p:spPr bwMode="auto">
          <a:xfrm>
            <a:off x="4670425" y="2247900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0" name="Rectangle 502"/>
          <p:cNvSpPr>
            <a:spLocks noChangeArrowheads="1"/>
          </p:cNvSpPr>
          <p:nvPr/>
        </p:nvSpPr>
        <p:spPr bwMode="auto">
          <a:xfrm>
            <a:off x="4670425" y="225425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1" name="Rectangle 503"/>
          <p:cNvSpPr>
            <a:spLocks noChangeArrowheads="1"/>
          </p:cNvSpPr>
          <p:nvPr/>
        </p:nvSpPr>
        <p:spPr bwMode="auto">
          <a:xfrm>
            <a:off x="4670425" y="22606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2" name="Rectangle 504"/>
          <p:cNvSpPr>
            <a:spLocks noChangeArrowheads="1"/>
          </p:cNvSpPr>
          <p:nvPr/>
        </p:nvSpPr>
        <p:spPr bwMode="auto">
          <a:xfrm>
            <a:off x="4670425" y="226853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3" name="Rectangle 505"/>
          <p:cNvSpPr>
            <a:spLocks noChangeArrowheads="1"/>
          </p:cNvSpPr>
          <p:nvPr/>
        </p:nvSpPr>
        <p:spPr bwMode="auto">
          <a:xfrm>
            <a:off x="4670425" y="227647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4" name="Rectangle 506"/>
          <p:cNvSpPr>
            <a:spLocks noChangeArrowheads="1"/>
          </p:cNvSpPr>
          <p:nvPr/>
        </p:nvSpPr>
        <p:spPr bwMode="auto">
          <a:xfrm>
            <a:off x="4670425" y="22828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5" name="Rectangle 507"/>
          <p:cNvSpPr>
            <a:spLocks noChangeArrowheads="1"/>
          </p:cNvSpPr>
          <p:nvPr/>
        </p:nvSpPr>
        <p:spPr bwMode="auto">
          <a:xfrm>
            <a:off x="4670425" y="2289175"/>
            <a:ext cx="41275" cy="7938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6" name="Rectangle 508"/>
          <p:cNvSpPr>
            <a:spLocks noChangeArrowheads="1"/>
          </p:cNvSpPr>
          <p:nvPr/>
        </p:nvSpPr>
        <p:spPr bwMode="auto">
          <a:xfrm>
            <a:off x="4670425" y="2297113"/>
            <a:ext cx="41275" cy="4762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7" name="Rectangle 509"/>
          <p:cNvSpPr>
            <a:spLocks noChangeArrowheads="1"/>
          </p:cNvSpPr>
          <p:nvPr/>
        </p:nvSpPr>
        <p:spPr bwMode="auto">
          <a:xfrm>
            <a:off x="4670425" y="230187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8" name="Rectangle 510"/>
          <p:cNvSpPr>
            <a:spLocks noChangeArrowheads="1"/>
          </p:cNvSpPr>
          <p:nvPr/>
        </p:nvSpPr>
        <p:spPr bwMode="auto">
          <a:xfrm>
            <a:off x="4670425" y="230981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9" name="Rectangle 511"/>
          <p:cNvSpPr>
            <a:spLocks noChangeArrowheads="1"/>
          </p:cNvSpPr>
          <p:nvPr/>
        </p:nvSpPr>
        <p:spPr bwMode="auto">
          <a:xfrm>
            <a:off x="4670425" y="231457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0" name="Rectangle 512"/>
          <p:cNvSpPr>
            <a:spLocks noChangeArrowheads="1"/>
          </p:cNvSpPr>
          <p:nvPr/>
        </p:nvSpPr>
        <p:spPr bwMode="auto">
          <a:xfrm>
            <a:off x="4670425" y="232251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1" name="Rectangle 513"/>
          <p:cNvSpPr>
            <a:spLocks noChangeArrowheads="1"/>
          </p:cNvSpPr>
          <p:nvPr/>
        </p:nvSpPr>
        <p:spPr bwMode="auto">
          <a:xfrm>
            <a:off x="4670425" y="232886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2" name="Rectangle 514"/>
          <p:cNvSpPr>
            <a:spLocks noChangeArrowheads="1"/>
          </p:cNvSpPr>
          <p:nvPr/>
        </p:nvSpPr>
        <p:spPr bwMode="auto">
          <a:xfrm>
            <a:off x="4670425" y="2335213"/>
            <a:ext cx="41275" cy="7937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3" name="Rectangle 515"/>
          <p:cNvSpPr>
            <a:spLocks noChangeArrowheads="1"/>
          </p:cNvSpPr>
          <p:nvPr/>
        </p:nvSpPr>
        <p:spPr bwMode="auto">
          <a:xfrm>
            <a:off x="4670425" y="2343150"/>
            <a:ext cx="41275" cy="4763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4" name="Rectangle 516"/>
          <p:cNvSpPr>
            <a:spLocks noChangeArrowheads="1"/>
          </p:cNvSpPr>
          <p:nvPr/>
        </p:nvSpPr>
        <p:spPr bwMode="auto">
          <a:xfrm>
            <a:off x="4670425" y="2347913"/>
            <a:ext cx="41275" cy="7937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5" name="Rectangle 517"/>
          <p:cNvSpPr>
            <a:spLocks noChangeArrowheads="1"/>
          </p:cNvSpPr>
          <p:nvPr/>
        </p:nvSpPr>
        <p:spPr bwMode="auto">
          <a:xfrm>
            <a:off x="4670425" y="2355850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6" name="Rectangle 518"/>
          <p:cNvSpPr>
            <a:spLocks noChangeArrowheads="1"/>
          </p:cNvSpPr>
          <p:nvPr/>
        </p:nvSpPr>
        <p:spPr bwMode="auto">
          <a:xfrm>
            <a:off x="4670425" y="2362200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7" name="Rectangle 519"/>
          <p:cNvSpPr>
            <a:spLocks noChangeArrowheads="1"/>
          </p:cNvSpPr>
          <p:nvPr/>
        </p:nvSpPr>
        <p:spPr bwMode="auto">
          <a:xfrm>
            <a:off x="4670425" y="2368550"/>
            <a:ext cx="41275" cy="6350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8" name="Rectangle 520"/>
          <p:cNvSpPr>
            <a:spLocks noChangeArrowheads="1"/>
          </p:cNvSpPr>
          <p:nvPr/>
        </p:nvSpPr>
        <p:spPr bwMode="auto">
          <a:xfrm>
            <a:off x="4670425" y="237490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9" name="Rectangle 521"/>
          <p:cNvSpPr>
            <a:spLocks noChangeArrowheads="1"/>
          </p:cNvSpPr>
          <p:nvPr/>
        </p:nvSpPr>
        <p:spPr bwMode="auto">
          <a:xfrm>
            <a:off x="4670425" y="238125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0" name="Rectangle 522"/>
          <p:cNvSpPr>
            <a:spLocks noChangeArrowheads="1"/>
          </p:cNvSpPr>
          <p:nvPr/>
        </p:nvSpPr>
        <p:spPr bwMode="auto">
          <a:xfrm>
            <a:off x="4670425" y="23876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1" name="Rectangle 523"/>
          <p:cNvSpPr>
            <a:spLocks noChangeArrowheads="1"/>
          </p:cNvSpPr>
          <p:nvPr/>
        </p:nvSpPr>
        <p:spPr bwMode="auto">
          <a:xfrm>
            <a:off x="4670425" y="2393950"/>
            <a:ext cx="41275" cy="7938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2" name="Rectangle 524"/>
          <p:cNvSpPr>
            <a:spLocks noChangeArrowheads="1"/>
          </p:cNvSpPr>
          <p:nvPr/>
        </p:nvSpPr>
        <p:spPr bwMode="auto">
          <a:xfrm>
            <a:off x="4670425" y="2401888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3" name="Rectangle 525"/>
          <p:cNvSpPr>
            <a:spLocks noChangeArrowheads="1"/>
          </p:cNvSpPr>
          <p:nvPr/>
        </p:nvSpPr>
        <p:spPr bwMode="auto">
          <a:xfrm>
            <a:off x="4670425" y="2408238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4" name="Rectangle 526"/>
          <p:cNvSpPr>
            <a:spLocks noChangeArrowheads="1"/>
          </p:cNvSpPr>
          <p:nvPr/>
        </p:nvSpPr>
        <p:spPr bwMode="auto">
          <a:xfrm>
            <a:off x="4670425" y="2414588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5" name="Rectangle 527"/>
          <p:cNvSpPr>
            <a:spLocks noChangeArrowheads="1"/>
          </p:cNvSpPr>
          <p:nvPr/>
        </p:nvSpPr>
        <p:spPr bwMode="auto">
          <a:xfrm>
            <a:off x="4670425" y="24209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6" name="Rectangle 528"/>
          <p:cNvSpPr>
            <a:spLocks noChangeArrowheads="1"/>
          </p:cNvSpPr>
          <p:nvPr/>
        </p:nvSpPr>
        <p:spPr bwMode="auto">
          <a:xfrm>
            <a:off x="4670425" y="24272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7" name="Rectangle 529"/>
          <p:cNvSpPr>
            <a:spLocks noChangeArrowheads="1"/>
          </p:cNvSpPr>
          <p:nvPr/>
        </p:nvSpPr>
        <p:spPr bwMode="auto">
          <a:xfrm>
            <a:off x="4670425" y="24336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8" name="Rectangle 530"/>
          <p:cNvSpPr>
            <a:spLocks noChangeArrowheads="1"/>
          </p:cNvSpPr>
          <p:nvPr/>
        </p:nvSpPr>
        <p:spPr bwMode="auto">
          <a:xfrm>
            <a:off x="4670425" y="24399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9" name="Rectangle 531"/>
          <p:cNvSpPr>
            <a:spLocks noChangeArrowheads="1"/>
          </p:cNvSpPr>
          <p:nvPr/>
        </p:nvSpPr>
        <p:spPr bwMode="auto">
          <a:xfrm>
            <a:off x="4670425" y="244633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0" name="Rectangle 532"/>
          <p:cNvSpPr>
            <a:spLocks noChangeArrowheads="1"/>
          </p:cNvSpPr>
          <p:nvPr/>
        </p:nvSpPr>
        <p:spPr bwMode="auto">
          <a:xfrm>
            <a:off x="4670425" y="245427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1" name="Rectangle 533"/>
          <p:cNvSpPr>
            <a:spLocks noChangeArrowheads="1"/>
          </p:cNvSpPr>
          <p:nvPr/>
        </p:nvSpPr>
        <p:spPr bwMode="auto">
          <a:xfrm>
            <a:off x="4670425" y="245903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2" name="Rectangle 534"/>
          <p:cNvSpPr>
            <a:spLocks noChangeArrowheads="1"/>
          </p:cNvSpPr>
          <p:nvPr/>
        </p:nvSpPr>
        <p:spPr bwMode="auto">
          <a:xfrm>
            <a:off x="4670425" y="246697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3" name="Rectangle 535"/>
          <p:cNvSpPr>
            <a:spLocks noChangeArrowheads="1"/>
          </p:cNvSpPr>
          <p:nvPr/>
        </p:nvSpPr>
        <p:spPr bwMode="auto">
          <a:xfrm>
            <a:off x="4670425" y="247332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4" name="Rectangle 536"/>
          <p:cNvSpPr>
            <a:spLocks noChangeArrowheads="1"/>
          </p:cNvSpPr>
          <p:nvPr/>
        </p:nvSpPr>
        <p:spPr bwMode="auto">
          <a:xfrm>
            <a:off x="4670425" y="247967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5" name="Rectangle 537"/>
          <p:cNvSpPr>
            <a:spLocks noChangeArrowheads="1"/>
          </p:cNvSpPr>
          <p:nvPr/>
        </p:nvSpPr>
        <p:spPr bwMode="auto">
          <a:xfrm>
            <a:off x="4670425" y="2065338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6" name="Picture 5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747" name="Picture 5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48" name="Rectangle 540"/>
          <p:cNvSpPr>
            <a:spLocks noChangeArrowheads="1"/>
          </p:cNvSpPr>
          <p:nvPr/>
        </p:nvSpPr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9" name="Picture 5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88" y="2025650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50" name="Rectangle 542"/>
          <p:cNvSpPr>
            <a:spLocks noChangeArrowheads="1"/>
          </p:cNvSpPr>
          <p:nvPr/>
        </p:nvSpPr>
        <p:spPr bwMode="auto">
          <a:xfrm>
            <a:off x="4929188" y="2087563"/>
            <a:ext cx="76200" cy="396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1" name="Line 543"/>
          <p:cNvSpPr>
            <a:spLocks noChangeShapeType="1"/>
          </p:cNvSpPr>
          <p:nvPr/>
        </p:nvSpPr>
        <p:spPr bwMode="auto">
          <a:xfrm>
            <a:off x="49291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2" name="Line 544"/>
          <p:cNvSpPr>
            <a:spLocks noChangeShapeType="1"/>
          </p:cNvSpPr>
          <p:nvPr/>
        </p:nvSpPr>
        <p:spPr bwMode="auto">
          <a:xfrm>
            <a:off x="50053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3" name="Rectangle 545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4" name="Rectangle 546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5" name="Rectangle 547"/>
          <p:cNvSpPr>
            <a:spLocks noChangeArrowheads="1"/>
          </p:cNvSpPr>
          <p:nvPr/>
        </p:nvSpPr>
        <p:spPr bwMode="auto">
          <a:xfrm>
            <a:off x="4948238" y="2106613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6" name="Rectangle 548"/>
          <p:cNvSpPr>
            <a:spLocks noChangeArrowheads="1"/>
          </p:cNvSpPr>
          <p:nvPr/>
        </p:nvSpPr>
        <p:spPr bwMode="auto">
          <a:xfrm>
            <a:off x="4962525" y="2106613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7" name="Rectangle 549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8" name="Rectangle 550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9" name="Rectangle 551"/>
          <p:cNvSpPr>
            <a:spLocks noChangeArrowheads="1"/>
          </p:cNvSpPr>
          <p:nvPr/>
        </p:nvSpPr>
        <p:spPr bwMode="auto">
          <a:xfrm>
            <a:off x="4951413" y="21002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0" name="Rectangle 552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1" name="Rectangle 553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2" name="Rectangle 554"/>
          <p:cNvSpPr>
            <a:spLocks noChangeArrowheads="1"/>
          </p:cNvSpPr>
          <p:nvPr/>
        </p:nvSpPr>
        <p:spPr bwMode="auto">
          <a:xfrm>
            <a:off x="4954588" y="21002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3" name="Rectangle 555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4" name="Rectangle 556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5" name="Rectangle 557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6" name="Rectangle 558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7" name="Rectangle 559"/>
          <p:cNvSpPr>
            <a:spLocks noChangeArrowheads="1"/>
          </p:cNvSpPr>
          <p:nvPr/>
        </p:nvSpPr>
        <p:spPr bwMode="auto">
          <a:xfrm>
            <a:off x="4959350" y="210026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8" name="Rectangle 560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9" name="Rectangle 561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0" name="Rectangle 562"/>
          <p:cNvSpPr>
            <a:spLocks noChangeArrowheads="1"/>
          </p:cNvSpPr>
          <p:nvPr/>
        </p:nvSpPr>
        <p:spPr bwMode="auto">
          <a:xfrm>
            <a:off x="4962525" y="2100263"/>
            <a:ext cx="0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1" name="Rectangle 563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2" name="Rectangle 564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3" name="Rectangle 565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4" name="Rectangle 566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5" name="Rectangle 567"/>
          <p:cNvSpPr>
            <a:spLocks noChangeArrowheads="1"/>
          </p:cNvSpPr>
          <p:nvPr/>
        </p:nvSpPr>
        <p:spPr bwMode="auto">
          <a:xfrm>
            <a:off x="4965700" y="21002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6" name="Rectangle 568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7" name="Rectangle 569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8" name="Rectangle 570"/>
          <p:cNvSpPr>
            <a:spLocks noChangeArrowheads="1"/>
          </p:cNvSpPr>
          <p:nvPr/>
        </p:nvSpPr>
        <p:spPr bwMode="auto">
          <a:xfrm>
            <a:off x="4970463" y="21002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9" name="Rectangle 571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0" name="Rectangle 572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1" name="Rectangle 573"/>
          <p:cNvSpPr>
            <a:spLocks noChangeArrowheads="1"/>
          </p:cNvSpPr>
          <p:nvPr/>
        </p:nvSpPr>
        <p:spPr bwMode="auto">
          <a:xfrm>
            <a:off x="4973638" y="21002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2" name="Rectangle 574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3" name="Rectangle 575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4" name="Rectangle 576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5" name="Rectangle 577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6" name="Rectangle 578"/>
          <p:cNvSpPr>
            <a:spLocks noChangeArrowheads="1"/>
          </p:cNvSpPr>
          <p:nvPr/>
        </p:nvSpPr>
        <p:spPr bwMode="auto">
          <a:xfrm>
            <a:off x="4978400" y="210026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7" name="Rectangle 579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8" name="Rectangle 580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9" name="Rectangle 581"/>
          <p:cNvSpPr>
            <a:spLocks noChangeArrowheads="1"/>
          </p:cNvSpPr>
          <p:nvPr/>
        </p:nvSpPr>
        <p:spPr bwMode="auto">
          <a:xfrm>
            <a:off x="4981575" y="2100263"/>
            <a:ext cx="0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0" name="Rectangle 582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1" name="Rectangle 583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2" name="Rectangle 584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3" name="Rectangle 585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4" name="Rectangle 586"/>
          <p:cNvSpPr>
            <a:spLocks noChangeArrowheads="1"/>
          </p:cNvSpPr>
          <p:nvPr/>
        </p:nvSpPr>
        <p:spPr bwMode="auto">
          <a:xfrm>
            <a:off x="4984750" y="21002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5" name="Rectangle 587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6" name="Rectangle 588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7" name="Rectangle 589"/>
          <p:cNvSpPr>
            <a:spLocks noChangeArrowheads="1"/>
          </p:cNvSpPr>
          <p:nvPr/>
        </p:nvSpPr>
        <p:spPr bwMode="auto">
          <a:xfrm>
            <a:off x="4976813" y="21066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8" name="Freeform 590"/>
          <p:cNvSpPr>
            <a:spLocks/>
          </p:cNvSpPr>
          <p:nvPr/>
        </p:nvSpPr>
        <p:spPr bwMode="auto">
          <a:xfrm>
            <a:off x="4657725" y="1995488"/>
            <a:ext cx="395288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9" name="Rectangle 591"/>
          <p:cNvSpPr>
            <a:spLocks noChangeArrowheads="1"/>
          </p:cNvSpPr>
          <p:nvPr/>
        </p:nvSpPr>
        <p:spPr bwMode="auto">
          <a:xfrm>
            <a:off x="4238625" y="2540000"/>
            <a:ext cx="469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GridKa</a:t>
            </a:r>
          </a:p>
        </p:txBody>
      </p:sp>
      <p:sp>
        <p:nvSpPr>
          <p:cNvPr id="350800" name="Freeform 592"/>
          <p:cNvSpPr>
            <a:spLocks noEditPoints="1"/>
          </p:cNvSpPr>
          <p:nvPr/>
        </p:nvSpPr>
        <p:spPr bwMode="auto">
          <a:xfrm>
            <a:off x="5497513" y="2981325"/>
            <a:ext cx="379412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5"/>
              </a:cxn>
              <a:cxn ang="0">
                <a:pos x="291" y="35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5"/>
              </a:cxn>
              <a:cxn ang="0">
                <a:pos x="442" y="35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3"/>
              </a:cxn>
              <a:cxn ang="0">
                <a:pos x="479" y="13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1" y="35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5"/>
                </a:lnTo>
                <a:lnTo>
                  <a:pt x="442" y="35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9" y="13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1" name="Rectangle 593"/>
          <p:cNvSpPr>
            <a:spLocks noChangeArrowheads="1"/>
          </p:cNvSpPr>
          <p:nvPr/>
        </p:nvSpPr>
        <p:spPr bwMode="auto">
          <a:xfrm>
            <a:off x="5497513" y="2982913"/>
            <a:ext cx="14287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2" name="Rectangle 594"/>
          <p:cNvSpPr>
            <a:spLocks noChangeArrowheads="1"/>
          </p:cNvSpPr>
          <p:nvPr/>
        </p:nvSpPr>
        <p:spPr bwMode="auto">
          <a:xfrm>
            <a:off x="5553075" y="29987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3" name="Rectangle 595"/>
          <p:cNvSpPr>
            <a:spLocks noChangeArrowheads="1"/>
          </p:cNvSpPr>
          <p:nvPr/>
        </p:nvSpPr>
        <p:spPr bwMode="auto">
          <a:xfrm>
            <a:off x="5729288" y="2998788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4" name="Rectangle 596"/>
          <p:cNvSpPr>
            <a:spLocks noChangeArrowheads="1"/>
          </p:cNvSpPr>
          <p:nvPr/>
        </p:nvSpPr>
        <p:spPr bwMode="auto">
          <a:xfrm>
            <a:off x="5759450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5" name="Rectangle 597"/>
          <p:cNvSpPr>
            <a:spLocks noChangeArrowheads="1"/>
          </p:cNvSpPr>
          <p:nvPr/>
        </p:nvSpPr>
        <p:spPr bwMode="auto">
          <a:xfrm>
            <a:off x="5837238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6" name="Rectangle 598"/>
          <p:cNvSpPr>
            <a:spLocks noChangeArrowheads="1"/>
          </p:cNvSpPr>
          <p:nvPr/>
        </p:nvSpPr>
        <p:spPr bwMode="auto">
          <a:xfrm>
            <a:off x="5864225" y="29813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7" name="Freeform 599"/>
          <p:cNvSpPr>
            <a:spLocks/>
          </p:cNvSpPr>
          <p:nvPr/>
        </p:nvSpPr>
        <p:spPr bwMode="auto">
          <a:xfrm>
            <a:off x="5857875" y="2484438"/>
            <a:ext cx="30163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5"/>
              </a:cxn>
              <a:cxn ang="0">
                <a:pos x="38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5"/>
                </a:lnTo>
                <a:lnTo>
                  <a:pt x="38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8" name="Freeform 600"/>
          <p:cNvSpPr>
            <a:spLocks/>
          </p:cNvSpPr>
          <p:nvPr/>
        </p:nvSpPr>
        <p:spPr bwMode="auto">
          <a:xfrm>
            <a:off x="5751513" y="248443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9" name="Freeform 601"/>
          <p:cNvSpPr>
            <a:spLocks/>
          </p:cNvSpPr>
          <p:nvPr/>
        </p:nvSpPr>
        <p:spPr bwMode="auto">
          <a:xfrm>
            <a:off x="5491163" y="25225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0" name="Freeform 602"/>
          <p:cNvSpPr>
            <a:spLocks/>
          </p:cNvSpPr>
          <p:nvPr/>
        </p:nvSpPr>
        <p:spPr bwMode="auto">
          <a:xfrm>
            <a:off x="5545138" y="2484438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1" name="Rectangle 603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2" name="Rectangle 604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05"/>
          <p:cNvGrpSpPr>
            <a:grpSpLocks/>
          </p:cNvGrpSpPr>
          <p:nvPr/>
        </p:nvGrpSpPr>
        <p:grpSpPr bwMode="auto">
          <a:xfrm>
            <a:off x="5491163" y="2486025"/>
            <a:ext cx="398462" cy="517525"/>
            <a:chOff x="3459" y="1566"/>
            <a:chExt cx="251" cy="326"/>
          </a:xfrm>
        </p:grpSpPr>
        <p:sp>
          <p:nvSpPr>
            <p:cNvPr id="350814" name="Rectangle 606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5" name="Rectangle 607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6" name="Rectangle 608"/>
            <p:cNvSpPr>
              <a:spLocks noChangeArrowheads="1"/>
            </p:cNvSpPr>
            <p:nvPr/>
          </p:nvSpPr>
          <p:spPr bwMode="auto">
            <a:xfrm>
              <a:off x="3459" y="1567"/>
              <a:ext cx="251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7" name="Rectangle 609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8" name="Rectangle 610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9" name="Rectangle 611"/>
            <p:cNvSpPr>
              <a:spLocks noChangeArrowheads="1"/>
            </p:cNvSpPr>
            <p:nvPr/>
          </p:nvSpPr>
          <p:spPr bwMode="auto">
            <a:xfrm>
              <a:off x="3459" y="1569"/>
              <a:ext cx="251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0" name="Rectangle 612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1" name="Rectangle 613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2" name="Rectangle 614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3" name="Rectangle 615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4" name="Rectangle 616"/>
            <p:cNvSpPr>
              <a:spLocks noChangeArrowheads="1"/>
            </p:cNvSpPr>
            <p:nvPr/>
          </p:nvSpPr>
          <p:spPr bwMode="auto">
            <a:xfrm>
              <a:off x="3459" y="1572"/>
              <a:ext cx="251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5" name="Rectangle 617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6" name="Rectangle 618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7" name="Rectangle 619"/>
            <p:cNvSpPr>
              <a:spLocks noChangeArrowheads="1"/>
            </p:cNvSpPr>
            <p:nvPr/>
          </p:nvSpPr>
          <p:spPr bwMode="auto">
            <a:xfrm>
              <a:off x="3459" y="1574"/>
              <a:ext cx="251" cy="1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8" name="Rectangle 620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9" name="Rectangle 621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0" name="Rectangle 622"/>
            <p:cNvSpPr>
              <a:spLocks noChangeArrowheads="1"/>
            </p:cNvSpPr>
            <p:nvPr/>
          </p:nvSpPr>
          <p:spPr bwMode="auto">
            <a:xfrm>
              <a:off x="3459" y="1576"/>
              <a:ext cx="25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1" name="Rectangle 623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2" name="Rectangle 624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3" name="Rectangle 625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4" name="Rectangle 626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5" name="Rectangle 627"/>
            <p:cNvSpPr>
              <a:spLocks noChangeArrowheads="1"/>
            </p:cNvSpPr>
            <p:nvPr/>
          </p:nvSpPr>
          <p:spPr bwMode="auto">
            <a:xfrm>
              <a:off x="3459" y="1579"/>
              <a:ext cx="251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6" name="Rectangle 628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7" name="Rectangle 629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8" name="Rectangle 630"/>
            <p:cNvSpPr>
              <a:spLocks noChangeArrowheads="1"/>
            </p:cNvSpPr>
            <p:nvPr/>
          </p:nvSpPr>
          <p:spPr bwMode="auto">
            <a:xfrm>
              <a:off x="3459" y="1581"/>
              <a:ext cx="251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9" name="Rectangle 631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0" name="Rectangle 632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1" name="Rectangle 633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2" name="Rectangle 634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3" name="Rectangle 635"/>
            <p:cNvSpPr>
              <a:spLocks noChangeArrowheads="1"/>
            </p:cNvSpPr>
            <p:nvPr/>
          </p:nvSpPr>
          <p:spPr bwMode="auto">
            <a:xfrm>
              <a:off x="3459" y="1584"/>
              <a:ext cx="251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4" name="Rectangle 636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5" name="Rectangle 637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6" name="Rectangle 638"/>
            <p:cNvSpPr>
              <a:spLocks noChangeArrowheads="1"/>
            </p:cNvSpPr>
            <p:nvPr/>
          </p:nvSpPr>
          <p:spPr bwMode="auto">
            <a:xfrm>
              <a:off x="3459" y="1586"/>
              <a:ext cx="251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7" name="Rectangle 639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8" name="Rectangle 640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9" name="Rectangle 641"/>
            <p:cNvSpPr>
              <a:spLocks noChangeArrowheads="1"/>
            </p:cNvSpPr>
            <p:nvPr/>
          </p:nvSpPr>
          <p:spPr bwMode="auto">
            <a:xfrm>
              <a:off x="3459" y="1588"/>
              <a:ext cx="251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0" name="Rectangle 642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1" name="Rectangle 643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2" name="Rectangle 644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3" name="Rectangle 645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4" name="Rectangle 646"/>
            <p:cNvSpPr>
              <a:spLocks noChangeArrowheads="1"/>
            </p:cNvSpPr>
            <p:nvPr/>
          </p:nvSpPr>
          <p:spPr bwMode="auto">
            <a:xfrm>
              <a:off x="3459" y="1591"/>
              <a:ext cx="251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5" name="Rectangle 647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6" name="Rectangle 648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7" name="Rectangle 649"/>
            <p:cNvSpPr>
              <a:spLocks noChangeArrowheads="1"/>
            </p:cNvSpPr>
            <p:nvPr/>
          </p:nvSpPr>
          <p:spPr bwMode="auto">
            <a:xfrm>
              <a:off x="3459" y="1593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8" name="Rectangle 650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9" name="Rectangle 651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0" name="Rectangle 652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1" name="Rectangle 653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2" name="Rectangle 654"/>
            <p:cNvSpPr>
              <a:spLocks noChangeArrowheads="1"/>
            </p:cNvSpPr>
            <p:nvPr/>
          </p:nvSpPr>
          <p:spPr bwMode="auto">
            <a:xfrm>
              <a:off x="3459" y="1596"/>
              <a:ext cx="251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3" name="Rectangle 655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4" name="Rectangle 656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5" name="Rectangle 657"/>
            <p:cNvSpPr>
              <a:spLocks noChangeArrowheads="1"/>
            </p:cNvSpPr>
            <p:nvPr/>
          </p:nvSpPr>
          <p:spPr bwMode="auto">
            <a:xfrm>
              <a:off x="3459" y="1598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6" name="Rectangle 658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7" name="Rectangle 659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8" name="Rectangle 660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9" name="Rectangle 661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0" name="Rectangle 662"/>
            <p:cNvSpPr>
              <a:spLocks noChangeArrowheads="1"/>
            </p:cNvSpPr>
            <p:nvPr/>
          </p:nvSpPr>
          <p:spPr bwMode="auto">
            <a:xfrm>
              <a:off x="3625" y="1584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1" name="Rectangle 663"/>
            <p:cNvSpPr>
              <a:spLocks noChangeArrowheads="1"/>
            </p:cNvSpPr>
            <p:nvPr/>
          </p:nvSpPr>
          <p:spPr bwMode="auto">
            <a:xfrm>
              <a:off x="3626" y="1584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2" name="Rectangle 664"/>
            <p:cNvSpPr>
              <a:spLocks noChangeArrowheads="1"/>
            </p:cNvSpPr>
            <p:nvPr/>
          </p:nvSpPr>
          <p:spPr bwMode="auto">
            <a:xfrm>
              <a:off x="3627" y="1584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3" name="Rectangle 665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4" name="Rectangle 666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5" name="Rectangle 667"/>
            <p:cNvSpPr>
              <a:spLocks noChangeArrowheads="1"/>
            </p:cNvSpPr>
            <p:nvPr/>
          </p:nvSpPr>
          <p:spPr bwMode="auto">
            <a:xfrm>
              <a:off x="3629" y="1584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6" name="Rectangle 668"/>
            <p:cNvSpPr>
              <a:spLocks noChangeArrowheads="1"/>
            </p:cNvSpPr>
            <p:nvPr/>
          </p:nvSpPr>
          <p:spPr bwMode="auto">
            <a:xfrm>
              <a:off x="3630" y="1584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7" name="Rectangle 669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8" name="Rectangle 670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9" name="Rectangle 671"/>
            <p:cNvSpPr>
              <a:spLocks noChangeArrowheads="1"/>
            </p:cNvSpPr>
            <p:nvPr/>
          </p:nvSpPr>
          <p:spPr bwMode="auto">
            <a:xfrm>
              <a:off x="3632" y="1584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0" name="Rectangle 672"/>
            <p:cNvSpPr>
              <a:spLocks noChangeArrowheads="1"/>
            </p:cNvSpPr>
            <p:nvPr/>
          </p:nvSpPr>
          <p:spPr bwMode="auto">
            <a:xfrm>
              <a:off x="3633" y="1584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1" name="Rectangle 673"/>
            <p:cNvSpPr>
              <a:spLocks noChangeArrowheads="1"/>
            </p:cNvSpPr>
            <p:nvPr/>
          </p:nvSpPr>
          <p:spPr bwMode="auto">
            <a:xfrm>
              <a:off x="3634" y="1584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2" name="Rectangle 674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3" name="Rectangle 675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4" name="Rectangle 676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5" name="Rectangle 677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6" name="Rectangle 678"/>
            <p:cNvSpPr>
              <a:spLocks noChangeArrowheads="1"/>
            </p:cNvSpPr>
            <p:nvPr/>
          </p:nvSpPr>
          <p:spPr bwMode="auto">
            <a:xfrm>
              <a:off x="3637" y="1584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7" name="Rectangle 679"/>
            <p:cNvSpPr>
              <a:spLocks noChangeArrowheads="1"/>
            </p:cNvSpPr>
            <p:nvPr/>
          </p:nvSpPr>
          <p:spPr bwMode="auto">
            <a:xfrm>
              <a:off x="3638" y="1584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8" name="Rectangle 680"/>
            <p:cNvSpPr>
              <a:spLocks noChangeArrowheads="1"/>
            </p:cNvSpPr>
            <p:nvPr/>
          </p:nvSpPr>
          <p:spPr bwMode="auto">
            <a:xfrm>
              <a:off x="3638" y="1584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9" name="Rectangle 681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0" name="Rectangle 682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1" name="Rectangle 683"/>
            <p:cNvSpPr>
              <a:spLocks noChangeArrowheads="1"/>
            </p:cNvSpPr>
            <p:nvPr/>
          </p:nvSpPr>
          <p:spPr bwMode="auto">
            <a:xfrm>
              <a:off x="3641" y="1584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2" name="Rectangle 684"/>
            <p:cNvSpPr>
              <a:spLocks noChangeArrowheads="1"/>
            </p:cNvSpPr>
            <p:nvPr/>
          </p:nvSpPr>
          <p:spPr bwMode="auto">
            <a:xfrm>
              <a:off x="3641" y="1584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3" name="Rectangle 685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4" name="Rectangle 686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5" name="Rectangle 687"/>
            <p:cNvSpPr>
              <a:spLocks noChangeArrowheads="1"/>
            </p:cNvSpPr>
            <p:nvPr/>
          </p:nvSpPr>
          <p:spPr bwMode="auto">
            <a:xfrm>
              <a:off x="3644" y="1584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6" name="Rectangle 688"/>
            <p:cNvSpPr>
              <a:spLocks noChangeArrowheads="1"/>
            </p:cNvSpPr>
            <p:nvPr/>
          </p:nvSpPr>
          <p:spPr bwMode="auto">
            <a:xfrm>
              <a:off x="3645" y="1584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7" name="Rectangle 689"/>
            <p:cNvSpPr>
              <a:spLocks noChangeArrowheads="1"/>
            </p:cNvSpPr>
            <p:nvPr/>
          </p:nvSpPr>
          <p:spPr bwMode="auto">
            <a:xfrm>
              <a:off x="3646" y="1584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8" name="Rectangle 690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9" name="Rectangle 691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0" name="Rectangle 692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1" name="Rectangle 693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2" name="Rectangle 694"/>
            <p:cNvSpPr>
              <a:spLocks noChangeArrowheads="1"/>
            </p:cNvSpPr>
            <p:nvPr/>
          </p:nvSpPr>
          <p:spPr bwMode="auto">
            <a:xfrm>
              <a:off x="3649" y="1584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3" name="Rectangle 695"/>
            <p:cNvSpPr>
              <a:spLocks noChangeArrowheads="1"/>
            </p:cNvSpPr>
            <p:nvPr/>
          </p:nvSpPr>
          <p:spPr bwMode="auto">
            <a:xfrm>
              <a:off x="3650" y="1584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4" name="Rectangle 696"/>
            <p:cNvSpPr>
              <a:spLocks noChangeArrowheads="1"/>
            </p:cNvSpPr>
            <p:nvPr/>
          </p:nvSpPr>
          <p:spPr bwMode="auto">
            <a:xfrm>
              <a:off x="3651" y="1584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5" name="Rectangle 697"/>
            <p:cNvSpPr>
              <a:spLocks noChangeArrowheads="1"/>
            </p:cNvSpPr>
            <p:nvPr/>
          </p:nvSpPr>
          <p:spPr bwMode="auto">
            <a:xfrm>
              <a:off x="3652" y="1584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6" name="Rectangle 698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7" name="Rectangle 699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8" name="Rectangle 700"/>
            <p:cNvSpPr>
              <a:spLocks noChangeArrowheads="1"/>
            </p:cNvSpPr>
            <p:nvPr/>
          </p:nvSpPr>
          <p:spPr bwMode="auto">
            <a:xfrm>
              <a:off x="3654" y="1584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9" name="Rectangle 701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0" name="Rectangle 702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1" name="Rectangle 703"/>
            <p:cNvSpPr>
              <a:spLocks noChangeArrowheads="1"/>
            </p:cNvSpPr>
            <p:nvPr/>
          </p:nvSpPr>
          <p:spPr bwMode="auto">
            <a:xfrm>
              <a:off x="3656" y="1584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2" name="Rectangle 704"/>
            <p:cNvSpPr>
              <a:spLocks noChangeArrowheads="1"/>
            </p:cNvSpPr>
            <p:nvPr/>
          </p:nvSpPr>
          <p:spPr bwMode="auto">
            <a:xfrm>
              <a:off x="3657" y="1584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3" name="Rectangle 705"/>
            <p:cNvSpPr>
              <a:spLocks noChangeArrowheads="1"/>
            </p:cNvSpPr>
            <p:nvPr/>
          </p:nvSpPr>
          <p:spPr bwMode="auto">
            <a:xfrm>
              <a:off x="3657" y="1584"/>
              <a:ext cx="2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4" name="Rectangle 706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5" name="Rectangle 707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6" name="Rectangle 708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7" name="Rectangle 709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8" name="Rectangle 710"/>
            <p:cNvSpPr>
              <a:spLocks noChangeArrowheads="1"/>
            </p:cNvSpPr>
            <p:nvPr/>
          </p:nvSpPr>
          <p:spPr bwMode="auto">
            <a:xfrm>
              <a:off x="3661" y="1584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9" name="Rectangle 711"/>
            <p:cNvSpPr>
              <a:spLocks noChangeArrowheads="1"/>
            </p:cNvSpPr>
            <p:nvPr/>
          </p:nvSpPr>
          <p:spPr bwMode="auto">
            <a:xfrm>
              <a:off x="3662" y="1584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0" name="Rectangle 712"/>
            <p:cNvSpPr>
              <a:spLocks noChangeArrowheads="1"/>
            </p:cNvSpPr>
            <p:nvPr/>
          </p:nvSpPr>
          <p:spPr bwMode="auto">
            <a:xfrm>
              <a:off x="3663" y="1584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1" name="Rectangle 713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2" name="Rectangle 714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3" name="Rectangle 715"/>
            <p:cNvSpPr>
              <a:spLocks noChangeArrowheads="1"/>
            </p:cNvSpPr>
            <p:nvPr/>
          </p:nvSpPr>
          <p:spPr bwMode="auto">
            <a:xfrm>
              <a:off x="3665" y="1584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4" name="Rectangle 716"/>
            <p:cNvSpPr>
              <a:spLocks noChangeArrowheads="1"/>
            </p:cNvSpPr>
            <p:nvPr/>
          </p:nvSpPr>
          <p:spPr bwMode="auto">
            <a:xfrm>
              <a:off x="3666" y="1584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5" name="Rectangle 717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6" name="Rectangle 718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7" name="Rectangle 719"/>
            <p:cNvSpPr>
              <a:spLocks noChangeArrowheads="1"/>
            </p:cNvSpPr>
            <p:nvPr/>
          </p:nvSpPr>
          <p:spPr bwMode="auto">
            <a:xfrm>
              <a:off x="3668" y="1584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8" name="Rectangle 720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9" name="Rectangle 721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0" name="Rectangle 722"/>
            <p:cNvSpPr>
              <a:spLocks noChangeArrowheads="1"/>
            </p:cNvSpPr>
            <p:nvPr/>
          </p:nvSpPr>
          <p:spPr bwMode="auto">
            <a:xfrm>
              <a:off x="3670" y="1584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1" name="Rectangle 723"/>
            <p:cNvSpPr>
              <a:spLocks noChangeArrowheads="1"/>
            </p:cNvSpPr>
            <p:nvPr/>
          </p:nvSpPr>
          <p:spPr bwMode="auto">
            <a:xfrm>
              <a:off x="3671" y="1584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2" name="Rectangle 724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3" name="Rectangle 725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4" name="Rectangle 726"/>
            <p:cNvSpPr>
              <a:spLocks noChangeArrowheads="1"/>
            </p:cNvSpPr>
            <p:nvPr/>
          </p:nvSpPr>
          <p:spPr bwMode="auto">
            <a:xfrm>
              <a:off x="3673" y="1584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5" name="Rectangle 727"/>
            <p:cNvSpPr>
              <a:spLocks noChangeArrowheads="1"/>
            </p:cNvSpPr>
            <p:nvPr/>
          </p:nvSpPr>
          <p:spPr bwMode="auto">
            <a:xfrm>
              <a:off x="3674" y="1584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6" name="Rectangle 728"/>
            <p:cNvSpPr>
              <a:spLocks noChangeArrowheads="1"/>
            </p:cNvSpPr>
            <p:nvPr/>
          </p:nvSpPr>
          <p:spPr bwMode="auto">
            <a:xfrm>
              <a:off x="3674" y="1584"/>
              <a:ext cx="2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7" name="Rectangle 729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8" name="Rectangle 730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9" name="Rectangle 731"/>
            <p:cNvSpPr>
              <a:spLocks noChangeArrowheads="1"/>
            </p:cNvSpPr>
            <p:nvPr/>
          </p:nvSpPr>
          <p:spPr bwMode="auto">
            <a:xfrm>
              <a:off x="3677" y="1584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0" name="Rectangle 732"/>
            <p:cNvSpPr>
              <a:spLocks noChangeArrowheads="1"/>
            </p:cNvSpPr>
            <p:nvPr/>
          </p:nvSpPr>
          <p:spPr bwMode="auto">
            <a:xfrm>
              <a:off x="3678" y="1584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1" name="Rectangle 733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2" name="Rectangle 734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3" name="Rectangle 735"/>
            <p:cNvSpPr>
              <a:spLocks noChangeArrowheads="1"/>
            </p:cNvSpPr>
            <p:nvPr/>
          </p:nvSpPr>
          <p:spPr bwMode="auto">
            <a:xfrm>
              <a:off x="3680" y="1584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4" name="Rectangle 736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5" name="Rectangle 737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6" name="Rectangle 738"/>
            <p:cNvSpPr>
              <a:spLocks noChangeArrowheads="1"/>
            </p:cNvSpPr>
            <p:nvPr/>
          </p:nvSpPr>
          <p:spPr bwMode="auto">
            <a:xfrm>
              <a:off x="3682" y="1584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7" name="Rectangle 739"/>
            <p:cNvSpPr>
              <a:spLocks noChangeArrowheads="1"/>
            </p:cNvSpPr>
            <p:nvPr/>
          </p:nvSpPr>
          <p:spPr bwMode="auto">
            <a:xfrm>
              <a:off x="3683" y="1584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8" name="Rectangle 740"/>
            <p:cNvSpPr>
              <a:spLocks noChangeArrowheads="1"/>
            </p:cNvSpPr>
            <p:nvPr/>
          </p:nvSpPr>
          <p:spPr bwMode="auto">
            <a:xfrm>
              <a:off x="3684" y="1584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9" name="Rectangle 741"/>
            <p:cNvSpPr>
              <a:spLocks noChangeArrowheads="1"/>
            </p:cNvSpPr>
            <p:nvPr/>
          </p:nvSpPr>
          <p:spPr bwMode="auto">
            <a:xfrm>
              <a:off x="3684" y="1584"/>
              <a:ext cx="2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0" name="Rectangle 742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1" name="Rectangle 743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2" name="Rectangle 744"/>
            <p:cNvSpPr>
              <a:spLocks noChangeArrowheads="1"/>
            </p:cNvSpPr>
            <p:nvPr/>
          </p:nvSpPr>
          <p:spPr bwMode="auto">
            <a:xfrm>
              <a:off x="3687" y="1584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3" name="Rectangle 745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4" name="Rectangle 746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5" name="Rectangle 747"/>
            <p:cNvSpPr>
              <a:spLocks noChangeArrowheads="1"/>
            </p:cNvSpPr>
            <p:nvPr/>
          </p:nvSpPr>
          <p:spPr bwMode="auto">
            <a:xfrm>
              <a:off x="3689" y="1584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6" name="Rectangle 748"/>
            <p:cNvSpPr>
              <a:spLocks noChangeArrowheads="1"/>
            </p:cNvSpPr>
            <p:nvPr/>
          </p:nvSpPr>
          <p:spPr bwMode="auto">
            <a:xfrm>
              <a:off x="3623" y="1584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7" name="Rectangle 749"/>
            <p:cNvSpPr>
              <a:spLocks noChangeArrowheads="1"/>
            </p:cNvSpPr>
            <p:nvPr/>
          </p:nvSpPr>
          <p:spPr bwMode="auto">
            <a:xfrm>
              <a:off x="349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8" name="Rectangle 750"/>
            <p:cNvSpPr>
              <a:spLocks noChangeArrowheads="1"/>
            </p:cNvSpPr>
            <p:nvPr/>
          </p:nvSpPr>
          <p:spPr bwMode="auto">
            <a:xfrm>
              <a:off x="3493" y="1584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9" name="Rectangle 751"/>
            <p:cNvSpPr>
              <a:spLocks noChangeArrowheads="1"/>
            </p:cNvSpPr>
            <p:nvPr/>
          </p:nvSpPr>
          <p:spPr bwMode="auto">
            <a:xfrm>
              <a:off x="3495" y="1584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0" name="Rectangle 752"/>
            <p:cNvSpPr>
              <a:spLocks noChangeArrowheads="1"/>
            </p:cNvSpPr>
            <p:nvPr/>
          </p:nvSpPr>
          <p:spPr bwMode="auto">
            <a:xfrm>
              <a:off x="3498" y="1584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1" name="Rectangle 753"/>
            <p:cNvSpPr>
              <a:spLocks noChangeArrowheads="1"/>
            </p:cNvSpPr>
            <p:nvPr/>
          </p:nvSpPr>
          <p:spPr bwMode="auto">
            <a:xfrm>
              <a:off x="3500" y="1584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2" name="Rectangle 754"/>
            <p:cNvSpPr>
              <a:spLocks noChangeArrowheads="1"/>
            </p:cNvSpPr>
            <p:nvPr/>
          </p:nvSpPr>
          <p:spPr bwMode="auto">
            <a:xfrm>
              <a:off x="3503" y="1584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3" name="Rectangle 755"/>
            <p:cNvSpPr>
              <a:spLocks noChangeArrowheads="1"/>
            </p:cNvSpPr>
            <p:nvPr/>
          </p:nvSpPr>
          <p:spPr bwMode="auto">
            <a:xfrm>
              <a:off x="3507" y="1584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4" name="Rectangle 756"/>
            <p:cNvSpPr>
              <a:spLocks noChangeArrowheads="1"/>
            </p:cNvSpPr>
            <p:nvPr/>
          </p:nvSpPr>
          <p:spPr bwMode="auto">
            <a:xfrm>
              <a:off x="3510" y="1584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5" name="Rectangle 757"/>
            <p:cNvSpPr>
              <a:spLocks noChangeArrowheads="1"/>
            </p:cNvSpPr>
            <p:nvPr/>
          </p:nvSpPr>
          <p:spPr bwMode="auto">
            <a:xfrm>
              <a:off x="3513" y="1584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6" name="Rectangle 758"/>
            <p:cNvSpPr>
              <a:spLocks noChangeArrowheads="1"/>
            </p:cNvSpPr>
            <p:nvPr/>
          </p:nvSpPr>
          <p:spPr bwMode="auto">
            <a:xfrm>
              <a:off x="3515" y="1584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7" name="Rectangle 759"/>
            <p:cNvSpPr>
              <a:spLocks noChangeArrowheads="1"/>
            </p:cNvSpPr>
            <p:nvPr/>
          </p:nvSpPr>
          <p:spPr bwMode="auto">
            <a:xfrm>
              <a:off x="3518" y="1584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8" name="Rectangle 760"/>
            <p:cNvSpPr>
              <a:spLocks noChangeArrowheads="1"/>
            </p:cNvSpPr>
            <p:nvPr/>
          </p:nvSpPr>
          <p:spPr bwMode="auto">
            <a:xfrm>
              <a:off x="3522" y="1584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9" name="Rectangle 761"/>
            <p:cNvSpPr>
              <a:spLocks noChangeArrowheads="1"/>
            </p:cNvSpPr>
            <p:nvPr/>
          </p:nvSpPr>
          <p:spPr bwMode="auto">
            <a:xfrm>
              <a:off x="3525" y="1584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0" name="Rectangle 762"/>
            <p:cNvSpPr>
              <a:spLocks noChangeArrowheads="1"/>
            </p:cNvSpPr>
            <p:nvPr/>
          </p:nvSpPr>
          <p:spPr bwMode="auto">
            <a:xfrm>
              <a:off x="3527" y="1584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1" name="Rectangle 763"/>
            <p:cNvSpPr>
              <a:spLocks noChangeArrowheads="1"/>
            </p:cNvSpPr>
            <p:nvPr/>
          </p:nvSpPr>
          <p:spPr bwMode="auto">
            <a:xfrm>
              <a:off x="3530" y="1584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2" name="Rectangle 764"/>
            <p:cNvSpPr>
              <a:spLocks noChangeArrowheads="1"/>
            </p:cNvSpPr>
            <p:nvPr/>
          </p:nvSpPr>
          <p:spPr bwMode="auto">
            <a:xfrm>
              <a:off x="3533" y="1584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3" name="Rectangle 765"/>
            <p:cNvSpPr>
              <a:spLocks noChangeArrowheads="1"/>
            </p:cNvSpPr>
            <p:nvPr/>
          </p:nvSpPr>
          <p:spPr bwMode="auto">
            <a:xfrm>
              <a:off x="3535" y="1584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4" name="Rectangle 766"/>
            <p:cNvSpPr>
              <a:spLocks noChangeArrowheads="1"/>
            </p:cNvSpPr>
            <p:nvPr/>
          </p:nvSpPr>
          <p:spPr bwMode="auto">
            <a:xfrm>
              <a:off x="3538" y="1584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5" name="Rectangle 767"/>
            <p:cNvSpPr>
              <a:spLocks noChangeArrowheads="1"/>
            </p:cNvSpPr>
            <p:nvPr/>
          </p:nvSpPr>
          <p:spPr bwMode="auto">
            <a:xfrm>
              <a:off x="3541" y="1584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6" name="Rectangle 768"/>
            <p:cNvSpPr>
              <a:spLocks noChangeArrowheads="1"/>
            </p:cNvSpPr>
            <p:nvPr/>
          </p:nvSpPr>
          <p:spPr bwMode="auto">
            <a:xfrm>
              <a:off x="3544" y="1584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7" name="Rectangle 769"/>
            <p:cNvSpPr>
              <a:spLocks noChangeArrowheads="1"/>
            </p:cNvSpPr>
            <p:nvPr/>
          </p:nvSpPr>
          <p:spPr bwMode="auto">
            <a:xfrm>
              <a:off x="3547" y="1584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8" name="Rectangle 770"/>
            <p:cNvSpPr>
              <a:spLocks noChangeArrowheads="1"/>
            </p:cNvSpPr>
            <p:nvPr/>
          </p:nvSpPr>
          <p:spPr bwMode="auto">
            <a:xfrm>
              <a:off x="3551" y="1584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9" name="Rectangle 771"/>
            <p:cNvSpPr>
              <a:spLocks noChangeArrowheads="1"/>
            </p:cNvSpPr>
            <p:nvPr/>
          </p:nvSpPr>
          <p:spPr bwMode="auto">
            <a:xfrm>
              <a:off x="3553" y="1584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0" name="Rectangle 772"/>
            <p:cNvSpPr>
              <a:spLocks noChangeArrowheads="1"/>
            </p:cNvSpPr>
            <p:nvPr/>
          </p:nvSpPr>
          <p:spPr bwMode="auto">
            <a:xfrm>
              <a:off x="3556" y="1584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1" name="Rectangle 773"/>
            <p:cNvSpPr>
              <a:spLocks noChangeArrowheads="1"/>
            </p:cNvSpPr>
            <p:nvPr/>
          </p:nvSpPr>
          <p:spPr bwMode="auto">
            <a:xfrm>
              <a:off x="3559" y="1584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2" name="Rectangle 774"/>
            <p:cNvSpPr>
              <a:spLocks noChangeArrowheads="1"/>
            </p:cNvSpPr>
            <p:nvPr/>
          </p:nvSpPr>
          <p:spPr bwMode="auto">
            <a:xfrm>
              <a:off x="3561" y="1584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3" name="Rectangle 775"/>
            <p:cNvSpPr>
              <a:spLocks noChangeArrowheads="1"/>
            </p:cNvSpPr>
            <p:nvPr/>
          </p:nvSpPr>
          <p:spPr bwMode="auto">
            <a:xfrm>
              <a:off x="3564" y="1584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4" name="Rectangle 776"/>
            <p:cNvSpPr>
              <a:spLocks noChangeArrowheads="1"/>
            </p:cNvSpPr>
            <p:nvPr/>
          </p:nvSpPr>
          <p:spPr bwMode="auto">
            <a:xfrm>
              <a:off x="3567" y="1584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5" name="Rectangle 777"/>
            <p:cNvSpPr>
              <a:spLocks noChangeArrowheads="1"/>
            </p:cNvSpPr>
            <p:nvPr/>
          </p:nvSpPr>
          <p:spPr bwMode="auto">
            <a:xfrm>
              <a:off x="3570" y="1584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6" name="Rectangle 778"/>
            <p:cNvSpPr>
              <a:spLocks noChangeArrowheads="1"/>
            </p:cNvSpPr>
            <p:nvPr/>
          </p:nvSpPr>
          <p:spPr bwMode="auto">
            <a:xfrm>
              <a:off x="3573" y="1584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7" name="Rectangle 779"/>
            <p:cNvSpPr>
              <a:spLocks noChangeArrowheads="1"/>
            </p:cNvSpPr>
            <p:nvPr/>
          </p:nvSpPr>
          <p:spPr bwMode="auto">
            <a:xfrm>
              <a:off x="3576" y="1584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8" name="Rectangle 780"/>
            <p:cNvSpPr>
              <a:spLocks noChangeArrowheads="1"/>
            </p:cNvSpPr>
            <p:nvPr/>
          </p:nvSpPr>
          <p:spPr bwMode="auto">
            <a:xfrm>
              <a:off x="3579" y="1584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9" name="Rectangle 781"/>
            <p:cNvSpPr>
              <a:spLocks noChangeArrowheads="1"/>
            </p:cNvSpPr>
            <p:nvPr/>
          </p:nvSpPr>
          <p:spPr bwMode="auto">
            <a:xfrm>
              <a:off x="3582" y="1584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0" name="Rectangle 782"/>
            <p:cNvSpPr>
              <a:spLocks noChangeArrowheads="1"/>
            </p:cNvSpPr>
            <p:nvPr/>
          </p:nvSpPr>
          <p:spPr bwMode="auto">
            <a:xfrm>
              <a:off x="3585" y="1584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1" name="Rectangle 783"/>
            <p:cNvSpPr>
              <a:spLocks noChangeArrowheads="1"/>
            </p:cNvSpPr>
            <p:nvPr/>
          </p:nvSpPr>
          <p:spPr bwMode="auto">
            <a:xfrm>
              <a:off x="3588" y="1584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2" name="Rectangle 784"/>
            <p:cNvSpPr>
              <a:spLocks noChangeArrowheads="1"/>
            </p:cNvSpPr>
            <p:nvPr/>
          </p:nvSpPr>
          <p:spPr bwMode="auto">
            <a:xfrm>
              <a:off x="3591" y="1584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3" name="Rectangle 785"/>
            <p:cNvSpPr>
              <a:spLocks noChangeArrowheads="1"/>
            </p:cNvSpPr>
            <p:nvPr/>
          </p:nvSpPr>
          <p:spPr bwMode="auto">
            <a:xfrm>
              <a:off x="3594" y="1584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4" name="Rectangle 786"/>
            <p:cNvSpPr>
              <a:spLocks noChangeArrowheads="1"/>
            </p:cNvSpPr>
            <p:nvPr/>
          </p:nvSpPr>
          <p:spPr bwMode="auto">
            <a:xfrm>
              <a:off x="3597" y="1584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5" name="Rectangle 787"/>
            <p:cNvSpPr>
              <a:spLocks noChangeArrowheads="1"/>
            </p:cNvSpPr>
            <p:nvPr/>
          </p:nvSpPr>
          <p:spPr bwMode="auto">
            <a:xfrm>
              <a:off x="3599" y="1584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6" name="Rectangle 788"/>
            <p:cNvSpPr>
              <a:spLocks noChangeArrowheads="1"/>
            </p:cNvSpPr>
            <p:nvPr/>
          </p:nvSpPr>
          <p:spPr bwMode="auto">
            <a:xfrm>
              <a:off x="3602" y="1584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7" name="Rectangle 789"/>
            <p:cNvSpPr>
              <a:spLocks noChangeArrowheads="1"/>
            </p:cNvSpPr>
            <p:nvPr/>
          </p:nvSpPr>
          <p:spPr bwMode="auto">
            <a:xfrm>
              <a:off x="3605" y="1584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8" name="Rectangle 790"/>
            <p:cNvSpPr>
              <a:spLocks noChangeArrowheads="1"/>
            </p:cNvSpPr>
            <p:nvPr/>
          </p:nvSpPr>
          <p:spPr bwMode="auto">
            <a:xfrm>
              <a:off x="3607" y="1584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9" name="Rectangle 791"/>
            <p:cNvSpPr>
              <a:spLocks noChangeArrowheads="1"/>
            </p:cNvSpPr>
            <p:nvPr/>
          </p:nvSpPr>
          <p:spPr bwMode="auto">
            <a:xfrm>
              <a:off x="3611" y="1584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0" name="Rectangle 792"/>
            <p:cNvSpPr>
              <a:spLocks noChangeArrowheads="1"/>
            </p:cNvSpPr>
            <p:nvPr/>
          </p:nvSpPr>
          <p:spPr bwMode="auto">
            <a:xfrm>
              <a:off x="3614" y="1584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1" name="Rectangle 793"/>
            <p:cNvSpPr>
              <a:spLocks noChangeArrowheads="1"/>
            </p:cNvSpPr>
            <p:nvPr/>
          </p:nvSpPr>
          <p:spPr bwMode="auto">
            <a:xfrm>
              <a:off x="3617" y="1584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2" name="Rectangle 794"/>
            <p:cNvSpPr>
              <a:spLocks noChangeArrowheads="1"/>
            </p:cNvSpPr>
            <p:nvPr/>
          </p:nvSpPr>
          <p:spPr bwMode="auto">
            <a:xfrm>
              <a:off x="3619" y="1584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3" name="Rectangle 795"/>
            <p:cNvSpPr>
              <a:spLocks noChangeArrowheads="1"/>
            </p:cNvSpPr>
            <p:nvPr/>
          </p:nvSpPr>
          <p:spPr bwMode="auto">
            <a:xfrm>
              <a:off x="3622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4" name="Rectangle 796"/>
            <p:cNvSpPr>
              <a:spLocks noChangeArrowheads="1"/>
            </p:cNvSpPr>
            <p:nvPr/>
          </p:nvSpPr>
          <p:spPr bwMode="auto">
            <a:xfrm>
              <a:off x="3493" y="1584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5" name="Rectangle 797"/>
            <p:cNvSpPr>
              <a:spLocks noChangeArrowheads="1"/>
            </p:cNvSpPr>
            <p:nvPr/>
          </p:nvSpPr>
          <p:spPr bwMode="auto">
            <a:xfrm>
              <a:off x="3459" y="1599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6" name="Rectangle 798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7" name="Rectangle 799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8" name="Rectangle 800"/>
            <p:cNvSpPr>
              <a:spLocks noChangeArrowheads="1"/>
            </p:cNvSpPr>
            <p:nvPr/>
          </p:nvSpPr>
          <p:spPr bwMode="auto">
            <a:xfrm>
              <a:off x="3461" y="1599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9" name="Rectangle 801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0" name="Rectangle 802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1" name="Rectangle 803"/>
            <p:cNvSpPr>
              <a:spLocks noChangeArrowheads="1"/>
            </p:cNvSpPr>
            <p:nvPr/>
          </p:nvSpPr>
          <p:spPr bwMode="auto">
            <a:xfrm>
              <a:off x="3463" y="1599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2" name="Rectangle 804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3" name="Rectangle 805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014" name="Rectangle 806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5" name="Rectangle 807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6" name="Rectangle 808"/>
          <p:cNvSpPr>
            <a:spLocks noChangeArrowheads="1"/>
          </p:cNvSpPr>
          <p:nvPr/>
        </p:nvSpPr>
        <p:spPr bwMode="auto">
          <a:xfrm>
            <a:off x="5502275" y="253841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7" name="Rectangle 809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8" name="Rectangle 810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9" name="Rectangle 811"/>
          <p:cNvSpPr>
            <a:spLocks noChangeArrowheads="1"/>
          </p:cNvSpPr>
          <p:nvPr/>
        </p:nvSpPr>
        <p:spPr bwMode="auto">
          <a:xfrm>
            <a:off x="5505450" y="253841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0" name="Rectangle 812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1" name="Rectangle 813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2" name="Rectangle 814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3" name="Rectangle 815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4" name="Rectangle 816"/>
          <p:cNvSpPr>
            <a:spLocks noChangeArrowheads="1"/>
          </p:cNvSpPr>
          <p:nvPr/>
        </p:nvSpPr>
        <p:spPr bwMode="auto">
          <a:xfrm>
            <a:off x="5510213" y="253841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5" name="Rectangle 817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6" name="Rectangle 818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7" name="Rectangle 819"/>
          <p:cNvSpPr>
            <a:spLocks noChangeArrowheads="1"/>
          </p:cNvSpPr>
          <p:nvPr/>
        </p:nvSpPr>
        <p:spPr bwMode="auto">
          <a:xfrm>
            <a:off x="5513388" y="2538413"/>
            <a:ext cx="1587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8" name="Rectangle 820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9" name="Rectangle 821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0" name="Rectangle 822"/>
          <p:cNvSpPr>
            <a:spLocks noChangeArrowheads="1"/>
          </p:cNvSpPr>
          <p:nvPr/>
        </p:nvSpPr>
        <p:spPr bwMode="auto">
          <a:xfrm>
            <a:off x="5514975" y="2538413"/>
            <a:ext cx="1588" cy="4508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1" name="Rectangle 823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2" name="Rectangle 824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3" name="Rectangle 825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4" name="Rectangle 826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5" name="Rectangle 827"/>
          <p:cNvSpPr>
            <a:spLocks noChangeArrowheads="1"/>
          </p:cNvSpPr>
          <p:nvPr/>
        </p:nvSpPr>
        <p:spPr bwMode="auto">
          <a:xfrm>
            <a:off x="5521325" y="253841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6" name="Rectangle 828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7" name="Rectangle 829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8" name="Rectangle 830"/>
          <p:cNvSpPr>
            <a:spLocks noChangeArrowheads="1"/>
          </p:cNvSpPr>
          <p:nvPr/>
        </p:nvSpPr>
        <p:spPr bwMode="auto">
          <a:xfrm>
            <a:off x="5524500" y="253841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9" name="Rectangle 831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0" name="Rectangle 832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1" name="Rectangle 833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2" name="Rectangle 834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3" name="Rectangle 835"/>
          <p:cNvSpPr>
            <a:spLocks noChangeArrowheads="1"/>
          </p:cNvSpPr>
          <p:nvPr/>
        </p:nvSpPr>
        <p:spPr bwMode="auto">
          <a:xfrm>
            <a:off x="5529263" y="253841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4" name="Rectangle 836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5" name="Rectangle 837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6" name="Rectangle 838"/>
          <p:cNvSpPr>
            <a:spLocks noChangeArrowheads="1"/>
          </p:cNvSpPr>
          <p:nvPr/>
        </p:nvSpPr>
        <p:spPr bwMode="auto">
          <a:xfrm>
            <a:off x="5532438" y="2538413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7" name="Rectangle 839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8" name="Rectangle 840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9" name="Rectangle 841"/>
          <p:cNvSpPr>
            <a:spLocks noChangeArrowheads="1"/>
          </p:cNvSpPr>
          <p:nvPr/>
        </p:nvSpPr>
        <p:spPr bwMode="auto">
          <a:xfrm>
            <a:off x="5534025" y="2538413"/>
            <a:ext cx="1588" cy="450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0" name="Rectangle 842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1" name="Rectangle 843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2" name="Rectangle 844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3" name="Rectangle 845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4" name="Rectangle 846"/>
          <p:cNvSpPr>
            <a:spLocks noChangeArrowheads="1"/>
          </p:cNvSpPr>
          <p:nvPr/>
        </p:nvSpPr>
        <p:spPr bwMode="auto">
          <a:xfrm>
            <a:off x="5540375" y="253841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5" name="Rectangle 847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6" name="Rectangle 848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7" name="Rectangle 849"/>
          <p:cNvSpPr>
            <a:spLocks noChangeArrowheads="1"/>
          </p:cNvSpPr>
          <p:nvPr/>
        </p:nvSpPr>
        <p:spPr bwMode="auto">
          <a:xfrm>
            <a:off x="5543550" y="253841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8" name="Rectangle 850"/>
          <p:cNvSpPr>
            <a:spLocks noChangeArrowheads="1"/>
          </p:cNvSpPr>
          <p:nvPr/>
        </p:nvSpPr>
        <p:spPr bwMode="auto">
          <a:xfrm>
            <a:off x="5545138" y="2538413"/>
            <a:ext cx="1587" cy="450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9" name="Rectangle 851"/>
          <p:cNvSpPr>
            <a:spLocks noChangeArrowheads="1"/>
          </p:cNvSpPr>
          <p:nvPr/>
        </p:nvSpPr>
        <p:spPr bwMode="auto">
          <a:xfrm>
            <a:off x="5491163" y="2538413"/>
            <a:ext cx="53975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0" name="Rectangle 852"/>
          <p:cNvSpPr>
            <a:spLocks noChangeArrowheads="1"/>
          </p:cNvSpPr>
          <p:nvPr/>
        </p:nvSpPr>
        <p:spPr bwMode="auto">
          <a:xfrm>
            <a:off x="5503863" y="255270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1" name="Rectangle 853"/>
          <p:cNvSpPr>
            <a:spLocks noChangeArrowheads="1"/>
          </p:cNvSpPr>
          <p:nvPr/>
        </p:nvSpPr>
        <p:spPr bwMode="auto">
          <a:xfrm>
            <a:off x="5503863" y="255428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2" name="Rectangle 854"/>
          <p:cNvSpPr>
            <a:spLocks noChangeArrowheads="1"/>
          </p:cNvSpPr>
          <p:nvPr/>
        </p:nvSpPr>
        <p:spPr bwMode="auto">
          <a:xfrm>
            <a:off x="5503863" y="255905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3" name="Rectangle 855"/>
          <p:cNvSpPr>
            <a:spLocks noChangeArrowheads="1"/>
          </p:cNvSpPr>
          <p:nvPr/>
        </p:nvSpPr>
        <p:spPr bwMode="auto">
          <a:xfrm>
            <a:off x="5503863" y="256540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4" name="Rectangle 856"/>
          <p:cNvSpPr>
            <a:spLocks noChangeArrowheads="1"/>
          </p:cNvSpPr>
          <p:nvPr/>
        </p:nvSpPr>
        <p:spPr bwMode="auto">
          <a:xfrm>
            <a:off x="5503863" y="257175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5" name="Rectangle 857"/>
          <p:cNvSpPr>
            <a:spLocks noChangeArrowheads="1"/>
          </p:cNvSpPr>
          <p:nvPr/>
        </p:nvSpPr>
        <p:spPr bwMode="auto">
          <a:xfrm>
            <a:off x="5503863" y="257810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6" name="Rectangle 858"/>
          <p:cNvSpPr>
            <a:spLocks noChangeArrowheads="1"/>
          </p:cNvSpPr>
          <p:nvPr/>
        </p:nvSpPr>
        <p:spPr bwMode="auto">
          <a:xfrm>
            <a:off x="5503863" y="2584450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7" name="Rectangle 859"/>
          <p:cNvSpPr>
            <a:spLocks noChangeArrowheads="1"/>
          </p:cNvSpPr>
          <p:nvPr/>
        </p:nvSpPr>
        <p:spPr bwMode="auto">
          <a:xfrm>
            <a:off x="5503863" y="2590800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8" name="Rectangle 860"/>
          <p:cNvSpPr>
            <a:spLocks noChangeArrowheads="1"/>
          </p:cNvSpPr>
          <p:nvPr/>
        </p:nvSpPr>
        <p:spPr bwMode="auto">
          <a:xfrm>
            <a:off x="5503863" y="2597150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9" name="Rectangle 861"/>
          <p:cNvSpPr>
            <a:spLocks noChangeArrowheads="1"/>
          </p:cNvSpPr>
          <p:nvPr/>
        </p:nvSpPr>
        <p:spPr bwMode="auto">
          <a:xfrm>
            <a:off x="5503863" y="2603500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0" name="Rectangle 862"/>
          <p:cNvSpPr>
            <a:spLocks noChangeArrowheads="1"/>
          </p:cNvSpPr>
          <p:nvPr/>
        </p:nvSpPr>
        <p:spPr bwMode="auto">
          <a:xfrm>
            <a:off x="5503863" y="2611438"/>
            <a:ext cx="41275" cy="4762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1" name="Rectangle 863"/>
          <p:cNvSpPr>
            <a:spLocks noChangeArrowheads="1"/>
          </p:cNvSpPr>
          <p:nvPr/>
        </p:nvSpPr>
        <p:spPr bwMode="auto">
          <a:xfrm>
            <a:off x="5503863" y="2616200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2" name="Rectangle 864"/>
          <p:cNvSpPr>
            <a:spLocks noChangeArrowheads="1"/>
          </p:cNvSpPr>
          <p:nvPr/>
        </p:nvSpPr>
        <p:spPr bwMode="auto">
          <a:xfrm>
            <a:off x="5503863" y="262413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3" name="Rectangle 865"/>
          <p:cNvSpPr>
            <a:spLocks noChangeArrowheads="1"/>
          </p:cNvSpPr>
          <p:nvPr/>
        </p:nvSpPr>
        <p:spPr bwMode="auto">
          <a:xfrm>
            <a:off x="5503863" y="263048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4" name="Rectangle 866"/>
          <p:cNvSpPr>
            <a:spLocks noChangeArrowheads="1"/>
          </p:cNvSpPr>
          <p:nvPr/>
        </p:nvSpPr>
        <p:spPr bwMode="auto">
          <a:xfrm>
            <a:off x="5503863" y="263683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5" name="Rectangle 867"/>
          <p:cNvSpPr>
            <a:spLocks noChangeArrowheads="1"/>
          </p:cNvSpPr>
          <p:nvPr/>
        </p:nvSpPr>
        <p:spPr bwMode="auto">
          <a:xfrm>
            <a:off x="5503863" y="264318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6" name="Rectangle 868"/>
          <p:cNvSpPr>
            <a:spLocks noChangeArrowheads="1"/>
          </p:cNvSpPr>
          <p:nvPr/>
        </p:nvSpPr>
        <p:spPr bwMode="auto">
          <a:xfrm>
            <a:off x="5503863" y="2649538"/>
            <a:ext cx="41275" cy="7937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7" name="Rectangle 869"/>
          <p:cNvSpPr>
            <a:spLocks noChangeArrowheads="1"/>
          </p:cNvSpPr>
          <p:nvPr/>
        </p:nvSpPr>
        <p:spPr bwMode="auto">
          <a:xfrm>
            <a:off x="5503863" y="2657475"/>
            <a:ext cx="41275" cy="4763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8" name="Rectangle 870"/>
          <p:cNvSpPr>
            <a:spLocks noChangeArrowheads="1"/>
          </p:cNvSpPr>
          <p:nvPr/>
        </p:nvSpPr>
        <p:spPr bwMode="auto">
          <a:xfrm>
            <a:off x="5503863" y="266223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9" name="Rectangle 871"/>
          <p:cNvSpPr>
            <a:spLocks noChangeArrowheads="1"/>
          </p:cNvSpPr>
          <p:nvPr/>
        </p:nvSpPr>
        <p:spPr bwMode="auto">
          <a:xfrm>
            <a:off x="5503863" y="267017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0" name="Rectangle 872"/>
          <p:cNvSpPr>
            <a:spLocks noChangeArrowheads="1"/>
          </p:cNvSpPr>
          <p:nvPr/>
        </p:nvSpPr>
        <p:spPr bwMode="auto">
          <a:xfrm>
            <a:off x="5503863" y="267652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1" name="Rectangle 873"/>
          <p:cNvSpPr>
            <a:spLocks noChangeArrowheads="1"/>
          </p:cNvSpPr>
          <p:nvPr/>
        </p:nvSpPr>
        <p:spPr bwMode="auto">
          <a:xfrm>
            <a:off x="5503863" y="268287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2" name="Rectangle 874"/>
          <p:cNvSpPr>
            <a:spLocks noChangeArrowheads="1"/>
          </p:cNvSpPr>
          <p:nvPr/>
        </p:nvSpPr>
        <p:spPr bwMode="auto">
          <a:xfrm>
            <a:off x="5503863" y="269081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3" name="Rectangle 875"/>
          <p:cNvSpPr>
            <a:spLocks noChangeArrowheads="1"/>
          </p:cNvSpPr>
          <p:nvPr/>
        </p:nvSpPr>
        <p:spPr bwMode="auto">
          <a:xfrm>
            <a:off x="5503863" y="269557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4" name="Rectangle 876"/>
          <p:cNvSpPr>
            <a:spLocks noChangeArrowheads="1"/>
          </p:cNvSpPr>
          <p:nvPr/>
        </p:nvSpPr>
        <p:spPr bwMode="auto">
          <a:xfrm>
            <a:off x="5503863" y="270351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5" name="Rectangle 877"/>
          <p:cNvSpPr>
            <a:spLocks noChangeArrowheads="1"/>
          </p:cNvSpPr>
          <p:nvPr/>
        </p:nvSpPr>
        <p:spPr bwMode="auto">
          <a:xfrm>
            <a:off x="5503863" y="270986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6" name="Rectangle 878"/>
          <p:cNvSpPr>
            <a:spLocks noChangeArrowheads="1"/>
          </p:cNvSpPr>
          <p:nvPr/>
        </p:nvSpPr>
        <p:spPr bwMode="auto">
          <a:xfrm>
            <a:off x="5503863" y="271621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7" name="Rectangle 879"/>
          <p:cNvSpPr>
            <a:spLocks noChangeArrowheads="1"/>
          </p:cNvSpPr>
          <p:nvPr/>
        </p:nvSpPr>
        <p:spPr bwMode="auto">
          <a:xfrm>
            <a:off x="5503863" y="272256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8" name="Rectangle 880"/>
          <p:cNvSpPr>
            <a:spLocks noChangeArrowheads="1"/>
          </p:cNvSpPr>
          <p:nvPr/>
        </p:nvSpPr>
        <p:spPr bwMode="auto">
          <a:xfrm>
            <a:off x="5503863" y="2728913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9" name="Rectangle 881"/>
          <p:cNvSpPr>
            <a:spLocks noChangeArrowheads="1"/>
          </p:cNvSpPr>
          <p:nvPr/>
        </p:nvSpPr>
        <p:spPr bwMode="auto">
          <a:xfrm>
            <a:off x="5503863" y="2735263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0" name="Rectangle 882"/>
          <p:cNvSpPr>
            <a:spLocks noChangeArrowheads="1"/>
          </p:cNvSpPr>
          <p:nvPr/>
        </p:nvSpPr>
        <p:spPr bwMode="auto">
          <a:xfrm>
            <a:off x="5503863" y="274320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1" name="Rectangle 883"/>
          <p:cNvSpPr>
            <a:spLocks noChangeArrowheads="1"/>
          </p:cNvSpPr>
          <p:nvPr/>
        </p:nvSpPr>
        <p:spPr bwMode="auto">
          <a:xfrm>
            <a:off x="5503863" y="274955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2" name="Rectangle 884"/>
          <p:cNvSpPr>
            <a:spLocks noChangeArrowheads="1"/>
          </p:cNvSpPr>
          <p:nvPr/>
        </p:nvSpPr>
        <p:spPr bwMode="auto">
          <a:xfrm>
            <a:off x="5503863" y="275748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3" name="Rectangle 885"/>
          <p:cNvSpPr>
            <a:spLocks noChangeArrowheads="1"/>
          </p:cNvSpPr>
          <p:nvPr/>
        </p:nvSpPr>
        <p:spPr bwMode="auto">
          <a:xfrm>
            <a:off x="5503863" y="276542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4" name="Rectangle 886"/>
          <p:cNvSpPr>
            <a:spLocks noChangeArrowheads="1"/>
          </p:cNvSpPr>
          <p:nvPr/>
        </p:nvSpPr>
        <p:spPr bwMode="auto">
          <a:xfrm>
            <a:off x="5503863" y="277177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5" name="Rectangle 887"/>
          <p:cNvSpPr>
            <a:spLocks noChangeArrowheads="1"/>
          </p:cNvSpPr>
          <p:nvPr/>
        </p:nvSpPr>
        <p:spPr bwMode="auto">
          <a:xfrm>
            <a:off x="5503863" y="277812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6" name="Rectangle 888"/>
          <p:cNvSpPr>
            <a:spLocks noChangeArrowheads="1"/>
          </p:cNvSpPr>
          <p:nvPr/>
        </p:nvSpPr>
        <p:spPr bwMode="auto">
          <a:xfrm>
            <a:off x="5503863" y="278447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7" name="Rectangle 889"/>
          <p:cNvSpPr>
            <a:spLocks noChangeArrowheads="1"/>
          </p:cNvSpPr>
          <p:nvPr/>
        </p:nvSpPr>
        <p:spPr bwMode="auto">
          <a:xfrm>
            <a:off x="5503863" y="279082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8" name="Rectangle 890"/>
          <p:cNvSpPr>
            <a:spLocks noChangeArrowheads="1"/>
          </p:cNvSpPr>
          <p:nvPr/>
        </p:nvSpPr>
        <p:spPr bwMode="auto">
          <a:xfrm>
            <a:off x="5503863" y="279876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9" name="Rectangle 891"/>
          <p:cNvSpPr>
            <a:spLocks noChangeArrowheads="1"/>
          </p:cNvSpPr>
          <p:nvPr/>
        </p:nvSpPr>
        <p:spPr bwMode="auto">
          <a:xfrm>
            <a:off x="5503863" y="280352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0" name="Rectangle 892"/>
          <p:cNvSpPr>
            <a:spLocks noChangeArrowheads="1"/>
          </p:cNvSpPr>
          <p:nvPr/>
        </p:nvSpPr>
        <p:spPr bwMode="auto">
          <a:xfrm>
            <a:off x="5503863" y="281146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1" name="Rectangle 893"/>
          <p:cNvSpPr>
            <a:spLocks noChangeArrowheads="1"/>
          </p:cNvSpPr>
          <p:nvPr/>
        </p:nvSpPr>
        <p:spPr bwMode="auto">
          <a:xfrm>
            <a:off x="5503863" y="281781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2" name="Rectangle 894"/>
          <p:cNvSpPr>
            <a:spLocks noChangeArrowheads="1"/>
          </p:cNvSpPr>
          <p:nvPr/>
        </p:nvSpPr>
        <p:spPr bwMode="auto">
          <a:xfrm>
            <a:off x="5503863" y="2824163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3" name="Rectangle 895"/>
          <p:cNvSpPr>
            <a:spLocks noChangeArrowheads="1"/>
          </p:cNvSpPr>
          <p:nvPr/>
        </p:nvSpPr>
        <p:spPr bwMode="auto">
          <a:xfrm>
            <a:off x="5503863" y="283051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4" name="Rectangle 896"/>
          <p:cNvSpPr>
            <a:spLocks noChangeArrowheads="1"/>
          </p:cNvSpPr>
          <p:nvPr/>
        </p:nvSpPr>
        <p:spPr bwMode="auto">
          <a:xfrm>
            <a:off x="5503863" y="283686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5" name="Rectangle 897"/>
          <p:cNvSpPr>
            <a:spLocks noChangeArrowheads="1"/>
          </p:cNvSpPr>
          <p:nvPr/>
        </p:nvSpPr>
        <p:spPr bwMode="auto">
          <a:xfrm>
            <a:off x="5503863" y="2843213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6" name="Rectangle 898"/>
          <p:cNvSpPr>
            <a:spLocks noChangeArrowheads="1"/>
          </p:cNvSpPr>
          <p:nvPr/>
        </p:nvSpPr>
        <p:spPr bwMode="auto">
          <a:xfrm>
            <a:off x="5503863" y="2851150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7" name="Rectangle 899"/>
          <p:cNvSpPr>
            <a:spLocks noChangeArrowheads="1"/>
          </p:cNvSpPr>
          <p:nvPr/>
        </p:nvSpPr>
        <p:spPr bwMode="auto">
          <a:xfrm>
            <a:off x="5503863" y="285591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8" name="Rectangle 900"/>
          <p:cNvSpPr>
            <a:spLocks noChangeArrowheads="1"/>
          </p:cNvSpPr>
          <p:nvPr/>
        </p:nvSpPr>
        <p:spPr bwMode="auto">
          <a:xfrm>
            <a:off x="5503863" y="286385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9" name="Rectangle 901"/>
          <p:cNvSpPr>
            <a:spLocks noChangeArrowheads="1"/>
          </p:cNvSpPr>
          <p:nvPr/>
        </p:nvSpPr>
        <p:spPr bwMode="auto">
          <a:xfrm>
            <a:off x="5503863" y="287020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0" name="Rectangle 902"/>
          <p:cNvSpPr>
            <a:spLocks noChangeArrowheads="1"/>
          </p:cNvSpPr>
          <p:nvPr/>
        </p:nvSpPr>
        <p:spPr bwMode="auto">
          <a:xfrm>
            <a:off x="5503863" y="287655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1" name="Rectangle 903"/>
          <p:cNvSpPr>
            <a:spLocks noChangeArrowheads="1"/>
          </p:cNvSpPr>
          <p:nvPr/>
        </p:nvSpPr>
        <p:spPr bwMode="auto">
          <a:xfrm>
            <a:off x="5503863" y="288290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2" name="Rectangle 904"/>
          <p:cNvSpPr>
            <a:spLocks noChangeArrowheads="1"/>
          </p:cNvSpPr>
          <p:nvPr/>
        </p:nvSpPr>
        <p:spPr bwMode="auto">
          <a:xfrm>
            <a:off x="5503863" y="2889250"/>
            <a:ext cx="41275" cy="7938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3" name="Rectangle 905"/>
          <p:cNvSpPr>
            <a:spLocks noChangeArrowheads="1"/>
          </p:cNvSpPr>
          <p:nvPr/>
        </p:nvSpPr>
        <p:spPr bwMode="auto">
          <a:xfrm>
            <a:off x="5503863" y="2897188"/>
            <a:ext cx="41275" cy="4762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4" name="Rectangle 906"/>
          <p:cNvSpPr>
            <a:spLocks noChangeArrowheads="1"/>
          </p:cNvSpPr>
          <p:nvPr/>
        </p:nvSpPr>
        <p:spPr bwMode="auto">
          <a:xfrm>
            <a:off x="5503863" y="290195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5" name="Rectangle 907"/>
          <p:cNvSpPr>
            <a:spLocks noChangeArrowheads="1"/>
          </p:cNvSpPr>
          <p:nvPr/>
        </p:nvSpPr>
        <p:spPr bwMode="auto">
          <a:xfrm>
            <a:off x="5503863" y="290988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6" name="Rectangle 908"/>
          <p:cNvSpPr>
            <a:spLocks noChangeArrowheads="1"/>
          </p:cNvSpPr>
          <p:nvPr/>
        </p:nvSpPr>
        <p:spPr bwMode="auto">
          <a:xfrm>
            <a:off x="5503863" y="291623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7" name="Rectangle 909"/>
          <p:cNvSpPr>
            <a:spLocks noChangeArrowheads="1"/>
          </p:cNvSpPr>
          <p:nvPr/>
        </p:nvSpPr>
        <p:spPr bwMode="auto">
          <a:xfrm>
            <a:off x="5503863" y="292258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8" name="Rectangle 910"/>
          <p:cNvSpPr>
            <a:spLocks noChangeArrowheads="1"/>
          </p:cNvSpPr>
          <p:nvPr/>
        </p:nvSpPr>
        <p:spPr bwMode="auto">
          <a:xfrm>
            <a:off x="5503863" y="292893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9" name="Rectangle 911"/>
          <p:cNvSpPr>
            <a:spLocks noChangeArrowheads="1"/>
          </p:cNvSpPr>
          <p:nvPr/>
        </p:nvSpPr>
        <p:spPr bwMode="auto">
          <a:xfrm>
            <a:off x="5503863" y="293528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0" name="Rectangle 912"/>
          <p:cNvSpPr>
            <a:spLocks noChangeArrowheads="1"/>
          </p:cNvSpPr>
          <p:nvPr/>
        </p:nvSpPr>
        <p:spPr bwMode="auto">
          <a:xfrm>
            <a:off x="5503863" y="294322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1" name="Rectangle 913"/>
          <p:cNvSpPr>
            <a:spLocks noChangeArrowheads="1"/>
          </p:cNvSpPr>
          <p:nvPr/>
        </p:nvSpPr>
        <p:spPr bwMode="auto">
          <a:xfrm>
            <a:off x="5503863" y="294798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2" name="Rectangle 914"/>
          <p:cNvSpPr>
            <a:spLocks noChangeArrowheads="1"/>
          </p:cNvSpPr>
          <p:nvPr/>
        </p:nvSpPr>
        <p:spPr bwMode="auto">
          <a:xfrm>
            <a:off x="5503863" y="295592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3" name="Rectangle 915"/>
          <p:cNvSpPr>
            <a:spLocks noChangeArrowheads="1"/>
          </p:cNvSpPr>
          <p:nvPr/>
        </p:nvSpPr>
        <p:spPr bwMode="auto">
          <a:xfrm>
            <a:off x="5503863" y="296227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4" name="Rectangle 916"/>
          <p:cNvSpPr>
            <a:spLocks noChangeArrowheads="1"/>
          </p:cNvSpPr>
          <p:nvPr/>
        </p:nvSpPr>
        <p:spPr bwMode="auto">
          <a:xfrm>
            <a:off x="5503863" y="296862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5" name="Rectangle 917"/>
          <p:cNvSpPr>
            <a:spLocks noChangeArrowheads="1"/>
          </p:cNvSpPr>
          <p:nvPr/>
        </p:nvSpPr>
        <p:spPr bwMode="auto">
          <a:xfrm>
            <a:off x="5503863" y="2552700"/>
            <a:ext cx="41275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6" name="Picture 9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27" name="Picture 9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28" name="Rectangle 920"/>
          <p:cNvSpPr>
            <a:spLocks noChangeArrowheads="1"/>
          </p:cNvSpPr>
          <p:nvPr/>
        </p:nvSpPr>
        <p:spPr bwMode="auto">
          <a:xfrm>
            <a:off x="5810250" y="2535238"/>
            <a:ext cx="33338" cy="174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9" name="Picture 9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30" name="Picture 9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31" name="Rectangle 923"/>
          <p:cNvSpPr>
            <a:spLocks noChangeArrowheads="1"/>
          </p:cNvSpPr>
          <p:nvPr/>
        </p:nvSpPr>
        <p:spPr bwMode="auto">
          <a:xfrm>
            <a:off x="5765800" y="2574925"/>
            <a:ext cx="77788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2" name="Line 924"/>
          <p:cNvSpPr>
            <a:spLocks noChangeShapeType="1"/>
          </p:cNvSpPr>
          <p:nvPr/>
        </p:nvSpPr>
        <p:spPr bwMode="auto">
          <a:xfrm>
            <a:off x="5765800" y="2514600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3" name="Line 925"/>
          <p:cNvSpPr>
            <a:spLocks noChangeShapeType="1"/>
          </p:cNvSpPr>
          <p:nvPr/>
        </p:nvSpPr>
        <p:spPr bwMode="auto">
          <a:xfrm>
            <a:off x="5843588" y="251460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4" name="Rectangle 926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5" name="Rectangle 927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6" name="Rectangle 928"/>
          <p:cNvSpPr>
            <a:spLocks noChangeArrowheads="1"/>
          </p:cNvSpPr>
          <p:nvPr/>
        </p:nvSpPr>
        <p:spPr bwMode="auto">
          <a:xfrm>
            <a:off x="5781675" y="2595563"/>
            <a:ext cx="15875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7" name="Rectangle 929"/>
          <p:cNvSpPr>
            <a:spLocks noChangeArrowheads="1"/>
          </p:cNvSpPr>
          <p:nvPr/>
        </p:nvSpPr>
        <p:spPr bwMode="auto">
          <a:xfrm>
            <a:off x="5797550" y="259556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8" name="Rectangle 930"/>
          <p:cNvSpPr>
            <a:spLocks noChangeArrowheads="1"/>
          </p:cNvSpPr>
          <p:nvPr/>
        </p:nvSpPr>
        <p:spPr bwMode="auto">
          <a:xfrm>
            <a:off x="5781675" y="2589213"/>
            <a:ext cx="3175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9" name="Rectangle 931"/>
          <p:cNvSpPr>
            <a:spLocks noChangeArrowheads="1"/>
          </p:cNvSpPr>
          <p:nvPr/>
        </p:nvSpPr>
        <p:spPr bwMode="auto">
          <a:xfrm>
            <a:off x="5784850" y="2589213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0" name="Rectangle 932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1" name="Rectangle 933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2" name="Rectangle 934"/>
          <p:cNvSpPr>
            <a:spLocks noChangeArrowheads="1"/>
          </p:cNvSpPr>
          <p:nvPr/>
        </p:nvSpPr>
        <p:spPr bwMode="auto">
          <a:xfrm>
            <a:off x="5788025" y="258921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3" name="Rectangle 935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4" name="Rectangle 936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5" name="Rectangle 937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6" name="Rectangle 938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7" name="Rectangle 939"/>
          <p:cNvSpPr>
            <a:spLocks noChangeArrowheads="1"/>
          </p:cNvSpPr>
          <p:nvPr/>
        </p:nvSpPr>
        <p:spPr bwMode="auto">
          <a:xfrm>
            <a:off x="5792788" y="258921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8" name="Rectangle 940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9" name="Rectangle 941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0" name="Rectangle 942"/>
          <p:cNvSpPr>
            <a:spLocks noChangeArrowheads="1"/>
          </p:cNvSpPr>
          <p:nvPr/>
        </p:nvSpPr>
        <p:spPr bwMode="auto">
          <a:xfrm>
            <a:off x="5795963" y="258921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1" name="Rectangle 943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2" name="Rectangle 944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3" name="Rectangle 945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4" name="Rectangle 946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5" name="Rectangle 947"/>
          <p:cNvSpPr>
            <a:spLocks noChangeArrowheads="1"/>
          </p:cNvSpPr>
          <p:nvPr/>
        </p:nvSpPr>
        <p:spPr bwMode="auto">
          <a:xfrm>
            <a:off x="5800725" y="2589213"/>
            <a:ext cx="0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6" name="Rectangle 948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7" name="Rectangle 949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8" name="Rectangle 950"/>
          <p:cNvSpPr>
            <a:spLocks noChangeArrowheads="1"/>
          </p:cNvSpPr>
          <p:nvPr/>
        </p:nvSpPr>
        <p:spPr bwMode="auto">
          <a:xfrm>
            <a:off x="5803900" y="25892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9" name="Rectangle 951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0" name="Rectangle 952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1" name="Rectangle 953"/>
          <p:cNvSpPr>
            <a:spLocks noChangeArrowheads="1"/>
          </p:cNvSpPr>
          <p:nvPr/>
        </p:nvSpPr>
        <p:spPr bwMode="auto">
          <a:xfrm>
            <a:off x="5807075" y="25892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2" name="Rectangle 954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3" name="Rectangle 955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4" name="Rectangle 956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5" name="Rectangle 957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6" name="Rectangle 958"/>
          <p:cNvSpPr>
            <a:spLocks noChangeArrowheads="1"/>
          </p:cNvSpPr>
          <p:nvPr/>
        </p:nvSpPr>
        <p:spPr bwMode="auto">
          <a:xfrm>
            <a:off x="5811838" y="258921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7" name="Rectangle 959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8" name="Rectangle 960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9" name="Rectangle 961"/>
          <p:cNvSpPr>
            <a:spLocks noChangeArrowheads="1"/>
          </p:cNvSpPr>
          <p:nvPr/>
        </p:nvSpPr>
        <p:spPr bwMode="auto">
          <a:xfrm>
            <a:off x="5815013" y="258921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0" name="Rectangle 962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1" name="Rectangle 963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2" name="Rectangle 964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3" name="Rectangle 965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4" name="Rectangle 966"/>
          <p:cNvSpPr>
            <a:spLocks noChangeArrowheads="1"/>
          </p:cNvSpPr>
          <p:nvPr/>
        </p:nvSpPr>
        <p:spPr bwMode="auto">
          <a:xfrm>
            <a:off x="5819775" y="2589213"/>
            <a:ext cx="0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5" name="Rectangle 967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6" name="Rectangle 968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7" name="Rectangle 969"/>
          <p:cNvSpPr>
            <a:spLocks noChangeArrowheads="1"/>
          </p:cNvSpPr>
          <p:nvPr/>
        </p:nvSpPr>
        <p:spPr bwMode="auto">
          <a:xfrm>
            <a:off x="5822950" y="25892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8" name="Rectangle 970"/>
          <p:cNvSpPr>
            <a:spLocks noChangeArrowheads="1"/>
          </p:cNvSpPr>
          <p:nvPr/>
        </p:nvSpPr>
        <p:spPr bwMode="auto">
          <a:xfrm>
            <a:off x="5810250" y="2595563"/>
            <a:ext cx="14288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9" name="Freeform 971"/>
          <p:cNvSpPr>
            <a:spLocks/>
          </p:cNvSpPr>
          <p:nvPr/>
        </p:nvSpPr>
        <p:spPr bwMode="auto">
          <a:xfrm>
            <a:off x="5491163" y="24844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8"/>
              </a:cxn>
              <a:cxn ang="0">
                <a:pos x="106" y="0"/>
              </a:cxn>
              <a:cxn ang="0">
                <a:pos x="500" y="0"/>
              </a:cxn>
              <a:cxn ang="0">
                <a:pos x="500" y="615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8"/>
                </a:lnTo>
                <a:lnTo>
                  <a:pt x="106" y="0"/>
                </a:lnTo>
                <a:lnTo>
                  <a:pt x="500" y="0"/>
                </a:lnTo>
                <a:lnTo>
                  <a:pt x="500" y="615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0" name="Rectangle 972"/>
          <p:cNvSpPr>
            <a:spLocks noChangeArrowheads="1"/>
          </p:cNvSpPr>
          <p:nvPr/>
        </p:nvSpPr>
        <p:spPr bwMode="auto">
          <a:xfrm>
            <a:off x="5635625" y="3028950"/>
            <a:ext cx="5318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TRIUMF</a:t>
            </a:r>
          </a:p>
        </p:txBody>
      </p:sp>
      <p:sp>
        <p:nvSpPr>
          <p:cNvPr id="351181" name="Freeform 973"/>
          <p:cNvSpPr>
            <a:spLocks noEditPoints="1"/>
          </p:cNvSpPr>
          <p:nvPr/>
        </p:nvSpPr>
        <p:spPr bwMode="auto">
          <a:xfrm>
            <a:off x="6048375" y="3714750"/>
            <a:ext cx="379413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71" y="22"/>
              </a:cxn>
              <a:cxn ang="0">
                <a:pos x="71" y="35"/>
              </a:cxn>
              <a:cxn ang="0">
                <a:pos x="87" y="35"/>
              </a:cxn>
              <a:cxn ang="0">
                <a:pos x="87" y="22"/>
              </a:cxn>
              <a:cxn ang="0">
                <a:pos x="71" y="22"/>
              </a:cxn>
              <a:cxn ang="0">
                <a:pos x="308" y="22"/>
              </a:cxn>
              <a:cxn ang="0">
                <a:pos x="308" y="35"/>
              </a:cxn>
              <a:cxn ang="0">
                <a:pos x="291" y="35"/>
              </a:cxn>
              <a:cxn ang="0">
                <a:pos x="291" y="22"/>
              </a:cxn>
              <a:cxn ang="0">
                <a:pos x="308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5"/>
              </a:cxn>
              <a:cxn ang="0">
                <a:pos x="443" y="35"/>
              </a:cxn>
              <a:cxn ang="0">
                <a:pos x="443" y="22"/>
              </a:cxn>
              <a:cxn ang="0">
                <a:pos x="426" y="22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71" y="22"/>
                </a:moveTo>
                <a:lnTo>
                  <a:pt x="71" y="35"/>
                </a:lnTo>
                <a:lnTo>
                  <a:pt x="87" y="35"/>
                </a:lnTo>
                <a:lnTo>
                  <a:pt x="87" y="22"/>
                </a:lnTo>
                <a:lnTo>
                  <a:pt x="71" y="22"/>
                </a:lnTo>
                <a:close/>
                <a:moveTo>
                  <a:pt x="308" y="22"/>
                </a:moveTo>
                <a:lnTo>
                  <a:pt x="308" y="35"/>
                </a:lnTo>
                <a:lnTo>
                  <a:pt x="291" y="35"/>
                </a:lnTo>
                <a:lnTo>
                  <a:pt x="291" y="22"/>
                </a:lnTo>
                <a:lnTo>
                  <a:pt x="308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5"/>
                </a:lnTo>
                <a:lnTo>
                  <a:pt x="443" y="35"/>
                </a:lnTo>
                <a:lnTo>
                  <a:pt x="443" y="22"/>
                </a:lnTo>
                <a:lnTo>
                  <a:pt x="426" y="22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2" name="Rectangle 974"/>
          <p:cNvSpPr>
            <a:spLocks noChangeArrowheads="1"/>
          </p:cNvSpPr>
          <p:nvPr/>
        </p:nvSpPr>
        <p:spPr bwMode="auto">
          <a:xfrm>
            <a:off x="6048375" y="37163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3" name="Rectangle 975"/>
          <p:cNvSpPr>
            <a:spLocks noChangeArrowheads="1"/>
          </p:cNvSpPr>
          <p:nvPr/>
        </p:nvSpPr>
        <p:spPr bwMode="auto">
          <a:xfrm>
            <a:off x="61039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4" name="Rectangle 976"/>
          <p:cNvSpPr>
            <a:spLocks noChangeArrowheads="1"/>
          </p:cNvSpPr>
          <p:nvPr/>
        </p:nvSpPr>
        <p:spPr bwMode="auto">
          <a:xfrm>
            <a:off x="6280150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5" name="Rectangle 977"/>
          <p:cNvSpPr>
            <a:spLocks noChangeArrowheads="1"/>
          </p:cNvSpPr>
          <p:nvPr/>
        </p:nvSpPr>
        <p:spPr bwMode="auto">
          <a:xfrm>
            <a:off x="63071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6" name="Rectangle 978"/>
          <p:cNvSpPr>
            <a:spLocks noChangeArrowheads="1"/>
          </p:cNvSpPr>
          <p:nvPr/>
        </p:nvSpPr>
        <p:spPr bwMode="auto">
          <a:xfrm>
            <a:off x="6386513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7" name="Rectangle 979"/>
          <p:cNvSpPr>
            <a:spLocks noChangeArrowheads="1"/>
          </p:cNvSpPr>
          <p:nvPr/>
        </p:nvSpPr>
        <p:spPr bwMode="auto">
          <a:xfrm>
            <a:off x="6415088" y="37147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8" name="Freeform 980"/>
          <p:cNvSpPr>
            <a:spLocks/>
          </p:cNvSpPr>
          <p:nvPr/>
        </p:nvSpPr>
        <p:spPr bwMode="auto">
          <a:xfrm>
            <a:off x="6407150" y="3216275"/>
            <a:ext cx="30163" cy="519113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6"/>
              </a:cxn>
              <a:cxn ang="0">
                <a:pos x="39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6"/>
                </a:lnTo>
                <a:lnTo>
                  <a:pt x="39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9" name="Freeform 981"/>
          <p:cNvSpPr>
            <a:spLocks/>
          </p:cNvSpPr>
          <p:nvPr/>
        </p:nvSpPr>
        <p:spPr bwMode="auto">
          <a:xfrm>
            <a:off x="6300788" y="321786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0" name="Freeform 982"/>
          <p:cNvSpPr>
            <a:spLocks/>
          </p:cNvSpPr>
          <p:nvPr/>
        </p:nvSpPr>
        <p:spPr bwMode="auto">
          <a:xfrm>
            <a:off x="6042025" y="3255963"/>
            <a:ext cx="52388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1" name="Freeform 983"/>
          <p:cNvSpPr>
            <a:spLocks/>
          </p:cNvSpPr>
          <p:nvPr/>
        </p:nvSpPr>
        <p:spPr bwMode="auto">
          <a:xfrm>
            <a:off x="6094413" y="321786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2" name="Rectangle 984"/>
          <p:cNvSpPr>
            <a:spLocks noChangeArrowheads="1"/>
          </p:cNvSpPr>
          <p:nvPr/>
        </p:nvSpPr>
        <p:spPr bwMode="auto">
          <a:xfrm>
            <a:off x="6040438" y="3216275"/>
            <a:ext cx="396875" cy="15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3" name="Rectangle 985"/>
          <p:cNvSpPr>
            <a:spLocks noChangeArrowheads="1"/>
          </p:cNvSpPr>
          <p:nvPr/>
        </p:nvSpPr>
        <p:spPr bwMode="auto">
          <a:xfrm>
            <a:off x="6040438" y="321786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4" name="Rectangle 986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5" name="Rectangle 987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6" name="Rectangle 988"/>
          <p:cNvSpPr>
            <a:spLocks noChangeArrowheads="1"/>
          </p:cNvSpPr>
          <p:nvPr/>
        </p:nvSpPr>
        <p:spPr bwMode="auto">
          <a:xfrm>
            <a:off x="6040438" y="322103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7" name="Rectangle 989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8" name="Rectangle 990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9" name="Rectangle 991"/>
          <p:cNvSpPr>
            <a:spLocks noChangeArrowheads="1"/>
          </p:cNvSpPr>
          <p:nvPr/>
        </p:nvSpPr>
        <p:spPr bwMode="auto">
          <a:xfrm>
            <a:off x="6040438" y="3224213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0" name="Rectangle 992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1" name="Rectangle 993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2" name="Rectangle 994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3" name="Rectangle 995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4" name="Rectangle 996"/>
          <p:cNvSpPr>
            <a:spLocks noChangeArrowheads="1"/>
          </p:cNvSpPr>
          <p:nvPr/>
        </p:nvSpPr>
        <p:spPr bwMode="auto">
          <a:xfrm>
            <a:off x="6040438" y="3228975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5" name="Rectangle 997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6" name="Rectangle 998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7" name="Rectangle 999"/>
          <p:cNvSpPr>
            <a:spLocks noChangeArrowheads="1"/>
          </p:cNvSpPr>
          <p:nvPr/>
        </p:nvSpPr>
        <p:spPr bwMode="auto">
          <a:xfrm>
            <a:off x="6040438" y="323215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8" name="Rectangle 1000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9" name="Rectangle 1001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0" name="Rectangle 1002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1" name="Rectangle 1003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2" name="Rectangle 1004"/>
          <p:cNvSpPr>
            <a:spLocks noChangeArrowheads="1"/>
          </p:cNvSpPr>
          <p:nvPr/>
        </p:nvSpPr>
        <p:spPr bwMode="auto">
          <a:xfrm>
            <a:off x="6040438" y="3236913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3" name="Rectangle 1005"/>
          <p:cNvSpPr>
            <a:spLocks noChangeArrowheads="1"/>
          </p:cNvSpPr>
          <p:nvPr/>
        </p:nvSpPr>
        <p:spPr bwMode="auto">
          <a:xfrm>
            <a:off x="6040438" y="3238500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06"/>
          <p:cNvGrpSpPr>
            <a:grpSpLocks/>
          </p:cNvGrpSpPr>
          <p:nvPr/>
        </p:nvGrpSpPr>
        <p:grpSpPr bwMode="auto">
          <a:xfrm>
            <a:off x="6040438" y="3238500"/>
            <a:ext cx="396875" cy="496888"/>
            <a:chOff x="3805" y="2040"/>
            <a:chExt cx="250" cy="313"/>
          </a:xfrm>
        </p:grpSpPr>
        <p:sp>
          <p:nvSpPr>
            <p:cNvPr id="351215" name="Rectangle 1007"/>
            <p:cNvSpPr>
              <a:spLocks noChangeArrowheads="1"/>
            </p:cNvSpPr>
            <p:nvPr/>
          </p:nvSpPr>
          <p:spPr bwMode="auto">
            <a:xfrm>
              <a:off x="3805" y="2040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6" name="Rectangle 1008"/>
            <p:cNvSpPr>
              <a:spLocks noChangeArrowheads="1"/>
            </p:cNvSpPr>
            <p:nvPr/>
          </p:nvSpPr>
          <p:spPr bwMode="auto">
            <a:xfrm>
              <a:off x="3805" y="2041"/>
              <a:ext cx="250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7" name="Rectangle 1009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8" name="Rectangle 1010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9" name="Rectangle 1011"/>
            <p:cNvSpPr>
              <a:spLocks noChangeArrowheads="1"/>
            </p:cNvSpPr>
            <p:nvPr/>
          </p:nvSpPr>
          <p:spPr bwMode="auto">
            <a:xfrm>
              <a:off x="3805" y="2043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0" name="Rectangle 1012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1" name="Rectangle 1013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2" name="Rectangle 1014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3" name="Rectangle 1015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4" name="Rectangle 1016"/>
            <p:cNvSpPr>
              <a:spLocks noChangeArrowheads="1"/>
            </p:cNvSpPr>
            <p:nvPr/>
          </p:nvSpPr>
          <p:spPr bwMode="auto">
            <a:xfrm>
              <a:off x="3805" y="2046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5" name="Rectangle 1017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6" name="Rectangle 1018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7" name="Rectangle 1019"/>
            <p:cNvSpPr>
              <a:spLocks noChangeArrowheads="1"/>
            </p:cNvSpPr>
            <p:nvPr/>
          </p:nvSpPr>
          <p:spPr bwMode="auto">
            <a:xfrm>
              <a:off x="3805" y="2048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8" name="Rectangle 1020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9" name="Rectangle 1021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0" name="Rectangle 1022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1" name="Rectangle 1023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2" name="Rectangle 1024"/>
            <p:cNvSpPr>
              <a:spLocks noChangeArrowheads="1"/>
            </p:cNvSpPr>
            <p:nvPr/>
          </p:nvSpPr>
          <p:spPr bwMode="auto">
            <a:xfrm>
              <a:off x="3805" y="2051"/>
              <a:ext cx="250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3" name="Rectangle 1025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4" name="Rectangle 1026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5" name="Rectangle 1027"/>
            <p:cNvSpPr>
              <a:spLocks noChangeArrowheads="1"/>
            </p:cNvSpPr>
            <p:nvPr/>
          </p:nvSpPr>
          <p:spPr bwMode="auto">
            <a:xfrm>
              <a:off x="3805" y="2053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6" name="Rectangle 1028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7" name="Rectangle 1029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8" name="Rectangle 1030"/>
            <p:cNvSpPr>
              <a:spLocks noChangeArrowheads="1"/>
            </p:cNvSpPr>
            <p:nvPr/>
          </p:nvSpPr>
          <p:spPr bwMode="auto">
            <a:xfrm>
              <a:off x="3805" y="2055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9" name="Rectangle 1031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0" name="Rectangle 1032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1" name="Rectangle 1033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2" name="Rectangle 1034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3" name="Rectangle 1035"/>
            <p:cNvSpPr>
              <a:spLocks noChangeArrowheads="1"/>
            </p:cNvSpPr>
            <p:nvPr/>
          </p:nvSpPr>
          <p:spPr bwMode="auto">
            <a:xfrm>
              <a:off x="3805" y="2058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4" name="Rectangle 1036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5" name="Rectangle 1037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6" name="Rectangle 1038"/>
            <p:cNvSpPr>
              <a:spLocks noChangeArrowheads="1"/>
            </p:cNvSpPr>
            <p:nvPr/>
          </p:nvSpPr>
          <p:spPr bwMode="auto">
            <a:xfrm>
              <a:off x="3805" y="2060"/>
              <a:ext cx="250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7" name="Rectangle 1039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8" name="Rectangle 1040"/>
            <p:cNvSpPr>
              <a:spLocks noChangeArrowheads="1"/>
            </p:cNvSpPr>
            <p:nvPr/>
          </p:nvSpPr>
          <p:spPr bwMode="auto">
            <a:xfrm>
              <a:off x="3969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9" name="Rectangle 1041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0" name="Rectangle 1042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1" name="Rectangle 1043"/>
            <p:cNvSpPr>
              <a:spLocks noChangeArrowheads="1"/>
            </p:cNvSpPr>
            <p:nvPr/>
          </p:nvSpPr>
          <p:spPr bwMode="auto">
            <a:xfrm>
              <a:off x="3971" y="2045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2" name="Rectangle 1044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3" name="Rectangle 1045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4" name="Rectangle 1046"/>
            <p:cNvSpPr>
              <a:spLocks noChangeArrowheads="1"/>
            </p:cNvSpPr>
            <p:nvPr/>
          </p:nvSpPr>
          <p:spPr bwMode="auto">
            <a:xfrm>
              <a:off x="3973" y="2045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5" name="Rectangle 1047"/>
            <p:cNvSpPr>
              <a:spLocks noChangeArrowheads="1"/>
            </p:cNvSpPr>
            <p:nvPr/>
          </p:nvSpPr>
          <p:spPr bwMode="auto">
            <a:xfrm>
              <a:off x="3973" y="2045"/>
              <a:ext cx="2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6" name="Rectangle 1048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7" name="Rectangle 1049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8" name="Rectangle 1050"/>
            <p:cNvSpPr>
              <a:spLocks noChangeArrowheads="1"/>
            </p:cNvSpPr>
            <p:nvPr/>
          </p:nvSpPr>
          <p:spPr bwMode="auto">
            <a:xfrm>
              <a:off x="3976" y="2045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9" name="Rectangle 1051"/>
            <p:cNvSpPr>
              <a:spLocks noChangeArrowheads="1"/>
            </p:cNvSpPr>
            <p:nvPr/>
          </p:nvSpPr>
          <p:spPr bwMode="auto">
            <a:xfrm>
              <a:off x="3977" y="2045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0" name="Rectangle 1052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1" name="Rectangle 1053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2" name="Rectangle 1054"/>
            <p:cNvSpPr>
              <a:spLocks noChangeArrowheads="1"/>
            </p:cNvSpPr>
            <p:nvPr/>
          </p:nvSpPr>
          <p:spPr bwMode="auto">
            <a:xfrm>
              <a:off x="3979" y="2045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3" name="Rectangle 1055"/>
            <p:cNvSpPr>
              <a:spLocks noChangeArrowheads="1"/>
            </p:cNvSpPr>
            <p:nvPr/>
          </p:nvSpPr>
          <p:spPr bwMode="auto">
            <a:xfrm>
              <a:off x="3980" y="2045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4" name="Rectangle 1056"/>
            <p:cNvSpPr>
              <a:spLocks noChangeArrowheads="1"/>
            </p:cNvSpPr>
            <p:nvPr/>
          </p:nvSpPr>
          <p:spPr bwMode="auto">
            <a:xfrm>
              <a:off x="3980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5" name="Rectangle 1057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6" name="Rectangle 1058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7" name="Rectangle 1059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8" name="Rectangle 1060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9" name="Rectangle 1061"/>
            <p:cNvSpPr>
              <a:spLocks noChangeArrowheads="1"/>
            </p:cNvSpPr>
            <p:nvPr/>
          </p:nvSpPr>
          <p:spPr bwMode="auto">
            <a:xfrm>
              <a:off x="3984" y="2045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0" name="Rectangle 1062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1" name="Rectangle 1063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2" name="Rectangle 1064"/>
            <p:cNvSpPr>
              <a:spLocks noChangeArrowheads="1"/>
            </p:cNvSpPr>
            <p:nvPr/>
          </p:nvSpPr>
          <p:spPr bwMode="auto">
            <a:xfrm>
              <a:off x="3986" y="2045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3" name="Rectangle 1065"/>
            <p:cNvSpPr>
              <a:spLocks noChangeArrowheads="1"/>
            </p:cNvSpPr>
            <p:nvPr/>
          </p:nvSpPr>
          <p:spPr bwMode="auto">
            <a:xfrm>
              <a:off x="3987" y="2045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4" name="Rectangle 1066"/>
            <p:cNvSpPr>
              <a:spLocks noChangeArrowheads="1"/>
            </p:cNvSpPr>
            <p:nvPr/>
          </p:nvSpPr>
          <p:spPr bwMode="auto">
            <a:xfrm>
              <a:off x="3988" y="2045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5" name="Rectangle 1067"/>
            <p:cNvSpPr>
              <a:spLocks noChangeArrowheads="1"/>
            </p:cNvSpPr>
            <p:nvPr/>
          </p:nvSpPr>
          <p:spPr bwMode="auto">
            <a:xfrm>
              <a:off x="3989" y="2045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6" name="Rectangle 1068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7" name="Rectangle 1069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8" name="Rectangle 1070"/>
            <p:cNvSpPr>
              <a:spLocks noChangeArrowheads="1"/>
            </p:cNvSpPr>
            <p:nvPr/>
          </p:nvSpPr>
          <p:spPr bwMode="auto">
            <a:xfrm>
              <a:off x="3991" y="2045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9" name="Rectangle 1071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0" name="Rectangle 1072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1" name="Rectangle 1073"/>
            <p:cNvSpPr>
              <a:spLocks noChangeArrowheads="1"/>
            </p:cNvSpPr>
            <p:nvPr/>
          </p:nvSpPr>
          <p:spPr bwMode="auto">
            <a:xfrm>
              <a:off x="3993" y="2045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2" name="Rectangle 1074"/>
            <p:cNvSpPr>
              <a:spLocks noChangeArrowheads="1"/>
            </p:cNvSpPr>
            <p:nvPr/>
          </p:nvSpPr>
          <p:spPr bwMode="auto">
            <a:xfrm>
              <a:off x="3994" y="2045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3" name="Rectangle 1075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4" name="Rectangle 1076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5" name="Rectangle 1077"/>
            <p:cNvSpPr>
              <a:spLocks noChangeArrowheads="1"/>
            </p:cNvSpPr>
            <p:nvPr/>
          </p:nvSpPr>
          <p:spPr bwMode="auto">
            <a:xfrm>
              <a:off x="3996" y="2045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6" name="Rectangle 1078"/>
            <p:cNvSpPr>
              <a:spLocks noChangeArrowheads="1"/>
            </p:cNvSpPr>
            <p:nvPr/>
          </p:nvSpPr>
          <p:spPr bwMode="auto">
            <a:xfrm>
              <a:off x="3997" y="2045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7" name="Rectangle 1079"/>
            <p:cNvSpPr>
              <a:spLocks noChangeArrowheads="1"/>
            </p:cNvSpPr>
            <p:nvPr/>
          </p:nvSpPr>
          <p:spPr bwMode="auto">
            <a:xfrm>
              <a:off x="3998" y="2045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8" name="Rectangle 1080"/>
            <p:cNvSpPr>
              <a:spLocks noChangeArrowheads="1"/>
            </p:cNvSpPr>
            <p:nvPr/>
          </p:nvSpPr>
          <p:spPr bwMode="auto">
            <a:xfrm>
              <a:off x="3999" y="2045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9" name="Rectangle 1081"/>
            <p:cNvSpPr>
              <a:spLocks noChangeArrowheads="1"/>
            </p:cNvSpPr>
            <p:nvPr/>
          </p:nvSpPr>
          <p:spPr bwMode="auto">
            <a:xfrm>
              <a:off x="3999" y="2045"/>
              <a:ext cx="2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0" name="Rectangle 1082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1" name="Rectangle 1083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2" name="Rectangle 1084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3" name="Rectangle 1085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4" name="Rectangle 1086"/>
            <p:cNvSpPr>
              <a:spLocks noChangeArrowheads="1"/>
            </p:cNvSpPr>
            <p:nvPr/>
          </p:nvSpPr>
          <p:spPr bwMode="auto">
            <a:xfrm>
              <a:off x="4003" y="2045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5" name="Rectangle 1087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6" name="Rectangle 1088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7" name="Rectangle 1089"/>
            <p:cNvSpPr>
              <a:spLocks noChangeArrowheads="1"/>
            </p:cNvSpPr>
            <p:nvPr/>
          </p:nvSpPr>
          <p:spPr bwMode="auto">
            <a:xfrm>
              <a:off x="4005" y="2045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8" name="Rectangle 1090"/>
            <p:cNvSpPr>
              <a:spLocks noChangeArrowheads="1"/>
            </p:cNvSpPr>
            <p:nvPr/>
          </p:nvSpPr>
          <p:spPr bwMode="auto">
            <a:xfrm>
              <a:off x="4006" y="2045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9" name="Rectangle 1091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0" name="Rectangle 1092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1" name="Rectangle 1093"/>
            <p:cNvSpPr>
              <a:spLocks noChangeArrowheads="1"/>
            </p:cNvSpPr>
            <p:nvPr/>
          </p:nvSpPr>
          <p:spPr bwMode="auto">
            <a:xfrm>
              <a:off x="4008" y="2045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2" name="Rectangle 1094"/>
            <p:cNvSpPr>
              <a:spLocks noChangeArrowheads="1"/>
            </p:cNvSpPr>
            <p:nvPr/>
          </p:nvSpPr>
          <p:spPr bwMode="auto">
            <a:xfrm>
              <a:off x="4009" y="2045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3" name="Rectangle 1095"/>
            <p:cNvSpPr>
              <a:spLocks noChangeArrowheads="1"/>
            </p:cNvSpPr>
            <p:nvPr/>
          </p:nvSpPr>
          <p:spPr bwMode="auto">
            <a:xfrm>
              <a:off x="4010" y="2045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4" name="Rectangle 1096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5" name="Rectangle 1097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6" name="Rectangle 1098"/>
            <p:cNvSpPr>
              <a:spLocks noChangeArrowheads="1"/>
            </p:cNvSpPr>
            <p:nvPr/>
          </p:nvSpPr>
          <p:spPr bwMode="auto">
            <a:xfrm>
              <a:off x="4012" y="2045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7" name="Rectangle 1099"/>
            <p:cNvSpPr>
              <a:spLocks noChangeArrowheads="1"/>
            </p:cNvSpPr>
            <p:nvPr/>
          </p:nvSpPr>
          <p:spPr bwMode="auto">
            <a:xfrm>
              <a:off x="4013" y="2045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8" name="Rectangle 1100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9" name="Rectangle 1101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0" name="Rectangle 1102"/>
            <p:cNvSpPr>
              <a:spLocks noChangeArrowheads="1"/>
            </p:cNvSpPr>
            <p:nvPr/>
          </p:nvSpPr>
          <p:spPr bwMode="auto">
            <a:xfrm>
              <a:off x="4015" y="2045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1" name="Rectangle 1103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2" name="Rectangle 1104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3" name="Rectangle 1105"/>
            <p:cNvSpPr>
              <a:spLocks noChangeArrowheads="1"/>
            </p:cNvSpPr>
            <p:nvPr/>
          </p:nvSpPr>
          <p:spPr bwMode="auto">
            <a:xfrm>
              <a:off x="4017" y="2045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4" name="Rectangle 1106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5" name="Rectangle 1107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6" name="Rectangle 1108"/>
            <p:cNvSpPr>
              <a:spLocks noChangeArrowheads="1"/>
            </p:cNvSpPr>
            <p:nvPr/>
          </p:nvSpPr>
          <p:spPr bwMode="auto">
            <a:xfrm>
              <a:off x="4019" y="2045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7" name="Rectangle 1109"/>
            <p:cNvSpPr>
              <a:spLocks noChangeArrowheads="1"/>
            </p:cNvSpPr>
            <p:nvPr/>
          </p:nvSpPr>
          <p:spPr bwMode="auto">
            <a:xfrm>
              <a:off x="4020" y="2045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8" name="Rectangle 1110"/>
            <p:cNvSpPr>
              <a:spLocks noChangeArrowheads="1"/>
            </p:cNvSpPr>
            <p:nvPr/>
          </p:nvSpPr>
          <p:spPr bwMode="auto">
            <a:xfrm>
              <a:off x="4021" y="2045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9" name="Rectangle 1111"/>
            <p:cNvSpPr>
              <a:spLocks noChangeArrowheads="1"/>
            </p:cNvSpPr>
            <p:nvPr/>
          </p:nvSpPr>
          <p:spPr bwMode="auto">
            <a:xfrm>
              <a:off x="4021" y="2045"/>
              <a:ext cx="2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0" name="Rectangle 1112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1" name="Rectangle 1113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2" name="Rectangle 1114"/>
            <p:cNvSpPr>
              <a:spLocks noChangeArrowheads="1"/>
            </p:cNvSpPr>
            <p:nvPr/>
          </p:nvSpPr>
          <p:spPr bwMode="auto">
            <a:xfrm>
              <a:off x="4024" y="2045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3" name="Rectangle 1115"/>
            <p:cNvSpPr>
              <a:spLocks noChangeArrowheads="1"/>
            </p:cNvSpPr>
            <p:nvPr/>
          </p:nvSpPr>
          <p:spPr bwMode="auto">
            <a:xfrm>
              <a:off x="4025" y="2045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4" name="Rectangle 1116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5" name="Rectangle 1117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6" name="Rectangle 1118"/>
            <p:cNvSpPr>
              <a:spLocks noChangeArrowheads="1"/>
            </p:cNvSpPr>
            <p:nvPr/>
          </p:nvSpPr>
          <p:spPr bwMode="auto">
            <a:xfrm>
              <a:off x="4027" y="2045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7" name="Rectangle 1119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8" name="Rectangle 1120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9" name="Rectangle 1121"/>
            <p:cNvSpPr>
              <a:spLocks noChangeArrowheads="1"/>
            </p:cNvSpPr>
            <p:nvPr/>
          </p:nvSpPr>
          <p:spPr bwMode="auto">
            <a:xfrm>
              <a:off x="4029" y="2045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0" name="Rectangle 1122"/>
            <p:cNvSpPr>
              <a:spLocks noChangeArrowheads="1"/>
            </p:cNvSpPr>
            <p:nvPr/>
          </p:nvSpPr>
          <p:spPr bwMode="auto">
            <a:xfrm>
              <a:off x="4030" y="2045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1" name="Rectangle 1123"/>
            <p:cNvSpPr>
              <a:spLocks noChangeArrowheads="1"/>
            </p:cNvSpPr>
            <p:nvPr/>
          </p:nvSpPr>
          <p:spPr bwMode="auto">
            <a:xfrm>
              <a:off x="4031" y="2045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2" name="Rectangle 1124"/>
            <p:cNvSpPr>
              <a:spLocks noChangeArrowheads="1"/>
            </p:cNvSpPr>
            <p:nvPr/>
          </p:nvSpPr>
          <p:spPr bwMode="auto">
            <a:xfrm>
              <a:off x="4031" y="2045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3" name="Rectangle 1125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4" name="Rectangle 1126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5" name="Rectangle 1127"/>
            <p:cNvSpPr>
              <a:spLocks noChangeArrowheads="1"/>
            </p:cNvSpPr>
            <p:nvPr/>
          </p:nvSpPr>
          <p:spPr bwMode="auto">
            <a:xfrm>
              <a:off x="4034" y="2045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6" name="Rectangle 1128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7" name="Rectangle 1129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8" name="Rectangle 1130"/>
            <p:cNvSpPr>
              <a:spLocks noChangeArrowheads="1"/>
            </p:cNvSpPr>
            <p:nvPr/>
          </p:nvSpPr>
          <p:spPr bwMode="auto">
            <a:xfrm>
              <a:off x="3969" y="2046"/>
              <a:ext cx="67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9" name="Rectangle 1131"/>
            <p:cNvSpPr>
              <a:spLocks noChangeArrowheads="1"/>
            </p:cNvSpPr>
            <p:nvPr/>
          </p:nvSpPr>
          <p:spPr bwMode="auto">
            <a:xfrm>
              <a:off x="3839" y="2045"/>
              <a:ext cx="3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0" name="Rectangle 1132"/>
            <p:cNvSpPr>
              <a:spLocks noChangeArrowheads="1"/>
            </p:cNvSpPr>
            <p:nvPr/>
          </p:nvSpPr>
          <p:spPr bwMode="auto">
            <a:xfrm>
              <a:off x="3842" y="2045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1" name="Rectangle 1133"/>
            <p:cNvSpPr>
              <a:spLocks noChangeArrowheads="1"/>
            </p:cNvSpPr>
            <p:nvPr/>
          </p:nvSpPr>
          <p:spPr bwMode="auto">
            <a:xfrm>
              <a:off x="3844" y="2045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2" name="Rectangle 1134"/>
            <p:cNvSpPr>
              <a:spLocks noChangeArrowheads="1"/>
            </p:cNvSpPr>
            <p:nvPr/>
          </p:nvSpPr>
          <p:spPr bwMode="auto">
            <a:xfrm>
              <a:off x="3847" y="2045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3" name="Rectangle 1135"/>
            <p:cNvSpPr>
              <a:spLocks noChangeArrowheads="1"/>
            </p:cNvSpPr>
            <p:nvPr/>
          </p:nvSpPr>
          <p:spPr bwMode="auto">
            <a:xfrm>
              <a:off x="3850" y="2045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4" name="Rectangle 1136"/>
            <p:cNvSpPr>
              <a:spLocks noChangeArrowheads="1"/>
            </p:cNvSpPr>
            <p:nvPr/>
          </p:nvSpPr>
          <p:spPr bwMode="auto">
            <a:xfrm>
              <a:off x="3853" y="2045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5" name="Rectangle 1137"/>
            <p:cNvSpPr>
              <a:spLocks noChangeArrowheads="1"/>
            </p:cNvSpPr>
            <p:nvPr/>
          </p:nvSpPr>
          <p:spPr bwMode="auto">
            <a:xfrm>
              <a:off x="3856" y="2045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6" name="Rectangle 1138"/>
            <p:cNvSpPr>
              <a:spLocks noChangeArrowheads="1"/>
            </p:cNvSpPr>
            <p:nvPr/>
          </p:nvSpPr>
          <p:spPr bwMode="auto">
            <a:xfrm>
              <a:off x="3859" y="2045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7" name="Rectangle 1139"/>
            <p:cNvSpPr>
              <a:spLocks noChangeArrowheads="1"/>
            </p:cNvSpPr>
            <p:nvPr/>
          </p:nvSpPr>
          <p:spPr bwMode="auto">
            <a:xfrm>
              <a:off x="3862" y="2045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8" name="Rectangle 1140"/>
            <p:cNvSpPr>
              <a:spLocks noChangeArrowheads="1"/>
            </p:cNvSpPr>
            <p:nvPr/>
          </p:nvSpPr>
          <p:spPr bwMode="auto">
            <a:xfrm>
              <a:off x="3864" y="2045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9" name="Rectangle 1141"/>
            <p:cNvSpPr>
              <a:spLocks noChangeArrowheads="1"/>
            </p:cNvSpPr>
            <p:nvPr/>
          </p:nvSpPr>
          <p:spPr bwMode="auto">
            <a:xfrm>
              <a:off x="3867" y="2045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0" name="Rectangle 1142"/>
            <p:cNvSpPr>
              <a:spLocks noChangeArrowheads="1"/>
            </p:cNvSpPr>
            <p:nvPr/>
          </p:nvSpPr>
          <p:spPr bwMode="auto">
            <a:xfrm>
              <a:off x="3871" y="2045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1" name="Rectangle 1143"/>
            <p:cNvSpPr>
              <a:spLocks noChangeArrowheads="1"/>
            </p:cNvSpPr>
            <p:nvPr/>
          </p:nvSpPr>
          <p:spPr bwMode="auto">
            <a:xfrm>
              <a:off x="3874" y="2045"/>
              <a:ext cx="2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2" name="Rectangle 1144"/>
            <p:cNvSpPr>
              <a:spLocks noChangeArrowheads="1"/>
            </p:cNvSpPr>
            <p:nvPr/>
          </p:nvSpPr>
          <p:spPr bwMode="auto">
            <a:xfrm>
              <a:off x="3876" y="2045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3" name="Rectangle 1145"/>
            <p:cNvSpPr>
              <a:spLocks noChangeArrowheads="1"/>
            </p:cNvSpPr>
            <p:nvPr/>
          </p:nvSpPr>
          <p:spPr bwMode="auto">
            <a:xfrm>
              <a:off x="3879" y="2045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4" name="Rectangle 1146"/>
            <p:cNvSpPr>
              <a:spLocks noChangeArrowheads="1"/>
            </p:cNvSpPr>
            <p:nvPr/>
          </p:nvSpPr>
          <p:spPr bwMode="auto">
            <a:xfrm>
              <a:off x="3882" y="2045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5" name="Rectangle 1147"/>
            <p:cNvSpPr>
              <a:spLocks noChangeArrowheads="1"/>
            </p:cNvSpPr>
            <p:nvPr/>
          </p:nvSpPr>
          <p:spPr bwMode="auto">
            <a:xfrm>
              <a:off x="3884" y="2045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6" name="Rectangle 1148"/>
            <p:cNvSpPr>
              <a:spLocks noChangeArrowheads="1"/>
            </p:cNvSpPr>
            <p:nvPr/>
          </p:nvSpPr>
          <p:spPr bwMode="auto">
            <a:xfrm>
              <a:off x="3887" y="2045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7" name="Rectangle 1149"/>
            <p:cNvSpPr>
              <a:spLocks noChangeArrowheads="1"/>
            </p:cNvSpPr>
            <p:nvPr/>
          </p:nvSpPr>
          <p:spPr bwMode="auto">
            <a:xfrm>
              <a:off x="3890" y="2045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8" name="Rectangle 1150"/>
            <p:cNvSpPr>
              <a:spLocks noChangeArrowheads="1"/>
            </p:cNvSpPr>
            <p:nvPr/>
          </p:nvSpPr>
          <p:spPr bwMode="auto">
            <a:xfrm>
              <a:off x="3893" y="2045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9" name="Rectangle 1151"/>
            <p:cNvSpPr>
              <a:spLocks noChangeArrowheads="1"/>
            </p:cNvSpPr>
            <p:nvPr/>
          </p:nvSpPr>
          <p:spPr bwMode="auto">
            <a:xfrm>
              <a:off x="3896" y="2045"/>
              <a:ext cx="4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0" name="Rectangle 1152"/>
            <p:cNvSpPr>
              <a:spLocks noChangeArrowheads="1"/>
            </p:cNvSpPr>
            <p:nvPr/>
          </p:nvSpPr>
          <p:spPr bwMode="auto">
            <a:xfrm>
              <a:off x="3900" y="2045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1" name="Rectangle 1153"/>
            <p:cNvSpPr>
              <a:spLocks noChangeArrowheads="1"/>
            </p:cNvSpPr>
            <p:nvPr/>
          </p:nvSpPr>
          <p:spPr bwMode="auto">
            <a:xfrm>
              <a:off x="3902" y="2045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2" name="Rectangle 1154"/>
            <p:cNvSpPr>
              <a:spLocks noChangeArrowheads="1"/>
            </p:cNvSpPr>
            <p:nvPr/>
          </p:nvSpPr>
          <p:spPr bwMode="auto">
            <a:xfrm>
              <a:off x="3905" y="2045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3" name="Rectangle 1155"/>
            <p:cNvSpPr>
              <a:spLocks noChangeArrowheads="1"/>
            </p:cNvSpPr>
            <p:nvPr/>
          </p:nvSpPr>
          <p:spPr bwMode="auto">
            <a:xfrm>
              <a:off x="3908" y="2045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4" name="Rectangle 1156"/>
            <p:cNvSpPr>
              <a:spLocks noChangeArrowheads="1"/>
            </p:cNvSpPr>
            <p:nvPr/>
          </p:nvSpPr>
          <p:spPr bwMode="auto">
            <a:xfrm>
              <a:off x="3910" y="2045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5" name="Rectangle 1157"/>
            <p:cNvSpPr>
              <a:spLocks noChangeArrowheads="1"/>
            </p:cNvSpPr>
            <p:nvPr/>
          </p:nvSpPr>
          <p:spPr bwMode="auto">
            <a:xfrm>
              <a:off x="3913" y="2045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6" name="Rectangle 1158"/>
            <p:cNvSpPr>
              <a:spLocks noChangeArrowheads="1"/>
            </p:cNvSpPr>
            <p:nvPr/>
          </p:nvSpPr>
          <p:spPr bwMode="auto">
            <a:xfrm>
              <a:off x="3917" y="2045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7" name="Rectangle 1159"/>
            <p:cNvSpPr>
              <a:spLocks noChangeArrowheads="1"/>
            </p:cNvSpPr>
            <p:nvPr/>
          </p:nvSpPr>
          <p:spPr bwMode="auto">
            <a:xfrm>
              <a:off x="3920" y="2045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8" name="Rectangle 1160"/>
            <p:cNvSpPr>
              <a:spLocks noChangeArrowheads="1"/>
            </p:cNvSpPr>
            <p:nvPr/>
          </p:nvSpPr>
          <p:spPr bwMode="auto">
            <a:xfrm>
              <a:off x="3922" y="2045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9" name="Rectangle 1161"/>
            <p:cNvSpPr>
              <a:spLocks noChangeArrowheads="1"/>
            </p:cNvSpPr>
            <p:nvPr/>
          </p:nvSpPr>
          <p:spPr bwMode="auto">
            <a:xfrm>
              <a:off x="3925" y="2045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0" name="Rectangle 1162"/>
            <p:cNvSpPr>
              <a:spLocks noChangeArrowheads="1"/>
            </p:cNvSpPr>
            <p:nvPr/>
          </p:nvSpPr>
          <p:spPr bwMode="auto">
            <a:xfrm>
              <a:off x="3928" y="2045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1" name="Rectangle 1163"/>
            <p:cNvSpPr>
              <a:spLocks noChangeArrowheads="1"/>
            </p:cNvSpPr>
            <p:nvPr/>
          </p:nvSpPr>
          <p:spPr bwMode="auto">
            <a:xfrm>
              <a:off x="3931" y="2045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2" name="Rectangle 1164"/>
            <p:cNvSpPr>
              <a:spLocks noChangeArrowheads="1"/>
            </p:cNvSpPr>
            <p:nvPr/>
          </p:nvSpPr>
          <p:spPr bwMode="auto">
            <a:xfrm>
              <a:off x="3934" y="2045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3" name="Rectangle 1165"/>
            <p:cNvSpPr>
              <a:spLocks noChangeArrowheads="1"/>
            </p:cNvSpPr>
            <p:nvPr/>
          </p:nvSpPr>
          <p:spPr bwMode="auto">
            <a:xfrm>
              <a:off x="3937" y="2045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4" name="Rectangle 1166"/>
            <p:cNvSpPr>
              <a:spLocks noChangeArrowheads="1"/>
            </p:cNvSpPr>
            <p:nvPr/>
          </p:nvSpPr>
          <p:spPr bwMode="auto">
            <a:xfrm>
              <a:off x="3940" y="2045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5" name="Rectangle 1167"/>
            <p:cNvSpPr>
              <a:spLocks noChangeArrowheads="1"/>
            </p:cNvSpPr>
            <p:nvPr/>
          </p:nvSpPr>
          <p:spPr bwMode="auto">
            <a:xfrm>
              <a:off x="3942" y="2045"/>
              <a:ext cx="4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6" name="Rectangle 1168"/>
            <p:cNvSpPr>
              <a:spLocks noChangeArrowheads="1"/>
            </p:cNvSpPr>
            <p:nvPr/>
          </p:nvSpPr>
          <p:spPr bwMode="auto">
            <a:xfrm>
              <a:off x="3946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7" name="Rectangle 1169"/>
            <p:cNvSpPr>
              <a:spLocks noChangeArrowheads="1"/>
            </p:cNvSpPr>
            <p:nvPr/>
          </p:nvSpPr>
          <p:spPr bwMode="auto">
            <a:xfrm>
              <a:off x="3948" y="2045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8" name="Rectangle 1170"/>
            <p:cNvSpPr>
              <a:spLocks noChangeArrowheads="1"/>
            </p:cNvSpPr>
            <p:nvPr/>
          </p:nvSpPr>
          <p:spPr bwMode="auto">
            <a:xfrm>
              <a:off x="3951" y="2045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9" name="Rectangle 1171"/>
            <p:cNvSpPr>
              <a:spLocks noChangeArrowheads="1"/>
            </p:cNvSpPr>
            <p:nvPr/>
          </p:nvSpPr>
          <p:spPr bwMode="auto">
            <a:xfrm>
              <a:off x="3954" y="2045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0" name="Rectangle 1172"/>
            <p:cNvSpPr>
              <a:spLocks noChangeArrowheads="1"/>
            </p:cNvSpPr>
            <p:nvPr/>
          </p:nvSpPr>
          <p:spPr bwMode="auto">
            <a:xfrm>
              <a:off x="3957" y="2045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1" name="Rectangle 1173"/>
            <p:cNvSpPr>
              <a:spLocks noChangeArrowheads="1"/>
            </p:cNvSpPr>
            <p:nvPr/>
          </p:nvSpPr>
          <p:spPr bwMode="auto">
            <a:xfrm>
              <a:off x="3960" y="2045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2" name="Rectangle 1174"/>
            <p:cNvSpPr>
              <a:spLocks noChangeArrowheads="1"/>
            </p:cNvSpPr>
            <p:nvPr/>
          </p:nvSpPr>
          <p:spPr bwMode="auto">
            <a:xfrm>
              <a:off x="3963" y="2045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3" name="Rectangle 1175"/>
            <p:cNvSpPr>
              <a:spLocks noChangeArrowheads="1"/>
            </p:cNvSpPr>
            <p:nvPr/>
          </p:nvSpPr>
          <p:spPr bwMode="auto">
            <a:xfrm>
              <a:off x="3966" y="2045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4" name="Rectangle 1176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5" name="Rectangle 1177"/>
            <p:cNvSpPr>
              <a:spLocks noChangeArrowheads="1"/>
            </p:cNvSpPr>
            <p:nvPr/>
          </p:nvSpPr>
          <p:spPr bwMode="auto">
            <a:xfrm>
              <a:off x="3839" y="2046"/>
              <a:ext cx="130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6" name="Rectangle 1178"/>
            <p:cNvSpPr>
              <a:spLocks noChangeArrowheads="1"/>
            </p:cNvSpPr>
            <p:nvPr/>
          </p:nvSpPr>
          <p:spPr bwMode="auto">
            <a:xfrm>
              <a:off x="3805" y="206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7" name="Rectangle 1179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8" name="Rectangle 1180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9" name="Rectangle 1181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0" name="Rectangle 1182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1" name="Rectangle 1183"/>
            <p:cNvSpPr>
              <a:spLocks noChangeArrowheads="1"/>
            </p:cNvSpPr>
            <p:nvPr/>
          </p:nvSpPr>
          <p:spPr bwMode="auto">
            <a:xfrm>
              <a:off x="3808" y="206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2" name="Rectangle 1184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3" name="Rectangle 1185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4" name="Rectangle 1186"/>
            <p:cNvSpPr>
              <a:spLocks noChangeArrowheads="1"/>
            </p:cNvSpPr>
            <p:nvPr/>
          </p:nvSpPr>
          <p:spPr bwMode="auto">
            <a:xfrm>
              <a:off x="3810" y="206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5" name="Rectangle 1187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6" name="Rectangle 1188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7" name="Rectangle 1189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8" name="Rectangle 1190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9" name="Rectangle 1191"/>
            <p:cNvSpPr>
              <a:spLocks noChangeArrowheads="1"/>
            </p:cNvSpPr>
            <p:nvPr/>
          </p:nvSpPr>
          <p:spPr bwMode="auto">
            <a:xfrm>
              <a:off x="3813" y="206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0" name="Rectangle 1192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1" name="Rectangle 1193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2" name="Rectangle 1194"/>
            <p:cNvSpPr>
              <a:spLocks noChangeArrowheads="1"/>
            </p:cNvSpPr>
            <p:nvPr/>
          </p:nvSpPr>
          <p:spPr bwMode="auto">
            <a:xfrm>
              <a:off x="3815" y="206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3" name="Rectangle 1195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4" name="Rectangle 1196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5" name="Rectangle 1197"/>
            <p:cNvSpPr>
              <a:spLocks noChangeArrowheads="1"/>
            </p:cNvSpPr>
            <p:nvPr/>
          </p:nvSpPr>
          <p:spPr bwMode="auto">
            <a:xfrm>
              <a:off x="3817" y="2060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6" name="Rectangle 1198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7" name="Rectangle 1199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8" name="Rectangle 1200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9" name="Rectangle 1201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0" name="Rectangle 1202"/>
            <p:cNvSpPr>
              <a:spLocks noChangeArrowheads="1"/>
            </p:cNvSpPr>
            <p:nvPr/>
          </p:nvSpPr>
          <p:spPr bwMode="auto">
            <a:xfrm>
              <a:off x="3820" y="2060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1" name="Rectangle 1203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2" name="Rectangle 1204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3" name="Rectangle 1205"/>
            <p:cNvSpPr>
              <a:spLocks noChangeArrowheads="1"/>
            </p:cNvSpPr>
            <p:nvPr/>
          </p:nvSpPr>
          <p:spPr bwMode="auto">
            <a:xfrm>
              <a:off x="3822" y="206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4" name="Rectangle 1206"/>
            <p:cNvSpPr>
              <a:spLocks noChangeArrowheads="1"/>
            </p:cNvSpPr>
            <p:nvPr/>
          </p:nvSpPr>
          <p:spPr bwMode="auto">
            <a:xfrm>
              <a:off x="3823" y="206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415" name="Rectangle 1207"/>
          <p:cNvSpPr>
            <a:spLocks noChangeArrowheads="1"/>
          </p:cNvSpPr>
          <p:nvPr/>
        </p:nvSpPr>
        <p:spPr bwMode="auto">
          <a:xfrm>
            <a:off x="6067425" y="3270250"/>
            <a:ext cx="3175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6" name="Rectangle 1208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7" name="Rectangle 1209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8" name="Rectangle 1210"/>
          <p:cNvSpPr>
            <a:spLocks noChangeArrowheads="1"/>
          </p:cNvSpPr>
          <p:nvPr/>
        </p:nvSpPr>
        <p:spPr bwMode="auto">
          <a:xfrm>
            <a:off x="6072188" y="3270250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9" name="Rectangle 1211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0" name="Rectangle 1212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1" name="Rectangle 1213"/>
          <p:cNvSpPr>
            <a:spLocks noChangeArrowheads="1"/>
          </p:cNvSpPr>
          <p:nvPr/>
        </p:nvSpPr>
        <p:spPr bwMode="auto">
          <a:xfrm>
            <a:off x="6075363" y="3270250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2" name="Rectangle 1214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3" name="Rectangle 1215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4" name="Rectangle 1216"/>
          <p:cNvSpPr>
            <a:spLocks noChangeArrowheads="1"/>
          </p:cNvSpPr>
          <p:nvPr/>
        </p:nvSpPr>
        <p:spPr bwMode="auto">
          <a:xfrm>
            <a:off x="6078538" y="3270250"/>
            <a:ext cx="1587" cy="4508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5" name="Rectangle 1217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6" name="Rectangle 1218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7" name="Rectangle 1219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8" name="Rectangle 1220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9" name="Rectangle 1221"/>
          <p:cNvSpPr>
            <a:spLocks noChangeArrowheads="1"/>
          </p:cNvSpPr>
          <p:nvPr/>
        </p:nvSpPr>
        <p:spPr bwMode="auto">
          <a:xfrm>
            <a:off x="6083300" y="3270250"/>
            <a:ext cx="1588" cy="450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0" name="Rectangle 1222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1" name="Rectangle 1223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2" name="Rectangle 1224"/>
          <p:cNvSpPr>
            <a:spLocks noChangeArrowheads="1"/>
          </p:cNvSpPr>
          <p:nvPr/>
        </p:nvSpPr>
        <p:spPr bwMode="auto">
          <a:xfrm>
            <a:off x="6086475" y="3270250"/>
            <a:ext cx="0" cy="4508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3" name="Rectangle 1225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4" name="Rectangle 1226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5" name="Rectangle 1227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6" name="Rectangle 1228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7" name="Rectangle 1229"/>
          <p:cNvSpPr>
            <a:spLocks noChangeArrowheads="1"/>
          </p:cNvSpPr>
          <p:nvPr/>
        </p:nvSpPr>
        <p:spPr bwMode="auto">
          <a:xfrm>
            <a:off x="6091238" y="3270250"/>
            <a:ext cx="1587" cy="4508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8" name="Rectangle 1230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9" name="Rectangle 1231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0" name="Rectangle 1232"/>
          <p:cNvSpPr>
            <a:spLocks noChangeArrowheads="1"/>
          </p:cNvSpPr>
          <p:nvPr/>
        </p:nvSpPr>
        <p:spPr bwMode="auto">
          <a:xfrm>
            <a:off x="6042025" y="3271838"/>
            <a:ext cx="52388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1" name="Rectangle 1233"/>
          <p:cNvSpPr>
            <a:spLocks noChangeArrowheads="1"/>
          </p:cNvSpPr>
          <p:nvPr/>
        </p:nvSpPr>
        <p:spPr bwMode="auto">
          <a:xfrm>
            <a:off x="6053138" y="3284538"/>
            <a:ext cx="41275" cy="158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2" name="Rectangle 1234"/>
          <p:cNvSpPr>
            <a:spLocks noChangeArrowheads="1"/>
          </p:cNvSpPr>
          <p:nvPr/>
        </p:nvSpPr>
        <p:spPr bwMode="auto">
          <a:xfrm>
            <a:off x="6053138" y="328612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3" name="Rectangle 1235"/>
          <p:cNvSpPr>
            <a:spLocks noChangeArrowheads="1"/>
          </p:cNvSpPr>
          <p:nvPr/>
        </p:nvSpPr>
        <p:spPr bwMode="auto">
          <a:xfrm>
            <a:off x="6053138" y="329088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4" name="Rectangle 1236"/>
          <p:cNvSpPr>
            <a:spLocks noChangeArrowheads="1"/>
          </p:cNvSpPr>
          <p:nvPr/>
        </p:nvSpPr>
        <p:spPr bwMode="auto">
          <a:xfrm>
            <a:off x="6053138" y="3298825"/>
            <a:ext cx="41275" cy="4763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5" name="Rectangle 1237"/>
          <p:cNvSpPr>
            <a:spLocks noChangeArrowheads="1"/>
          </p:cNvSpPr>
          <p:nvPr/>
        </p:nvSpPr>
        <p:spPr bwMode="auto">
          <a:xfrm>
            <a:off x="6053138" y="3303588"/>
            <a:ext cx="41275" cy="7937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6" name="Rectangle 1238"/>
          <p:cNvSpPr>
            <a:spLocks noChangeArrowheads="1"/>
          </p:cNvSpPr>
          <p:nvPr/>
        </p:nvSpPr>
        <p:spPr bwMode="auto">
          <a:xfrm>
            <a:off x="6053138" y="331152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7" name="Rectangle 1239"/>
          <p:cNvSpPr>
            <a:spLocks noChangeArrowheads="1"/>
          </p:cNvSpPr>
          <p:nvPr/>
        </p:nvSpPr>
        <p:spPr bwMode="auto">
          <a:xfrm>
            <a:off x="6053138" y="331787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8" name="Rectangle 1240"/>
          <p:cNvSpPr>
            <a:spLocks noChangeArrowheads="1"/>
          </p:cNvSpPr>
          <p:nvPr/>
        </p:nvSpPr>
        <p:spPr bwMode="auto">
          <a:xfrm>
            <a:off x="6053138" y="332422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9" name="Rectangle 1241"/>
          <p:cNvSpPr>
            <a:spLocks noChangeArrowheads="1"/>
          </p:cNvSpPr>
          <p:nvPr/>
        </p:nvSpPr>
        <p:spPr bwMode="auto">
          <a:xfrm>
            <a:off x="6053138" y="333057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0" name="Rectangle 1242"/>
          <p:cNvSpPr>
            <a:spLocks noChangeArrowheads="1"/>
          </p:cNvSpPr>
          <p:nvPr/>
        </p:nvSpPr>
        <p:spPr bwMode="auto">
          <a:xfrm>
            <a:off x="6053138" y="3336925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1" name="Rectangle 1243"/>
          <p:cNvSpPr>
            <a:spLocks noChangeArrowheads="1"/>
          </p:cNvSpPr>
          <p:nvPr/>
        </p:nvSpPr>
        <p:spPr bwMode="auto">
          <a:xfrm>
            <a:off x="6053138" y="3343275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2" name="Rectangle 1244"/>
          <p:cNvSpPr>
            <a:spLocks noChangeArrowheads="1"/>
          </p:cNvSpPr>
          <p:nvPr/>
        </p:nvSpPr>
        <p:spPr bwMode="auto">
          <a:xfrm>
            <a:off x="6053138" y="3349625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3" name="Rectangle 1245"/>
          <p:cNvSpPr>
            <a:spLocks noChangeArrowheads="1"/>
          </p:cNvSpPr>
          <p:nvPr/>
        </p:nvSpPr>
        <p:spPr bwMode="auto">
          <a:xfrm>
            <a:off x="6053138" y="335756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4" name="Rectangle 1246"/>
          <p:cNvSpPr>
            <a:spLocks noChangeArrowheads="1"/>
          </p:cNvSpPr>
          <p:nvPr/>
        </p:nvSpPr>
        <p:spPr bwMode="auto">
          <a:xfrm>
            <a:off x="6053138" y="336391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5" name="Rectangle 1247"/>
          <p:cNvSpPr>
            <a:spLocks noChangeArrowheads="1"/>
          </p:cNvSpPr>
          <p:nvPr/>
        </p:nvSpPr>
        <p:spPr bwMode="auto">
          <a:xfrm>
            <a:off x="6053138" y="337026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6" name="Rectangle 1248"/>
          <p:cNvSpPr>
            <a:spLocks noChangeArrowheads="1"/>
          </p:cNvSpPr>
          <p:nvPr/>
        </p:nvSpPr>
        <p:spPr bwMode="auto">
          <a:xfrm>
            <a:off x="6053138" y="337661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7" name="Rectangle 1249"/>
          <p:cNvSpPr>
            <a:spLocks noChangeArrowheads="1"/>
          </p:cNvSpPr>
          <p:nvPr/>
        </p:nvSpPr>
        <p:spPr bwMode="auto">
          <a:xfrm>
            <a:off x="6053138" y="338296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8" name="Rectangle 1250"/>
          <p:cNvSpPr>
            <a:spLocks noChangeArrowheads="1"/>
          </p:cNvSpPr>
          <p:nvPr/>
        </p:nvSpPr>
        <p:spPr bwMode="auto">
          <a:xfrm>
            <a:off x="6053138" y="3389313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9" name="Rectangle 1251"/>
          <p:cNvSpPr>
            <a:spLocks noChangeArrowheads="1"/>
          </p:cNvSpPr>
          <p:nvPr/>
        </p:nvSpPr>
        <p:spPr bwMode="auto">
          <a:xfrm>
            <a:off x="6053138" y="3395663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0" name="Rectangle 1252"/>
          <p:cNvSpPr>
            <a:spLocks noChangeArrowheads="1"/>
          </p:cNvSpPr>
          <p:nvPr/>
        </p:nvSpPr>
        <p:spPr bwMode="auto">
          <a:xfrm>
            <a:off x="6053138" y="340201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1" name="Rectangle 1253"/>
          <p:cNvSpPr>
            <a:spLocks noChangeArrowheads="1"/>
          </p:cNvSpPr>
          <p:nvPr/>
        </p:nvSpPr>
        <p:spPr bwMode="auto">
          <a:xfrm>
            <a:off x="6053138" y="3409950"/>
            <a:ext cx="41275" cy="4763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2" name="Rectangle 1254"/>
          <p:cNvSpPr>
            <a:spLocks noChangeArrowheads="1"/>
          </p:cNvSpPr>
          <p:nvPr/>
        </p:nvSpPr>
        <p:spPr bwMode="auto">
          <a:xfrm>
            <a:off x="6053138" y="3414713"/>
            <a:ext cx="41275" cy="7937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3" name="Rectangle 1255"/>
          <p:cNvSpPr>
            <a:spLocks noChangeArrowheads="1"/>
          </p:cNvSpPr>
          <p:nvPr/>
        </p:nvSpPr>
        <p:spPr bwMode="auto">
          <a:xfrm>
            <a:off x="6053138" y="342265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4" name="Rectangle 1256"/>
          <p:cNvSpPr>
            <a:spLocks noChangeArrowheads="1"/>
          </p:cNvSpPr>
          <p:nvPr/>
        </p:nvSpPr>
        <p:spPr bwMode="auto">
          <a:xfrm>
            <a:off x="6053138" y="342900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5" name="Rectangle 1257"/>
          <p:cNvSpPr>
            <a:spLocks noChangeArrowheads="1"/>
          </p:cNvSpPr>
          <p:nvPr/>
        </p:nvSpPr>
        <p:spPr bwMode="auto">
          <a:xfrm>
            <a:off x="6053138" y="3435350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6" name="Rectangle 1258"/>
          <p:cNvSpPr>
            <a:spLocks noChangeArrowheads="1"/>
          </p:cNvSpPr>
          <p:nvPr/>
        </p:nvSpPr>
        <p:spPr bwMode="auto">
          <a:xfrm>
            <a:off x="6053138" y="3441700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7" name="Rectangle 1259"/>
          <p:cNvSpPr>
            <a:spLocks noChangeArrowheads="1"/>
          </p:cNvSpPr>
          <p:nvPr/>
        </p:nvSpPr>
        <p:spPr bwMode="auto">
          <a:xfrm>
            <a:off x="6053138" y="344805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8" name="Rectangle 1260"/>
          <p:cNvSpPr>
            <a:spLocks noChangeArrowheads="1"/>
          </p:cNvSpPr>
          <p:nvPr/>
        </p:nvSpPr>
        <p:spPr bwMode="auto">
          <a:xfrm>
            <a:off x="6053138" y="3455988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9" name="Rectangle 1261"/>
          <p:cNvSpPr>
            <a:spLocks noChangeArrowheads="1"/>
          </p:cNvSpPr>
          <p:nvPr/>
        </p:nvSpPr>
        <p:spPr bwMode="auto">
          <a:xfrm>
            <a:off x="6053138" y="3460750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0" name="Rectangle 1262"/>
          <p:cNvSpPr>
            <a:spLocks noChangeArrowheads="1"/>
          </p:cNvSpPr>
          <p:nvPr/>
        </p:nvSpPr>
        <p:spPr bwMode="auto">
          <a:xfrm>
            <a:off x="6053138" y="3468688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1" name="Rectangle 1263"/>
          <p:cNvSpPr>
            <a:spLocks noChangeArrowheads="1"/>
          </p:cNvSpPr>
          <p:nvPr/>
        </p:nvSpPr>
        <p:spPr bwMode="auto">
          <a:xfrm>
            <a:off x="6053138" y="3475038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2" name="Rectangle 1264"/>
          <p:cNvSpPr>
            <a:spLocks noChangeArrowheads="1"/>
          </p:cNvSpPr>
          <p:nvPr/>
        </p:nvSpPr>
        <p:spPr bwMode="auto">
          <a:xfrm>
            <a:off x="6053138" y="3482975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3" name="Rectangle 1265"/>
          <p:cNvSpPr>
            <a:spLocks noChangeArrowheads="1"/>
          </p:cNvSpPr>
          <p:nvPr/>
        </p:nvSpPr>
        <p:spPr bwMode="auto">
          <a:xfrm>
            <a:off x="6053138" y="349091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4" name="Rectangle 1266"/>
          <p:cNvSpPr>
            <a:spLocks noChangeArrowheads="1"/>
          </p:cNvSpPr>
          <p:nvPr/>
        </p:nvSpPr>
        <p:spPr bwMode="auto">
          <a:xfrm>
            <a:off x="6053138" y="349726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5" name="Rectangle 1267"/>
          <p:cNvSpPr>
            <a:spLocks noChangeArrowheads="1"/>
          </p:cNvSpPr>
          <p:nvPr/>
        </p:nvSpPr>
        <p:spPr bwMode="auto">
          <a:xfrm>
            <a:off x="6053138" y="3505200"/>
            <a:ext cx="41275" cy="4763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6" name="Rectangle 1268"/>
          <p:cNvSpPr>
            <a:spLocks noChangeArrowheads="1"/>
          </p:cNvSpPr>
          <p:nvPr/>
        </p:nvSpPr>
        <p:spPr bwMode="auto">
          <a:xfrm>
            <a:off x="6053138" y="3509963"/>
            <a:ext cx="41275" cy="7937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7" name="Rectangle 1269"/>
          <p:cNvSpPr>
            <a:spLocks noChangeArrowheads="1"/>
          </p:cNvSpPr>
          <p:nvPr/>
        </p:nvSpPr>
        <p:spPr bwMode="auto">
          <a:xfrm>
            <a:off x="6053138" y="351790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8" name="Rectangle 1270"/>
          <p:cNvSpPr>
            <a:spLocks noChangeArrowheads="1"/>
          </p:cNvSpPr>
          <p:nvPr/>
        </p:nvSpPr>
        <p:spPr bwMode="auto">
          <a:xfrm>
            <a:off x="6053138" y="352425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9" name="Rectangle 1271"/>
          <p:cNvSpPr>
            <a:spLocks noChangeArrowheads="1"/>
          </p:cNvSpPr>
          <p:nvPr/>
        </p:nvSpPr>
        <p:spPr bwMode="auto">
          <a:xfrm>
            <a:off x="6053138" y="3530600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0" name="Rectangle 1272"/>
          <p:cNvSpPr>
            <a:spLocks noChangeArrowheads="1"/>
          </p:cNvSpPr>
          <p:nvPr/>
        </p:nvSpPr>
        <p:spPr bwMode="auto">
          <a:xfrm>
            <a:off x="6053138" y="3536950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1" name="Rectangle 1273"/>
          <p:cNvSpPr>
            <a:spLocks noChangeArrowheads="1"/>
          </p:cNvSpPr>
          <p:nvPr/>
        </p:nvSpPr>
        <p:spPr bwMode="auto">
          <a:xfrm>
            <a:off x="6053138" y="354330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2" name="Rectangle 1274"/>
          <p:cNvSpPr>
            <a:spLocks noChangeArrowheads="1"/>
          </p:cNvSpPr>
          <p:nvPr/>
        </p:nvSpPr>
        <p:spPr bwMode="auto">
          <a:xfrm>
            <a:off x="6053138" y="3551238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3" name="Rectangle 1275"/>
          <p:cNvSpPr>
            <a:spLocks noChangeArrowheads="1"/>
          </p:cNvSpPr>
          <p:nvPr/>
        </p:nvSpPr>
        <p:spPr bwMode="auto">
          <a:xfrm>
            <a:off x="6053138" y="3556000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4" name="Rectangle 1276"/>
          <p:cNvSpPr>
            <a:spLocks noChangeArrowheads="1"/>
          </p:cNvSpPr>
          <p:nvPr/>
        </p:nvSpPr>
        <p:spPr bwMode="auto">
          <a:xfrm>
            <a:off x="6053138" y="356393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5" name="Rectangle 1277"/>
          <p:cNvSpPr>
            <a:spLocks noChangeArrowheads="1"/>
          </p:cNvSpPr>
          <p:nvPr/>
        </p:nvSpPr>
        <p:spPr bwMode="auto">
          <a:xfrm>
            <a:off x="6053138" y="357028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6" name="Rectangle 1278"/>
          <p:cNvSpPr>
            <a:spLocks noChangeArrowheads="1"/>
          </p:cNvSpPr>
          <p:nvPr/>
        </p:nvSpPr>
        <p:spPr bwMode="auto">
          <a:xfrm>
            <a:off x="6053138" y="3576638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7" name="Rectangle 1279"/>
          <p:cNvSpPr>
            <a:spLocks noChangeArrowheads="1"/>
          </p:cNvSpPr>
          <p:nvPr/>
        </p:nvSpPr>
        <p:spPr bwMode="auto">
          <a:xfrm>
            <a:off x="6053138" y="3582988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8" name="Rectangle 1280"/>
          <p:cNvSpPr>
            <a:spLocks noChangeArrowheads="1"/>
          </p:cNvSpPr>
          <p:nvPr/>
        </p:nvSpPr>
        <p:spPr bwMode="auto">
          <a:xfrm>
            <a:off x="6053138" y="358933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9" name="Rectangle 1281"/>
          <p:cNvSpPr>
            <a:spLocks noChangeArrowheads="1"/>
          </p:cNvSpPr>
          <p:nvPr/>
        </p:nvSpPr>
        <p:spPr bwMode="auto">
          <a:xfrm>
            <a:off x="6053138" y="3597275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0" name="Rectangle 1282"/>
          <p:cNvSpPr>
            <a:spLocks noChangeArrowheads="1"/>
          </p:cNvSpPr>
          <p:nvPr/>
        </p:nvSpPr>
        <p:spPr bwMode="auto">
          <a:xfrm>
            <a:off x="6053138" y="3602038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1" name="Rectangle 1283"/>
          <p:cNvSpPr>
            <a:spLocks noChangeArrowheads="1"/>
          </p:cNvSpPr>
          <p:nvPr/>
        </p:nvSpPr>
        <p:spPr bwMode="auto">
          <a:xfrm>
            <a:off x="6053138" y="360997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2" name="Rectangle 1284"/>
          <p:cNvSpPr>
            <a:spLocks noChangeArrowheads="1"/>
          </p:cNvSpPr>
          <p:nvPr/>
        </p:nvSpPr>
        <p:spPr bwMode="auto">
          <a:xfrm>
            <a:off x="6053138" y="361632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3" name="Rectangle 1285"/>
          <p:cNvSpPr>
            <a:spLocks noChangeArrowheads="1"/>
          </p:cNvSpPr>
          <p:nvPr/>
        </p:nvSpPr>
        <p:spPr bwMode="auto">
          <a:xfrm>
            <a:off x="6053138" y="362267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4" name="Rectangle 1286"/>
          <p:cNvSpPr>
            <a:spLocks noChangeArrowheads="1"/>
          </p:cNvSpPr>
          <p:nvPr/>
        </p:nvSpPr>
        <p:spPr bwMode="auto">
          <a:xfrm>
            <a:off x="6053138" y="3629025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5" name="Rectangle 1287"/>
          <p:cNvSpPr>
            <a:spLocks noChangeArrowheads="1"/>
          </p:cNvSpPr>
          <p:nvPr/>
        </p:nvSpPr>
        <p:spPr bwMode="auto">
          <a:xfrm>
            <a:off x="6053138" y="3635375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6" name="Rectangle 1288"/>
          <p:cNvSpPr>
            <a:spLocks noChangeArrowheads="1"/>
          </p:cNvSpPr>
          <p:nvPr/>
        </p:nvSpPr>
        <p:spPr bwMode="auto">
          <a:xfrm>
            <a:off x="6053138" y="3641725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7" name="Rectangle 1289"/>
          <p:cNvSpPr>
            <a:spLocks noChangeArrowheads="1"/>
          </p:cNvSpPr>
          <p:nvPr/>
        </p:nvSpPr>
        <p:spPr bwMode="auto">
          <a:xfrm>
            <a:off x="6053138" y="3648075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8" name="Rectangle 1290"/>
          <p:cNvSpPr>
            <a:spLocks noChangeArrowheads="1"/>
          </p:cNvSpPr>
          <p:nvPr/>
        </p:nvSpPr>
        <p:spPr bwMode="auto">
          <a:xfrm>
            <a:off x="6053138" y="3654425"/>
            <a:ext cx="41275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9" name="Rectangle 1291"/>
          <p:cNvSpPr>
            <a:spLocks noChangeArrowheads="1"/>
          </p:cNvSpPr>
          <p:nvPr/>
        </p:nvSpPr>
        <p:spPr bwMode="auto">
          <a:xfrm>
            <a:off x="6053138" y="366236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0" name="Rectangle 1292"/>
          <p:cNvSpPr>
            <a:spLocks noChangeArrowheads="1"/>
          </p:cNvSpPr>
          <p:nvPr/>
        </p:nvSpPr>
        <p:spPr bwMode="auto">
          <a:xfrm>
            <a:off x="6053138" y="366871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1" name="Rectangle 1293"/>
          <p:cNvSpPr>
            <a:spLocks noChangeArrowheads="1"/>
          </p:cNvSpPr>
          <p:nvPr/>
        </p:nvSpPr>
        <p:spPr bwMode="auto">
          <a:xfrm>
            <a:off x="6053138" y="3675063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2" name="Rectangle 1294"/>
          <p:cNvSpPr>
            <a:spLocks noChangeArrowheads="1"/>
          </p:cNvSpPr>
          <p:nvPr/>
        </p:nvSpPr>
        <p:spPr bwMode="auto">
          <a:xfrm>
            <a:off x="6053138" y="3681413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3" name="Rectangle 1295"/>
          <p:cNvSpPr>
            <a:spLocks noChangeArrowheads="1"/>
          </p:cNvSpPr>
          <p:nvPr/>
        </p:nvSpPr>
        <p:spPr bwMode="auto">
          <a:xfrm>
            <a:off x="6053138" y="368776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4" name="Rectangle 1296"/>
          <p:cNvSpPr>
            <a:spLocks noChangeArrowheads="1"/>
          </p:cNvSpPr>
          <p:nvPr/>
        </p:nvSpPr>
        <p:spPr bwMode="auto">
          <a:xfrm>
            <a:off x="6053138" y="3695700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5" name="Rectangle 1297"/>
          <p:cNvSpPr>
            <a:spLocks noChangeArrowheads="1"/>
          </p:cNvSpPr>
          <p:nvPr/>
        </p:nvSpPr>
        <p:spPr bwMode="auto">
          <a:xfrm>
            <a:off x="6053138" y="3700463"/>
            <a:ext cx="41275" cy="4762"/>
          </a:xfrm>
          <a:prstGeom prst="rect">
            <a:avLst/>
          </a:prstGeom>
          <a:solidFill>
            <a:srgbClr val="8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6" name="Rectangle 1298"/>
          <p:cNvSpPr>
            <a:spLocks noChangeArrowheads="1"/>
          </p:cNvSpPr>
          <p:nvPr/>
        </p:nvSpPr>
        <p:spPr bwMode="auto">
          <a:xfrm>
            <a:off x="6054725" y="3286125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7" name="Picture 129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08" name="Rectangle 1300"/>
          <p:cNvSpPr>
            <a:spLocks noChangeArrowheads="1"/>
          </p:cNvSpPr>
          <p:nvPr/>
        </p:nvSpPr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9" name="Picture 13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510" name="Picture 13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11" name="Rectangle 1303"/>
          <p:cNvSpPr>
            <a:spLocks noChangeArrowheads="1"/>
          </p:cNvSpPr>
          <p:nvPr/>
        </p:nvSpPr>
        <p:spPr bwMode="auto">
          <a:xfrm>
            <a:off x="6315075" y="330835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2" name="Line 1304"/>
          <p:cNvSpPr>
            <a:spLocks noChangeShapeType="1"/>
          </p:cNvSpPr>
          <p:nvPr/>
        </p:nvSpPr>
        <p:spPr bwMode="auto">
          <a:xfrm>
            <a:off x="63150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3" name="Line 1305"/>
          <p:cNvSpPr>
            <a:spLocks noChangeShapeType="1"/>
          </p:cNvSpPr>
          <p:nvPr/>
        </p:nvSpPr>
        <p:spPr bwMode="auto">
          <a:xfrm>
            <a:off x="63912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4" name="Rectangle 1306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5" name="Rectangle 1307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6" name="Rectangle 1308"/>
          <p:cNvSpPr>
            <a:spLocks noChangeArrowheads="1"/>
          </p:cNvSpPr>
          <p:nvPr/>
        </p:nvSpPr>
        <p:spPr bwMode="auto">
          <a:xfrm>
            <a:off x="6334125" y="3328988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7" name="Rectangle 1309"/>
          <p:cNvSpPr>
            <a:spLocks noChangeArrowheads="1"/>
          </p:cNvSpPr>
          <p:nvPr/>
        </p:nvSpPr>
        <p:spPr bwMode="auto">
          <a:xfrm>
            <a:off x="6346825" y="3328988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8" name="Rectangle 1310"/>
          <p:cNvSpPr>
            <a:spLocks noChangeArrowheads="1"/>
          </p:cNvSpPr>
          <p:nvPr/>
        </p:nvSpPr>
        <p:spPr bwMode="auto">
          <a:xfrm>
            <a:off x="6332538" y="3322638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9" name="Rectangle 1311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0" name="Rectangle 1312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1" name="Rectangle 1313"/>
          <p:cNvSpPr>
            <a:spLocks noChangeArrowheads="1"/>
          </p:cNvSpPr>
          <p:nvPr/>
        </p:nvSpPr>
        <p:spPr bwMode="auto">
          <a:xfrm>
            <a:off x="6335713" y="33226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2" name="Rectangle 1314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3" name="Rectangle 1315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4" name="Rectangle 1316"/>
          <p:cNvSpPr>
            <a:spLocks noChangeArrowheads="1"/>
          </p:cNvSpPr>
          <p:nvPr/>
        </p:nvSpPr>
        <p:spPr bwMode="auto">
          <a:xfrm>
            <a:off x="6338888" y="33226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5" name="Rectangle 1317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6" name="Rectangle 1318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7" name="Rectangle 1319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8" name="Rectangle 1320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9" name="Rectangle 1321"/>
          <p:cNvSpPr>
            <a:spLocks noChangeArrowheads="1"/>
          </p:cNvSpPr>
          <p:nvPr/>
        </p:nvSpPr>
        <p:spPr bwMode="auto">
          <a:xfrm>
            <a:off x="6343650" y="33226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0" name="Rectangle 1322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1" name="Rectangle 1323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2" name="Rectangle 1324"/>
          <p:cNvSpPr>
            <a:spLocks noChangeArrowheads="1"/>
          </p:cNvSpPr>
          <p:nvPr/>
        </p:nvSpPr>
        <p:spPr bwMode="auto">
          <a:xfrm>
            <a:off x="6346825" y="33226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3" name="Rectangle 1325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4" name="Rectangle 1326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5" name="Rectangle 1327"/>
          <p:cNvSpPr>
            <a:spLocks noChangeArrowheads="1"/>
          </p:cNvSpPr>
          <p:nvPr/>
        </p:nvSpPr>
        <p:spPr bwMode="auto">
          <a:xfrm>
            <a:off x="6350000" y="3322638"/>
            <a:ext cx="3175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6" name="Rectangle 1328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7" name="Rectangle 1329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8" name="Rectangle 1330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9" name="Rectangle 1331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0" name="Rectangle 1332"/>
          <p:cNvSpPr>
            <a:spLocks noChangeArrowheads="1"/>
          </p:cNvSpPr>
          <p:nvPr/>
        </p:nvSpPr>
        <p:spPr bwMode="auto">
          <a:xfrm>
            <a:off x="6354763" y="33226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1" name="Rectangle 1333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2" name="Rectangle 1334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3" name="Rectangle 1335"/>
          <p:cNvSpPr>
            <a:spLocks noChangeArrowheads="1"/>
          </p:cNvSpPr>
          <p:nvPr/>
        </p:nvSpPr>
        <p:spPr bwMode="auto">
          <a:xfrm>
            <a:off x="6357938" y="33226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4" name="Rectangle 1336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5" name="Rectangle 1337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6" name="Rectangle 1338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7" name="Rectangle 1339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8" name="Rectangle 1340"/>
          <p:cNvSpPr>
            <a:spLocks noChangeArrowheads="1"/>
          </p:cNvSpPr>
          <p:nvPr/>
        </p:nvSpPr>
        <p:spPr bwMode="auto">
          <a:xfrm>
            <a:off x="6362700" y="33226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9" name="Rectangle 1341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0" name="Rectangle 1342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1" name="Rectangle 1343"/>
          <p:cNvSpPr>
            <a:spLocks noChangeArrowheads="1"/>
          </p:cNvSpPr>
          <p:nvPr/>
        </p:nvSpPr>
        <p:spPr bwMode="auto">
          <a:xfrm>
            <a:off x="6365875" y="33226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2" name="Rectangle 1344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3" name="Rectangle 1345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4" name="Rectangle 1346"/>
          <p:cNvSpPr>
            <a:spLocks noChangeArrowheads="1"/>
          </p:cNvSpPr>
          <p:nvPr/>
        </p:nvSpPr>
        <p:spPr bwMode="auto">
          <a:xfrm>
            <a:off x="6369050" y="3322638"/>
            <a:ext cx="3175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5" name="Rectangle 1347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6" name="Rectangle 1348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7" name="Rectangle 1349"/>
          <p:cNvSpPr>
            <a:spLocks noChangeArrowheads="1"/>
          </p:cNvSpPr>
          <p:nvPr/>
        </p:nvSpPr>
        <p:spPr bwMode="auto">
          <a:xfrm>
            <a:off x="6372225" y="33226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8" name="Rectangle 1350"/>
          <p:cNvSpPr>
            <a:spLocks noChangeArrowheads="1"/>
          </p:cNvSpPr>
          <p:nvPr/>
        </p:nvSpPr>
        <p:spPr bwMode="auto">
          <a:xfrm>
            <a:off x="6361113" y="33289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9" name="Freeform 1351"/>
          <p:cNvSpPr>
            <a:spLocks/>
          </p:cNvSpPr>
          <p:nvPr/>
        </p:nvSpPr>
        <p:spPr bwMode="auto">
          <a:xfrm>
            <a:off x="6042025" y="3216275"/>
            <a:ext cx="395288" cy="519113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1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1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0" name="Rectangle 1352"/>
          <p:cNvSpPr>
            <a:spLocks noChangeArrowheads="1"/>
          </p:cNvSpPr>
          <p:nvPr/>
        </p:nvSpPr>
        <p:spPr bwMode="auto">
          <a:xfrm>
            <a:off x="6099175" y="37607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ASCC</a:t>
            </a:r>
          </a:p>
        </p:txBody>
      </p:sp>
      <p:sp>
        <p:nvSpPr>
          <p:cNvPr id="351561" name="Freeform 1353"/>
          <p:cNvSpPr>
            <a:spLocks noEditPoints="1"/>
          </p:cNvSpPr>
          <p:nvPr/>
        </p:nvSpPr>
        <p:spPr bwMode="auto">
          <a:xfrm>
            <a:off x="6130925" y="4610100"/>
            <a:ext cx="377825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6"/>
              </a:cxn>
              <a:cxn ang="0">
                <a:pos x="17" y="16"/>
              </a:cxn>
              <a:cxn ang="0">
                <a:pos x="17" y="3"/>
              </a:cxn>
              <a:cxn ang="0">
                <a:pos x="0" y="3"/>
              </a:cxn>
              <a:cxn ang="0">
                <a:pos x="70" y="22"/>
              </a:cxn>
              <a:cxn ang="0">
                <a:pos x="70" y="36"/>
              </a:cxn>
              <a:cxn ang="0">
                <a:pos x="86" y="36"/>
              </a:cxn>
              <a:cxn ang="0">
                <a:pos x="86" y="22"/>
              </a:cxn>
              <a:cxn ang="0">
                <a:pos x="70" y="22"/>
              </a:cxn>
              <a:cxn ang="0">
                <a:pos x="307" y="22"/>
              </a:cxn>
              <a:cxn ang="0">
                <a:pos x="307" y="36"/>
              </a:cxn>
              <a:cxn ang="0">
                <a:pos x="291" y="36"/>
              </a:cxn>
              <a:cxn ang="0">
                <a:pos x="291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6"/>
              </a:cxn>
              <a:cxn ang="0">
                <a:pos x="344" y="36"/>
              </a:cxn>
              <a:cxn ang="0">
                <a:pos x="344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6"/>
              </a:cxn>
              <a:cxn ang="0">
                <a:pos x="442" y="36"/>
              </a:cxn>
              <a:cxn ang="0">
                <a:pos x="442" y="22"/>
              </a:cxn>
              <a:cxn ang="0">
                <a:pos x="426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6">
                <a:moveTo>
                  <a:pt x="0" y="3"/>
                </a:moveTo>
                <a:lnTo>
                  <a:pt x="0" y="16"/>
                </a:lnTo>
                <a:lnTo>
                  <a:pt x="17" y="16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0" y="22"/>
                </a:moveTo>
                <a:lnTo>
                  <a:pt x="70" y="36"/>
                </a:lnTo>
                <a:lnTo>
                  <a:pt x="86" y="36"/>
                </a:lnTo>
                <a:lnTo>
                  <a:pt x="86" y="22"/>
                </a:lnTo>
                <a:lnTo>
                  <a:pt x="70" y="22"/>
                </a:lnTo>
                <a:close/>
                <a:moveTo>
                  <a:pt x="307" y="22"/>
                </a:moveTo>
                <a:lnTo>
                  <a:pt x="307" y="36"/>
                </a:lnTo>
                <a:lnTo>
                  <a:pt x="291" y="36"/>
                </a:lnTo>
                <a:lnTo>
                  <a:pt x="291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6"/>
                </a:lnTo>
                <a:lnTo>
                  <a:pt x="344" y="36"/>
                </a:lnTo>
                <a:lnTo>
                  <a:pt x="344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6"/>
                </a:lnTo>
                <a:lnTo>
                  <a:pt x="442" y="36"/>
                </a:lnTo>
                <a:lnTo>
                  <a:pt x="442" y="22"/>
                </a:lnTo>
                <a:lnTo>
                  <a:pt x="426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2" name="Rectangle 1354"/>
          <p:cNvSpPr>
            <a:spLocks noChangeArrowheads="1"/>
          </p:cNvSpPr>
          <p:nvPr/>
        </p:nvSpPr>
        <p:spPr bwMode="auto">
          <a:xfrm>
            <a:off x="6130925" y="46116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3" name="Rectangle 1355"/>
          <p:cNvSpPr>
            <a:spLocks noChangeArrowheads="1"/>
          </p:cNvSpPr>
          <p:nvPr/>
        </p:nvSpPr>
        <p:spPr bwMode="auto">
          <a:xfrm>
            <a:off x="6184900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4" name="Rectangle 1356"/>
          <p:cNvSpPr>
            <a:spLocks noChangeArrowheads="1"/>
          </p:cNvSpPr>
          <p:nvPr/>
        </p:nvSpPr>
        <p:spPr bwMode="auto">
          <a:xfrm>
            <a:off x="6361113" y="46259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5" name="Rectangle 1357"/>
          <p:cNvSpPr>
            <a:spLocks noChangeArrowheads="1"/>
          </p:cNvSpPr>
          <p:nvPr/>
        </p:nvSpPr>
        <p:spPr bwMode="auto">
          <a:xfrm>
            <a:off x="6391275" y="4625975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6" name="Rectangle 1358"/>
          <p:cNvSpPr>
            <a:spLocks noChangeArrowheads="1"/>
          </p:cNvSpPr>
          <p:nvPr/>
        </p:nvSpPr>
        <p:spPr bwMode="auto">
          <a:xfrm>
            <a:off x="6467475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7" name="Rectangle 1359"/>
          <p:cNvSpPr>
            <a:spLocks noChangeArrowheads="1"/>
          </p:cNvSpPr>
          <p:nvPr/>
        </p:nvSpPr>
        <p:spPr bwMode="auto">
          <a:xfrm>
            <a:off x="6496050" y="461010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8" name="Freeform 1360"/>
          <p:cNvSpPr>
            <a:spLocks/>
          </p:cNvSpPr>
          <p:nvPr/>
        </p:nvSpPr>
        <p:spPr bwMode="auto">
          <a:xfrm>
            <a:off x="6489700" y="4113213"/>
            <a:ext cx="30163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40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40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9" name="Freeform 1361"/>
          <p:cNvSpPr>
            <a:spLocks/>
          </p:cNvSpPr>
          <p:nvPr/>
        </p:nvSpPr>
        <p:spPr bwMode="auto">
          <a:xfrm>
            <a:off x="6381750" y="4113213"/>
            <a:ext cx="138113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0" name="Freeform 1362"/>
          <p:cNvSpPr>
            <a:spLocks/>
          </p:cNvSpPr>
          <p:nvPr/>
        </p:nvSpPr>
        <p:spPr bwMode="auto">
          <a:xfrm>
            <a:off x="6122988" y="4151313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1" name="Freeform 1363"/>
          <p:cNvSpPr>
            <a:spLocks/>
          </p:cNvSpPr>
          <p:nvPr/>
        </p:nvSpPr>
        <p:spPr bwMode="auto">
          <a:xfrm>
            <a:off x="6176963" y="411321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2" name="Rectangle 1364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3" name="Rectangle 1365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4" name="Rectangle 1366"/>
          <p:cNvSpPr>
            <a:spLocks noChangeArrowheads="1"/>
          </p:cNvSpPr>
          <p:nvPr/>
        </p:nvSpPr>
        <p:spPr bwMode="auto">
          <a:xfrm>
            <a:off x="6121400" y="4114800"/>
            <a:ext cx="398463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5" name="Rectangle 1367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6" name="Rectangle 1368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7" name="Rectangle 1369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8" name="Rectangle 1370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9" name="Rectangle 1371"/>
          <p:cNvSpPr>
            <a:spLocks noChangeArrowheads="1"/>
          </p:cNvSpPr>
          <p:nvPr/>
        </p:nvSpPr>
        <p:spPr bwMode="auto">
          <a:xfrm>
            <a:off x="6121400" y="4119563"/>
            <a:ext cx="398463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0" name="Rectangle 1372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1" name="Rectangle 1373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2" name="Rectangle 1374"/>
          <p:cNvSpPr>
            <a:spLocks noChangeArrowheads="1"/>
          </p:cNvSpPr>
          <p:nvPr/>
        </p:nvSpPr>
        <p:spPr bwMode="auto">
          <a:xfrm>
            <a:off x="6121400" y="4122738"/>
            <a:ext cx="398463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3" name="Rectangle 1375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4" name="Rectangle 1376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5" name="Rectangle 1377"/>
          <p:cNvSpPr>
            <a:spLocks noChangeArrowheads="1"/>
          </p:cNvSpPr>
          <p:nvPr/>
        </p:nvSpPr>
        <p:spPr bwMode="auto">
          <a:xfrm>
            <a:off x="6121400" y="4125913"/>
            <a:ext cx="398463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6" name="Rectangle 1378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7" name="Rectangle 1379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8" name="Rectangle 1380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9" name="Rectangle 1381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0" name="Rectangle 1382"/>
          <p:cNvSpPr>
            <a:spLocks noChangeArrowheads="1"/>
          </p:cNvSpPr>
          <p:nvPr/>
        </p:nvSpPr>
        <p:spPr bwMode="auto">
          <a:xfrm>
            <a:off x="6121400" y="4130675"/>
            <a:ext cx="398463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1" name="Rectangle 1383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2" name="Rectangle 1384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3" name="Rectangle 1385"/>
          <p:cNvSpPr>
            <a:spLocks noChangeArrowheads="1"/>
          </p:cNvSpPr>
          <p:nvPr/>
        </p:nvSpPr>
        <p:spPr bwMode="auto">
          <a:xfrm>
            <a:off x="6121400" y="4133850"/>
            <a:ext cx="398463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4" name="Rectangle 1386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5" name="Rectangle 1387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6" name="Rectangle 1388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7" name="Rectangle 1389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8" name="Rectangle 1390"/>
          <p:cNvSpPr>
            <a:spLocks noChangeArrowheads="1"/>
          </p:cNvSpPr>
          <p:nvPr/>
        </p:nvSpPr>
        <p:spPr bwMode="auto">
          <a:xfrm>
            <a:off x="6121400" y="4138613"/>
            <a:ext cx="398463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9" name="Rectangle 1391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0" name="Rectangle 1392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1" name="Rectangle 1393"/>
          <p:cNvSpPr>
            <a:spLocks noChangeArrowheads="1"/>
          </p:cNvSpPr>
          <p:nvPr/>
        </p:nvSpPr>
        <p:spPr bwMode="auto">
          <a:xfrm>
            <a:off x="6121400" y="4141788"/>
            <a:ext cx="398463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2" name="Rectangle 1394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3" name="Rectangle 1395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4" name="Rectangle 1396"/>
          <p:cNvSpPr>
            <a:spLocks noChangeArrowheads="1"/>
          </p:cNvSpPr>
          <p:nvPr/>
        </p:nvSpPr>
        <p:spPr bwMode="auto">
          <a:xfrm>
            <a:off x="6121400" y="4144963"/>
            <a:ext cx="398463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5" name="Rectangle 1397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6" name="Rectangle 1398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7" name="Rectangle 1399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8" name="Rectangle 1400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9" name="Rectangle 1401"/>
          <p:cNvSpPr>
            <a:spLocks noChangeArrowheads="1"/>
          </p:cNvSpPr>
          <p:nvPr/>
        </p:nvSpPr>
        <p:spPr bwMode="auto">
          <a:xfrm>
            <a:off x="6121400" y="4149725"/>
            <a:ext cx="398463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0" name="Rectangle 1402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1" name="Rectangle 1403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2" name="Rectangle 1404"/>
          <p:cNvSpPr>
            <a:spLocks noChangeArrowheads="1"/>
          </p:cNvSpPr>
          <p:nvPr/>
        </p:nvSpPr>
        <p:spPr bwMode="auto">
          <a:xfrm>
            <a:off x="6121400" y="4152900"/>
            <a:ext cx="398463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3" name="Rectangle 1405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4" name="Rectangle 1406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407"/>
          <p:cNvGrpSpPr>
            <a:grpSpLocks/>
          </p:cNvGrpSpPr>
          <p:nvPr/>
        </p:nvGrpSpPr>
        <p:grpSpPr bwMode="auto">
          <a:xfrm>
            <a:off x="6121400" y="4143375"/>
            <a:ext cx="398463" cy="488950"/>
            <a:chOff x="3856" y="2610"/>
            <a:chExt cx="251" cy="308"/>
          </a:xfrm>
        </p:grpSpPr>
        <p:sp>
          <p:nvSpPr>
            <p:cNvPr id="351616" name="Rectangle 1408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7" name="Rectangle 1409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8" name="Rectangle 1410"/>
            <p:cNvSpPr>
              <a:spLocks noChangeArrowheads="1"/>
            </p:cNvSpPr>
            <p:nvPr/>
          </p:nvSpPr>
          <p:spPr bwMode="auto">
            <a:xfrm>
              <a:off x="3856" y="2619"/>
              <a:ext cx="251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9" name="Rectangle 1411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0" name="Rectangle 1412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1" name="Rectangle 1413"/>
            <p:cNvSpPr>
              <a:spLocks noChangeArrowheads="1"/>
            </p:cNvSpPr>
            <p:nvPr/>
          </p:nvSpPr>
          <p:spPr bwMode="auto">
            <a:xfrm>
              <a:off x="3856" y="2621"/>
              <a:ext cx="251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2" name="Rectangle 1414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3" name="Rectangle 1415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4" name="Rectangle 1416"/>
            <p:cNvSpPr>
              <a:spLocks noChangeArrowheads="1"/>
            </p:cNvSpPr>
            <p:nvPr/>
          </p:nvSpPr>
          <p:spPr bwMode="auto">
            <a:xfrm>
              <a:off x="3856" y="2623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5" name="Rectangle 1417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6" name="Rectangle 1418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7" name="Rectangle 1419"/>
            <p:cNvSpPr>
              <a:spLocks noChangeArrowheads="1"/>
            </p:cNvSpPr>
            <p:nvPr/>
          </p:nvSpPr>
          <p:spPr bwMode="auto">
            <a:xfrm>
              <a:off x="402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8" name="Rectangle 1420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9" name="Rectangle 1421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0" name="Rectangle 1422"/>
            <p:cNvSpPr>
              <a:spLocks noChangeArrowheads="1"/>
            </p:cNvSpPr>
            <p:nvPr/>
          </p:nvSpPr>
          <p:spPr bwMode="auto">
            <a:xfrm>
              <a:off x="4022" y="2610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1" name="Rectangle 1423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2" name="Rectangle 1424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3" name="Rectangle 1425"/>
            <p:cNvSpPr>
              <a:spLocks noChangeArrowheads="1"/>
            </p:cNvSpPr>
            <p:nvPr/>
          </p:nvSpPr>
          <p:spPr bwMode="auto">
            <a:xfrm>
              <a:off x="4024" y="2610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4" name="Rectangle 1426"/>
            <p:cNvSpPr>
              <a:spLocks noChangeArrowheads="1"/>
            </p:cNvSpPr>
            <p:nvPr/>
          </p:nvSpPr>
          <p:spPr bwMode="auto">
            <a:xfrm>
              <a:off x="4025" y="2610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5" name="Rectangle 1427"/>
            <p:cNvSpPr>
              <a:spLocks noChangeArrowheads="1"/>
            </p:cNvSpPr>
            <p:nvPr/>
          </p:nvSpPr>
          <p:spPr bwMode="auto">
            <a:xfrm>
              <a:off x="4026" y="2610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6" name="Rectangle 1428"/>
            <p:cNvSpPr>
              <a:spLocks noChangeArrowheads="1"/>
            </p:cNvSpPr>
            <p:nvPr/>
          </p:nvSpPr>
          <p:spPr bwMode="auto">
            <a:xfrm>
              <a:off x="4026" y="2610"/>
              <a:ext cx="2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7" name="Rectangle 1429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8" name="Rectangle 1430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9" name="Rectangle 1431"/>
            <p:cNvSpPr>
              <a:spLocks noChangeArrowheads="1"/>
            </p:cNvSpPr>
            <p:nvPr/>
          </p:nvSpPr>
          <p:spPr bwMode="auto">
            <a:xfrm>
              <a:off x="4029" y="2610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0" name="Rectangle 1432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1" name="Rectangle 1433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2" name="Rectangle 1434"/>
            <p:cNvSpPr>
              <a:spLocks noChangeArrowheads="1"/>
            </p:cNvSpPr>
            <p:nvPr/>
          </p:nvSpPr>
          <p:spPr bwMode="auto">
            <a:xfrm>
              <a:off x="4031" y="2610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3" name="Rectangle 1435"/>
            <p:cNvSpPr>
              <a:spLocks noChangeArrowheads="1"/>
            </p:cNvSpPr>
            <p:nvPr/>
          </p:nvSpPr>
          <p:spPr bwMode="auto">
            <a:xfrm>
              <a:off x="4032" y="2610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4" name="Rectangle 1436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5" name="Rectangle 1437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6" name="Rectangle 1438"/>
            <p:cNvSpPr>
              <a:spLocks noChangeArrowheads="1"/>
            </p:cNvSpPr>
            <p:nvPr/>
          </p:nvSpPr>
          <p:spPr bwMode="auto">
            <a:xfrm>
              <a:off x="4034" y="2610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7" name="Rectangle 1439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8" name="Rectangle 1440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9" name="Rectangle 1441"/>
            <p:cNvSpPr>
              <a:spLocks noChangeArrowheads="1"/>
            </p:cNvSpPr>
            <p:nvPr/>
          </p:nvSpPr>
          <p:spPr bwMode="auto">
            <a:xfrm>
              <a:off x="4036" y="2610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0" name="Rectangle 1442"/>
            <p:cNvSpPr>
              <a:spLocks noChangeArrowheads="1"/>
            </p:cNvSpPr>
            <p:nvPr/>
          </p:nvSpPr>
          <p:spPr bwMode="auto">
            <a:xfrm>
              <a:off x="4036" y="2610"/>
              <a:ext cx="2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1" name="Rectangle 1443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2" name="Rectangle 1444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3" name="Rectangle 1445"/>
            <p:cNvSpPr>
              <a:spLocks noChangeArrowheads="1"/>
            </p:cNvSpPr>
            <p:nvPr/>
          </p:nvSpPr>
          <p:spPr bwMode="auto">
            <a:xfrm>
              <a:off x="4039" y="2610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4" name="Rectangle 1446"/>
            <p:cNvSpPr>
              <a:spLocks noChangeArrowheads="1"/>
            </p:cNvSpPr>
            <p:nvPr/>
          </p:nvSpPr>
          <p:spPr bwMode="auto">
            <a:xfrm>
              <a:off x="4040" y="2610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5" name="Rectangle 1447"/>
            <p:cNvSpPr>
              <a:spLocks noChangeArrowheads="1"/>
            </p:cNvSpPr>
            <p:nvPr/>
          </p:nvSpPr>
          <p:spPr bwMode="auto">
            <a:xfrm>
              <a:off x="4041" y="2610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6" name="Rectangle 1448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7" name="Rectangle 1449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8" name="Rectangle 1450"/>
            <p:cNvSpPr>
              <a:spLocks noChangeArrowheads="1"/>
            </p:cNvSpPr>
            <p:nvPr/>
          </p:nvSpPr>
          <p:spPr bwMode="auto">
            <a:xfrm>
              <a:off x="4043" y="2610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9" name="Rectangle 1451"/>
            <p:cNvSpPr>
              <a:spLocks noChangeArrowheads="1"/>
            </p:cNvSpPr>
            <p:nvPr/>
          </p:nvSpPr>
          <p:spPr bwMode="auto">
            <a:xfrm>
              <a:off x="4044" y="2610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0" name="Rectangle 1452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1" name="Rectangle 1453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2" name="Rectangle 1454"/>
            <p:cNvSpPr>
              <a:spLocks noChangeArrowheads="1"/>
            </p:cNvSpPr>
            <p:nvPr/>
          </p:nvSpPr>
          <p:spPr bwMode="auto">
            <a:xfrm>
              <a:off x="4046" y="2610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3" name="Rectangle 1455"/>
            <p:cNvSpPr>
              <a:spLocks noChangeArrowheads="1"/>
            </p:cNvSpPr>
            <p:nvPr/>
          </p:nvSpPr>
          <p:spPr bwMode="auto">
            <a:xfrm>
              <a:off x="4047" y="2610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4" name="Rectangle 1456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5" name="Rectangle 1457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6" name="Rectangle 1458"/>
            <p:cNvSpPr>
              <a:spLocks noChangeArrowheads="1"/>
            </p:cNvSpPr>
            <p:nvPr/>
          </p:nvSpPr>
          <p:spPr bwMode="auto">
            <a:xfrm>
              <a:off x="4049" y="2610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7" name="Rectangle 1459"/>
            <p:cNvSpPr>
              <a:spLocks noChangeArrowheads="1"/>
            </p:cNvSpPr>
            <p:nvPr/>
          </p:nvSpPr>
          <p:spPr bwMode="auto">
            <a:xfrm>
              <a:off x="4050" y="2610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8" name="Rectangle 1460"/>
            <p:cNvSpPr>
              <a:spLocks noChangeArrowheads="1"/>
            </p:cNvSpPr>
            <p:nvPr/>
          </p:nvSpPr>
          <p:spPr bwMode="auto">
            <a:xfrm>
              <a:off x="4051" y="2610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9" name="Rectangle 1461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0" name="Rectangle 1462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1" name="Rectangle 1463"/>
            <p:cNvSpPr>
              <a:spLocks noChangeArrowheads="1"/>
            </p:cNvSpPr>
            <p:nvPr/>
          </p:nvSpPr>
          <p:spPr bwMode="auto">
            <a:xfrm>
              <a:off x="4053" y="2610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2" name="Rectangle 1464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3" name="Rectangle 1465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4" name="Rectangle 1466"/>
            <p:cNvSpPr>
              <a:spLocks noChangeArrowheads="1"/>
            </p:cNvSpPr>
            <p:nvPr/>
          </p:nvSpPr>
          <p:spPr bwMode="auto">
            <a:xfrm>
              <a:off x="4055" y="2610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5" name="Rectangle 1467"/>
            <p:cNvSpPr>
              <a:spLocks noChangeArrowheads="1"/>
            </p:cNvSpPr>
            <p:nvPr/>
          </p:nvSpPr>
          <p:spPr bwMode="auto">
            <a:xfrm>
              <a:off x="4055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6" name="Rectangle 1468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7" name="Rectangle 1469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8" name="Rectangle 1470"/>
            <p:cNvSpPr>
              <a:spLocks noChangeArrowheads="1"/>
            </p:cNvSpPr>
            <p:nvPr/>
          </p:nvSpPr>
          <p:spPr bwMode="auto">
            <a:xfrm>
              <a:off x="4058" y="2610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9" name="Rectangle 1471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0" name="Rectangle 1472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1" name="Rectangle 1473"/>
            <p:cNvSpPr>
              <a:spLocks noChangeArrowheads="1"/>
            </p:cNvSpPr>
            <p:nvPr/>
          </p:nvSpPr>
          <p:spPr bwMode="auto">
            <a:xfrm>
              <a:off x="4060" y="2610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2" name="Rectangle 1474"/>
            <p:cNvSpPr>
              <a:spLocks noChangeArrowheads="1"/>
            </p:cNvSpPr>
            <p:nvPr/>
          </p:nvSpPr>
          <p:spPr bwMode="auto">
            <a:xfrm>
              <a:off x="4061" y="2610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3" name="Rectangle 1475"/>
            <p:cNvSpPr>
              <a:spLocks noChangeArrowheads="1"/>
            </p:cNvSpPr>
            <p:nvPr/>
          </p:nvSpPr>
          <p:spPr bwMode="auto">
            <a:xfrm>
              <a:off x="4062" y="2610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4" name="Rectangle 1476"/>
            <p:cNvSpPr>
              <a:spLocks noChangeArrowheads="1"/>
            </p:cNvSpPr>
            <p:nvPr/>
          </p:nvSpPr>
          <p:spPr bwMode="auto">
            <a:xfrm>
              <a:off x="4063" y="2610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5" name="Rectangle 1477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6" name="Rectangle 1478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7" name="Rectangle 1479"/>
            <p:cNvSpPr>
              <a:spLocks noChangeArrowheads="1"/>
            </p:cNvSpPr>
            <p:nvPr/>
          </p:nvSpPr>
          <p:spPr bwMode="auto">
            <a:xfrm>
              <a:off x="4065" y="2610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8" name="Rectangle 1480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9" name="Rectangle 1481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0" name="Rectangle 1482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1" name="Rectangle 1483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2" name="Rectangle 1484"/>
            <p:cNvSpPr>
              <a:spLocks noChangeArrowheads="1"/>
            </p:cNvSpPr>
            <p:nvPr/>
          </p:nvSpPr>
          <p:spPr bwMode="auto">
            <a:xfrm>
              <a:off x="4068" y="2610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3" name="Rectangle 1485"/>
            <p:cNvSpPr>
              <a:spLocks noChangeArrowheads="1"/>
            </p:cNvSpPr>
            <p:nvPr/>
          </p:nvSpPr>
          <p:spPr bwMode="auto">
            <a:xfrm>
              <a:off x="4069" y="2610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4" name="Rectangle 1486"/>
            <p:cNvSpPr>
              <a:spLocks noChangeArrowheads="1"/>
            </p:cNvSpPr>
            <p:nvPr/>
          </p:nvSpPr>
          <p:spPr bwMode="auto">
            <a:xfrm>
              <a:off x="4070" y="2610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5" name="Rectangle 1487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6" name="Rectangle 1488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7" name="Rectangle 1489"/>
            <p:cNvSpPr>
              <a:spLocks noChangeArrowheads="1"/>
            </p:cNvSpPr>
            <p:nvPr/>
          </p:nvSpPr>
          <p:spPr bwMode="auto">
            <a:xfrm>
              <a:off x="4072" y="2610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8" name="Rectangle 1490"/>
            <p:cNvSpPr>
              <a:spLocks noChangeArrowheads="1"/>
            </p:cNvSpPr>
            <p:nvPr/>
          </p:nvSpPr>
          <p:spPr bwMode="auto">
            <a:xfrm>
              <a:off x="4073" y="2610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9" name="Rectangle 1491"/>
            <p:cNvSpPr>
              <a:spLocks noChangeArrowheads="1"/>
            </p:cNvSpPr>
            <p:nvPr/>
          </p:nvSpPr>
          <p:spPr bwMode="auto">
            <a:xfrm>
              <a:off x="4074" y="2610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0" name="Rectangle 1492"/>
            <p:cNvSpPr>
              <a:spLocks noChangeArrowheads="1"/>
            </p:cNvSpPr>
            <p:nvPr/>
          </p:nvSpPr>
          <p:spPr bwMode="auto">
            <a:xfrm>
              <a:off x="4074" y="2610"/>
              <a:ext cx="2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1" name="Rectangle 1493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2" name="Rectangle 1494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3" name="Rectangle 1495"/>
            <p:cNvSpPr>
              <a:spLocks noChangeArrowheads="1"/>
            </p:cNvSpPr>
            <p:nvPr/>
          </p:nvSpPr>
          <p:spPr bwMode="auto">
            <a:xfrm>
              <a:off x="4077" y="2610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4" name="Rectangle 1496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5" name="Rectangle 1497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6" name="Rectangle 1498"/>
            <p:cNvSpPr>
              <a:spLocks noChangeArrowheads="1"/>
            </p:cNvSpPr>
            <p:nvPr/>
          </p:nvSpPr>
          <p:spPr bwMode="auto">
            <a:xfrm>
              <a:off x="4079" y="2610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7" name="Rectangle 1499"/>
            <p:cNvSpPr>
              <a:spLocks noChangeArrowheads="1"/>
            </p:cNvSpPr>
            <p:nvPr/>
          </p:nvSpPr>
          <p:spPr bwMode="auto">
            <a:xfrm>
              <a:off x="4079" y="2610"/>
              <a:ext cx="2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8" name="Rectangle 1500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9" name="Rectangle 1501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0" name="Rectangle 1502"/>
            <p:cNvSpPr>
              <a:spLocks noChangeArrowheads="1"/>
            </p:cNvSpPr>
            <p:nvPr/>
          </p:nvSpPr>
          <p:spPr bwMode="auto">
            <a:xfrm>
              <a:off x="4082" y="2610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1" name="Rectangle 1503"/>
            <p:cNvSpPr>
              <a:spLocks noChangeArrowheads="1"/>
            </p:cNvSpPr>
            <p:nvPr/>
          </p:nvSpPr>
          <p:spPr bwMode="auto">
            <a:xfrm>
              <a:off x="4083" y="2610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2" name="Rectangle 1504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3" name="Rectangle 1505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4" name="Rectangle 1506"/>
            <p:cNvSpPr>
              <a:spLocks noChangeArrowheads="1"/>
            </p:cNvSpPr>
            <p:nvPr/>
          </p:nvSpPr>
          <p:spPr bwMode="auto">
            <a:xfrm>
              <a:off x="4085" y="2610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5" name="Rectangle 1507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6" name="Rectangle 1508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7" name="Rectangle 1509"/>
            <p:cNvSpPr>
              <a:spLocks noChangeArrowheads="1"/>
            </p:cNvSpPr>
            <p:nvPr/>
          </p:nvSpPr>
          <p:spPr bwMode="auto">
            <a:xfrm>
              <a:off x="4087" y="2610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8" name="Rectangle 1510"/>
            <p:cNvSpPr>
              <a:spLocks noChangeArrowheads="1"/>
            </p:cNvSpPr>
            <p:nvPr/>
          </p:nvSpPr>
          <p:spPr bwMode="auto">
            <a:xfrm>
              <a:off x="4020" y="2610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9" name="Rectangle 1511"/>
            <p:cNvSpPr>
              <a:spLocks noChangeArrowheads="1"/>
            </p:cNvSpPr>
            <p:nvPr/>
          </p:nvSpPr>
          <p:spPr bwMode="auto">
            <a:xfrm>
              <a:off x="389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0" name="Rectangle 1512"/>
            <p:cNvSpPr>
              <a:spLocks noChangeArrowheads="1"/>
            </p:cNvSpPr>
            <p:nvPr/>
          </p:nvSpPr>
          <p:spPr bwMode="auto">
            <a:xfrm>
              <a:off x="3891" y="2610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1" name="Rectangle 1513"/>
            <p:cNvSpPr>
              <a:spLocks noChangeArrowheads="1"/>
            </p:cNvSpPr>
            <p:nvPr/>
          </p:nvSpPr>
          <p:spPr bwMode="auto">
            <a:xfrm>
              <a:off x="3893" y="2610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2" name="Rectangle 1514"/>
            <p:cNvSpPr>
              <a:spLocks noChangeArrowheads="1"/>
            </p:cNvSpPr>
            <p:nvPr/>
          </p:nvSpPr>
          <p:spPr bwMode="auto">
            <a:xfrm>
              <a:off x="3895" y="2610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3" name="Rectangle 1515"/>
            <p:cNvSpPr>
              <a:spLocks noChangeArrowheads="1"/>
            </p:cNvSpPr>
            <p:nvPr/>
          </p:nvSpPr>
          <p:spPr bwMode="auto">
            <a:xfrm>
              <a:off x="3898" y="2610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4" name="Rectangle 1516"/>
            <p:cNvSpPr>
              <a:spLocks noChangeArrowheads="1"/>
            </p:cNvSpPr>
            <p:nvPr/>
          </p:nvSpPr>
          <p:spPr bwMode="auto">
            <a:xfrm>
              <a:off x="3901" y="2610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5" name="Rectangle 1517"/>
            <p:cNvSpPr>
              <a:spLocks noChangeArrowheads="1"/>
            </p:cNvSpPr>
            <p:nvPr/>
          </p:nvSpPr>
          <p:spPr bwMode="auto">
            <a:xfrm>
              <a:off x="3904" y="2610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6" name="Rectangle 1518"/>
            <p:cNvSpPr>
              <a:spLocks noChangeArrowheads="1"/>
            </p:cNvSpPr>
            <p:nvPr/>
          </p:nvSpPr>
          <p:spPr bwMode="auto">
            <a:xfrm>
              <a:off x="3907" y="2610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7" name="Rectangle 1519"/>
            <p:cNvSpPr>
              <a:spLocks noChangeArrowheads="1"/>
            </p:cNvSpPr>
            <p:nvPr/>
          </p:nvSpPr>
          <p:spPr bwMode="auto">
            <a:xfrm>
              <a:off x="3910" y="2610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8" name="Rectangle 1520"/>
            <p:cNvSpPr>
              <a:spLocks noChangeArrowheads="1"/>
            </p:cNvSpPr>
            <p:nvPr/>
          </p:nvSpPr>
          <p:spPr bwMode="auto">
            <a:xfrm>
              <a:off x="3913" y="2610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9" name="Rectangle 1521"/>
            <p:cNvSpPr>
              <a:spLocks noChangeArrowheads="1"/>
            </p:cNvSpPr>
            <p:nvPr/>
          </p:nvSpPr>
          <p:spPr bwMode="auto">
            <a:xfrm>
              <a:off x="3915" y="2610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0" name="Rectangle 1522"/>
            <p:cNvSpPr>
              <a:spLocks noChangeArrowheads="1"/>
            </p:cNvSpPr>
            <p:nvPr/>
          </p:nvSpPr>
          <p:spPr bwMode="auto">
            <a:xfrm>
              <a:off x="3919" y="2610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1" name="Rectangle 1523"/>
            <p:cNvSpPr>
              <a:spLocks noChangeArrowheads="1"/>
            </p:cNvSpPr>
            <p:nvPr/>
          </p:nvSpPr>
          <p:spPr bwMode="auto">
            <a:xfrm>
              <a:off x="3922" y="2610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2" name="Rectangle 1524"/>
            <p:cNvSpPr>
              <a:spLocks noChangeArrowheads="1"/>
            </p:cNvSpPr>
            <p:nvPr/>
          </p:nvSpPr>
          <p:spPr bwMode="auto">
            <a:xfrm>
              <a:off x="3925" y="2610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3" name="Rectangle 1525"/>
            <p:cNvSpPr>
              <a:spLocks noChangeArrowheads="1"/>
            </p:cNvSpPr>
            <p:nvPr/>
          </p:nvSpPr>
          <p:spPr bwMode="auto">
            <a:xfrm>
              <a:off x="3928" y="2610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4" name="Rectangle 1526"/>
            <p:cNvSpPr>
              <a:spLocks noChangeArrowheads="1"/>
            </p:cNvSpPr>
            <p:nvPr/>
          </p:nvSpPr>
          <p:spPr bwMode="auto">
            <a:xfrm>
              <a:off x="3930" y="2610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5" name="Rectangle 1527"/>
            <p:cNvSpPr>
              <a:spLocks noChangeArrowheads="1"/>
            </p:cNvSpPr>
            <p:nvPr/>
          </p:nvSpPr>
          <p:spPr bwMode="auto">
            <a:xfrm>
              <a:off x="3933" y="2610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6" name="Rectangle 1528"/>
            <p:cNvSpPr>
              <a:spLocks noChangeArrowheads="1"/>
            </p:cNvSpPr>
            <p:nvPr/>
          </p:nvSpPr>
          <p:spPr bwMode="auto">
            <a:xfrm>
              <a:off x="3936" y="261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7" name="Rectangle 1529"/>
            <p:cNvSpPr>
              <a:spLocks noChangeArrowheads="1"/>
            </p:cNvSpPr>
            <p:nvPr/>
          </p:nvSpPr>
          <p:spPr bwMode="auto">
            <a:xfrm>
              <a:off x="3939" y="261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8" name="Rectangle 1530"/>
            <p:cNvSpPr>
              <a:spLocks noChangeArrowheads="1"/>
            </p:cNvSpPr>
            <p:nvPr/>
          </p:nvSpPr>
          <p:spPr bwMode="auto">
            <a:xfrm>
              <a:off x="3942" y="261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9" name="Rectangle 1531"/>
            <p:cNvSpPr>
              <a:spLocks noChangeArrowheads="1"/>
            </p:cNvSpPr>
            <p:nvPr/>
          </p:nvSpPr>
          <p:spPr bwMode="auto">
            <a:xfrm>
              <a:off x="3945" y="261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0" name="Rectangle 1532"/>
            <p:cNvSpPr>
              <a:spLocks noChangeArrowheads="1"/>
            </p:cNvSpPr>
            <p:nvPr/>
          </p:nvSpPr>
          <p:spPr bwMode="auto">
            <a:xfrm>
              <a:off x="3948" y="261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1" name="Rectangle 1533"/>
            <p:cNvSpPr>
              <a:spLocks noChangeArrowheads="1"/>
            </p:cNvSpPr>
            <p:nvPr/>
          </p:nvSpPr>
          <p:spPr bwMode="auto">
            <a:xfrm>
              <a:off x="3951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2" name="Rectangle 1534"/>
            <p:cNvSpPr>
              <a:spLocks noChangeArrowheads="1"/>
            </p:cNvSpPr>
            <p:nvPr/>
          </p:nvSpPr>
          <p:spPr bwMode="auto">
            <a:xfrm>
              <a:off x="3953" y="2610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3" name="Rectangle 1535"/>
            <p:cNvSpPr>
              <a:spLocks noChangeArrowheads="1"/>
            </p:cNvSpPr>
            <p:nvPr/>
          </p:nvSpPr>
          <p:spPr bwMode="auto">
            <a:xfrm>
              <a:off x="3956" y="2610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4" name="Rectangle 1536"/>
            <p:cNvSpPr>
              <a:spLocks noChangeArrowheads="1"/>
            </p:cNvSpPr>
            <p:nvPr/>
          </p:nvSpPr>
          <p:spPr bwMode="auto">
            <a:xfrm>
              <a:off x="3959" y="261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5" name="Rectangle 1537"/>
            <p:cNvSpPr>
              <a:spLocks noChangeArrowheads="1"/>
            </p:cNvSpPr>
            <p:nvPr/>
          </p:nvSpPr>
          <p:spPr bwMode="auto">
            <a:xfrm>
              <a:off x="3961" y="2610"/>
              <a:ext cx="4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6" name="Rectangle 1538"/>
            <p:cNvSpPr>
              <a:spLocks noChangeArrowheads="1"/>
            </p:cNvSpPr>
            <p:nvPr/>
          </p:nvSpPr>
          <p:spPr bwMode="auto">
            <a:xfrm>
              <a:off x="3965" y="261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7" name="Rectangle 1539"/>
            <p:cNvSpPr>
              <a:spLocks noChangeArrowheads="1"/>
            </p:cNvSpPr>
            <p:nvPr/>
          </p:nvSpPr>
          <p:spPr bwMode="auto">
            <a:xfrm>
              <a:off x="3968" y="2610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8" name="Rectangle 1540"/>
            <p:cNvSpPr>
              <a:spLocks noChangeArrowheads="1"/>
            </p:cNvSpPr>
            <p:nvPr/>
          </p:nvSpPr>
          <p:spPr bwMode="auto">
            <a:xfrm>
              <a:off x="3971" y="261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9" name="Rectangle 1541"/>
            <p:cNvSpPr>
              <a:spLocks noChangeArrowheads="1"/>
            </p:cNvSpPr>
            <p:nvPr/>
          </p:nvSpPr>
          <p:spPr bwMode="auto">
            <a:xfrm>
              <a:off x="3973" y="2610"/>
              <a:ext cx="4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0" name="Rectangle 1542"/>
            <p:cNvSpPr>
              <a:spLocks noChangeArrowheads="1"/>
            </p:cNvSpPr>
            <p:nvPr/>
          </p:nvSpPr>
          <p:spPr bwMode="auto">
            <a:xfrm>
              <a:off x="3977" y="2610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1" name="Rectangle 1543"/>
            <p:cNvSpPr>
              <a:spLocks noChangeArrowheads="1"/>
            </p:cNvSpPr>
            <p:nvPr/>
          </p:nvSpPr>
          <p:spPr bwMode="auto">
            <a:xfrm>
              <a:off x="3979" y="261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2" name="Rectangle 1544"/>
            <p:cNvSpPr>
              <a:spLocks noChangeArrowheads="1"/>
            </p:cNvSpPr>
            <p:nvPr/>
          </p:nvSpPr>
          <p:spPr bwMode="auto">
            <a:xfrm>
              <a:off x="3982" y="261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3" name="Rectangle 1545"/>
            <p:cNvSpPr>
              <a:spLocks noChangeArrowheads="1"/>
            </p:cNvSpPr>
            <p:nvPr/>
          </p:nvSpPr>
          <p:spPr bwMode="auto">
            <a:xfrm>
              <a:off x="3985" y="2610"/>
              <a:ext cx="4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4" name="Rectangle 1546"/>
            <p:cNvSpPr>
              <a:spLocks noChangeArrowheads="1"/>
            </p:cNvSpPr>
            <p:nvPr/>
          </p:nvSpPr>
          <p:spPr bwMode="auto">
            <a:xfrm>
              <a:off x="3989" y="2610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5" name="Rectangle 1547"/>
            <p:cNvSpPr>
              <a:spLocks noChangeArrowheads="1"/>
            </p:cNvSpPr>
            <p:nvPr/>
          </p:nvSpPr>
          <p:spPr bwMode="auto">
            <a:xfrm>
              <a:off x="3991" y="2610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6" name="Rectangle 1548"/>
            <p:cNvSpPr>
              <a:spLocks noChangeArrowheads="1"/>
            </p:cNvSpPr>
            <p:nvPr/>
          </p:nvSpPr>
          <p:spPr bwMode="auto">
            <a:xfrm>
              <a:off x="3994" y="261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7" name="Rectangle 1549"/>
            <p:cNvSpPr>
              <a:spLocks noChangeArrowheads="1"/>
            </p:cNvSpPr>
            <p:nvPr/>
          </p:nvSpPr>
          <p:spPr bwMode="auto">
            <a:xfrm>
              <a:off x="3997" y="2610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8" name="Rectangle 1550"/>
            <p:cNvSpPr>
              <a:spLocks noChangeArrowheads="1"/>
            </p:cNvSpPr>
            <p:nvPr/>
          </p:nvSpPr>
          <p:spPr bwMode="auto">
            <a:xfrm>
              <a:off x="3999" y="2610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9" name="Rectangle 1551"/>
            <p:cNvSpPr>
              <a:spLocks noChangeArrowheads="1"/>
            </p:cNvSpPr>
            <p:nvPr/>
          </p:nvSpPr>
          <p:spPr bwMode="auto">
            <a:xfrm>
              <a:off x="4002" y="2610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0" name="Rectangle 1552"/>
            <p:cNvSpPr>
              <a:spLocks noChangeArrowheads="1"/>
            </p:cNvSpPr>
            <p:nvPr/>
          </p:nvSpPr>
          <p:spPr bwMode="auto">
            <a:xfrm>
              <a:off x="4005" y="261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1" name="Rectangle 1553"/>
            <p:cNvSpPr>
              <a:spLocks noChangeArrowheads="1"/>
            </p:cNvSpPr>
            <p:nvPr/>
          </p:nvSpPr>
          <p:spPr bwMode="auto">
            <a:xfrm>
              <a:off x="4008" y="261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2" name="Rectangle 1554"/>
            <p:cNvSpPr>
              <a:spLocks noChangeArrowheads="1"/>
            </p:cNvSpPr>
            <p:nvPr/>
          </p:nvSpPr>
          <p:spPr bwMode="auto">
            <a:xfrm>
              <a:off x="4011" y="2610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3" name="Rectangle 1555"/>
            <p:cNvSpPr>
              <a:spLocks noChangeArrowheads="1"/>
            </p:cNvSpPr>
            <p:nvPr/>
          </p:nvSpPr>
          <p:spPr bwMode="auto">
            <a:xfrm>
              <a:off x="4014" y="2610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4" name="Rectangle 1556"/>
            <p:cNvSpPr>
              <a:spLocks noChangeArrowheads="1"/>
            </p:cNvSpPr>
            <p:nvPr/>
          </p:nvSpPr>
          <p:spPr bwMode="auto">
            <a:xfrm>
              <a:off x="4017" y="2610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5" name="Rectangle 1557"/>
            <p:cNvSpPr>
              <a:spLocks noChangeArrowheads="1"/>
            </p:cNvSpPr>
            <p:nvPr/>
          </p:nvSpPr>
          <p:spPr bwMode="auto">
            <a:xfrm>
              <a:off x="4019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6" name="Rectangle 1558"/>
            <p:cNvSpPr>
              <a:spLocks noChangeArrowheads="1"/>
            </p:cNvSpPr>
            <p:nvPr/>
          </p:nvSpPr>
          <p:spPr bwMode="auto">
            <a:xfrm>
              <a:off x="3890" y="261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7" name="Rectangle 1559"/>
            <p:cNvSpPr>
              <a:spLocks noChangeArrowheads="1"/>
            </p:cNvSpPr>
            <p:nvPr/>
          </p:nvSpPr>
          <p:spPr bwMode="auto">
            <a:xfrm>
              <a:off x="3856" y="2624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8" name="Rectangle 1560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9" name="Rectangle 1561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0" name="Rectangle 1562"/>
            <p:cNvSpPr>
              <a:spLocks noChangeArrowheads="1"/>
            </p:cNvSpPr>
            <p:nvPr/>
          </p:nvSpPr>
          <p:spPr bwMode="auto">
            <a:xfrm>
              <a:off x="3858" y="2624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1" name="Rectangle 1563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2" name="Rectangle 1564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3" name="Rectangle 1565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4" name="Rectangle 1566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5" name="Rectangle 1567"/>
            <p:cNvSpPr>
              <a:spLocks noChangeArrowheads="1"/>
            </p:cNvSpPr>
            <p:nvPr/>
          </p:nvSpPr>
          <p:spPr bwMode="auto">
            <a:xfrm>
              <a:off x="3861" y="2624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6" name="Rectangle 1568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7" name="Rectangle 1569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8" name="Rectangle 1570"/>
            <p:cNvSpPr>
              <a:spLocks noChangeArrowheads="1"/>
            </p:cNvSpPr>
            <p:nvPr/>
          </p:nvSpPr>
          <p:spPr bwMode="auto">
            <a:xfrm>
              <a:off x="3863" y="2624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9" name="Rectangle 1571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0" name="Rectangle 1572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1" name="Rectangle 1573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2" name="Rectangle 1574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3" name="Rectangle 1575"/>
            <p:cNvSpPr>
              <a:spLocks noChangeArrowheads="1"/>
            </p:cNvSpPr>
            <p:nvPr/>
          </p:nvSpPr>
          <p:spPr bwMode="auto">
            <a:xfrm>
              <a:off x="3866" y="2624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4" name="Rectangle 1576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5" name="Rectangle 1577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6" name="Rectangle 1578"/>
            <p:cNvSpPr>
              <a:spLocks noChangeArrowheads="1"/>
            </p:cNvSpPr>
            <p:nvPr/>
          </p:nvSpPr>
          <p:spPr bwMode="auto">
            <a:xfrm>
              <a:off x="3868" y="2624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7" name="Rectangle 1579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8" name="Rectangle 1580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9" name="Rectangle 1581"/>
            <p:cNvSpPr>
              <a:spLocks noChangeArrowheads="1"/>
            </p:cNvSpPr>
            <p:nvPr/>
          </p:nvSpPr>
          <p:spPr bwMode="auto">
            <a:xfrm>
              <a:off x="3870" y="2624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0" name="Rectangle 1582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1" name="Rectangle 1583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2" name="Rectangle 1584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3" name="Rectangle 1585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4" name="Rectangle 1586"/>
            <p:cNvSpPr>
              <a:spLocks noChangeArrowheads="1"/>
            </p:cNvSpPr>
            <p:nvPr/>
          </p:nvSpPr>
          <p:spPr bwMode="auto">
            <a:xfrm>
              <a:off x="3873" y="2624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5" name="Rectangle 1587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6" name="Rectangle 1588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7" name="Rectangle 1589"/>
            <p:cNvSpPr>
              <a:spLocks noChangeArrowheads="1"/>
            </p:cNvSpPr>
            <p:nvPr/>
          </p:nvSpPr>
          <p:spPr bwMode="auto">
            <a:xfrm>
              <a:off x="3875" y="2624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8" name="Rectangle 1590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9" name="Rectangle 1591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0" name="Rectangle 1592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1" name="Rectangle 1593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2" name="Rectangle 1594"/>
            <p:cNvSpPr>
              <a:spLocks noChangeArrowheads="1"/>
            </p:cNvSpPr>
            <p:nvPr/>
          </p:nvSpPr>
          <p:spPr bwMode="auto">
            <a:xfrm>
              <a:off x="3878" y="2624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3" name="Rectangle 1595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4" name="Rectangle 1596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5" name="Rectangle 1597"/>
            <p:cNvSpPr>
              <a:spLocks noChangeArrowheads="1"/>
            </p:cNvSpPr>
            <p:nvPr/>
          </p:nvSpPr>
          <p:spPr bwMode="auto">
            <a:xfrm>
              <a:off x="3880" y="2624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6" name="Rectangle 1598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7" name="Rectangle 1599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8" name="Rectangle 1600"/>
            <p:cNvSpPr>
              <a:spLocks noChangeArrowheads="1"/>
            </p:cNvSpPr>
            <p:nvPr/>
          </p:nvSpPr>
          <p:spPr bwMode="auto">
            <a:xfrm>
              <a:off x="3882" y="2624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9" name="Rectangle 1601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0" name="Rectangle 1602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1" name="Rectangle 1603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2" name="Rectangle 1604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3" name="Rectangle 1605"/>
            <p:cNvSpPr>
              <a:spLocks noChangeArrowheads="1"/>
            </p:cNvSpPr>
            <p:nvPr/>
          </p:nvSpPr>
          <p:spPr bwMode="auto">
            <a:xfrm>
              <a:off x="3885" y="2624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4" name="Rectangle 1606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5" name="Rectangle 1607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816" name="Rectangle 1608"/>
          <p:cNvSpPr>
            <a:spLocks noChangeArrowheads="1"/>
          </p:cNvSpPr>
          <p:nvPr/>
        </p:nvSpPr>
        <p:spPr bwMode="auto">
          <a:xfrm>
            <a:off x="6170613" y="4165600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7" name="Rectangle 1609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8" name="Rectangle 1610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9" name="Rectangle 1611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0" name="Rectangle 1612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1" name="Rectangle 1613"/>
          <p:cNvSpPr>
            <a:spLocks noChangeArrowheads="1"/>
          </p:cNvSpPr>
          <p:nvPr/>
        </p:nvSpPr>
        <p:spPr bwMode="auto">
          <a:xfrm>
            <a:off x="6122988" y="4167188"/>
            <a:ext cx="52387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2" name="Rectangle 1614"/>
          <p:cNvSpPr>
            <a:spLocks noChangeArrowheads="1"/>
          </p:cNvSpPr>
          <p:nvPr/>
        </p:nvSpPr>
        <p:spPr bwMode="auto">
          <a:xfrm>
            <a:off x="6135688" y="4181475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3" name="Rectangle 1615"/>
          <p:cNvSpPr>
            <a:spLocks noChangeArrowheads="1"/>
          </p:cNvSpPr>
          <p:nvPr/>
        </p:nvSpPr>
        <p:spPr bwMode="auto">
          <a:xfrm>
            <a:off x="6135688" y="418147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4" name="Rectangle 1616"/>
          <p:cNvSpPr>
            <a:spLocks noChangeArrowheads="1"/>
          </p:cNvSpPr>
          <p:nvPr/>
        </p:nvSpPr>
        <p:spPr bwMode="auto">
          <a:xfrm>
            <a:off x="6135688" y="418623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5" name="Rectangle 1617"/>
          <p:cNvSpPr>
            <a:spLocks noChangeArrowheads="1"/>
          </p:cNvSpPr>
          <p:nvPr/>
        </p:nvSpPr>
        <p:spPr bwMode="auto">
          <a:xfrm>
            <a:off x="6135688" y="4194175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6" name="Rectangle 1618"/>
          <p:cNvSpPr>
            <a:spLocks noChangeArrowheads="1"/>
          </p:cNvSpPr>
          <p:nvPr/>
        </p:nvSpPr>
        <p:spPr bwMode="auto">
          <a:xfrm>
            <a:off x="6135688" y="4200525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7" name="Rectangle 1619"/>
          <p:cNvSpPr>
            <a:spLocks noChangeArrowheads="1"/>
          </p:cNvSpPr>
          <p:nvPr/>
        </p:nvSpPr>
        <p:spPr bwMode="auto">
          <a:xfrm>
            <a:off x="6135688" y="420687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8" name="Rectangle 1620"/>
          <p:cNvSpPr>
            <a:spLocks noChangeArrowheads="1"/>
          </p:cNvSpPr>
          <p:nvPr/>
        </p:nvSpPr>
        <p:spPr bwMode="auto">
          <a:xfrm>
            <a:off x="6135688" y="421322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9" name="Rectangle 1621"/>
          <p:cNvSpPr>
            <a:spLocks noChangeArrowheads="1"/>
          </p:cNvSpPr>
          <p:nvPr/>
        </p:nvSpPr>
        <p:spPr bwMode="auto">
          <a:xfrm>
            <a:off x="6135688" y="421957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0" name="Rectangle 1622"/>
          <p:cNvSpPr>
            <a:spLocks noChangeArrowheads="1"/>
          </p:cNvSpPr>
          <p:nvPr/>
        </p:nvSpPr>
        <p:spPr bwMode="auto">
          <a:xfrm>
            <a:off x="6135688" y="422592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1" name="Rectangle 1623"/>
          <p:cNvSpPr>
            <a:spLocks noChangeArrowheads="1"/>
          </p:cNvSpPr>
          <p:nvPr/>
        </p:nvSpPr>
        <p:spPr bwMode="auto">
          <a:xfrm>
            <a:off x="6135688" y="4232275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2" name="Rectangle 1624"/>
          <p:cNvSpPr>
            <a:spLocks noChangeArrowheads="1"/>
          </p:cNvSpPr>
          <p:nvPr/>
        </p:nvSpPr>
        <p:spPr bwMode="auto">
          <a:xfrm>
            <a:off x="6135688" y="4240213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3" name="Rectangle 1625"/>
          <p:cNvSpPr>
            <a:spLocks noChangeArrowheads="1"/>
          </p:cNvSpPr>
          <p:nvPr/>
        </p:nvSpPr>
        <p:spPr bwMode="auto">
          <a:xfrm>
            <a:off x="6135688" y="4246563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4" name="Rectangle 1626"/>
          <p:cNvSpPr>
            <a:spLocks noChangeArrowheads="1"/>
          </p:cNvSpPr>
          <p:nvPr/>
        </p:nvSpPr>
        <p:spPr bwMode="auto">
          <a:xfrm>
            <a:off x="6135688" y="425291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5" name="Rectangle 1627"/>
          <p:cNvSpPr>
            <a:spLocks noChangeArrowheads="1"/>
          </p:cNvSpPr>
          <p:nvPr/>
        </p:nvSpPr>
        <p:spPr bwMode="auto">
          <a:xfrm>
            <a:off x="6135688" y="425926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6" name="Rectangle 1628"/>
          <p:cNvSpPr>
            <a:spLocks noChangeArrowheads="1"/>
          </p:cNvSpPr>
          <p:nvPr/>
        </p:nvSpPr>
        <p:spPr bwMode="auto">
          <a:xfrm>
            <a:off x="6135688" y="426561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7" name="Rectangle 1629"/>
          <p:cNvSpPr>
            <a:spLocks noChangeArrowheads="1"/>
          </p:cNvSpPr>
          <p:nvPr/>
        </p:nvSpPr>
        <p:spPr bwMode="auto">
          <a:xfrm>
            <a:off x="6135688" y="427196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8" name="Rectangle 1630"/>
          <p:cNvSpPr>
            <a:spLocks noChangeArrowheads="1"/>
          </p:cNvSpPr>
          <p:nvPr/>
        </p:nvSpPr>
        <p:spPr bwMode="auto">
          <a:xfrm>
            <a:off x="6135688" y="427831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9" name="Rectangle 1631"/>
          <p:cNvSpPr>
            <a:spLocks noChangeArrowheads="1"/>
          </p:cNvSpPr>
          <p:nvPr/>
        </p:nvSpPr>
        <p:spPr bwMode="auto">
          <a:xfrm>
            <a:off x="6135688" y="4284663"/>
            <a:ext cx="41275" cy="7937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0" name="Rectangle 1632"/>
          <p:cNvSpPr>
            <a:spLocks noChangeArrowheads="1"/>
          </p:cNvSpPr>
          <p:nvPr/>
        </p:nvSpPr>
        <p:spPr bwMode="auto">
          <a:xfrm>
            <a:off x="6135688" y="4292600"/>
            <a:ext cx="41275" cy="4763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1" name="Rectangle 1633"/>
          <p:cNvSpPr>
            <a:spLocks noChangeArrowheads="1"/>
          </p:cNvSpPr>
          <p:nvPr/>
        </p:nvSpPr>
        <p:spPr bwMode="auto">
          <a:xfrm>
            <a:off x="6135688" y="429736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2" name="Rectangle 1634"/>
          <p:cNvSpPr>
            <a:spLocks noChangeArrowheads="1"/>
          </p:cNvSpPr>
          <p:nvPr/>
        </p:nvSpPr>
        <p:spPr bwMode="auto">
          <a:xfrm>
            <a:off x="6135688" y="4305300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3" name="Rectangle 1635"/>
          <p:cNvSpPr>
            <a:spLocks noChangeArrowheads="1"/>
          </p:cNvSpPr>
          <p:nvPr/>
        </p:nvSpPr>
        <p:spPr bwMode="auto">
          <a:xfrm>
            <a:off x="6135688" y="4311650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4" name="Rectangle 1636"/>
          <p:cNvSpPr>
            <a:spLocks noChangeArrowheads="1"/>
          </p:cNvSpPr>
          <p:nvPr/>
        </p:nvSpPr>
        <p:spPr bwMode="auto">
          <a:xfrm>
            <a:off x="6135688" y="431800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5" name="Rectangle 1637"/>
          <p:cNvSpPr>
            <a:spLocks noChangeArrowheads="1"/>
          </p:cNvSpPr>
          <p:nvPr/>
        </p:nvSpPr>
        <p:spPr bwMode="auto">
          <a:xfrm>
            <a:off x="6135688" y="432435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6" name="Rectangle 1638"/>
          <p:cNvSpPr>
            <a:spLocks noChangeArrowheads="1"/>
          </p:cNvSpPr>
          <p:nvPr/>
        </p:nvSpPr>
        <p:spPr bwMode="auto">
          <a:xfrm>
            <a:off x="6135688" y="4330700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7" name="Rectangle 1639"/>
          <p:cNvSpPr>
            <a:spLocks noChangeArrowheads="1"/>
          </p:cNvSpPr>
          <p:nvPr/>
        </p:nvSpPr>
        <p:spPr bwMode="auto">
          <a:xfrm>
            <a:off x="6135688" y="4338638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8" name="Rectangle 1640"/>
          <p:cNvSpPr>
            <a:spLocks noChangeArrowheads="1"/>
          </p:cNvSpPr>
          <p:nvPr/>
        </p:nvSpPr>
        <p:spPr bwMode="auto">
          <a:xfrm>
            <a:off x="6135688" y="434340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9" name="Rectangle 1641"/>
          <p:cNvSpPr>
            <a:spLocks noChangeArrowheads="1"/>
          </p:cNvSpPr>
          <p:nvPr/>
        </p:nvSpPr>
        <p:spPr bwMode="auto">
          <a:xfrm>
            <a:off x="6135688" y="4351338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0" name="Rectangle 1642"/>
          <p:cNvSpPr>
            <a:spLocks noChangeArrowheads="1"/>
          </p:cNvSpPr>
          <p:nvPr/>
        </p:nvSpPr>
        <p:spPr bwMode="auto">
          <a:xfrm>
            <a:off x="6135688" y="4357688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1" name="Rectangle 1643"/>
          <p:cNvSpPr>
            <a:spLocks noChangeArrowheads="1"/>
          </p:cNvSpPr>
          <p:nvPr/>
        </p:nvSpPr>
        <p:spPr bwMode="auto">
          <a:xfrm>
            <a:off x="6135688" y="4364038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2" name="Rectangle 1644"/>
          <p:cNvSpPr>
            <a:spLocks noChangeArrowheads="1"/>
          </p:cNvSpPr>
          <p:nvPr/>
        </p:nvSpPr>
        <p:spPr bwMode="auto">
          <a:xfrm>
            <a:off x="6135688" y="4371975"/>
            <a:ext cx="41275" cy="7938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3" name="Rectangle 1645"/>
          <p:cNvSpPr>
            <a:spLocks noChangeArrowheads="1"/>
          </p:cNvSpPr>
          <p:nvPr/>
        </p:nvSpPr>
        <p:spPr bwMode="auto">
          <a:xfrm>
            <a:off x="6135688" y="4379913"/>
            <a:ext cx="41275" cy="6350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4" name="Rectangle 1646"/>
          <p:cNvSpPr>
            <a:spLocks noChangeArrowheads="1"/>
          </p:cNvSpPr>
          <p:nvPr/>
        </p:nvSpPr>
        <p:spPr bwMode="auto">
          <a:xfrm>
            <a:off x="6135688" y="438626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5" name="Rectangle 1647"/>
          <p:cNvSpPr>
            <a:spLocks noChangeArrowheads="1"/>
          </p:cNvSpPr>
          <p:nvPr/>
        </p:nvSpPr>
        <p:spPr bwMode="auto">
          <a:xfrm>
            <a:off x="6135688" y="439261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6" name="Rectangle 1648"/>
          <p:cNvSpPr>
            <a:spLocks noChangeArrowheads="1"/>
          </p:cNvSpPr>
          <p:nvPr/>
        </p:nvSpPr>
        <p:spPr bwMode="auto">
          <a:xfrm>
            <a:off x="6135688" y="4400550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7" name="Rectangle 1649"/>
          <p:cNvSpPr>
            <a:spLocks noChangeArrowheads="1"/>
          </p:cNvSpPr>
          <p:nvPr/>
        </p:nvSpPr>
        <p:spPr bwMode="auto">
          <a:xfrm>
            <a:off x="6135688" y="4406900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8" name="Rectangle 1650"/>
          <p:cNvSpPr>
            <a:spLocks noChangeArrowheads="1"/>
          </p:cNvSpPr>
          <p:nvPr/>
        </p:nvSpPr>
        <p:spPr bwMode="auto">
          <a:xfrm>
            <a:off x="6135688" y="441325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9" name="Rectangle 1651"/>
          <p:cNvSpPr>
            <a:spLocks noChangeArrowheads="1"/>
          </p:cNvSpPr>
          <p:nvPr/>
        </p:nvSpPr>
        <p:spPr bwMode="auto">
          <a:xfrm>
            <a:off x="6135688" y="441960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0" name="Rectangle 1652"/>
          <p:cNvSpPr>
            <a:spLocks noChangeArrowheads="1"/>
          </p:cNvSpPr>
          <p:nvPr/>
        </p:nvSpPr>
        <p:spPr bwMode="auto">
          <a:xfrm>
            <a:off x="6135688" y="4425950"/>
            <a:ext cx="41275" cy="7938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1" name="Rectangle 1653"/>
          <p:cNvSpPr>
            <a:spLocks noChangeArrowheads="1"/>
          </p:cNvSpPr>
          <p:nvPr/>
        </p:nvSpPr>
        <p:spPr bwMode="auto">
          <a:xfrm>
            <a:off x="6135688" y="4433888"/>
            <a:ext cx="41275" cy="4762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2" name="Rectangle 1654"/>
          <p:cNvSpPr>
            <a:spLocks noChangeArrowheads="1"/>
          </p:cNvSpPr>
          <p:nvPr/>
        </p:nvSpPr>
        <p:spPr bwMode="auto">
          <a:xfrm>
            <a:off x="6135688" y="443865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3" name="Rectangle 1655"/>
          <p:cNvSpPr>
            <a:spLocks noChangeArrowheads="1"/>
          </p:cNvSpPr>
          <p:nvPr/>
        </p:nvSpPr>
        <p:spPr bwMode="auto">
          <a:xfrm>
            <a:off x="6135688" y="4446588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4" name="Rectangle 1656"/>
          <p:cNvSpPr>
            <a:spLocks noChangeArrowheads="1"/>
          </p:cNvSpPr>
          <p:nvPr/>
        </p:nvSpPr>
        <p:spPr bwMode="auto">
          <a:xfrm>
            <a:off x="6135688" y="4452938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5" name="Rectangle 1657"/>
          <p:cNvSpPr>
            <a:spLocks noChangeArrowheads="1"/>
          </p:cNvSpPr>
          <p:nvPr/>
        </p:nvSpPr>
        <p:spPr bwMode="auto">
          <a:xfrm>
            <a:off x="6135688" y="445928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6" name="Rectangle 1658"/>
          <p:cNvSpPr>
            <a:spLocks noChangeArrowheads="1"/>
          </p:cNvSpPr>
          <p:nvPr/>
        </p:nvSpPr>
        <p:spPr bwMode="auto">
          <a:xfrm>
            <a:off x="6135688" y="446563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7" name="Rectangle 1659"/>
          <p:cNvSpPr>
            <a:spLocks noChangeArrowheads="1"/>
          </p:cNvSpPr>
          <p:nvPr/>
        </p:nvSpPr>
        <p:spPr bwMode="auto">
          <a:xfrm>
            <a:off x="6135688" y="4471988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8" name="Rectangle 1660"/>
          <p:cNvSpPr>
            <a:spLocks noChangeArrowheads="1"/>
          </p:cNvSpPr>
          <p:nvPr/>
        </p:nvSpPr>
        <p:spPr bwMode="auto">
          <a:xfrm>
            <a:off x="6135688" y="4479925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9" name="Rectangle 1661"/>
          <p:cNvSpPr>
            <a:spLocks noChangeArrowheads="1"/>
          </p:cNvSpPr>
          <p:nvPr/>
        </p:nvSpPr>
        <p:spPr bwMode="auto">
          <a:xfrm>
            <a:off x="6135688" y="448468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0" name="Rectangle 1662"/>
          <p:cNvSpPr>
            <a:spLocks noChangeArrowheads="1"/>
          </p:cNvSpPr>
          <p:nvPr/>
        </p:nvSpPr>
        <p:spPr bwMode="auto">
          <a:xfrm>
            <a:off x="6135688" y="4492625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1" name="Rectangle 1663"/>
          <p:cNvSpPr>
            <a:spLocks noChangeArrowheads="1"/>
          </p:cNvSpPr>
          <p:nvPr/>
        </p:nvSpPr>
        <p:spPr bwMode="auto">
          <a:xfrm>
            <a:off x="6135688" y="4498975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2" name="Rectangle 1664"/>
          <p:cNvSpPr>
            <a:spLocks noChangeArrowheads="1"/>
          </p:cNvSpPr>
          <p:nvPr/>
        </p:nvSpPr>
        <p:spPr bwMode="auto">
          <a:xfrm>
            <a:off x="6135688" y="450532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3" name="Rectangle 1665"/>
          <p:cNvSpPr>
            <a:spLocks noChangeArrowheads="1"/>
          </p:cNvSpPr>
          <p:nvPr/>
        </p:nvSpPr>
        <p:spPr bwMode="auto">
          <a:xfrm>
            <a:off x="6135688" y="451167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4" name="Rectangle 1666"/>
          <p:cNvSpPr>
            <a:spLocks noChangeArrowheads="1"/>
          </p:cNvSpPr>
          <p:nvPr/>
        </p:nvSpPr>
        <p:spPr bwMode="auto">
          <a:xfrm>
            <a:off x="6135688" y="451802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5" name="Rectangle 1667"/>
          <p:cNvSpPr>
            <a:spLocks noChangeArrowheads="1"/>
          </p:cNvSpPr>
          <p:nvPr/>
        </p:nvSpPr>
        <p:spPr bwMode="auto">
          <a:xfrm>
            <a:off x="6135688" y="4524375"/>
            <a:ext cx="41275" cy="7938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6" name="Rectangle 1668"/>
          <p:cNvSpPr>
            <a:spLocks noChangeArrowheads="1"/>
          </p:cNvSpPr>
          <p:nvPr/>
        </p:nvSpPr>
        <p:spPr bwMode="auto">
          <a:xfrm>
            <a:off x="6135688" y="4532313"/>
            <a:ext cx="41275" cy="4762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7" name="Rectangle 1669"/>
          <p:cNvSpPr>
            <a:spLocks noChangeArrowheads="1"/>
          </p:cNvSpPr>
          <p:nvPr/>
        </p:nvSpPr>
        <p:spPr bwMode="auto">
          <a:xfrm>
            <a:off x="6135688" y="4537075"/>
            <a:ext cx="41275" cy="7938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8" name="Rectangle 1670"/>
          <p:cNvSpPr>
            <a:spLocks noChangeArrowheads="1"/>
          </p:cNvSpPr>
          <p:nvPr/>
        </p:nvSpPr>
        <p:spPr bwMode="auto">
          <a:xfrm>
            <a:off x="6135688" y="4545013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9" name="Rectangle 1671"/>
          <p:cNvSpPr>
            <a:spLocks noChangeArrowheads="1"/>
          </p:cNvSpPr>
          <p:nvPr/>
        </p:nvSpPr>
        <p:spPr bwMode="auto">
          <a:xfrm>
            <a:off x="6135688" y="4551363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0" name="Rectangle 1672"/>
          <p:cNvSpPr>
            <a:spLocks noChangeArrowheads="1"/>
          </p:cNvSpPr>
          <p:nvPr/>
        </p:nvSpPr>
        <p:spPr bwMode="auto">
          <a:xfrm>
            <a:off x="6135688" y="455771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1" name="Rectangle 1673"/>
          <p:cNvSpPr>
            <a:spLocks noChangeArrowheads="1"/>
          </p:cNvSpPr>
          <p:nvPr/>
        </p:nvSpPr>
        <p:spPr bwMode="auto">
          <a:xfrm>
            <a:off x="6135688" y="456406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2" name="Rectangle 1674"/>
          <p:cNvSpPr>
            <a:spLocks noChangeArrowheads="1"/>
          </p:cNvSpPr>
          <p:nvPr/>
        </p:nvSpPr>
        <p:spPr bwMode="auto">
          <a:xfrm>
            <a:off x="6135688" y="4570413"/>
            <a:ext cx="41275" cy="7937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3" name="Rectangle 1675"/>
          <p:cNvSpPr>
            <a:spLocks noChangeArrowheads="1"/>
          </p:cNvSpPr>
          <p:nvPr/>
        </p:nvSpPr>
        <p:spPr bwMode="auto">
          <a:xfrm>
            <a:off x="6135688" y="4578350"/>
            <a:ext cx="41275" cy="4763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4" name="Rectangle 1676"/>
          <p:cNvSpPr>
            <a:spLocks noChangeArrowheads="1"/>
          </p:cNvSpPr>
          <p:nvPr/>
        </p:nvSpPr>
        <p:spPr bwMode="auto">
          <a:xfrm>
            <a:off x="6135688" y="458311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5" name="Rectangle 1677"/>
          <p:cNvSpPr>
            <a:spLocks noChangeArrowheads="1"/>
          </p:cNvSpPr>
          <p:nvPr/>
        </p:nvSpPr>
        <p:spPr bwMode="auto">
          <a:xfrm>
            <a:off x="6135688" y="4591050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6" name="Rectangle 1678"/>
          <p:cNvSpPr>
            <a:spLocks noChangeArrowheads="1"/>
          </p:cNvSpPr>
          <p:nvPr/>
        </p:nvSpPr>
        <p:spPr bwMode="auto">
          <a:xfrm>
            <a:off x="6135688" y="4597400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7" name="Rectangle 1679"/>
          <p:cNvSpPr>
            <a:spLocks noChangeArrowheads="1"/>
          </p:cNvSpPr>
          <p:nvPr/>
        </p:nvSpPr>
        <p:spPr bwMode="auto">
          <a:xfrm>
            <a:off x="6135688" y="4181475"/>
            <a:ext cx="39687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88" name="Picture 16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89" name="Picture 168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0" name="Rectangle 1682"/>
          <p:cNvSpPr>
            <a:spLocks noChangeArrowheads="1"/>
          </p:cNvSpPr>
          <p:nvPr/>
        </p:nvSpPr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91" name="Picture 168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92" name="Picture 168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3" name="Rectangle 1685"/>
          <p:cNvSpPr>
            <a:spLocks noChangeArrowheads="1"/>
          </p:cNvSpPr>
          <p:nvPr/>
        </p:nvSpPr>
        <p:spPr bwMode="auto">
          <a:xfrm>
            <a:off x="6397625" y="420370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4" name="Line 1686"/>
          <p:cNvSpPr>
            <a:spLocks noChangeShapeType="1"/>
          </p:cNvSpPr>
          <p:nvPr/>
        </p:nvSpPr>
        <p:spPr bwMode="auto">
          <a:xfrm>
            <a:off x="63976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5" name="Line 1687"/>
          <p:cNvSpPr>
            <a:spLocks noChangeShapeType="1"/>
          </p:cNvSpPr>
          <p:nvPr/>
        </p:nvSpPr>
        <p:spPr bwMode="auto">
          <a:xfrm>
            <a:off x="64738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6" name="Rectangle 1688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7" name="Rectangle 1689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8" name="Rectangle 1690"/>
          <p:cNvSpPr>
            <a:spLocks noChangeArrowheads="1"/>
          </p:cNvSpPr>
          <p:nvPr/>
        </p:nvSpPr>
        <p:spPr bwMode="auto">
          <a:xfrm>
            <a:off x="6415088" y="4224338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9" name="Rectangle 1691"/>
          <p:cNvSpPr>
            <a:spLocks noChangeArrowheads="1"/>
          </p:cNvSpPr>
          <p:nvPr/>
        </p:nvSpPr>
        <p:spPr bwMode="auto">
          <a:xfrm>
            <a:off x="6429375" y="4224338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0" name="Rectangle 1692"/>
          <p:cNvSpPr>
            <a:spLocks noChangeArrowheads="1"/>
          </p:cNvSpPr>
          <p:nvPr/>
        </p:nvSpPr>
        <p:spPr bwMode="auto">
          <a:xfrm>
            <a:off x="6415088" y="4219575"/>
            <a:ext cx="1587" cy="47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1" name="Rectangle 1693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2" name="Rectangle 1694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3" name="Rectangle 1695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4" name="Rectangle 1696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5" name="Rectangle 1697"/>
          <p:cNvSpPr>
            <a:spLocks noChangeArrowheads="1"/>
          </p:cNvSpPr>
          <p:nvPr/>
        </p:nvSpPr>
        <p:spPr bwMode="auto">
          <a:xfrm>
            <a:off x="6419850" y="4219575"/>
            <a:ext cx="1588" cy="4763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6" name="Rectangle 1698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7" name="Rectangle 1699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8" name="Rectangle 1700"/>
          <p:cNvSpPr>
            <a:spLocks noChangeArrowheads="1"/>
          </p:cNvSpPr>
          <p:nvPr/>
        </p:nvSpPr>
        <p:spPr bwMode="auto">
          <a:xfrm>
            <a:off x="6423025" y="4219575"/>
            <a:ext cx="1588" cy="4763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9" name="Rectangle 1701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0" name="Rectangle 1702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1" name="Rectangle 1703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2" name="Rectangle 1704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3" name="Rectangle 1705"/>
          <p:cNvSpPr>
            <a:spLocks noChangeArrowheads="1"/>
          </p:cNvSpPr>
          <p:nvPr/>
        </p:nvSpPr>
        <p:spPr bwMode="auto">
          <a:xfrm>
            <a:off x="6427788" y="4219575"/>
            <a:ext cx="1587" cy="4763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4" name="Rectangle 1706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5" name="Rectangle 1707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6" name="Rectangle 1708"/>
          <p:cNvSpPr>
            <a:spLocks noChangeArrowheads="1"/>
          </p:cNvSpPr>
          <p:nvPr/>
        </p:nvSpPr>
        <p:spPr bwMode="auto">
          <a:xfrm>
            <a:off x="6429375" y="4219575"/>
            <a:ext cx="3175" cy="4763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7" name="Rectangle 1709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8" name="Rectangle 1710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9" name="Rectangle 1711"/>
          <p:cNvSpPr>
            <a:spLocks noChangeArrowheads="1"/>
          </p:cNvSpPr>
          <p:nvPr/>
        </p:nvSpPr>
        <p:spPr bwMode="auto">
          <a:xfrm>
            <a:off x="6434138" y="4219575"/>
            <a:ext cx="1587" cy="4763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0" name="Rectangle 1712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1" name="Rectangle 1713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2" name="Rectangle 1714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3" name="Rectangle 1715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4" name="Rectangle 1716"/>
          <p:cNvSpPr>
            <a:spLocks noChangeArrowheads="1"/>
          </p:cNvSpPr>
          <p:nvPr/>
        </p:nvSpPr>
        <p:spPr bwMode="auto">
          <a:xfrm>
            <a:off x="6438900" y="4219575"/>
            <a:ext cx="1588" cy="47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5" name="Rectangle 1717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6" name="Rectangle 1718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7" name="Rectangle 1719"/>
          <p:cNvSpPr>
            <a:spLocks noChangeArrowheads="1"/>
          </p:cNvSpPr>
          <p:nvPr/>
        </p:nvSpPr>
        <p:spPr bwMode="auto">
          <a:xfrm>
            <a:off x="6442075" y="4219575"/>
            <a:ext cx="1588" cy="4763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8" name="Rectangle 1720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9" name="Rectangle 1721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0" name="Rectangle 1722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1" name="Rectangle 1723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2" name="Rectangle 1724"/>
          <p:cNvSpPr>
            <a:spLocks noChangeArrowheads="1"/>
          </p:cNvSpPr>
          <p:nvPr/>
        </p:nvSpPr>
        <p:spPr bwMode="auto">
          <a:xfrm>
            <a:off x="6446838" y="4219575"/>
            <a:ext cx="1587" cy="4763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3" name="Rectangle 1725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4" name="Rectangle 1726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5" name="Rectangle 1727"/>
          <p:cNvSpPr>
            <a:spLocks noChangeArrowheads="1"/>
          </p:cNvSpPr>
          <p:nvPr/>
        </p:nvSpPr>
        <p:spPr bwMode="auto">
          <a:xfrm>
            <a:off x="6448425" y="4219575"/>
            <a:ext cx="3175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6" name="Rectangle 1728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7" name="Rectangle 1729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8" name="Rectangle 1730"/>
          <p:cNvSpPr>
            <a:spLocks noChangeArrowheads="1"/>
          </p:cNvSpPr>
          <p:nvPr/>
        </p:nvSpPr>
        <p:spPr bwMode="auto">
          <a:xfrm>
            <a:off x="6453188" y="42195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9" name="Rectangle 1731"/>
          <p:cNvSpPr>
            <a:spLocks noChangeArrowheads="1"/>
          </p:cNvSpPr>
          <p:nvPr/>
        </p:nvSpPr>
        <p:spPr bwMode="auto">
          <a:xfrm>
            <a:off x="6454775" y="42195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0" name="Rectangle 1732"/>
          <p:cNvSpPr>
            <a:spLocks noChangeArrowheads="1"/>
          </p:cNvSpPr>
          <p:nvPr/>
        </p:nvSpPr>
        <p:spPr bwMode="auto">
          <a:xfrm>
            <a:off x="6442075" y="422433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1" name="Freeform 1733"/>
          <p:cNvSpPr>
            <a:spLocks/>
          </p:cNvSpPr>
          <p:nvPr/>
        </p:nvSpPr>
        <p:spPr bwMode="auto">
          <a:xfrm>
            <a:off x="6122988" y="4113213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9"/>
              </a:cxn>
              <a:cxn ang="0">
                <a:pos x="19" y="48"/>
              </a:cxn>
              <a:cxn ang="0">
                <a:pos x="67" y="48"/>
              </a:cxn>
              <a:cxn ang="0">
                <a:pos x="67" y="40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9"/>
                </a:lnTo>
                <a:lnTo>
                  <a:pt x="19" y="48"/>
                </a:lnTo>
                <a:lnTo>
                  <a:pt x="67" y="48"/>
                </a:lnTo>
                <a:lnTo>
                  <a:pt x="67" y="40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2" name="Rectangle 1734"/>
          <p:cNvSpPr>
            <a:spLocks noChangeArrowheads="1"/>
          </p:cNvSpPr>
          <p:nvPr/>
        </p:nvSpPr>
        <p:spPr bwMode="auto">
          <a:xfrm>
            <a:off x="5846763" y="4686300"/>
            <a:ext cx="5857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Fermilab</a:t>
            </a:r>
          </a:p>
        </p:txBody>
      </p:sp>
      <p:sp>
        <p:nvSpPr>
          <p:cNvPr id="351943" name="Freeform 1735"/>
          <p:cNvSpPr>
            <a:spLocks noEditPoints="1"/>
          </p:cNvSpPr>
          <p:nvPr/>
        </p:nvSpPr>
        <p:spPr bwMode="auto">
          <a:xfrm>
            <a:off x="2894013" y="3470275"/>
            <a:ext cx="376237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69" y="22"/>
              </a:cxn>
              <a:cxn ang="0">
                <a:pos x="69" y="35"/>
              </a:cxn>
              <a:cxn ang="0">
                <a:pos x="86" y="35"/>
              </a:cxn>
              <a:cxn ang="0">
                <a:pos x="86" y="22"/>
              </a:cxn>
              <a:cxn ang="0">
                <a:pos x="69" y="22"/>
              </a:cxn>
              <a:cxn ang="0">
                <a:pos x="307" y="22"/>
              </a:cxn>
              <a:cxn ang="0">
                <a:pos x="307" y="35"/>
              </a:cxn>
              <a:cxn ang="0">
                <a:pos x="290" y="35"/>
              </a:cxn>
              <a:cxn ang="0">
                <a:pos x="290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5" y="22"/>
              </a:cxn>
              <a:cxn ang="0">
                <a:pos x="425" y="35"/>
              </a:cxn>
              <a:cxn ang="0">
                <a:pos x="442" y="35"/>
              </a:cxn>
              <a:cxn ang="0">
                <a:pos x="442" y="22"/>
              </a:cxn>
              <a:cxn ang="0">
                <a:pos x="425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69" y="22"/>
                </a:moveTo>
                <a:lnTo>
                  <a:pt x="69" y="35"/>
                </a:lnTo>
                <a:lnTo>
                  <a:pt x="86" y="35"/>
                </a:lnTo>
                <a:lnTo>
                  <a:pt x="86" y="22"/>
                </a:lnTo>
                <a:lnTo>
                  <a:pt x="69" y="22"/>
                </a:lnTo>
                <a:close/>
                <a:moveTo>
                  <a:pt x="307" y="22"/>
                </a:moveTo>
                <a:lnTo>
                  <a:pt x="307" y="35"/>
                </a:lnTo>
                <a:lnTo>
                  <a:pt x="290" y="35"/>
                </a:lnTo>
                <a:lnTo>
                  <a:pt x="290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5" y="22"/>
                </a:moveTo>
                <a:lnTo>
                  <a:pt x="425" y="35"/>
                </a:lnTo>
                <a:lnTo>
                  <a:pt x="442" y="35"/>
                </a:lnTo>
                <a:lnTo>
                  <a:pt x="442" y="22"/>
                </a:lnTo>
                <a:lnTo>
                  <a:pt x="425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4" name="Rectangle 1736"/>
          <p:cNvSpPr>
            <a:spLocks noChangeArrowheads="1"/>
          </p:cNvSpPr>
          <p:nvPr/>
        </p:nvSpPr>
        <p:spPr bwMode="auto">
          <a:xfrm>
            <a:off x="2894013" y="3471863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5" name="Rectangle 1737"/>
          <p:cNvSpPr>
            <a:spLocks noChangeArrowheads="1"/>
          </p:cNvSpPr>
          <p:nvPr/>
        </p:nvSpPr>
        <p:spPr bwMode="auto">
          <a:xfrm>
            <a:off x="2947988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6" name="Rectangle 1738"/>
          <p:cNvSpPr>
            <a:spLocks noChangeArrowheads="1"/>
          </p:cNvSpPr>
          <p:nvPr/>
        </p:nvSpPr>
        <p:spPr bwMode="auto">
          <a:xfrm>
            <a:off x="3124200" y="3486150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7" name="Rectangle 1739"/>
          <p:cNvSpPr>
            <a:spLocks noChangeArrowheads="1"/>
          </p:cNvSpPr>
          <p:nvPr/>
        </p:nvSpPr>
        <p:spPr bwMode="auto">
          <a:xfrm>
            <a:off x="3152775" y="3486150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8" name="Rectangle 1740"/>
          <p:cNvSpPr>
            <a:spLocks noChangeArrowheads="1"/>
          </p:cNvSpPr>
          <p:nvPr/>
        </p:nvSpPr>
        <p:spPr bwMode="auto">
          <a:xfrm>
            <a:off x="3230563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9" name="Rectangle 1741"/>
          <p:cNvSpPr>
            <a:spLocks noChangeArrowheads="1"/>
          </p:cNvSpPr>
          <p:nvPr/>
        </p:nvSpPr>
        <p:spPr bwMode="auto">
          <a:xfrm>
            <a:off x="3259138" y="3470275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0" name="Freeform 1742"/>
          <p:cNvSpPr>
            <a:spLocks/>
          </p:cNvSpPr>
          <p:nvPr/>
        </p:nvSpPr>
        <p:spPr bwMode="auto">
          <a:xfrm>
            <a:off x="3251200" y="2973388"/>
            <a:ext cx="31750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1" name="Freeform 1743"/>
          <p:cNvSpPr>
            <a:spLocks/>
          </p:cNvSpPr>
          <p:nvPr/>
        </p:nvSpPr>
        <p:spPr bwMode="auto">
          <a:xfrm>
            <a:off x="3144838" y="297338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2" name="Freeform 1744"/>
          <p:cNvSpPr>
            <a:spLocks/>
          </p:cNvSpPr>
          <p:nvPr/>
        </p:nvSpPr>
        <p:spPr bwMode="auto">
          <a:xfrm>
            <a:off x="2886075" y="301148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3" name="Freeform 1745"/>
          <p:cNvSpPr>
            <a:spLocks/>
          </p:cNvSpPr>
          <p:nvPr/>
        </p:nvSpPr>
        <p:spPr bwMode="auto">
          <a:xfrm>
            <a:off x="2940050" y="2973388"/>
            <a:ext cx="234950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4" name="Rectangle 1746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5" name="Rectangle 1747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6" name="Rectangle 1748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7" name="Rectangle 1749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8" name="Rectangle 1750"/>
          <p:cNvSpPr>
            <a:spLocks noChangeArrowheads="1"/>
          </p:cNvSpPr>
          <p:nvPr/>
        </p:nvSpPr>
        <p:spPr bwMode="auto">
          <a:xfrm>
            <a:off x="2884488" y="2976563"/>
            <a:ext cx="398462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9" name="Rectangle 1751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0" name="Rectangle 1752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1" name="Rectangle 1753"/>
          <p:cNvSpPr>
            <a:spLocks noChangeArrowheads="1"/>
          </p:cNvSpPr>
          <p:nvPr/>
        </p:nvSpPr>
        <p:spPr bwMode="auto">
          <a:xfrm>
            <a:off x="2884488" y="2979738"/>
            <a:ext cx="398462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2" name="Rectangle 1754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3" name="Rectangle 1755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4" name="Rectangle 1756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5" name="Rectangle 1757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6" name="Rectangle 1758"/>
          <p:cNvSpPr>
            <a:spLocks noChangeArrowheads="1"/>
          </p:cNvSpPr>
          <p:nvPr/>
        </p:nvSpPr>
        <p:spPr bwMode="auto">
          <a:xfrm>
            <a:off x="2884488" y="2984500"/>
            <a:ext cx="398462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7" name="Rectangle 1759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8" name="Rectangle 1760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9" name="Rectangle 1761"/>
          <p:cNvSpPr>
            <a:spLocks noChangeArrowheads="1"/>
          </p:cNvSpPr>
          <p:nvPr/>
        </p:nvSpPr>
        <p:spPr bwMode="auto">
          <a:xfrm>
            <a:off x="2884488" y="2987675"/>
            <a:ext cx="398462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0" name="Rectangle 1762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1" name="Rectangle 1763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2" name="Rectangle 1764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3" name="Rectangle 1765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4" name="Rectangle 1766"/>
          <p:cNvSpPr>
            <a:spLocks noChangeArrowheads="1"/>
          </p:cNvSpPr>
          <p:nvPr/>
        </p:nvSpPr>
        <p:spPr bwMode="auto">
          <a:xfrm>
            <a:off x="2884488" y="2992438"/>
            <a:ext cx="398462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5" name="Rectangle 1767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6" name="Rectangle 1768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7" name="Rectangle 1769"/>
          <p:cNvSpPr>
            <a:spLocks noChangeArrowheads="1"/>
          </p:cNvSpPr>
          <p:nvPr/>
        </p:nvSpPr>
        <p:spPr bwMode="auto">
          <a:xfrm>
            <a:off x="2884488" y="2995613"/>
            <a:ext cx="398462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8" name="Rectangle 1770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9" name="Rectangle 1771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0" name="Rectangle 1772"/>
          <p:cNvSpPr>
            <a:spLocks noChangeArrowheads="1"/>
          </p:cNvSpPr>
          <p:nvPr/>
        </p:nvSpPr>
        <p:spPr bwMode="auto">
          <a:xfrm>
            <a:off x="2884488" y="2998788"/>
            <a:ext cx="398462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1" name="Rectangle 1773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2" name="Rectangle 1774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3" name="Rectangle 1775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4" name="Rectangle 1776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5" name="Rectangle 1777"/>
          <p:cNvSpPr>
            <a:spLocks noChangeArrowheads="1"/>
          </p:cNvSpPr>
          <p:nvPr/>
        </p:nvSpPr>
        <p:spPr bwMode="auto">
          <a:xfrm>
            <a:off x="2884488" y="3003550"/>
            <a:ext cx="398462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6" name="Rectangle 1778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7" name="Rectangle 1779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8" name="Rectangle 1780"/>
          <p:cNvSpPr>
            <a:spLocks noChangeArrowheads="1"/>
          </p:cNvSpPr>
          <p:nvPr/>
        </p:nvSpPr>
        <p:spPr bwMode="auto">
          <a:xfrm>
            <a:off x="2884488" y="3006725"/>
            <a:ext cx="398462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9" name="Rectangle 1781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0" name="Rectangle 1782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1" name="Rectangle 1783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2" name="Rectangle 1784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3" name="Rectangle 1785"/>
          <p:cNvSpPr>
            <a:spLocks noChangeArrowheads="1"/>
          </p:cNvSpPr>
          <p:nvPr/>
        </p:nvSpPr>
        <p:spPr bwMode="auto">
          <a:xfrm>
            <a:off x="2884488" y="3011488"/>
            <a:ext cx="398462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4" name="Rectangle 1786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5" name="Rectangle 1787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6" name="Rectangle 1788"/>
          <p:cNvSpPr>
            <a:spLocks noChangeArrowheads="1"/>
          </p:cNvSpPr>
          <p:nvPr/>
        </p:nvSpPr>
        <p:spPr bwMode="auto">
          <a:xfrm>
            <a:off x="2884488" y="3014663"/>
            <a:ext cx="398462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7" name="Rectangle 1789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8" name="Rectangle 1790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9" name="Rectangle 1791"/>
          <p:cNvSpPr>
            <a:spLocks noChangeArrowheads="1"/>
          </p:cNvSpPr>
          <p:nvPr/>
        </p:nvSpPr>
        <p:spPr bwMode="auto">
          <a:xfrm>
            <a:off x="2884488" y="3017838"/>
            <a:ext cx="398462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0" name="Rectangle 1792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1" name="Rectangle 1793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2" name="Rectangle 1794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3" name="Rectangle 1795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4" name="Rectangle 1796"/>
          <p:cNvSpPr>
            <a:spLocks noChangeArrowheads="1"/>
          </p:cNvSpPr>
          <p:nvPr/>
        </p:nvSpPr>
        <p:spPr bwMode="auto">
          <a:xfrm>
            <a:off x="2884488" y="3022600"/>
            <a:ext cx="398462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5" name="Rectangle 1797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6" name="Rectangle 1798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7" name="Rectangle 1799"/>
          <p:cNvSpPr>
            <a:spLocks noChangeArrowheads="1"/>
          </p:cNvSpPr>
          <p:nvPr/>
        </p:nvSpPr>
        <p:spPr bwMode="auto">
          <a:xfrm>
            <a:off x="2884488" y="3025775"/>
            <a:ext cx="398462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8" name="Rectangle 1800"/>
          <p:cNvSpPr>
            <a:spLocks noChangeArrowheads="1"/>
          </p:cNvSpPr>
          <p:nvPr/>
        </p:nvSpPr>
        <p:spPr bwMode="auto">
          <a:xfrm>
            <a:off x="3144838" y="30019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9" name="Rectangle 1801"/>
          <p:cNvSpPr>
            <a:spLocks noChangeArrowheads="1"/>
          </p:cNvSpPr>
          <p:nvPr/>
        </p:nvSpPr>
        <p:spPr bwMode="auto">
          <a:xfrm>
            <a:off x="3146425" y="3001963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0" name="Rectangle 1802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1" name="Rectangle 1803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2" name="Rectangle 1804"/>
          <p:cNvSpPr>
            <a:spLocks noChangeArrowheads="1"/>
          </p:cNvSpPr>
          <p:nvPr/>
        </p:nvSpPr>
        <p:spPr bwMode="auto">
          <a:xfrm>
            <a:off x="3149600" y="3001963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3" name="Rectangle 1805"/>
          <p:cNvSpPr>
            <a:spLocks noChangeArrowheads="1"/>
          </p:cNvSpPr>
          <p:nvPr/>
        </p:nvSpPr>
        <p:spPr bwMode="auto">
          <a:xfrm>
            <a:off x="3149600" y="3001963"/>
            <a:ext cx="3175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4" name="Rectangle 1806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5" name="Rectangle 1807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08"/>
          <p:cNvGrpSpPr>
            <a:grpSpLocks/>
          </p:cNvGrpSpPr>
          <p:nvPr/>
        </p:nvGrpSpPr>
        <p:grpSpPr bwMode="auto">
          <a:xfrm>
            <a:off x="2884488" y="3001963"/>
            <a:ext cx="368300" cy="490537"/>
            <a:chOff x="1817" y="1891"/>
            <a:chExt cx="232" cy="309"/>
          </a:xfrm>
        </p:grpSpPr>
        <p:sp>
          <p:nvSpPr>
            <p:cNvPr id="352017" name="Rectangle 1809"/>
            <p:cNvSpPr>
              <a:spLocks noChangeArrowheads="1"/>
            </p:cNvSpPr>
            <p:nvPr/>
          </p:nvSpPr>
          <p:spPr bwMode="auto">
            <a:xfrm>
              <a:off x="1987" y="1891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8" name="Rectangle 1810"/>
            <p:cNvSpPr>
              <a:spLocks noChangeArrowheads="1"/>
            </p:cNvSpPr>
            <p:nvPr/>
          </p:nvSpPr>
          <p:spPr bwMode="auto">
            <a:xfrm>
              <a:off x="1988" y="1891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9" name="Rectangle 1811"/>
            <p:cNvSpPr>
              <a:spLocks noChangeArrowheads="1"/>
            </p:cNvSpPr>
            <p:nvPr/>
          </p:nvSpPr>
          <p:spPr bwMode="auto">
            <a:xfrm>
              <a:off x="1989" y="1891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0" name="Rectangle 1812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1" name="Rectangle 1813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2" name="Rectangle 1814"/>
            <p:cNvSpPr>
              <a:spLocks noChangeArrowheads="1"/>
            </p:cNvSpPr>
            <p:nvPr/>
          </p:nvSpPr>
          <p:spPr bwMode="auto">
            <a:xfrm>
              <a:off x="1991" y="1891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3" name="Rectangle 1815"/>
            <p:cNvSpPr>
              <a:spLocks noChangeArrowheads="1"/>
            </p:cNvSpPr>
            <p:nvPr/>
          </p:nvSpPr>
          <p:spPr bwMode="auto">
            <a:xfrm>
              <a:off x="1992" y="1891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4" name="Rectangle 1816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5" name="Rectangle 1817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6" name="Rectangle 1818"/>
            <p:cNvSpPr>
              <a:spLocks noChangeArrowheads="1"/>
            </p:cNvSpPr>
            <p:nvPr/>
          </p:nvSpPr>
          <p:spPr bwMode="auto">
            <a:xfrm>
              <a:off x="1994" y="1891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7" name="Rectangle 1819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8" name="Rectangle 1820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9" name="Rectangle 1821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0" name="Rectangle 1822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1" name="Rectangle 1823"/>
            <p:cNvSpPr>
              <a:spLocks noChangeArrowheads="1"/>
            </p:cNvSpPr>
            <p:nvPr/>
          </p:nvSpPr>
          <p:spPr bwMode="auto">
            <a:xfrm>
              <a:off x="1997" y="1891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2" name="Rectangle 1824"/>
            <p:cNvSpPr>
              <a:spLocks noChangeArrowheads="1"/>
            </p:cNvSpPr>
            <p:nvPr/>
          </p:nvSpPr>
          <p:spPr bwMode="auto">
            <a:xfrm>
              <a:off x="1998" y="1891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3" name="Rectangle 1825"/>
            <p:cNvSpPr>
              <a:spLocks noChangeArrowheads="1"/>
            </p:cNvSpPr>
            <p:nvPr/>
          </p:nvSpPr>
          <p:spPr bwMode="auto">
            <a:xfrm>
              <a:off x="1999" y="1891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4" name="Rectangle 1826"/>
            <p:cNvSpPr>
              <a:spLocks noChangeArrowheads="1"/>
            </p:cNvSpPr>
            <p:nvPr/>
          </p:nvSpPr>
          <p:spPr bwMode="auto">
            <a:xfrm>
              <a:off x="2000" y="1891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5" name="Rectangle 1827"/>
            <p:cNvSpPr>
              <a:spLocks noChangeArrowheads="1"/>
            </p:cNvSpPr>
            <p:nvPr/>
          </p:nvSpPr>
          <p:spPr bwMode="auto">
            <a:xfrm>
              <a:off x="2000" y="1891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6" name="Rectangle 1828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7" name="Rectangle 1829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8" name="Rectangle 1830"/>
            <p:cNvSpPr>
              <a:spLocks noChangeArrowheads="1"/>
            </p:cNvSpPr>
            <p:nvPr/>
          </p:nvSpPr>
          <p:spPr bwMode="auto">
            <a:xfrm>
              <a:off x="2003" y="1891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9" name="Rectangle 1831"/>
            <p:cNvSpPr>
              <a:spLocks noChangeArrowheads="1"/>
            </p:cNvSpPr>
            <p:nvPr/>
          </p:nvSpPr>
          <p:spPr bwMode="auto">
            <a:xfrm>
              <a:off x="2003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0" name="Rectangle 1832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1" name="Rectangle 1833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2" name="Rectangle 1834"/>
            <p:cNvSpPr>
              <a:spLocks noChangeArrowheads="1"/>
            </p:cNvSpPr>
            <p:nvPr/>
          </p:nvSpPr>
          <p:spPr bwMode="auto">
            <a:xfrm>
              <a:off x="2006" y="1891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3" name="Rectangle 1835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4" name="Rectangle 1836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5" name="Rectangle 1837"/>
            <p:cNvSpPr>
              <a:spLocks noChangeArrowheads="1"/>
            </p:cNvSpPr>
            <p:nvPr/>
          </p:nvSpPr>
          <p:spPr bwMode="auto">
            <a:xfrm>
              <a:off x="2008" y="1891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6" name="Rectangle 1838"/>
            <p:cNvSpPr>
              <a:spLocks noChangeArrowheads="1"/>
            </p:cNvSpPr>
            <p:nvPr/>
          </p:nvSpPr>
          <p:spPr bwMode="auto">
            <a:xfrm>
              <a:off x="2009" y="1891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7" name="Rectangle 1839"/>
            <p:cNvSpPr>
              <a:spLocks noChangeArrowheads="1"/>
            </p:cNvSpPr>
            <p:nvPr/>
          </p:nvSpPr>
          <p:spPr bwMode="auto">
            <a:xfrm>
              <a:off x="2010" y="1891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8" name="Rectangle 1840"/>
            <p:cNvSpPr>
              <a:spLocks noChangeArrowheads="1"/>
            </p:cNvSpPr>
            <p:nvPr/>
          </p:nvSpPr>
          <p:spPr bwMode="auto">
            <a:xfrm>
              <a:off x="2010" y="1891"/>
              <a:ext cx="2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9" name="Rectangle 1841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0" name="Rectangle 1842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1" name="Rectangle 1843"/>
            <p:cNvSpPr>
              <a:spLocks noChangeArrowheads="1"/>
            </p:cNvSpPr>
            <p:nvPr/>
          </p:nvSpPr>
          <p:spPr bwMode="auto">
            <a:xfrm>
              <a:off x="2013" y="1891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2" name="Rectangle 1844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3" name="Rectangle 1845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4" name="Rectangle 1846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5" name="Rectangle 1847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6" name="Rectangle 1848"/>
            <p:cNvSpPr>
              <a:spLocks noChangeArrowheads="1"/>
            </p:cNvSpPr>
            <p:nvPr/>
          </p:nvSpPr>
          <p:spPr bwMode="auto">
            <a:xfrm>
              <a:off x="2016" y="1891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7" name="Rectangle 1849"/>
            <p:cNvSpPr>
              <a:spLocks noChangeArrowheads="1"/>
            </p:cNvSpPr>
            <p:nvPr/>
          </p:nvSpPr>
          <p:spPr bwMode="auto">
            <a:xfrm>
              <a:off x="2017" y="1891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8" name="Rectangle 1850"/>
            <p:cNvSpPr>
              <a:spLocks noChangeArrowheads="1"/>
            </p:cNvSpPr>
            <p:nvPr/>
          </p:nvSpPr>
          <p:spPr bwMode="auto">
            <a:xfrm>
              <a:off x="2018" y="1891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9" name="Rectangle 1851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0" name="Rectangle 1852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1" name="Rectangle 1853"/>
            <p:cNvSpPr>
              <a:spLocks noChangeArrowheads="1"/>
            </p:cNvSpPr>
            <p:nvPr/>
          </p:nvSpPr>
          <p:spPr bwMode="auto">
            <a:xfrm>
              <a:off x="2020" y="1891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2" name="Rectangle 1854"/>
            <p:cNvSpPr>
              <a:spLocks noChangeArrowheads="1"/>
            </p:cNvSpPr>
            <p:nvPr/>
          </p:nvSpPr>
          <p:spPr bwMode="auto">
            <a:xfrm>
              <a:off x="2020" y="1891"/>
              <a:ext cx="2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3" name="Rectangle 1855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4" name="Rectangle 1856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5" name="Rectangle 1857"/>
            <p:cNvSpPr>
              <a:spLocks noChangeArrowheads="1"/>
            </p:cNvSpPr>
            <p:nvPr/>
          </p:nvSpPr>
          <p:spPr bwMode="auto">
            <a:xfrm>
              <a:off x="2023" y="1891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6" name="Rectangle 1858"/>
            <p:cNvSpPr>
              <a:spLocks noChangeArrowheads="1"/>
            </p:cNvSpPr>
            <p:nvPr/>
          </p:nvSpPr>
          <p:spPr bwMode="auto">
            <a:xfrm>
              <a:off x="2024" y="1891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7" name="Rectangle 1859"/>
            <p:cNvSpPr>
              <a:spLocks noChangeArrowheads="1"/>
            </p:cNvSpPr>
            <p:nvPr/>
          </p:nvSpPr>
          <p:spPr bwMode="auto">
            <a:xfrm>
              <a:off x="2025" y="1891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8" name="Rectangle 1860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9" name="Rectangle 1861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0" name="Rectangle 1862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1" name="Rectangle 1863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2" name="Rectangle 1864"/>
            <p:cNvSpPr>
              <a:spLocks noChangeArrowheads="1"/>
            </p:cNvSpPr>
            <p:nvPr/>
          </p:nvSpPr>
          <p:spPr bwMode="auto">
            <a:xfrm>
              <a:off x="2028" y="1891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3" name="Rectangle 1865"/>
            <p:cNvSpPr>
              <a:spLocks noChangeArrowheads="1"/>
            </p:cNvSpPr>
            <p:nvPr/>
          </p:nvSpPr>
          <p:spPr bwMode="auto">
            <a:xfrm>
              <a:off x="2029" y="1891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4" name="Rectangle 1866"/>
            <p:cNvSpPr>
              <a:spLocks noChangeArrowheads="1"/>
            </p:cNvSpPr>
            <p:nvPr/>
          </p:nvSpPr>
          <p:spPr bwMode="auto">
            <a:xfrm>
              <a:off x="2030" y="1891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5" name="Rectangle 1867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6" name="Rectangle 1868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7" name="Rectangle 1869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8" name="Rectangle 1870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9" name="Rectangle 1871"/>
            <p:cNvSpPr>
              <a:spLocks noChangeArrowheads="1"/>
            </p:cNvSpPr>
            <p:nvPr/>
          </p:nvSpPr>
          <p:spPr bwMode="auto">
            <a:xfrm>
              <a:off x="2033" y="1891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0" name="Rectangle 1872"/>
            <p:cNvSpPr>
              <a:spLocks noChangeArrowheads="1"/>
            </p:cNvSpPr>
            <p:nvPr/>
          </p:nvSpPr>
          <p:spPr bwMode="auto">
            <a:xfrm>
              <a:off x="2034" y="1891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1" name="Rectangle 1873"/>
            <p:cNvSpPr>
              <a:spLocks noChangeArrowheads="1"/>
            </p:cNvSpPr>
            <p:nvPr/>
          </p:nvSpPr>
          <p:spPr bwMode="auto">
            <a:xfrm>
              <a:off x="2035" y="1891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2" name="Rectangle 1874"/>
            <p:cNvSpPr>
              <a:spLocks noChangeArrowheads="1"/>
            </p:cNvSpPr>
            <p:nvPr/>
          </p:nvSpPr>
          <p:spPr bwMode="auto">
            <a:xfrm>
              <a:off x="2036" y="1891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3" name="Rectangle 1875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4" name="Rectangle 1876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5" name="Rectangle 1877"/>
            <p:cNvSpPr>
              <a:spLocks noChangeArrowheads="1"/>
            </p:cNvSpPr>
            <p:nvPr/>
          </p:nvSpPr>
          <p:spPr bwMode="auto">
            <a:xfrm>
              <a:off x="2038" y="1891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6" name="Rectangle 1878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7" name="Rectangle 1879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8" name="Rectangle 1880"/>
            <p:cNvSpPr>
              <a:spLocks noChangeArrowheads="1"/>
            </p:cNvSpPr>
            <p:nvPr/>
          </p:nvSpPr>
          <p:spPr bwMode="auto">
            <a:xfrm>
              <a:off x="2040" y="1891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9" name="Rectangle 1881"/>
            <p:cNvSpPr>
              <a:spLocks noChangeArrowheads="1"/>
            </p:cNvSpPr>
            <p:nvPr/>
          </p:nvSpPr>
          <p:spPr bwMode="auto">
            <a:xfrm>
              <a:off x="2041" y="1891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0" name="Rectangle 1882"/>
            <p:cNvSpPr>
              <a:spLocks noChangeArrowheads="1"/>
            </p:cNvSpPr>
            <p:nvPr/>
          </p:nvSpPr>
          <p:spPr bwMode="auto">
            <a:xfrm>
              <a:off x="2042" y="1891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1" name="Rectangle 1883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2" name="Rectangle 1884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3" name="Rectangle 1885"/>
            <p:cNvSpPr>
              <a:spLocks noChangeArrowheads="1"/>
            </p:cNvSpPr>
            <p:nvPr/>
          </p:nvSpPr>
          <p:spPr bwMode="auto">
            <a:xfrm>
              <a:off x="2044" y="1891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4" name="Rectangle 1886"/>
            <p:cNvSpPr>
              <a:spLocks noChangeArrowheads="1"/>
            </p:cNvSpPr>
            <p:nvPr/>
          </p:nvSpPr>
          <p:spPr bwMode="auto">
            <a:xfrm>
              <a:off x="2045" y="1891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5" name="Rectangle 1887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6" name="Rectangle 1888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7" name="Rectangle 1889"/>
            <p:cNvSpPr>
              <a:spLocks noChangeArrowheads="1"/>
            </p:cNvSpPr>
            <p:nvPr/>
          </p:nvSpPr>
          <p:spPr bwMode="auto">
            <a:xfrm>
              <a:off x="2047" y="1891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8" name="Rectangle 1890"/>
            <p:cNvSpPr>
              <a:spLocks noChangeArrowheads="1"/>
            </p:cNvSpPr>
            <p:nvPr/>
          </p:nvSpPr>
          <p:spPr bwMode="auto">
            <a:xfrm>
              <a:off x="2048" y="1891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9" name="Rectangle 1891"/>
            <p:cNvSpPr>
              <a:spLocks noChangeArrowheads="1"/>
            </p:cNvSpPr>
            <p:nvPr/>
          </p:nvSpPr>
          <p:spPr bwMode="auto">
            <a:xfrm>
              <a:off x="1981" y="1892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0" name="Rectangle 1892"/>
            <p:cNvSpPr>
              <a:spLocks noChangeArrowheads="1"/>
            </p:cNvSpPr>
            <p:nvPr/>
          </p:nvSpPr>
          <p:spPr bwMode="auto">
            <a:xfrm>
              <a:off x="185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1" name="Rectangle 1893"/>
            <p:cNvSpPr>
              <a:spLocks noChangeArrowheads="1"/>
            </p:cNvSpPr>
            <p:nvPr/>
          </p:nvSpPr>
          <p:spPr bwMode="auto">
            <a:xfrm>
              <a:off x="1852" y="1891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2" name="Rectangle 1894"/>
            <p:cNvSpPr>
              <a:spLocks noChangeArrowheads="1"/>
            </p:cNvSpPr>
            <p:nvPr/>
          </p:nvSpPr>
          <p:spPr bwMode="auto">
            <a:xfrm>
              <a:off x="1854" y="1891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3" name="Rectangle 1895"/>
            <p:cNvSpPr>
              <a:spLocks noChangeArrowheads="1"/>
            </p:cNvSpPr>
            <p:nvPr/>
          </p:nvSpPr>
          <p:spPr bwMode="auto">
            <a:xfrm>
              <a:off x="1856" y="1891"/>
              <a:ext cx="4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4" name="Rectangle 1896"/>
            <p:cNvSpPr>
              <a:spLocks noChangeArrowheads="1"/>
            </p:cNvSpPr>
            <p:nvPr/>
          </p:nvSpPr>
          <p:spPr bwMode="auto">
            <a:xfrm>
              <a:off x="1860" y="1891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5" name="Rectangle 1897"/>
            <p:cNvSpPr>
              <a:spLocks noChangeArrowheads="1"/>
            </p:cNvSpPr>
            <p:nvPr/>
          </p:nvSpPr>
          <p:spPr bwMode="auto">
            <a:xfrm>
              <a:off x="1862" y="1891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6" name="Rectangle 1898"/>
            <p:cNvSpPr>
              <a:spLocks noChangeArrowheads="1"/>
            </p:cNvSpPr>
            <p:nvPr/>
          </p:nvSpPr>
          <p:spPr bwMode="auto">
            <a:xfrm>
              <a:off x="1866" y="1891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7" name="Rectangle 1899"/>
            <p:cNvSpPr>
              <a:spLocks noChangeArrowheads="1"/>
            </p:cNvSpPr>
            <p:nvPr/>
          </p:nvSpPr>
          <p:spPr bwMode="auto">
            <a:xfrm>
              <a:off x="1869" y="1891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8" name="Rectangle 1900"/>
            <p:cNvSpPr>
              <a:spLocks noChangeArrowheads="1"/>
            </p:cNvSpPr>
            <p:nvPr/>
          </p:nvSpPr>
          <p:spPr bwMode="auto">
            <a:xfrm>
              <a:off x="1872" y="1891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9" name="Rectangle 1901"/>
            <p:cNvSpPr>
              <a:spLocks noChangeArrowheads="1"/>
            </p:cNvSpPr>
            <p:nvPr/>
          </p:nvSpPr>
          <p:spPr bwMode="auto">
            <a:xfrm>
              <a:off x="1874" y="1891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0" name="Rectangle 1902"/>
            <p:cNvSpPr>
              <a:spLocks noChangeArrowheads="1"/>
            </p:cNvSpPr>
            <p:nvPr/>
          </p:nvSpPr>
          <p:spPr bwMode="auto">
            <a:xfrm>
              <a:off x="1877" y="1891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1" name="Rectangle 1903"/>
            <p:cNvSpPr>
              <a:spLocks noChangeArrowheads="1"/>
            </p:cNvSpPr>
            <p:nvPr/>
          </p:nvSpPr>
          <p:spPr bwMode="auto">
            <a:xfrm>
              <a:off x="1880" y="1891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2" name="Rectangle 1904"/>
            <p:cNvSpPr>
              <a:spLocks noChangeArrowheads="1"/>
            </p:cNvSpPr>
            <p:nvPr/>
          </p:nvSpPr>
          <p:spPr bwMode="auto">
            <a:xfrm>
              <a:off x="1884" y="1891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3" name="Rectangle 1905"/>
            <p:cNvSpPr>
              <a:spLocks noChangeArrowheads="1"/>
            </p:cNvSpPr>
            <p:nvPr/>
          </p:nvSpPr>
          <p:spPr bwMode="auto">
            <a:xfrm>
              <a:off x="1886" y="1891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4" name="Rectangle 1906"/>
            <p:cNvSpPr>
              <a:spLocks noChangeArrowheads="1"/>
            </p:cNvSpPr>
            <p:nvPr/>
          </p:nvSpPr>
          <p:spPr bwMode="auto">
            <a:xfrm>
              <a:off x="1889" y="1891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5" name="Rectangle 1907"/>
            <p:cNvSpPr>
              <a:spLocks noChangeArrowheads="1"/>
            </p:cNvSpPr>
            <p:nvPr/>
          </p:nvSpPr>
          <p:spPr bwMode="auto">
            <a:xfrm>
              <a:off x="1892" y="1891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6" name="Rectangle 1908"/>
            <p:cNvSpPr>
              <a:spLocks noChangeArrowheads="1"/>
            </p:cNvSpPr>
            <p:nvPr/>
          </p:nvSpPr>
          <p:spPr bwMode="auto">
            <a:xfrm>
              <a:off x="1894" y="1891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7" name="Rectangle 1909"/>
            <p:cNvSpPr>
              <a:spLocks noChangeArrowheads="1"/>
            </p:cNvSpPr>
            <p:nvPr/>
          </p:nvSpPr>
          <p:spPr bwMode="auto">
            <a:xfrm>
              <a:off x="1897" y="1891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8" name="Rectangle 1910"/>
            <p:cNvSpPr>
              <a:spLocks noChangeArrowheads="1"/>
            </p:cNvSpPr>
            <p:nvPr/>
          </p:nvSpPr>
          <p:spPr bwMode="auto">
            <a:xfrm>
              <a:off x="1900" y="1891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9" name="Rectangle 1911"/>
            <p:cNvSpPr>
              <a:spLocks noChangeArrowheads="1"/>
            </p:cNvSpPr>
            <p:nvPr/>
          </p:nvSpPr>
          <p:spPr bwMode="auto">
            <a:xfrm>
              <a:off x="1903" y="1891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0" name="Rectangle 1912"/>
            <p:cNvSpPr>
              <a:spLocks noChangeArrowheads="1"/>
            </p:cNvSpPr>
            <p:nvPr/>
          </p:nvSpPr>
          <p:spPr bwMode="auto">
            <a:xfrm>
              <a:off x="1906" y="1891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1" name="Rectangle 1913"/>
            <p:cNvSpPr>
              <a:spLocks noChangeArrowheads="1"/>
            </p:cNvSpPr>
            <p:nvPr/>
          </p:nvSpPr>
          <p:spPr bwMode="auto">
            <a:xfrm>
              <a:off x="1909" y="1891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2" name="Rectangle 1914"/>
            <p:cNvSpPr>
              <a:spLocks noChangeArrowheads="1"/>
            </p:cNvSpPr>
            <p:nvPr/>
          </p:nvSpPr>
          <p:spPr bwMode="auto">
            <a:xfrm>
              <a:off x="1912" y="1891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3" name="Rectangle 1915"/>
            <p:cNvSpPr>
              <a:spLocks noChangeArrowheads="1"/>
            </p:cNvSpPr>
            <p:nvPr/>
          </p:nvSpPr>
          <p:spPr bwMode="auto">
            <a:xfrm>
              <a:off x="1914" y="1891"/>
              <a:ext cx="4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4" name="Rectangle 1916"/>
            <p:cNvSpPr>
              <a:spLocks noChangeArrowheads="1"/>
            </p:cNvSpPr>
            <p:nvPr/>
          </p:nvSpPr>
          <p:spPr bwMode="auto">
            <a:xfrm>
              <a:off x="1918" y="1891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5" name="Rectangle 1917"/>
            <p:cNvSpPr>
              <a:spLocks noChangeArrowheads="1"/>
            </p:cNvSpPr>
            <p:nvPr/>
          </p:nvSpPr>
          <p:spPr bwMode="auto">
            <a:xfrm>
              <a:off x="1920" y="1891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6" name="Rectangle 1918"/>
            <p:cNvSpPr>
              <a:spLocks noChangeArrowheads="1"/>
            </p:cNvSpPr>
            <p:nvPr/>
          </p:nvSpPr>
          <p:spPr bwMode="auto">
            <a:xfrm>
              <a:off x="1923" y="1891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7" name="Rectangle 1919"/>
            <p:cNvSpPr>
              <a:spLocks noChangeArrowheads="1"/>
            </p:cNvSpPr>
            <p:nvPr/>
          </p:nvSpPr>
          <p:spPr bwMode="auto">
            <a:xfrm>
              <a:off x="1926" y="1891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8" name="Rectangle 1920"/>
            <p:cNvSpPr>
              <a:spLocks noChangeArrowheads="1"/>
            </p:cNvSpPr>
            <p:nvPr/>
          </p:nvSpPr>
          <p:spPr bwMode="auto">
            <a:xfrm>
              <a:off x="1929" y="1891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9" name="Rectangle 1921"/>
            <p:cNvSpPr>
              <a:spLocks noChangeArrowheads="1"/>
            </p:cNvSpPr>
            <p:nvPr/>
          </p:nvSpPr>
          <p:spPr bwMode="auto">
            <a:xfrm>
              <a:off x="1932" y="1891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0" name="Rectangle 1922"/>
            <p:cNvSpPr>
              <a:spLocks noChangeArrowheads="1"/>
            </p:cNvSpPr>
            <p:nvPr/>
          </p:nvSpPr>
          <p:spPr bwMode="auto">
            <a:xfrm>
              <a:off x="1935" y="1891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1" name="Rectangle 1923"/>
            <p:cNvSpPr>
              <a:spLocks noChangeArrowheads="1"/>
            </p:cNvSpPr>
            <p:nvPr/>
          </p:nvSpPr>
          <p:spPr bwMode="auto">
            <a:xfrm>
              <a:off x="1938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2" name="Rectangle 1924"/>
            <p:cNvSpPr>
              <a:spLocks noChangeArrowheads="1"/>
            </p:cNvSpPr>
            <p:nvPr/>
          </p:nvSpPr>
          <p:spPr bwMode="auto">
            <a:xfrm>
              <a:off x="1940" y="1891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3" name="Rectangle 1925"/>
            <p:cNvSpPr>
              <a:spLocks noChangeArrowheads="1"/>
            </p:cNvSpPr>
            <p:nvPr/>
          </p:nvSpPr>
          <p:spPr bwMode="auto">
            <a:xfrm>
              <a:off x="1943" y="1891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4" name="Rectangle 1926"/>
            <p:cNvSpPr>
              <a:spLocks noChangeArrowheads="1"/>
            </p:cNvSpPr>
            <p:nvPr/>
          </p:nvSpPr>
          <p:spPr bwMode="auto">
            <a:xfrm>
              <a:off x="1947" y="1891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5" name="Rectangle 1927"/>
            <p:cNvSpPr>
              <a:spLocks noChangeArrowheads="1"/>
            </p:cNvSpPr>
            <p:nvPr/>
          </p:nvSpPr>
          <p:spPr bwMode="auto">
            <a:xfrm>
              <a:off x="1950" y="1891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6" name="Rectangle 1928"/>
            <p:cNvSpPr>
              <a:spLocks noChangeArrowheads="1"/>
            </p:cNvSpPr>
            <p:nvPr/>
          </p:nvSpPr>
          <p:spPr bwMode="auto">
            <a:xfrm>
              <a:off x="1952" y="1891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7" name="Rectangle 1929"/>
            <p:cNvSpPr>
              <a:spLocks noChangeArrowheads="1"/>
            </p:cNvSpPr>
            <p:nvPr/>
          </p:nvSpPr>
          <p:spPr bwMode="auto">
            <a:xfrm>
              <a:off x="1955" y="1891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8" name="Rectangle 1930"/>
            <p:cNvSpPr>
              <a:spLocks noChangeArrowheads="1"/>
            </p:cNvSpPr>
            <p:nvPr/>
          </p:nvSpPr>
          <p:spPr bwMode="auto">
            <a:xfrm>
              <a:off x="1958" y="1891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9" name="Rectangle 1931"/>
            <p:cNvSpPr>
              <a:spLocks noChangeArrowheads="1"/>
            </p:cNvSpPr>
            <p:nvPr/>
          </p:nvSpPr>
          <p:spPr bwMode="auto">
            <a:xfrm>
              <a:off x="1961" y="1891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0" name="Rectangle 1932"/>
            <p:cNvSpPr>
              <a:spLocks noChangeArrowheads="1"/>
            </p:cNvSpPr>
            <p:nvPr/>
          </p:nvSpPr>
          <p:spPr bwMode="auto">
            <a:xfrm>
              <a:off x="1964" y="1891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1" name="Rectangle 1933"/>
            <p:cNvSpPr>
              <a:spLocks noChangeArrowheads="1"/>
            </p:cNvSpPr>
            <p:nvPr/>
          </p:nvSpPr>
          <p:spPr bwMode="auto">
            <a:xfrm>
              <a:off x="1966" y="1891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2" name="Rectangle 1934"/>
            <p:cNvSpPr>
              <a:spLocks noChangeArrowheads="1"/>
            </p:cNvSpPr>
            <p:nvPr/>
          </p:nvSpPr>
          <p:spPr bwMode="auto">
            <a:xfrm>
              <a:off x="1969" y="1891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3" name="Rectangle 1935"/>
            <p:cNvSpPr>
              <a:spLocks noChangeArrowheads="1"/>
            </p:cNvSpPr>
            <p:nvPr/>
          </p:nvSpPr>
          <p:spPr bwMode="auto">
            <a:xfrm>
              <a:off x="1972" y="1891"/>
              <a:ext cx="4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4" name="Rectangle 1936"/>
            <p:cNvSpPr>
              <a:spLocks noChangeArrowheads="1"/>
            </p:cNvSpPr>
            <p:nvPr/>
          </p:nvSpPr>
          <p:spPr bwMode="auto">
            <a:xfrm>
              <a:off x="1976" y="1891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5" name="Rectangle 1937"/>
            <p:cNvSpPr>
              <a:spLocks noChangeArrowheads="1"/>
            </p:cNvSpPr>
            <p:nvPr/>
          </p:nvSpPr>
          <p:spPr bwMode="auto">
            <a:xfrm>
              <a:off x="1978" y="1891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6" name="Rectangle 1938"/>
            <p:cNvSpPr>
              <a:spLocks noChangeArrowheads="1"/>
            </p:cNvSpPr>
            <p:nvPr/>
          </p:nvSpPr>
          <p:spPr bwMode="auto">
            <a:xfrm>
              <a:off x="198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7" name="Rectangle 1939"/>
            <p:cNvSpPr>
              <a:spLocks noChangeArrowheads="1"/>
            </p:cNvSpPr>
            <p:nvPr/>
          </p:nvSpPr>
          <p:spPr bwMode="auto">
            <a:xfrm>
              <a:off x="1851" y="1892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8" name="Rectangle 1940"/>
            <p:cNvSpPr>
              <a:spLocks noChangeArrowheads="1"/>
            </p:cNvSpPr>
            <p:nvPr/>
          </p:nvSpPr>
          <p:spPr bwMode="auto">
            <a:xfrm>
              <a:off x="1817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9" name="Rectangle 1941"/>
            <p:cNvSpPr>
              <a:spLocks noChangeArrowheads="1"/>
            </p:cNvSpPr>
            <p:nvPr/>
          </p:nvSpPr>
          <p:spPr bwMode="auto">
            <a:xfrm>
              <a:off x="1818" y="1906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0" name="Rectangle 1942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1" name="Rectangle 1943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2" name="Rectangle 1944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3" name="Rectangle 1945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4" name="Rectangle 1946"/>
            <p:cNvSpPr>
              <a:spLocks noChangeArrowheads="1"/>
            </p:cNvSpPr>
            <p:nvPr/>
          </p:nvSpPr>
          <p:spPr bwMode="auto">
            <a:xfrm>
              <a:off x="1821" y="1906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5" name="Rectangle 1947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6" name="Rectangle 1948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7" name="Rectangle 1949"/>
            <p:cNvSpPr>
              <a:spLocks noChangeArrowheads="1"/>
            </p:cNvSpPr>
            <p:nvPr/>
          </p:nvSpPr>
          <p:spPr bwMode="auto">
            <a:xfrm>
              <a:off x="1823" y="1906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8" name="Rectangle 1950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9" name="Rectangle 1951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0" name="Rectangle 1952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1" name="Rectangle 1953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2" name="Rectangle 1954"/>
            <p:cNvSpPr>
              <a:spLocks noChangeArrowheads="1"/>
            </p:cNvSpPr>
            <p:nvPr/>
          </p:nvSpPr>
          <p:spPr bwMode="auto">
            <a:xfrm>
              <a:off x="1826" y="1906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3" name="Rectangle 1955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4" name="Rectangle 1956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5" name="Rectangle 1957"/>
            <p:cNvSpPr>
              <a:spLocks noChangeArrowheads="1"/>
            </p:cNvSpPr>
            <p:nvPr/>
          </p:nvSpPr>
          <p:spPr bwMode="auto">
            <a:xfrm>
              <a:off x="1828" y="1906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6" name="Rectangle 1958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7" name="Rectangle 1959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8" name="Rectangle 1960"/>
            <p:cNvSpPr>
              <a:spLocks noChangeArrowheads="1"/>
            </p:cNvSpPr>
            <p:nvPr/>
          </p:nvSpPr>
          <p:spPr bwMode="auto">
            <a:xfrm>
              <a:off x="1830" y="1906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9" name="Rectangle 1961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0" name="Rectangle 1962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1" name="Rectangle 1963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2" name="Rectangle 1964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3" name="Rectangle 1965"/>
            <p:cNvSpPr>
              <a:spLocks noChangeArrowheads="1"/>
            </p:cNvSpPr>
            <p:nvPr/>
          </p:nvSpPr>
          <p:spPr bwMode="auto">
            <a:xfrm>
              <a:off x="1833" y="1906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4" name="Rectangle 1966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5" name="Rectangle 1967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6" name="Rectangle 1968"/>
            <p:cNvSpPr>
              <a:spLocks noChangeArrowheads="1"/>
            </p:cNvSpPr>
            <p:nvPr/>
          </p:nvSpPr>
          <p:spPr bwMode="auto">
            <a:xfrm>
              <a:off x="1835" y="1906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7" name="Rectangle 1969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8" name="Rectangle 1970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9" name="Rectangle 1971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0" name="Rectangle 1972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1" name="Rectangle 1973"/>
            <p:cNvSpPr>
              <a:spLocks noChangeArrowheads="1"/>
            </p:cNvSpPr>
            <p:nvPr/>
          </p:nvSpPr>
          <p:spPr bwMode="auto">
            <a:xfrm>
              <a:off x="1838" y="1906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2" name="Rectangle 1974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3" name="Rectangle 1975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4" name="Rectangle 1976"/>
            <p:cNvSpPr>
              <a:spLocks noChangeArrowheads="1"/>
            </p:cNvSpPr>
            <p:nvPr/>
          </p:nvSpPr>
          <p:spPr bwMode="auto">
            <a:xfrm>
              <a:off x="1840" y="1906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5" name="Rectangle 1977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6" name="Rectangle 1978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7" name="Rectangle 1979"/>
            <p:cNvSpPr>
              <a:spLocks noChangeArrowheads="1"/>
            </p:cNvSpPr>
            <p:nvPr/>
          </p:nvSpPr>
          <p:spPr bwMode="auto">
            <a:xfrm>
              <a:off x="1842" y="1906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8" name="Rectangle 1980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9" name="Rectangle 1981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0" name="Rectangle 1982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1" name="Rectangle 1983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2" name="Rectangle 1984"/>
            <p:cNvSpPr>
              <a:spLocks noChangeArrowheads="1"/>
            </p:cNvSpPr>
            <p:nvPr/>
          </p:nvSpPr>
          <p:spPr bwMode="auto">
            <a:xfrm>
              <a:off x="1845" y="1906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3" name="Rectangle 1985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4" name="Rectangle 1986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5" name="Rectangle 1987"/>
            <p:cNvSpPr>
              <a:spLocks noChangeArrowheads="1"/>
            </p:cNvSpPr>
            <p:nvPr/>
          </p:nvSpPr>
          <p:spPr bwMode="auto">
            <a:xfrm>
              <a:off x="1847" y="1906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6" name="Rectangle 1988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7" name="Rectangle 1989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8" name="Rectangle 1990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9" name="Rectangle 1991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0" name="Rectangle 1992"/>
            <p:cNvSpPr>
              <a:spLocks noChangeArrowheads="1"/>
            </p:cNvSpPr>
            <p:nvPr/>
          </p:nvSpPr>
          <p:spPr bwMode="auto">
            <a:xfrm>
              <a:off x="1850" y="1906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1" name="Rectangle 1993"/>
            <p:cNvSpPr>
              <a:spLocks noChangeArrowheads="1"/>
            </p:cNvSpPr>
            <p:nvPr/>
          </p:nvSpPr>
          <p:spPr bwMode="auto">
            <a:xfrm>
              <a:off x="1851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2" name="Rectangle 1994"/>
            <p:cNvSpPr>
              <a:spLocks noChangeArrowheads="1"/>
            </p:cNvSpPr>
            <p:nvPr/>
          </p:nvSpPr>
          <p:spPr bwMode="auto">
            <a:xfrm>
              <a:off x="1818" y="1907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3" name="Rectangle 1995"/>
            <p:cNvSpPr>
              <a:spLocks noChangeArrowheads="1"/>
            </p:cNvSpPr>
            <p:nvPr/>
          </p:nvSpPr>
          <p:spPr bwMode="auto">
            <a:xfrm>
              <a:off x="1826" y="1915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4" name="Rectangle 1996"/>
            <p:cNvSpPr>
              <a:spLocks noChangeArrowheads="1"/>
            </p:cNvSpPr>
            <p:nvPr/>
          </p:nvSpPr>
          <p:spPr bwMode="auto">
            <a:xfrm>
              <a:off x="1826" y="1916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5" name="Rectangle 1997"/>
            <p:cNvSpPr>
              <a:spLocks noChangeArrowheads="1"/>
            </p:cNvSpPr>
            <p:nvPr/>
          </p:nvSpPr>
          <p:spPr bwMode="auto">
            <a:xfrm>
              <a:off x="1826" y="1919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6" name="Rectangle 1998"/>
            <p:cNvSpPr>
              <a:spLocks noChangeArrowheads="1"/>
            </p:cNvSpPr>
            <p:nvPr/>
          </p:nvSpPr>
          <p:spPr bwMode="auto">
            <a:xfrm>
              <a:off x="1826" y="1924"/>
              <a:ext cx="26" cy="3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7" name="Rectangle 1999"/>
            <p:cNvSpPr>
              <a:spLocks noChangeArrowheads="1"/>
            </p:cNvSpPr>
            <p:nvPr/>
          </p:nvSpPr>
          <p:spPr bwMode="auto">
            <a:xfrm>
              <a:off x="1826" y="1927"/>
              <a:ext cx="26" cy="5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8" name="Rectangle 2000"/>
            <p:cNvSpPr>
              <a:spLocks noChangeArrowheads="1"/>
            </p:cNvSpPr>
            <p:nvPr/>
          </p:nvSpPr>
          <p:spPr bwMode="auto">
            <a:xfrm>
              <a:off x="1826" y="1932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9" name="Rectangle 2001"/>
            <p:cNvSpPr>
              <a:spLocks noChangeArrowheads="1"/>
            </p:cNvSpPr>
            <p:nvPr/>
          </p:nvSpPr>
          <p:spPr bwMode="auto">
            <a:xfrm>
              <a:off x="1826" y="1936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0" name="Rectangle 2002"/>
            <p:cNvSpPr>
              <a:spLocks noChangeArrowheads="1"/>
            </p:cNvSpPr>
            <p:nvPr/>
          </p:nvSpPr>
          <p:spPr bwMode="auto">
            <a:xfrm>
              <a:off x="1826" y="1940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1" name="Rectangle 2003"/>
            <p:cNvSpPr>
              <a:spLocks noChangeArrowheads="1"/>
            </p:cNvSpPr>
            <p:nvPr/>
          </p:nvSpPr>
          <p:spPr bwMode="auto">
            <a:xfrm>
              <a:off x="1826" y="1944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2" name="Rectangle 2004"/>
            <p:cNvSpPr>
              <a:spLocks noChangeArrowheads="1"/>
            </p:cNvSpPr>
            <p:nvPr/>
          </p:nvSpPr>
          <p:spPr bwMode="auto">
            <a:xfrm>
              <a:off x="1826" y="1948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3" name="Rectangle 2005"/>
            <p:cNvSpPr>
              <a:spLocks noChangeArrowheads="1"/>
            </p:cNvSpPr>
            <p:nvPr/>
          </p:nvSpPr>
          <p:spPr bwMode="auto">
            <a:xfrm>
              <a:off x="1826" y="1953"/>
              <a:ext cx="26" cy="3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4" name="Rectangle 2006"/>
            <p:cNvSpPr>
              <a:spLocks noChangeArrowheads="1"/>
            </p:cNvSpPr>
            <p:nvPr/>
          </p:nvSpPr>
          <p:spPr bwMode="auto">
            <a:xfrm>
              <a:off x="1826" y="1956"/>
              <a:ext cx="26" cy="5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5" name="Rectangle 2007"/>
            <p:cNvSpPr>
              <a:spLocks noChangeArrowheads="1"/>
            </p:cNvSpPr>
            <p:nvPr/>
          </p:nvSpPr>
          <p:spPr bwMode="auto">
            <a:xfrm>
              <a:off x="1826" y="1961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6" name="Rectangle 2008"/>
            <p:cNvSpPr>
              <a:spLocks noChangeArrowheads="1"/>
            </p:cNvSpPr>
            <p:nvPr/>
          </p:nvSpPr>
          <p:spPr bwMode="auto">
            <a:xfrm>
              <a:off x="1826" y="1965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2217" name="Rectangle 2009"/>
          <p:cNvSpPr>
            <a:spLocks noChangeArrowheads="1"/>
          </p:cNvSpPr>
          <p:nvPr/>
        </p:nvSpPr>
        <p:spPr bwMode="auto">
          <a:xfrm>
            <a:off x="2898775" y="312578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8" name="Rectangle 2010"/>
          <p:cNvSpPr>
            <a:spLocks noChangeArrowheads="1"/>
          </p:cNvSpPr>
          <p:nvPr/>
        </p:nvSpPr>
        <p:spPr bwMode="auto">
          <a:xfrm>
            <a:off x="2898775" y="313213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9" name="Rectangle 2011"/>
          <p:cNvSpPr>
            <a:spLocks noChangeArrowheads="1"/>
          </p:cNvSpPr>
          <p:nvPr/>
        </p:nvSpPr>
        <p:spPr bwMode="auto">
          <a:xfrm>
            <a:off x="2898775" y="3138488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0" name="Rectangle 2012"/>
          <p:cNvSpPr>
            <a:spLocks noChangeArrowheads="1"/>
          </p:cNvSpPr>
          <p:nvPr/>
        </p:nvSpPr>
        <p:spPr bwMode="auto">
          <a:xfrm>
            <a:off x="2898775" y="3144838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1" name="Rectangle 2013"/>
          <p:cNvSpPr>
            <a:spLocks noChangeArrowheads="1"/>
          </p:cNvSpPr>
          <p:nvPr/>
        </p:nvSpPr>
        <p:spPr bwMode="auto">
          <a:xfrm>
            <a:off x="2898775" y="315118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2" name="Rectangle 2014"/>
          <p:cNvSpPr>
            <a:spLocks noChangeArrowheads="1"/>
          </p:cNvSpPr>
          <p:nvPr/>
        </p:nvSpPr>
        <p:spPr bwMode="auto">
          <a:xfrm>
            <a:off x="2898775" y="31591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3" name="Rectangle 2015"/>
          <p:cNvSpPr>
            <a:spLocks noChangeArrowheads="1"/>
          </p:cNvSpPr>
          <p:nvPr/>
        </p:nvSpPr>
        <p:spPr bwMode="auto">
          <a:xfrm>
            <a:off x="2898775" y="31654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4" name="Rectangle 2016"/>
          <p:cNvSpPr>
            <a:spLocks noChangeArrowheads="1"/>
          </p:cNvSpPr>
          <p:nvPr/>
        </p:nvSpPr>
        <p:spPr bwMode="auto">
          <a:xfrm>
            <a:off x="2898775" y="3171825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5" name="Rectangle 2017"/>
          <p:cNvSpPr>
            <a:spLocks noChangeArrowheads="1"/>
          </p:cNvSpPr>
          <p:nvPr/>
        </p:nvSpPr>
        <p:spPr bwMode="auto">
          <a:xfrm>
            <a:off x="2898775" y="3178175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6" name="Rectangle 2018"/>
          <p:cNvSpPr>
            <a:spLocks noChangeArrowheads="1"/>
          </p:cNvSpPr>
          <p:nvPr/>
        </p:nvSpPr>
        <p:spPr bwMode="auto">
          <a:xfrm>
            <a:off x="2898775" y="3184525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7" name="Rectangle 2019"/>
          <p:cNvSpPr>
            <a:spLocks noChangeArrowheads="1"/>
          </p:cNvSpPr>
          <p:nvPr/>
        </p:nvSpPr>
        <p:spPr bwMode="auto">
          <a:xfrm>
            <a:off x="2898775" y="3190875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8" name="Rectangle 2020"/>
          <p:cNvSpPr>
            <a:spLocks noChangeArrowheads="1"/>
          </p:cNvSpPr>
          <p:nvPr/>
        </p:nvSpPr>
        <p:spPr bwMode="auto">
          <a:xfrm>
            <a:off x="2898775" y="3198813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9" name="Rectangle 2021"/>
          <p:cNvSpPr>
            <a:spLocks noChangeArrowheads="1"/>
          </p:cNvSpPr>
          <p:nvPr/>
        </p:nvSpPr>
        <p:spPr bwMode="auto">
          <a:xfrm>
            <a:off x="2898775" y="3203575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0" name="Rectangle 2022"/>
          <p:cNvSpPr>
            <a:spLocks noChangeArrowheads="1"/>
          </p:cNvSpPr>
          <p:nvPr/>
        </p:nvSpPr>
        <p:spPr bwMode="auto">
          <a:xfrm>
            <a:off x="2898775" y="3211513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1" name="Rectangle 2023"/>
          <p:cNvSpPr>
            <a:spLocks noChangeArrowheads="1"/>
          </p:cNvSpPr>
          <p:nvPr/>
        </p:nvSpPr>
        <p:spPr bwMode="auto">
          <a:xfrm>
            <a:off x="2898775" y="3216275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2" name="Rectangle 2024"/>
          <p:cNvSpPr>
            <a:spLocks noChangeArrowheads="1"/>
          </p:cNvSpPr>
          <p:nvPr/>
        </p:nvSpPr>
        <p:spPr bwMode="auto">
          <a:xfrm>
            <a:off x="2898775" y="3224213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3" name="Rectangle 2025"/>
          <p:cNvSpPr>
            <a:spLocks noChangeArrowheads="1"/>
          </p:cNvSpPr>
          <p:nvPr/>
        </p:nvSpPr>
        <p:spPr bwMode="auto">
          <a:xfrm>
            <a:off x="2898775" y="3230563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4" name="Rectangle 2026"/>
          <p:cNvSpPr>
            <a:spLocks noChangeArrowheads="1"/>
          </p:cNvSpPr>
          <p:nvPr/>
        </p:nvSpPr>
        <p:spPr bwMode="auto">
          <a:xfrm>
            <a:off x="2898775" y="32385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5" name="Rectangle 2027"/>
          <p:cNvSpPr>
            <a:spLocks noChangeArrowheads="1"/>
          </p:cNvSpPr>
          <p:nvPr/>
        </p:nvSpPr>
        <p:spPr bwMode="auto">
          <a:xfrm>
            <a:off x="2898775" y="3246438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6" name="Rectangle 2028"/>
          <p:cNvSpPr>
            <a:spLocks noChangeArrowheads="1"/>
          </p:cNvSpPr>
          <p:nvPr/>
        </p:nvSpPr>
        <p:spPr bwMode="auto">
          <a:xfrm>
            <a:off x="2898775" y="3252788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7" name="Rectangle 2029"/>
          <p:cNvSpPr>
            <a:spLocks noChangeArrowheads="1"/>
          </p:cNvSpPr>
          <p:nvPr/>
        </p:nvSpPr>
        <p:spPr bwMode="auto">
          <a:xfrm>
            <a:off x="2898775" y="32607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8" name="Rectangle 2030"/>
          <p:cNvSpPr>
            <a:spLocks noChangeArrowheads="1"/>
          </p:cNvSpPr>
          <p:nvPr/>
        </p:nvSpPr>
        <p:spPr bwMode="auto">
          <a:xfrm>
            <a:off x="2898775" y="326707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9" name="Rectangle 2031"/>
          <p:cNvSpPr>
            <a:spLocks noChangeArrowheads="1"/>
          </p:cNvSpPr>
          <p:nvPr/>
        </p:nvSpPr>
        <p:spPr bwMode="auto">
          <a:xfrm>
            <a:off x="2898775" y="327342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0" name="Rectangle 2032"/>
          <p:cNvSpPr>
            <a:spLocks noChangeArrowheads="1"/>
          </p:cNvSpPr>
          <p:nvPr/>
        </p:nvSpPr>
        <p:spPr bwMode="auto">
          <a:xfrm>
            <a:off x="2898775" y="3279775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1" name="Rectangle 2033"/>
          <p:cNvSpPr>
            <a:spLocks noChangeArrowheads="1"/>
          </p:cNvSpPr>
          <p:nvPr/>
        </p:nvSpPr>
        <p:spPr bwMode="auto">
          <a:xfrm>
            <a:off x="2898775" y="3286125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2" name="Rectangle 2034"/>
          <p:cNvSpPr>
            <a:spLocks noChangeArrowheads="1"/>
          </p:cNvSpPr>
          <p:nvPr/>
        </p:nvSpPr>
        <p:spPr bwMode="auto">
          <a:xfrm>
            <a:off x="2898775" y="3292475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3" name="Rectangle 2035"/>
          <p:cNvSpPr>
            <a:spLocks noChangeArrowheads="1"/>
          </p:cNvSpPr>
          <p:nvPr/>
        </p:nvSpPr>
        <p:spPr bwMode="auto">
          <a:xfrm>
            <a:off x="2898775" y="3298825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4" name="Rectangle 2036"/>
          <p:cNvSpPr>
            <a:spLocks noChangeArrowheads="1"/>
          </p:cNvSpPr>
          <p:nvPr/>
        </p:nvSpPr>
        <p:spPr bwMode="auto">
          <a:xfrm>
            <a:off x="2898775" y="3306763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5" name="Rectangle 2037"/>
          <p:cNvSpPr>
            <a:spLocks noChangeArrowheads="1"/>
          </p:cNvSpPr>
          <p:nvPr/>
        </p:nvSpPr>
        <p:spPr bwMode="auto">
          <a:xfrm>
            <a:off x="2898775" y="3311525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6" name="Rectangle 2038"/>
          <p:cNvSpPr>
            <a:spLocks noChangeArrowheads="1"/>
          </p:cNvSpPr>
          <p:nvPr/>
        </p:nvSpPr>
        <p:spPr bwMode="auto">
          <a:xfrm>
            <a:off x="2898775" y="331946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7" name="Rectangle 2039"/>
          <p:cNvSpPr>
            <a:spLocks noChangeArrowheads="1"/>
          </p:cNvSpPr>
          <p:nvPr/>
        </p:nvSpPr>
        <p:spPr bwMode="auto">
          <a:xfrm>
            <a:off x="2898775" y="332581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8" name="Rectangle 2040"/>
          <p:cNvSpPr>
            <a:spLocks noChangeArrowheads="1"/>
          </p:cNvSpPr>
          <p:nvPr/>
        </p:nvSpPr>
        <p:spPr bwMode="auto">
          <a:xfrm>
            <a:off x="2898775" y="3332163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9" name="Rectangle 2041"/>
          <p:cNvSpPr>
            <a:spLocks noChangeArrowheads="1"/>
          </p:cNvSpPr>
          <p:nvPr/>
        </p:nvSpPr>
        <p:spPr bwMode="auto">
          <a:xfrm>
            <a:off x="2898775" y="3338513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0" name="Rectangle 2042"/>
          <p:cNvSpPr>
            <a:spLocks noChangeArrowheads="1"/>
          </p:cNvSpPr>
          <p:nvPr/>
        </p:nvSpPr>
        <p:spPr bwMode="auto">
          <a:xfrm>
            <a:off x="2898775" y="334486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1" name="Rectangle 2043"/>
          <p:cNvSpPr>
            <a:spLocks noChangeArrowheads="1"/>
          </p:cNvSpPr>
          <p:nvPr/>
        </p:nvSpPr>
        <p:spPr bwMode="auto">
          <a:xfrm>
            <a:off x="2898775" y="3352800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2" name="Rectangle 2044"/>
          <p:cNvSpPr>
            <a:spLocks noChangeArrowheads="1"/>
          </p:cNvSpPr>
          <p:nvPr/>
        </p:nvSpPr>
        <p:spPr bwMode="auto">
          <a:xfrm>
            <a:off x="2898775" y="3357563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3" name="Rectangle 2045"/>
          <p:cNvSpPr>
            <a:spLocks noChangeArrowheads="1"/>
          </p:cNvSpPr>
          <p:nvPr/>
        </p:nvSpPr>
        <p:spPr bwMode="auto">
          <a:xfrm>
            <a:off x="2898775" y="33655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4" name="Rectangle 2046"/>
          <p:cNvSpPr>
            <a:spLocks noChangeArrowheads="1"/>
          </p:cNvSpPr>
          <p:nvPr/>
        </p:nvSpPr>
        <p:spPr bwMode="auto">
          <a:xfrm>
            <a:off x="2898775" y="337185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5" name="Rectangle 2047"/>
          <p:cNvSpPr>
            <a:spLocks noChangeArrowheads="1"/>
          </p:cNvSpPr>
          <p:nvPr/>
        </p:nvSpPr>
        <p:spPr bwMode="auto">
          <a:xfrm>
            <a:off x="2898775" y="3378200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6" name="Rectangle 2048"/>
          <p:cNvSpPr>
            <a:spLocks noChangeArrowheads="1"/>
          </p:cNvSpPr>
          <p:nvPr/>
        </p:nvSpPr>
        <p:spPr bwMode="auto">
          <a:xfrm>
            <a:off x="2898775" y="3384550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7" name="Rectangle 2049"/>
          <p:cNvSpPr>
            <a:spLocks noChangeArrowheads="1"/>
          </p:cNvSpPr>
          <p:nvPr/>
        </p:nvSpPr>
        <p:spPr bwMode="auto">
          <a:xfrm>
            <a:off x="2898775" y="339090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8" name="Rectangle 2050"/>
          <p:cNvSpPr>
            <a:spLocks noChangeArrowheads="1"/>
          </p:cNvSpPr>
          <p:nvPr/>
        </p:nvSpPr>
        <p:spPr bwMode="auto">
          <a:xfrm>
            <a:off x="2898775" y="33988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9" name="Rectangle 2051"/>
          <p:cNvSpPr>
            <a:spLocks noChangeArrowheads="1"/>
          </p:cNvSpPr>
          <p:nvPr/>
        </p:nvSpPr>
        <p:spPr bwMode="auto">
          <a:xfrm>
            <a:off x="2898775" y="34051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0" name="Rectangle 2052"/>
          <p:cNvSpPr>
            <a:spLocks noChangeArrowheads="1"/>
          </p:cNvSpPr>
          <p:nvPr/>
        </p:nvSpPr>
        <p:spPr bwMode="auto">
          <a:xfrm>
            <a:off x="2898775" y="34115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1" name="Rectangle 2053"/>
          <p:cNvSpPr>
            <a:spLocks noChangeArrowheads="1"/>
          </p:cNvSpPr>
          <p:nvPr/>
        </p:nvSpPr>
        <p:spPr bwMode="auto">
          <a:xfrm>
            <a:off x="2898775" y="34178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2" name="Rectangle 2054"/>
          <p:cNvSpPr>
            <a:spLocks noChangeArrowheads="1"/>
          </p:cNvSpPr>
          <p:nvPr/>
        </p:nvSpPr>
        <p:spPr bwMode="auto">
          <a:xfrm>
            <a:off x="2898775" y="3424238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3" name="Rectangle 2055"/>
          <p:cNvSpPr>
            <a:spLocks noChangeArrowheads="1"/>
          </p:cNvSpPr>
          <p:nvPr/>
        </p:nvSpPr>
        <p:spPr bwMode="auto">
          <a:xfrm>
            <a:off x="2898775" y="3430588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4" name="Rectangle 2056"/>
          <p:cNvSpPr>
            <a:spLocks noChangeArrowheads="1"/>
          </p:cNvSpPr>
          <p:nvPr/>
        </p:nvSpPr>
        <p:spPr bwMode="auto">
          <a:xfrm>
            <a:off x="2898775" y="3436938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5" name="Rectangle 2057"/>
          <p:cNvSpPr>
            <a:spLocks noChangeArrowheads="1"/>
          </p:cNvSpPr>
          <p:nvPr/>
        </p:nvSpPr>
        <p:spPr bwMode="auto">
          <a:xfrm>
            <a:off x="2898775" y="3443288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6" name="Rectangle 2058"/>
          <p:cNvSpPr>
            <a:spLocks noChangeArrowheads="1"/>
          </p:cNvSpPr>
          <p:nvPr/>
        </p:nvSpPr>
        <p:spPr bwMode="auto">
          <a:xfrm>
            <a:off x="2898775" y="3451225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7" name="Rectangle 2059"/>
          <p:cNvSpPr>
            <a:spLocks noChangeArrowheads="1"/>
          </p:cNvSpPr>
          <p:nvPr/>
        </p:nvSpPr>
        <p:spPr bwMode="auto">
          <a:xfrm>
            <a:off x="2898775" y="3455988"/>
            <a:ext cx="41275" cy="476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8" name="Rectangle 2060"/>
          <p:cNvSpPr>
            <a:spLocks noChangeArrowheads="1"/>
          </p:cNvSpPr>
          <p:nvPr/>
        </p:nvSpPr>
        <p:spPr bwMode="auto">
          <a:xfrm>
            <a:off x="2898775" y="3041650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69" name="Picture 20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0" name="Picture 206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1" name="Rectangle 2063"/>
          <p:cNvSpPr>
            <a:spLocks noChangeArrowheads="1"/>
          </p:cNvSpPr>
          <p:nvPr/>
        </p:nvSpPr>
        <p:spPr bwMode="auto">
          <a:xfrm>
            <a:off x="3205163" y="3022600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72" name="Picture 206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3" name="Picture 206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4" name="Rectangle 2066"/>
          <p:cNvSpPr>
            <a:spLocks noChangeArrowheads="1"/>
          </p:cNvSpPr>
          <p:nvPr/>
        </p:nvSpPr>
        <p:spPr bwMode="auto">
          <a:xfrm>
            <a:off x="3160713" y="3063875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5" name="Line 2067"/>
          <p:cNvSpPr>
            <a:spLocks noChangeShapeType="1"/>
          </p:cNvSpPr>
          <p:nvPr/>
        </p:nvSpPr>
        <p:spPr bwMode="auto">
          <a:xfrm>
            <a:off x="31607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6" name="Line 2068"/>
          <p:cNvSpPr>
            <a:spLocks noChangeShapeType="1"/>
          </p:cNvSpPr>
          <p:nvPr/>
        </p:nvSpPr>
        <p:spPr bwMode="auto">
          <a:xfrm>
            <a:off x="32369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7" name="Rectangle 2069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8" name="Rectangle 2070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9" name="Rectangle 2071"/>
          <p:cNvSpPr>
            <a:spLocks noChangeArrowheads="1"/>
          </p:cNvSpPr>
          <p:nvPr/>
        </p:nvSpPr>
        <p:spPr bwMode="auto">
          <a:xfrm>
            <a:off x="3178175" y="3084513"/>
            <a:ext cx="14288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0" name="Rectangle 2072"/>
          <p:cNvSpPr>
            <a:spLocks noChangeArrowheads="1"/>
          </p:cNvSpPr>
          <p:nvPr/>
        </p:nvSpPr>
        <p:spPr bwMode="auto">
          <a:xfrm>
            <a:off x="3192463" y="308451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1" name="Rectangle 2073"/>
          <p:cNvSpPr>
            <a:spLocks noChangeArrowheads="1"/>
          </p:cNvSpPr>
          <p:nvPr/>
        </p:nvSpPr>
        <p:spPr bwMode="auto">
          <a:xfrm>
            <a:off x="3178175" y="3078163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2" name="Rectangle 2074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3" name="Rectangle 2075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4" name="Rectangle 2076"/>
          <p:cNvSpPr>
            <a:spLocks noChangeArrowheads="1"/>
          </p:cNvSpPr>
          <p:nvPr/>
        </p:nvSpPr>
        <p:spPr bwMode="auto">
          <a:xfrm>
            <a:off x="3181350" y="30781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5" name="Rectangle 2077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6" name="Rectangle 2078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7" name="Rectangle 2079"/>
          <p:cNvSpPr>
            <a:spLocks noChangeArrowheads="1"/>
          </p:cNvSpPr>
          <p:nvPr/>
        </p:nvSpPr>
        <p:spPr bwMode="auto">
          <a:xfrm>
            <a:off x="3184525" y="3078163"/>
            <a:ext cx="1588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8" name="Rectangle 2080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9" name="Rectangle 2081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0" name="Rectangle 2082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1" name="Rectangle 2083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2" name="Rectangle 2084"/>
          <p:cNvSpPr>
            <a:spLocks noChangeArrowheads="1"/>
          </p:cNvSpPr>
          <p:nvPr/>
        </p:nvSpPr>
        <p:spPr bwMode="auto">
          <a:xfrm>
            <a:off x="3190875" y="3078163"/>
            <a:ext cx="0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3" name="Rectangle 2085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4" name="Rectangle 2086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5" name="Rectangle 2087"/>
          <p:cNvSpPr>
            <a:spLocks noChangeArrowheads="1"/>
          </p:cNvSpPr>
          <p:nvPr/>
        </p:nvSpPr>
        <p:spPr bwMode="auto">
          <a:xfrm>
            <a:off x="3192463" y="3078163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6" name="Rectangle 2088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7" name="Rectangle 2089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8" name="Rectangle 2090"/>
          <p:cNvSpPr>
            <a:spLocks noChangeArrowheads="1"/>
          </p:cNvSpPr>
          <p:nvPr/>
        </p:nvSpPr>
        <p:spPr bwMode="auto">
          <a:xfrm>
            <a:off x="3195638" y="30781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9" name="Rectangle 2091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0" name="Rectangle 2092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1" name="Rectangle 2093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2" name="Rectangle 2094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3" name="Rectangle 2095"/>
          <p:cNvSpPr>
            <a:spLocks noChangeArrowheads="1"/>
          </p:cNvSpPr>
          <p:nvPr/>
        </p:nvSpPr>
        <p:spPr bwMode="auto">
          <a:xfrm>
            <a:off x="3200400" y="30781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4" name="Rectangle 2096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5" name="Rectangle 2097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6" name="Rectangle 2098"/>
          <p:cNvSpPr>
            <a:spLocks noChangeArrowheads="1"/>
          </p:cNvSpPr>
          <p:nvPr/>
        </p:nvSpPr>
        <p:spPr bwMode="auto">
          <a:xfrm>
            <a:off x="3203575" y="30781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7" name="Rectangle 2099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8" name="Rectangle 2100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9" name="Rectangle 2101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0" name="Rectangle 2102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1" name="Rectangle 2103"/>
          <p:cNvSpPr>
            <a:spLocks noChangeArrowheads="1"/>
          </p:cNvSpPr>
          <p:nvPr/>
        </p:nvSpPr>
        <p:spPr bwMode="auto">
          <a:xfrm>
            <a:off x="3209925" y="307816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2" name="Rectangle 2104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3" name="Rectangle 2105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4" name="Rectangle 2106"/>
          <p:cNvSpPr>
            <a:spLocks noChangeArrowheads="1"/>
          </p:cNvSpPr>
          <p:nvPr/>
        </p:nvSpPr>
        <p:spPr bwMode="auto">
          <a:xfrm>
            <a:off x="3211513" y="307816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5" name="Rectangle 2107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6" name="Rectangle 2108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7" name="Rectangle 2109"/>
          <p:cNvSpPr>
            <a:spLocks noChangeArrowheads="1"/>
          </p:cNvSpPr>
          <p:nvPr/>
        </p:nvSpPr>
        <p:spPr bwMode="auto">
          <a:xfrm>
            <a:off x="3214688" y="3078163"/>
            <a:ext cx="1587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8" name="Rectangle 2110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9" name="Rectangle 2111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0" name="Rectangle 2112"/>
          <p:cNvSpPr>
            <a:spLocks noChangeArrowheads="1"/>
          </p:cNvSpPr>
          <p:nvPr/>
        </p:nvSpPr>
        <p:spPr bwMode="auto">
          <a:xfrm>
            <a:off x="3217863" y="3078163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1" name="Rectangle 2113"/>
          <p:cNvSpPr>
            <a:spLocks noChangeArrowheads="1"/>
          </p:cNvSpPr>
          <p:nvPr/>
        </p:nvSpPr>
        <p:spPr bwMode="auto">
          <a:xfrm>
            <a:off x="3205163" y="30845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2" name="Freeform 2114"/>
          <p:cNvSpPr>
            <a:spLocks/>
          </p:cNvSpPr>
          <p:nvPr/>
        </p:nvSpPr>
        <p:spPr bwMode="auto">
          <a:xfrm>
            <a:off x="2886075" y="2973388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3" name="Rectangle 2115"/>
          <p:cNvSpPr>
            <a:spLocks noChangeArrowheads="1"/>
          </p:cNvSpPr>
          <p:nvPr/>
        </p:nvSpPr>
        <p:spPr bwMode="auto">
          <a:xfrm>
            <a:off x="2578100" y="3606800"/>
            <a:ext cx="811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Brookhaven</a:t>
            </a:r>
          </a:p>
        </p:txBody>
      </p:sp>
      <p:sp>
        <p:nvSpPr>
          <p:cNvPr id="352324" name="Freeform 2116"/>
          <p:cNvSpPr>
            <a:spLocks noEditPoints="1"/>
          </p:cNvSpPr>
          <p:nvPr/>
        </p:nvSpPr>
        <p:spPr bwMode="auto">
          <a:xfrm>
            <a:off x="2790825" y="4365625"/>
            <a:ext cx="381000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7"/>
              </a:cxn>
              <a:cxn ang="0">
                <a:pos x="17" y="17"/>
              </a:cxn>
              <a:cxn ang="0">
                <a:pos x="17" y="3"/>
              </a:cxn>
              <a:cxn ang="0">
                <a:pos x="0" y="3"/>
              </a:cxn>
              <a:cxn ang="0">
                <a:pos x="71" y="23"/>
              </a:cxn>
              <a:cxn ang="0">
                <a:pos x="71" y="36"/>
              </a:cxn>
              <a:cxn ang="0">
                <a:pos x="87" y="36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6"/>
              </a:cxn>
              <a:cxn ang="0">
                <a:pos x="292" y="36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3" y="36"/>
              </a:cxn>
              <a:cxn ang="0">
                <a:pos x="343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6"/>
              </a:cxn>
              <a:cxn ang="0">
                <a:pos x="443" y="36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6">
                <a:moveTo>
                  <a:pt x="0" y="3"/>
                </a:moveTo>
                <a:lnTo>
                  <a:pt x="0" y="17"/>
                </a:lnTo>
                <a:lnTo>
                  <a:pt x="17" y="17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1" y="23"/>
                </a:moveTo>
                <a:lnTo>
                  <a:pt x="71" y="36"/>
                </a:lnTo>
                <a:lnTo>
                  <a:pt x="87" y="36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2" y="36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3" y="36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6"/>
                </a:lnTo>
                <a:lnTo>
                  <a:pt x="443" y="36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5" name="Rectangle 2117"/>
          <p:cNvSpPr>
            <a:spLocks noChangeArrowheads="1"/>
          </p:cNvSpPr>
          <p:nvPr/>
        </p:nvSpPr>
        <p:spPr bwMode="auto">
          <a:xfrm>
            <a:off x="2790825" y="4367213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6" name="Rectangle 2118"/>
          <p:cNvSpPr>
            <a:spLocks noChangeArrowheads="1"/>
          </p:cNvSpPr>
          <p:nvPr/>
        </p:nvSpPr>
        <p:spPr bwMode="auto">
          <a:xfrm>
            <a:off x="28479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7" name="Rectangle 2119"/>
          <p:cNvSpPr>
            <a:spLocks noChangeArrowheads="1"/>
          </p:cNvSpPr>
          <p:nvPr/>
        </p:nvSpPr>
        <p:spPr bwMode="auto">
          <a:xfrm>
            <a:off x="3022600" y="43830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8" name="Rectangle 2120"/>
          <p:cNvSpPr>
            <a:spLocks noChangeArrowheads="1"/>
          </p:cNvSpPr>
          <p:nvPr/>
        </p:nvSpPr>
        <p:spPr bwMode="auto">
          <a:xfrm>
            <a:off x="30511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9" name="Rectangle 2121"/>
          <p:cNvSpPr>
            <a:spLocks noChangeArrowheads="1"/>
          </p:cNvSpPr>
          <p:nvPr/>
        </p:nvSpPr>
        <p:spPr bwMode="auto">
          <a:xfrm>
            <a:off x="3130550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0" name="Rectangle 2122"/>
          <p:cNvSpPr>
            <a:spLocks noChangeArrowheads="1"/>
          </p:cNvSpPr>
          <p:nvPr/>
        </p:nvSpPr>
        <p:spPr bwMode="auto">
          <a:xfrm>
            <a:off x="3159125" y="43656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1" name="Freeform 2123"/>
          <p:cNvSpPr>
            <a:spLocks/>
          </p:cNvSpPr>
          <p:nvPr/>
        </p:nvSpPr>
        <p:spPr bwMode="auto">
          <a:xfrm>
            <a:off x="3149600" y="38687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4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4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2" name="Freeform 2124"/>
          <p:cNvSpPr>
            <a:spLocks/>
          </p:cNvSpPr>
          <p:nvPr/>
        </p:nvSpPr>
        <p:spPr bwMode="auto">
          <a:xfrm>
            <a:off x="3044825" y="3868738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4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4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3" name="Freeform 2125"/>
          <p:cNvSpPr>
            <a:spLocks/>
          </p:cNvSpPr>
          <p:nvPr/>
        </p:nvSpPr>
        <p:spPr bwMode="auto">
          <a:xfrm>
            <a:off x="2784475" y="39068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4" name="Freeform 2126"/>
          <p:cNvSpPr>
            <a:spLocks/>
          </p:cNvSpPr>
          <p:nvPr/>
        </p:nvSpPr>
        <p:spPr bwMode="auto">
          <a:xfrm>
            <a:off x="2838450" y="3868738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5" name="Rectangle 2127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6" name="Rectangle 2128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7" name="Rectangle 2129"/>
          <p:cNvSpPr>
            <a:spLocks noChangeArrowheads="1"/>
          </p:cNvSpPr>
          <p:nvPr/>
        </p:nvSpPr>
        <p:spPr bwMode="auto">
          <a:xfrm>
            <a:off x="2784475" y="38703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8" name="Rectangle 2130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9" name="Rectangle 2131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0" name="Rectangle 2132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1" name="Rectangle 2133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2" name="Rectangle 2134"/>
          <p:cNvSpPr>
            <a:spLocks noChangeArrowheads="1"/>
          </p:cNvSpPr>
          <p:nvPr/>
        </p:nvSpPr>
        <p:spPr bwMode="auto">
          <a:xfrm>
            <a:off x="2784475" y="38750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3" name="Rectangle 2135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4" name="Rectangle 2136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5" name="Rectangle 2137"/>
          <p:cNvSpPr>
            <a:spLocks noChangeArrowheads="1"/>
          </p:cNvSpPr>
          <p:nvPr/>
        </p:nvSpPr>
        <p:spPr bwMode="auto">
          <a:xfrm>
            <a:off x="2784475" y="38782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6" name="Rectangle 2138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7" name="Rectangle 2139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8" name="Rectangle 2140"/>
          <p:cNvSpPr>
            <a:spLocks noChangeArrowheads="1"/>
          </p:cNvSpPr>
          <p:nvPr/>
        </p:nvSpPr>
        <p:spPr bwMode="auto">
          <a:xfrm>
            <a:off x="2784475" y="38814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9" name="Rectangle 2141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0" name="Rectangle 2142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1" name="Rectangle 2143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2" name="Rectangle 2144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3" name="Rectangle 2145"/>
          <p:cNvSpPr>
            <a:spLocks noChangeArrowheads="1"/>
          </p:cNvSpPr>
          <p:nvPr/>
        </p:nvSpPr>
        <p:spPr bwMode="auto">
          <a:xfrm>
            <a:off x="2784475" y="388620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4" name="Rectangle 2146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5" name="Rectangle 2147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6" name="Rectangle 2148"/>
          <p:cNvSpPr>
            <a:spLocks noChangeArrowheads="1"/>
          </p:cNvSpPr>
          <p:nvPr/>
        </p:nvSpPr>
        <p:spPr bwMode="auto">
          <a:xfrm>
            <a:off x="2784475" y="38893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7" name="Rectangle 2149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8" name="Rectangle 2150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9" name="Rectangle 2151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0" name="Rectangle 2152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1" name="Rectangle 2153"/>
          <p:cNvSpPr>
            <a:spLocks noChangeArrowheads="1"/>
          </p:cNvSpPr>
          <p:nvPr/>
        </p:nvSpPr>
        <p:spPr bwMode="auto">
          <a:xfrm>
            <a:off x="2784475" y="38941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2" name="Rectangle 2154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3" name="Rectangle 2155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4" name="Rectangle 2156"/>
          <p:cNvSpPr>
            <a:spLocks noChangeArrowheads="1"/>
          </p:cNvSpPr>
          <p:nvPr/>
        </p:nvSpPr>
        <p:spPr bwMode="auto">
          <a:xfrm>
            <a:off x="2784475" y="38973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5" name="Rectangle 2157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6" name="Rectangle 2158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7" name="Rectangle 2159"/>
          <p:cNvSpPr>
            <a:spLocks noChangeArrowheads="1"/>
          </p:cNvSpPr>
          <p:nvPr/>
        </p:nvSpPr>
        <p:spPr bwMode="auto">
          <a:xfrm>
            <a:off x="2784475" y="39004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8" name="Rectangle 2160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9" name="Rectangle 2161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0" name="Rectangle 2162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1" name="Rectangle 2163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2" name="Rectangle 2164"/>
          <p:cNvSpPr>
            <a:spLocks noChangeArrowheads="1"/>
          </p:cNvSpPr>
          <p:nvPr/>
        </p:nvSpPr>
        <p:spPr bwMode="auto">
          <a:xfrm>
            <a:off x="2784475" y="39052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3" name="Rectangle 2165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4" name="Rectangle 2166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5" name="Rectangle 2167"/>
          <p:cNvSpPr>
            <a:spLocks noChangeArrowheads="1"/>
          </p:cNvSpPr>
          <p:nvPr/>
        </p:nvSpPr>
        <p:spPr bwMode="auto">
          <a:xfrm>
            <a:off x="2784475" y="39084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6" name="Rectangle 2168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7" name="Rectangle 2169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8" name="Rectangle 2170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9" name="Rectangle 2171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0" name="Rectangle 2172"/>
          <p:cNvSpPr>
            <a:spLocks noChangeArrowheads="1"/>
          </p:cNvSpPr>
          <p:nvPr/>
        </p:nvSpPr>
        <p:spPr bwMode="auto">
          <a:xfrm>
            <a:off x="2784475" y="39131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1" name="Rectangle 2173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2" name="Rectangle 2174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3" name="Rectangle 2175"/>
          <p:cNvSpPr>
            <a:spLocks noChangeArrowheads="1"/>
          </p:cNvSpPr>
          <p:nvPr/>
        </p:nvSpPr>
        <p:spPr bwMode="auto">
          <a:xfrm>
            <a:off x="2784475" y="39163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4" name="Rectangle 2176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5" name="Rectangle 2177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6" name="Rectangle 2178"/>
          <p:cNvSpPr>
            <a:spLocks noChangeArrowheads="1"/>
          </p:cNvSpPr>
          <p:nvPr/>
        </p:nvSpPr>
        <p:spPr bwMode="auto">
          <a:xfrm>
            <a:off x="2784475" y="39195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7" name="Rectangle 2179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8" name="Rectangle 2180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9" name="Rectangle 2181"/>
          <p:cNvSpPr>
            <a:spLocks noChangeArrowheads="1"/>
          </p:cNvSpPr>
          <p:nvPr/>
        </p:nvSpPr>
        <p:spPr bwMode="auto">
          <a:xfrm>
            <a:off x="3043238" y="3898900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0" name="Rectangle 2182"/>
          <p:cNvSpPr>
            <a:spLocks noChangeArrowheads="1"/>
          </p:cNvSpPr>
          <p:nvPr/>
        </p:nvSpPr>
        <p:spPr bwMode="auto">
          <a:xfrm>
            <a:off x="3044825" y="38989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1" name="Rectangle 2183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2" name="Rectangle 2184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3" name="Rectangle 2185"/>
          <p:cNvSpPr>
            <a:spLocks noChangeArrowheads="1"/>
          </p:cNvSpPr>
          <p:nvPr/>
        </p:nvSpPr>
        <p:spPr bwMode="auto">
          <a:xfrm>
            <a:off x="3048000" y="3898900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4" name="Rectangle 2186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5" name="Rectangle 2187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6" name="Rectangle 2188"/>
          <p:cNvSpPr>
            <a:spLocks noChangeArrowheads="1"/>
          </p:cNvSpPr>
          <p:nvPr/>
        </p:nvSpPr>
        <p:spPr bwMode="auto">
          <a:xfrm>
            <a:off x="3051175" y="3898900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7" name="Rectangle 2189"/>
          <p:cNvSpPr>
            <a:spLocks noChangeArrowheads="1"/>
          </p:cNvSpPr>
          <p:nvPr/>
        </p:nvSpPr>
        <p:spPr bwMode="auto">
          <a:xfrm>
            <a:off x="3052763" y="3898900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8" name="Rectangle 2190"/>
          <p:cNvSpPr>
            <a:spLocks noChangeArrowheads="1"/>
          </p:cNvSpPr>
          <p:nvPr/>
        </p:nvSpPr>
        <p:spPr bwMode="auto">
          <a:xfrm>
            <a:off x="3054350" y="3898900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9" name="Rectangle 2191"/>
          <p:cNvSpPr>
            <a:spLocks noChangeArrowheads="1"/>
          </p:cNvSpPr>
          <p:nvPr/>
        </p:nvSpPr>
        <p:spPr bwMode="auto">
          <a:xfrm>
            <a:off x="3055938" y="38989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0" name="Rectangle 2192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1" name="Rectangle 2193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2" name="Rectangle 2194"/>
          <p:cNvSpPr>
            <a:spLocks noChangeArrowheads="1"/>
          </p:cNvSpPr>
          <p:nvPr/>
        </p:nvSpPr>
        <p:spPr bwMode="auto">
          <a:xfrm>
            <a:off x="3059113" y="3898900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3" name="Rectangle 2195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4" name="Rectangle 2196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5" name="Rectangle 2197"/>
          <p:cNvSpPr>
            <a:spLocks noChangeArrowheads="1"/>
          </p:cNvSpPr>
          <p:nvPr/>
        </p:nvSpPr>
        <p:spPr bwMode="auto">
          <a:xfrm>
            <a:off x="3062288" y="38989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6" name="Rectangle 2198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7" name="Rectangle 2199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8" name="Rectangle 2200"/>
          <p:cNvSpPr>
            <a:spLocks noChangeArrowheads="1"/>
          </p:cNvSpPr>
          <p:nvPr/>
        </p:nvSpPr>
        <p:spPr bwMode="auto">
          <a:xfrm>
            <a:off x="3065463" y="38989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9" name="Rectangle 2201"/>
          <p:cNvSpPr>
            <a:spLocks noChangeArrowheads="1"/>
          </p:cNvSpPr>
          <p:nvPr/>
        </p:nvSpPr>
        <p:spPr bwMode="auto">
          <a:xfrm>
            <a:off x="3067050" y="3898900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0" name="Rectangle 2202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1" name="Rectangle 2203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2" name="Rectangle 2204"/>
          <p:cNvSpPr>
            <a:spLocks noChangeArrowheads="1"/>
          </p:cNvSpPr>
          <p:nvPr/>
        </p:nvSpPr>
        <p:spPr bwMode="auto">
          <a:xfrm>
            <a:off x="3070225" y="3898900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3" name="Rectangle 2205"/>
          <p:cNvSpPr>
            <a:spLocks noChangeArrowheads="1"/>
          </p:cNvSpPr>
          <p:nvPr/>
        </p:nvSpPr>
        <p:spPr bwMode="auto">
          <a:xfrm>
            <a:off x="3071813" y="3898900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4" name="Rectangle 2206"/>
          <p:cNvSpPr>
            <a:spLocks noChangeArrowheads="1"/>
          </p:cNvSpPr>
          <p:nvPr/>
        </p:nvSpPr>
        <p:spPr bwMode="auto">
          <a:xfrm>
            <a:off x="3073400" y="38989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5" name="Rectangle 2207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6" name="Rectangle 2208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2209"/>
          <p:cNvGrpSpPr>
            <a:grpSpLocks/>
          </p:cNvGrpSpPr>
          <p:nvPr/>
        </p:nvGrpSpPr>
        <p:grpSpPr bwMode="auto">
          <a:xfrm>
            <a:off x="2784475" y="3898900"/>
            <a:ext cx="366713" cy="488950"/>
            <a:chOff x="1754" y="2456"/>
            <a:chExt cx="231" cy="308"/>
          </a:xfrm>
        </p:grpSpPr>
        <p:sp>
          <p:nvSpPr>
            <p:cNvPr id="352418" name="Rectangle 2210"/>
            <p:cNvSpPr>
              <a:spLocks noChangeArrowheads="1"/>
            </p:cNvSpPr>
            <p:nvPr/>
          </p:nvSpPr>
          <p:spPr bwMode="auto">
            <a:xfrm>
              <a:off x="1938" y="2456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19" name="Rectangle 2211"/>
            <p:cNvSpPr>
              <a:spLocks noChangeArrowheads="1"/>
            </p:cNvSpPr>
            <p:nvPr/>
          </p:nvSpPr>
          <p:spPr bwMode="auto">
            <a:xfrm>
              <a:off x="1939" y="2456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0" name="Rectangle 2212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1" name="Rectangle 2213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2" name="Rectangle 2214"/>
            <p:cNvSpPr>
              <a:spLocks noChangeArrowheads="1"/>
            </p:cNvSpPr>
            <p:nvPr/>
          </p:nvSpPr>
          <p:spPr bwMode="auto">
            <a:xfrm>
              <a:off x="1941" y="2456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3" name="Rectangle 2215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4" name="Rectangle 2216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5" name="Rectangle 2217"/>
            <p:cNvSpPr>
              <a:spLocks noChangeArrowheads="1"/>
            </p:cNvSpPr>
            <p:nvPr/>
          </p:nvSpPr>
          <p:spPr bwMode="auto">
            <a:xfrm>
              <a:off x="1943" y="2456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6" name="Rectangle 2218"/>
            <p:cNvSpPr>
              <a:spLocks noChangeArrowheads="1"/>
            </p:cNvSpPr>
            <p:nvPr/>
          </p:nvSpPr>
          <p:spPr bwMode="auto">
            <a:xfrm>
              <a:off x="1944" y="2456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7" name="Rectangle 2219"/>
            <p:cNvSpPr>
              <a:spLocks noChangeArrowheads="1"/>
            </p:cNvSpPr>
            <p:nvPr/>
          </p:nvSpPr>
          <p:spPr bwMode="auto">
            <a:xfrm>
              <a:off x="1945" y="2456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8" name="Rectangle 2220"/>
            <p:cNvSpPr>
              <a:spLocks noChangeArrowheads="1"/>
            </p:cNvSpPr>
            <p:nvPr/>
          </p:nvSpPr>
          <p:spPr bwMode="auto">
            <a:xfrm>
              <a:off x="1946" y="2456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9" name="Rectangle 2221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0" name="Rectangle 2222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1" name="Rectangle 2223"/>
            <p:cNvSpPr>
              <a:spLocks noChangeArrowheads="1"/>
            </p:cNvSpPr>
            <p:nvPr/>
          </p:nvSpPr>
          <p:spPr bwMode="auto">
            <a:xfrm>
              <a:off x="1948" y="2456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2" name="Rectangle 2224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3" name="Rectangle 2225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4" name="Rectangle 2226"/>
            <p:cNvSpPr>
              <a:spLocks noChangeArrowheads="1"/>
            </p:cNvSpPr>
            <p:nvPr/>
          </p:nvSpPr>
          <p:spPr bwMode="auto">
            <a:xfrm>
              <a:off x="1950" y="2456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5" name="Rectangle 2227"/>
            <p:cNvSpPr>
              <a:spLocks noChangeArrowheads="1"/>
            </p:cNvSpPr>
            <p:nvPr/>
          </p:nvSpPr>
          <p:spPr bwMode="auto">
            <a:xfrm>
              <a:off x="1951" y="2456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6" name="Rectangle 2228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7" name="Rectangle 2229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8" name="Rectangle 2230"/>
            <p:cNvSpPr>
              <a:spLocks noChangeArrowheads="1"/>
            </p:cNvSpPr>
            <p:nvPr/>
          </p:nvSpPr>
          <p:spPr bwMode="auto">
            <a:xfrm>
              <a:off x="1953" y="2456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9" name="Rectangle 2231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0" name="Rectangle 2232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1" name="Rectangle 2233"/>
            <p:cNvSpPr>
              <a:spLocks noChangeArrowheads="1"/>
            </p:cNvSpPr>
            <p:nvPr/>
          </p:nvSpPr>
          <p:spPr bwMode="auto">
            <a:xfrm>
              <a:off x="1955" y="2456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2" name="Rectangle 2234"/>
            <p:cNvSpPr>
              <a:spLocks noChangeArrowheads="1"/>
            </p:cNvSpPr>
            <p:nvPr/>
          </p:nvSpPr>
          <p:spPr bwMode="auto">
            <a:xfrm>
              <a:off x="1956" y="2456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3" name="Rectangle 2235"/>
            <p:cNvSpPr>
              <a:spLocks noChangeArrowheads="1"/>
            </p:cNvSpPr>
            <p:nvPr/>
          </p:nvSpPr>
          <p:spPr bwMode="auto">
            <a:xfrm>
              <a:off x="1957" y="2456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4" name="Rectangle 2236"/>
            <p:cNvSpPr>
              <a:spLocks noChangeArrowheads="1"/>
            </p:cNvSpPr>
            <p:nvPr/>
          </p:nvSpPr>
          <p:spPr bwMode="auto">
            <a:xfrm>
              <a:off x="1957" y="2456"/>
              <a:ext cx="2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5" name="Rectangle 2237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6" name="Rectangle 2238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7" name="Rectangle 2239"/>
            <p:cNvSpPr>
              <a:spLocks noChangeArrowheads="1"/>
            </p:cNvSpPr>
            <p:nvPr/>
          </p:nvSpPr>
          <p:spPr bwMode="auto">
            <a:xfrm>
              <a:off x="1960" y="2456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8" name="Rectangle 2240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9" name="Rectangle 2241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0" name="Rectangle 2242"/>
            <p:cNvSpPr>
              <a:spLocks noChangeArrowheads="1"/>
            </p:cNvSpPr>
            <p:nvPr/>
          </p:nvSpPr>
          <p:spPr bwMode="auto">
            <a:xfrm>
              <a:off x="1962" y="2456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1" name="Rectangle 2243"/>
            <p:cNvSpPr>
              <a:spLocks noChangeArrowheads="1"/>
            </p:cNvSpPr>
            <p:nvPr/>
          </p:nvSpPr>
          <p:spPr bwMode="auto">
            <a:xfrm>
              <a:off x="1963" y="2456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2" name="Rectangle 2244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3" name="Rectangle 2245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4" name="Rectangle 2246"/>
            <p:cNvSpPr>
              <a:spLocks noChangeArrowheads="1"/>
            </p:cNvSpPr>
            <p:nvPr/>
          </p:nvSpPr>
          <p:spPr bwMode="auto">
            <a:xfrm>
              <a:off x="1965" y="2456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5" name="Rectangle 2247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6" name="Rectangle 2248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7" name="Rectangle 2249"/>
            <p:cNvSpPr>
              <a:spLocks noChangeArrowheads="1"/>
            </p:cNvSpPr>
            <p:nvPr/>
          </p:nvSpPr>
          <p:spPr bwMode="auto">
            <a:xfrm>
              <a:off x="1967" y="2456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8" name="Rectangle 2250"/>
            <p:cNvSpPr>
              <a:spLocks noChangeArrowheads="1"/>
            </p:cNvSpPr>
            <p:nvPr/>
          </p:nvSpPr>
          <p:spPr bwMode="auto">
            <a:xfrm>
              <a:off x="1967" y="2456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9" name="Rectangle 2251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0" name="Rectangle 2252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1" name="Rectangle 2253"/>
            <p:cNvSpPr>
              <a:spLocks noChangeArrowheads="1"/>
            </p:cNvSpPr>
            <p:nvPr/>
          </p:nvSpPr>
          <p:spPr bwMode="auto">
            <a:xfrm>
              <a:off x="1970" y="245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2" name="Rectangle 2254"/>
            <p:cNvSpPr>
              <a:spLocks noChangeArrowheads="1"/>
            </p:cNvSpPr>
            <p:nvPr/>
          </p:nvSpPr>
          <p:spPr bwMode="auto">
            <a:xfrm>
              <a:off x="1971" y="245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3" name="Rectangle 2255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4" name="Rectangle 2256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5" name="Rectangle 2257"/>
            <p:cNvSpPr>
              <a:spLocks noChangeArrowheads="1"/>
            </p:cNvSpPr>
            <p:nvPr/>
          </p:nvSpPr>
          <p:spPr bwMode="auto">
            <a:xfrm>
              <a:off x="1973" y="245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6" name="Rectangle 2258"/>
            <p:cNvSpPr>
              <a:spLocks noChangeArrowheads="1"/>
            </p:cNvSpPr>
            <p:nvPr/>
          </p:nvSpPr>
          <p:spPr bwMode="auto">
            <a:xfrm>
              <a:off x="1974" y="245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7" name="Rectangle 2259"/>
            <p:cNvSpPr>
              <a:spLocks noChangeArrowheads="1"/>
            </p:cNvSpPr>
            <p:nvPr/>
          </p:nvSpPr>
          <p:spPr bwMode="auto">
            <a:xfrm>
              <a:off x="1974" y="2456"/>
              <a:ext cx="2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8" name="Rectangle 2260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9" name="Rectangle 2261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0" name="Rectangle 2262"/>
            <p:cNvSpPr>
              <a:spLocks noChangeArrowheads="1"/>
            </p:cNvSpPr>
            <p:nvPr/>
          </p:nvSpPr>
          <p:spPr bwMode="auto">
            <a:xfrm>
              <a:off x="1977" y="245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1" name="Rectangle 2263"/>
            <p:cNvSpPr>
              <a:spLocks noChangeArrowheads="1"/>
            </p:cNvSpPr>
            <p:nvPr/>
          </p:nvSpPr>
          <p:spPr bwMode="auto">
            <a:xfrm>
              <a:off x="1978" y="245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2" name="Rectangle 2264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3" name="Rectangle 2265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4" name="Rectangle 2266"/>
            <p:cNvSpPr>
              <a:spLocks noChangeArrowheads="1"/>
            </p:cNvSpPr>
            <p:nvPr/>
          </p:nvSpPr>
          <p:spPr bwMode="auto">
            <a:xfrm>
              <a:off x="1980" y="245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5" name="Rectangle 2267"/>
            <p:cNvSpPr>
              <a:spLocks noChangeArrowheads="1"/>
            </p:cNvSpPr>
            <p:nvPr/>
          </p:nvSpPr>
          <p:spPr bwMode="auto">
            <a:xfrm>
              <a:off x="1981" y="245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6" name="Rectangle 2268"/>
            <p:cNvSpPr>
              <a:spLocks noChangeArrowheads="1"/>
            </p:cNvSpPr>
            <p:nvPr/>
          </p:nvSpPr>
          <p:spPr bwMode="auto">
            <a:xfrm>
              <a:off x="1982" y="245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7" name="Rectangle 2269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8" name="Rectangle 2270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9" name="Rectangle 2271"/>
            <p:cNvSpPr>
              <a:spLocks noChangeArrowheads="1"/>
            </p:cNvSpPr>
            <p:nvPr/>
          </p:nvSpPr>
          <p:spPr bwMode="auto">
            <a:xfrm>
              <a:off x="1984" y="245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0" name="Rectangle 2272"/>
            <p:cNvSpPr>
              <a:spLocks noChangeArrowheads="1"/>
            </p:cNvSpPr>
            <p:nvPr/>
          </p:nvSpPr>
          <p:spPr bwMode="auto">
            <a:xfrm>
              <a:off x="1918" y="2456"/>
              <a:ext cx="66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1" name="Rectangle 2273"/>
            <p:cNvSpPr>
              <a:spLocks noChangeArrowheads="1"/>
            </p:cNvSpPr>
            <p:nvPr/>
          </p:nvSpPr>
          <p:spPr bwMode="auto">
            <a:xfrm>
              <a:off x="1787" y="245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2" name="Rectangle 2274"/>
            <p:cNvSpPr>
              <a:spLocks noChangeArrowheads="1"/>
            </p:cNvSpPr>
            <p:nvPr/>
          </p:nvSpPr>
          <p:spPr bwMode="auto">
            <a:xfrm>
              <a:off x="1788" y="245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3" name="Rectangle 2275"/>
            <p:cNvSpPr>
              <a:spLocks noChangeArrowheads="1"/>
            </p:cNvSpPr>
            <p:nvPr/>
          </p:nvSpPr>
          <p:spPr bwMode="auto">
            <a:xfrm>
              <a:off x="1790" y="245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4" name="Rectangle 2276"/>
            <p:cNvSpPr>
              <a:spLocks noChangeArrowheads="1"/>
            </p:cNvSpPr>
            <p:nvPr/>
          </p:nvSpPr>
          <p:spPr bwMode="auto">
            <a:xfrm>
              <a:off x="1793" y="245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5" name="Rectangle 2277"/>
            <p:cNvSpPr>
              <a:spLocks noChangeArrowheads="1"/>
            </p:cNvSpPr>
            <p:nvPr/>
          </p:nvSpPr>
          <p:spPr bwMode="auto">
            <a:xfrm>
              <a:off x="1795" y="245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6" name="Rectangle 2278"/>
            <p:cNvSpPr>
              <a:spLocks noChangeArrowheads="1"/>
            </p:cNvSpPr>
            <p:nvPr/>
          </p:nvSpPr>
          <p:spPr bwMode="auto">
            <a:xfrm>
              <a:off x="1798" y="2456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7" name="Rectangle 2279"/>
            <p:cNvSpPr>
              <a:spLocks noChangeArrowheads="1"/>
            </p:cNvSpPr>
            <p:nvPr/>
          </p:nvSpPr>
          <p:spPr bwMode="auto">
            <a:xfrm>
              <a:off x="1801" y="2456"/>
              <a:ext cx="4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8" name="Rectangle 2280"/>
            <p:cNvSpPr>
              <a:spLocks noChangeArrowheads="1"/>
            </p:cNvSpPr>
            <p:nvPr/>
          </p:nvSpPr>
          <p:spPr bwMode="auto">
            <a:xfrm>
              <a:off x="1805" y="245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9" name="Rectangle 2281"/>
            <p:cNvSpPr>
              <a:spLocks noChangeArrowheads="1"/>
            </p:cNvSpPr>
            <p:nvPr/>
          </p:nvSpPr>
          <p:spPr bwMode="auto">
            <a:xfrm>
              <a:off x="1807" y="245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0" name="Rectangle 2282"/>
            <p:cNvSpPr>
              <a:spLocks noChangeArrowheads="1"/>
            </p:cNvSpPr>
            <p:nvPr/>
          </p:nvSpPr>
          <p:spPr bwMode="auto">
            <a:xfrm>
              <a:off x="1810" y="245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1" name="Rectangle 2283"/>
            <p:cNvSpPr>
              <a:spLocks noChangeArrowheads="1"/>
            </p:cNvSpPr>
            <p:nvPr/>
          </p:nvSpPr>
          <p:spPr bwMode="auto">
            <a:xfrm>
              <a:off x="1813" y="245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2" name="Rectangle 2284"/>
            <p:cNvSpPr>
              <a:spLocks noChangeArrowheads="1"/>
            </p:cNvSpPr>
            <p:nvPr/>
          </p:nvSpPr>
          <p:spPr bwMode="auto">
            <a:xfrm>
              <a:off x="1816" y="245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3" name="Rectangle 2285"/>
            <p:cNvSpPr>
              <a:spLocks noChangeArrowheads="1"/>
            </p:cNvSpPr>
            <p:nvPr/>
          </p:nvSpPr>
          <p:spPr bwMode="auto">
            <a:xfrm>
              <a:off x="1819" y="245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4" name="Rectangle 2286"/>
            <p:cNvSpPr>
              <a:spLocks noChangeArrowheads="1"/>
            </p:cNvSpPr>
            <p:nvPr/>
          </p:nvSpPr>
          <p:spPr bwMode="auto">
            <a:xfrm>
              <a:off x="1822" y="245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5" name="Rectangle 2287"/>
            <p:cNvSpPr>
              <a:spLocks noChangeArrowheads="1"/>
            </p:cNvSpPr>
            <p:nvPr/>
          </p:nvSpPr>
          <p:spPr bwMode="auto">
            <a:xfrm>
              <a:off x="1825" y="245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6" name="Rectangle 2288"/>
            <p:cNvSpPr>
              <a:spLocks noChangeArrowheads="1"/>
            </p:cNvSpPr>
            <p:nvPr/>
          </p:nvSpPr>
          <p:spPr bwMode="auto">
            <a:xfrm>
              <a:off x="1827" y="245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7" name="Rectangle 2289"/>
            <p:cNvSpPr>
              <a:spLocks noChangeArrowheads="1"/>
            </p:cNvSpPr>
            <p:nvPr/>
          </p:nvSpPr>
          <p:spPr bwMode="auto">
            <a:xfrm>
              <a:off x="1831" y="245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8" name="Rectangle 2290"/>
            <p:cNvSpPr>
              <a:spLocks noChangeArrowheads="1"/>
            </p:cNvSpPr>
            <p:nvPr/>
          </p:nvSpPr>
          <p:spPr bwMode="auto">
            <a:xfrm>
              <a:off x="1833" y="245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9" name="Rectangle 2291"/>
            <p:cNvSpPr>
              <a:spLocks noChangeArrowheads="1"/>
            </p:cNvSpPr>
            <p:nvPr/>
          </p:nvSpPr>
          <p:spPr bwMode="auto">
            <a:xfrm>
              <a:off x="1836" y="245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0" name="Rectangle 2292"/>
            <p:cNvSpPr>
              <a:spLocks noChangeArrowheads="1"/>
            </p:cNvSpPr>
            <p:nvPr/>
          </p:nvSpPr>
          <p:spPr bwMode="auto">
            <a:xfrm>
              <a:off x="1839" y="245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1" name="Rectangle 2293"/>
            <p:cNvSpPr>
              <a:spLocks noChangeArrowheads="1"/>
            </p:cNvSpPr>
            <p:nvPr/>
          </p:nvSpPr>
          <p:spPr bwMode="auto">
            <a:xfrm>
              <a:off x="1842" y="245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2" name="Rectangle 2294"/>
            <p:cNvSpPr>
              <a:spLocks noChangeArrowheads="1"/>
            </p:cNvSpPr>
            <p:nvPr/>
          </p:nvSpPr>
          <p:spPr bwMode="auto">
            <a:xfrm>
              <a:off x="1845" y="245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3" name="Rectangle 2295"/>
            <p:cNvSpPr>
              <a:spLocks noChangeArrowheads="1"/>
            </p:cNvSpPr>
            <p:nvPr/>
          </p:nvSpPr>
          <p:spPr bwMode="auto">
            <a:xfrm>
              <a:off x="1848" y="245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4" name="Rectangle 2296"/>
            <p:cNvSpPr>
              <a:spLocks noChangeArrowheads="1"/>
            </p:cNvSpPr>
            <p:nvPr/>
          </p:nvSpPr>
          <p:spPr bwMode="auto">
            <a:xfrm>
              <a:off x="1851" y="245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5" name="Rectangle 2297"/>
            <p:cNvSpPr>
              <a:spLocks noChangeArrowheads="1"/>
            </p:cNvSpPr>
            <p:nvPr/>
          </p:nvSpPr>
          <p:spPr bwMode="auto">
            <a:xfrm>
              <a:off x="1853" y="245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6" name="Rectangle 2298"/>
            <p:cNvSpPr>
              <a:spLocks noChangeArrowheads="1"/>
            </p:cNvSpPr>
            <p:nvPr/>
          </p:nvSpPr>
          <p:spPr bwMode="auto">
            <a:xfrm>
              <a:off x="1856" y="245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7" name="Rectangle 2299"/>
            <p:cNvSpPr>
              <a:spLocks noChangeArrowheads="1"/>
            </p:cNvSpPr>
            <p:nvPr/>
          </p:nvSpPr>
          <p:spPr bwMode="auto">
            <a:xfrm>
              <a:off x="1859" y="2456"/>
              <a:ext cx="2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8" name="Rectangle 2300"/>
            <p:cNvSpPr>
              <a:spLocks noChangeArrowheads="1"/>
            </p:cNvSpPr>
            <p:nvPr/>
          </p:nvSpPr>
          <p:spPr bwMode="auto">
            <a:xfrm>
              <a:off x="1861" y="2456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9" name="Rectangle 2301"/>
            <p:cNvSpPr>
              <a:spLocks noChangeArrowheads="1"/>
            </p:cNvSpPr>
            <p:nvPr/>
          </p:nvSpPr>
          <p:spPr bwMode="auto">
            <a:xfrm>
              <a:off x="1865" y="245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0" name="Rectangle 2302"/>
            <p:cNvSpPr>
              <a:spLocks noChangeArrowheads="1"/>
            </p:cNvSpPr>
            <p:nvPr/>
          </p:nvSpPr>
          <p:spPr bwMode="auto">
            <a:xfrm>
              <a:off x="1868" y="245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1" name="Rectangle 2303"/>
            <p:cNvSpPr>
              <a:spLocks noChangeArrowheads="1"/>
            </p:cNvSpPr>
            <p:nvPr/>
          </p:nvSpPr>
          <p:spPr bwMode="auto">
            <a:xfrm>
              <a:off x="1871" y="2456"/>
              <a:ext cx="2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2" name="Rectangle 2304"/>
            <p:cNvSpPr>
              <a:spLocks noChangeArrowheads="1"/>
            </p:cNvSpPr>
            <p:nvPr/>
          </p:nvSpPr>
          <p:spPr bwMode="auto">
            <a:xfrm>
              <a:off x="1873" y="245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3" name="Rectangle 2305"/>
            <p:cNvSpPr>
              <a:spLocks noChangeArrowheads="1"/>
            </p:cNvSpPr>
            <p:nvPr/>
          </p:nvSpPr>
          <p:spPr bwMode="auto">
            <a:xfrm>
              <a:off x="1876" y="2456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4" name="Rectangle 2306"/>
            <p:cNvSpPr>
              <a:spLocks noChangeArrowheads="1"/>
            </p:cNvSpPr>
            <p:nvPr/>
          </p:nvSpPr>
          <p:spPr bwMode="auto">
            <a:xfrm>
              <a:off x="1879" y="245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5" name="Rectangle 2307"/>
            <p:cNvSpPr>
              <a:spLocks noChangeArrowheads="1"/>
            </p:cNvSpPr>
            <p:nvPr/>
          </p:nvSpPr>
          <p:spPr bwMode="auto">
            <a:xfrm>
              <a:off x="1883" y="245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6" name="Rectangle 2308"/>
            <p:cNvSpPr>
              <a:spLocks noChangeArrowheads="1"/>
            </p:cNvSpPr>
            <p:nvPr/>
          </p:nvSpPr>
          <p:spPr bwMode="auto">
            <a:xfrm>
              <a:off x="1886" y="245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7" name="Rectangle 2309"/>
            <p:cNvSpPr>
              <a:spLocks noChangeArrowheads="1"/>
            </p:cNvSpPr>
            <p:nvPr/>
          </p:nvSpPr>
          <p:spPr bwMode="auto">
            <a:xfrm>
              <a:off x="1889" y="245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8" name="Rectangle 2310"/>
            <p:cNvSpPr>
              <a:spLocks noChangeArrowheads="1"/>
            </p:cNvSpPr>
            <p:nvPr/>
          </p:nvSpPr>
          <p:spPr bwMode="auto">
            <a:xfrm>
              <a:off x="1891" y="245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9" name="Rectangle 2311"/>
            <p:cNvSpPr>
              <a:spLocks noChangeArrowheads="1"/>
            </p:cNvSpPr>
            <p:nvPr/>
          </p:nvSpPr>
          <p:spPr bwMode="auto">
            <a:xfrm>
              <a:off x="1894" y="245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0" name="Rectangle 2312"/>
            <p:cNvSpPr>
              <a:spLocks noChangeArrowheads="1"/>
            </p:cNvSpPr>
            <p:nvPr/>
          </p:nvSpPr>
          <p:spPr bwMode="auto">
            <a:xfrm>
              <a:off x="1897" y="245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1" name="Rectangle 2313"/>
            <p:cNvSpPr>
              <a:spLocks noChangeArrowheads="1"/>
            </p:cNvSpPr>
            <p:nvPr/>
          </p:nvSpPr>
          <p:spPr bwMode="auto">
            <a:xfrm>
              <a:off x="1899" y="2456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2" name="Rectangle 2314"/>
            <p:cNvSpPr>
              <a:spLocks noChangeArrowheads="1"/>
            </p:cNvSpPr>
            <p:nvPr/>
          </p:nvSpPr>
          <p:spPr bwMode="auto">
            <a:xfrm>
              <a:off x="1902" y="2456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3" name="Rectangle 2315"/>
            <p:cNvSpPr>
              <a:spLocks noChangeArrowheads="1"/>
            </p:cNvSpPr>
            <p:nvPr/>
          </p:nvSpPr>
          <p:spPr bwMode="auto">
            <a:xfrm>
              <a:off x="1906" y="245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4" name="Rectangle 2316"/>
            <p:cNvSpPr>
              <a:spLocks noChangeArrowheads="1"/>
            </p:cNvSpPr>
            <p:nvPr/>
          </p:nvSpPr>
          <p:spPr bwMode="auto">
            <a:xfrm>
              <a:off x="1909" y="245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5" name="Rectangle 2317"/>
            <p:cNvSpPr>
              <a:spLocks noChangeArrowheads="1"/>
            </p:cNvSpPr>
            <p:nvPr/>
          </p:nvSpPr>
          <p:spPr bwMode="auto">
            <a:xfrm>
              <a:off x="1911" y="2456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6" name="Rectangle 2318"/>
            <p:cNvSpPr>
              <a:spLocks noChangeArrowheads="1"/>
            </p:cNvSpPr>
            <p:nvPr/>
          </p:nvSpPr>
          <p:spPr bwMode="auto">
            <a:xfrm>
              <a:off x="1914" y="2456"/>
              <a:ext cx="3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7" name="Rectangle 2319"/>
            <p:cNvSpPr>
              <a:spLocks noChangeArrowheads="1"/>
            </p:cNvSpPr>
            <p:nvPr/>
          </p:nvSpPr>
          <p:spPr bwMode="auto">
            <a:xfrm>
              <a:off x="1788" y="245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8" name="Rectangle 2320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9" name="Rectangle 2321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0" name="Rectangle 2322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1" name="Rectangle 2323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2" name="Rectangle 2324"/>
            <p:cNvSpPr>
              <a:spLocks noChangeArrowheads="1"/>
            </p:cNvSpPr>
            <p:nvPr/>
          </p:nvSpPr>
          <p:spPr bwMode="auto">
            <a:xfrm>
              <a:off x="1756" y="2470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3" name="Rectangle 2325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4" name="Rectangle 2326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5" name="Rectangle 2327"/>
            <p:cNvSpPr>
              <a:spLocks noChangeArrowheads="1"/>
            </p:cNvSpPr>
            <p:nvPr/>
          </p:nvSpPr>
          <p:spPr bwMode="auto">
            <a:xfrm>
              <a:off x="1758" y="247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6" name="Rectangle 2328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7" name="Rectangle 2329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8" name="Rectangle 2330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9" name="Rectangle 2331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0" name="Rectangle 2332"/>
            <p:cNvSpPr>
              <a:spLocks noChangeArrowheads="1"/>
            </p:cNvSpPr>
            <p:nvPr/>
          </p:nvSpPr>
          <p:spPr bwMode="auto">
            <a:xfrm>
              <a:off x="1761" y="247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1" name="Rectangle 2333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2" name="Rectangle 2334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3" name="Rectangle 2335"/>
            <p:cNvSpPr>
              <a:spLocks noChangeArrowheads="1"/>
            </p:cNvSpPr>
            <p:nvPr/>
          </p:nvSpPr>
          <p:spPr bwMode="auto">
            <a:xfrm>
              <a:off x="1763" y="247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4" name="Rectangle 2336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5" name="Rectangle 2337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6" name="Rectangle 2338"/>
            <p:cNvSpPr>
              <a:spLocks noChangeArrowheads="1"/>
            </p:cNvSpPr>
            <p:nvPr/>
          </p:nvSpPr>
          <p:spPr bwMode="auto">
            <a:xfrm>
              <a:off x="1765" y="247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7" name="Rectangle 2339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8" name="Rectangle 2340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9" name="Rectangle 2341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0" name="Rectangle 2342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1" name="Rectangle 2343"/>
            <p:cNvSpPr>
              <a:spLocks noChangeArrowheads="1"/>
            </p:cNvSpPr>
            <p:nvPr/>
          </p:nvSpPr>
          <p:spPr bwMode="auto">
            <a:xfrm>
              <a:off x="1768" y="247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2" name="Rectangle 2344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3" name="Rectangle 2345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4" name="Rectangle 2346"/>
            <p:cNvSpPr>
              <a:spLocks noChangeArrowheads="1"/>
            </p:cNvSpPr>
            <p:nvPr/>
          </p:nvSpPr>
          <p:spPr bwMode="auto">
            <a:xfrm>
              <a:off x="1770" y="247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5" name="Rectangle 2347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6" name="Rectangle 2348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7" name="Rectangle 2349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8" name="Rectangle 2350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9" name="Rectangle 2351"/>
            <p:cNvSpPr>
              <a:spLocks noChangeArrowheads="1"/>
            </p:cNvSpPr>
            <p:nvPr/>
          </p:nvSpPr>
          <p:spPr bwMode="auto">
            <a:xfrm>
              <a:off x="1773" y="247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0" name="Rectangle 2352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1" name="Rectangle 2353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2" name="Rectangle 2354"/>
            <p:cNvSpPr>
              <a:spLocks noChangeArrowheads="1"/>
            </p:cNvSpPr>
            <p:nvPr/>
          </p:nvSpPr>
          <p:spPr bwMode="auto">
            <a:xfrm>
              <a:off x="1775" y="247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3" name="Rectangle 2355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4" name="Rectangle 2356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5" name="Rectangle 2357"/>
            <p:cNvSpPr>
              <a:spLocks noChangeArrowheads="1"/>
            </p:cNvSpPr>
            <p:nvPr/>
          </p:nvSpPr>
          <p:spPr bwMode="auto">
            <a:xfrm>
              <a:off x="1777" y="247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6" name="Rectangle 2358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7" name="Rectangle 2359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8" name="Rectangle 2360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9" name="Rectangle 2361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0" name="Rectangle 2362"/>
            <p:cNvSpPr>
              <a:spLocks noChangeArrowheads="1"/>
            </p:cNvSpPr>
            <p:nvPr/>
          </p:nvSpPr>
          <p:spPr bwMode="auto">
            <a:xfrm>
              <a:off x="1780" y="2470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1" name="Rectangle 2363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2" name="Rectangle 2364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3" name="Rectangle 2365"/>
            <p:cNvSpPr>
              <a:spLocks noChangeArrowheads="1"/>
            </p:cNvSpPr>
            <p:nvPr/>
          </p:nvSpPr>
          <p:spPr bwMode="auto">
            <a:xfrm>
              <a:off x="1782" y="247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4" name="Rectangle 2366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5" name="Rectangle 2367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6" name="Rectangle 2368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7" name="Rectangle 2369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8" name="Rectangle 2370"/>
            <p:cNvSpPr>
              <a:spLocks noChangeArrowheads="1"/>
            </p:cNvSpPr>
            <p:nvPr/>
          </p:nvSpPr>
          <p:spPr bwMode="auto">
            <a:xfrm>
              <a:off x="1785" y="2470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9" name="Rectangle 2371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0" name="Rectangle 2372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1" name="Rectangle 2373"/>
            <p:cNvSpPr>
              <a:spLocks noChangeArrowheads="1"/>
            </p:cNvSpPr>
            <p:nvPr/>
          </p:nvSpPr>
          <p:spPr bwMode="auto">
            <a:xfrm>
              <a:off x="1787" y="247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2" name="Rectangle 2374"/>
            <p:cNvSpPr>
              <a:spLocks noChangeArrowheads="1"/>
            </p:cNvSpPr>
            <p:nvPr/>
          </p:nvSpPr>
          <p:spPr bwMode="auto">
            <a:xfrm>
              <a:off x="1754" y="2471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3" name="Rectangle 2375"/>
            <p:cNvSpPr>
              <a:spLocks noChangeArrowheads="1"/>
            </p:cNvSpPr>
            <p:nvPr/>
          </p:nvSpPr>
          <p:spPr bwMode="auto">
            <a:xfrm>
              <a:off x="1762" y="248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4" name="Rectangle 2376"/>
            <p:cNvSpPr>
              <a:spLocks noChangeArrowheads="1"/>
            </p:cNvSpPr>
            <p:nvPr/>
          </p:nvSpPr>
          <p:spPr bwMode="auto">
            <a:xfrm>
              <a:off x="1762" y="2483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5" name="Rectangle 2377"/>
            <p:cNvSpPr>
              <a:spLocks noChangeArrowheads="1"/>
            </p:cNvSpPr>
            <p:nvPr/>
          </p:nvSpPr>
          <p:spPr bwMode="auto">
            <a:xfrm>
              <a:off x="1762" y="2488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6" name="Rectangle 2378"/>
            <p:cNvSpPr>
              <a:spLocks noChangeArrowheads="1"/>
            </p:cNvSpPr>
            <p:nvPr/>
          </p:nvSpPr>
          <p:spPr bwMode="auto">
            <a:xfrm>
              <a:off x="1762" y="2492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7" name="Rectangle 2379"/>
            <p:cNvSpPr>
              <a:spLocks noChangeArrowheads="1"/>
            </p:cNvSpPr>
            <p:nvPr/>
          </p:nvSpPr>
          <p:spPr bwMode="auto">
            <a:xfrm>
              <a:off x="1762" y="2496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8" name="Rectangle 2380"/>
            <p:cNvSpPr>
              <a:spLocks noChangeArrowheads="1"/>
            </p:cNvSpPr>
            <p:nvPr/>
          </p:nvSpPr>
          <p:spPr bwMode="auto">
            <a:xfrm>
              <a:off x="1762" y="250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9" name="Rectangle 2381"/>
            <p:cNvSpPr>
              <a:spLocks noChangeArrowheads="1"/>
            </p:cNvSpPr>
            <p:nvPr/>
          </p:nvSpPr>
          <p:spPr bwMode="auto">
            <a:xfrm>
              <a:off x="1762" y="2504"/>
              <a:ext cx="26" cy="5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0" name="Rectangle 2382"/>
            <p:cNvSpPr>
              <a:spLocks noChangeArrowheads="1"/>
            </p:cNvSpPr>
            <p:nvPr/>
          </p:nvSpPr>
          <p:spPr bwMode="auto">
            <a:xfrm>
              <a:off x="1762" y="2509"/>
              <a:ext cx="26" cy="3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1" name="Rectangle 2383"/>
            <p:cNvSpPr>
              <a:spLocks noChangeArrowheads="1"/>
            </p:cNvSpPr>
            <p:nvPr/>
          </p:nvSpPr>
          <p:spPr bwMode="auto">
            <a:xfrm>
              <a:off x="1762" y="2512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2" name="Rectangle 2384"/>
            <p:cNvSpPr>
              <a:spLocks noChangeArrowheads="1"/>
            </p:cNvSpPr>
            <p:nvPr/>
          </p:nvSpPr>
          <p:spPr bwMode="auto">
            <a:xfrm>
              <a:off x="1762" y="2517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3" name="Rectangle 2385"/>
            <p:cNvSpPr>
              <a:spLocks noChangeArrowheads="1"/>
            </p:cNvSpPr>
            <p:nvPr/>
          </p:nvSpPr>
          <p:spPr bwMode="auto">
            <a:xfrm>
              <a:off x="1762" y="2521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4" name="Rectangle 2386"/>
            <p:cNvSpPr>
              <a:spLocks noChangeArrowheads="1"/>
            </p:cNvSpPr>
            <p:nvPr/>
          </p:nvSpPr>
          <p:spPr bwMode="auto">
            <a:xfrm>
              <a:off x="1762" y="2525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5" name="Rectangle 2387"/>
            <p:cNvSpPr>
              <a:spLocks noChangeArrowheads="1"/>
            </p:cNvSpPr>
            <p:nvPr/>
          </p:nvSpPr>
          <p:spPr bwMode="auto">
            <a:xfrm>
              <a:off x="1762" y="252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6" name="Rectangle 2388"/>
            <p:cNvSpPr>
              <a:spLocks noChangeArrowheads="1"/>
            </p:cNvSpPr>
            <p:nvPr/>
          </p:nvSpPr>
          <p:spPr bwMode="auto">
            <a:xfrm>
              <a:off x="1762" y="253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7" name="Rectangle 2389"/>
            <p:cNvSpPr>
              <a:spLocks noChangeArrowheads="1"/>
            </p:cNvSpPr>
            <p:nvPr/>
          </p:nvSpPr>
          <p:spPr bwMode="auto">
            <a:xfrm>
              <a:off x="1762" y="253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8" name="Rectangle 2390"/>
            <p:cNvSpPr>
              <a:spLocks noChangeArrowheads="1"/>
            </p:cNvSpPr>
            <p:nvPr/>
          </p:nvSpPr>
          <p:spPr bwMode="auto">
            <a:xfrm>
              <a:off x="1762" y="2541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9" name="Rectangle 2391"/>
            <p:cNvSpPr>
              <a:spLocks noChangeArrowheads="1"/>
            </p:cNvSpPr>
            <p:nvPr/>
          </p:nvSpPr>
          <p:spPr bwMode="auto">
            <a:xfrm>
              <a:off x="1762" y="2546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0" name="Rectangle 2392"/>
            <p:cNvSpPr>
              <a:spLocks noChangeArrowheads="1"/>
            </p:cNvSpPr>
            <p:nvPr/>
          </p:nvSpPr>
          <p:spPr bwMode="auto">
            <a:xfrm>
              <a:off x="1762" y="2550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1" name="Rectangle 2393"/>
            <p:cNvSpPr>
              <a:spLocks noChangeArrowheads="1"/>
            </p:cNvSpPr>
            <p:nvPr/>
          </p:nvSpPr>
          <p:spPr bwMode="auto">
            <a:xfrm>
              <a:off x="1762" y="2554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2" name="Rectangle 2394"/>
            <p:cNvSpPr>
              <a:spLocks noChangeArrowheads="1"/>
            </p:cNvSpPr>
            <p:nvPr/>
          </p:nvSpPr>
          <p:spPr bwMode="auto">
            <a:xfrm>
              <a:off x="1762" y="2558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3" name="Rectangle 2395"/>
            <p:cNvSpPr>
              <a:spLocks noChangeArrowheads="1"/>
            </p:cNvSpPr>
            <p:nvPr/>
          </p:nvSpPr>
          <p:spPr bwMode="auto">
            <a:xfrm>
              <a:off x="1762" y="2562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4" name="Rectangle 2396"/>
            <p:cNvSpPr>
              <a:spLocks noChangeArrowheads="1"/>
            </p:cNvSpPr>
            <p:nvPr/>
          </p:nvSpPr>
          <p:spPr bwMode="auto">
            <a:xfrm>
              <a:off x="1762" y="2566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5" name="Rectangle 2397"/>
            <p:cNvSpPr>
              <a:spLocks noChangeArrowheads="1"/>
            </p:cNvSpPr>
            <p:nvPr/>
          </p:nvSpPr>
          <p:spPr bwMode="auto">
            <a:xfrm>
              <a:off x="1762" y="2571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6" name="Rectangle 2398"/>
            <p:cNvSpPr>
              <a:spLocks noChangeArrowheads="1"/>
            </p:cNvSpPr>
            <p:nvPr/>
          </p:nvSpPr>
          <p:spPr bwMode="auto">
            <a:xfrm>
              <a:off x="1762" y="2574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7" name="Rectangle 2399"/>
            <p:cNvSpPr>
              <a:spLocks noChangeArrowheads="1"/>
            </p:cNvSpPr>
            <p:nvPr/>
          </p:nvSpPr>
          <p:spPr bwMode="auto">
            <a:xfrm>
              <a:off x="1762" y="2579"/>
              <a:ext cx="26" cy="3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8" name="Rectangle 2400"/>
            <p:cNvSpPr>
              <a:spLocks noChangeArrowheads="1"/>
            </p:cNvSpPr>
            <p:nvPr/>
          </p:nvSpPr>
          <p:spPr bwMode="auto">
            <a:xfrm>
              <a:off x="1762" y="2582"/>
              <a:ext cx="26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9" name="Rectangle 2401"/>
            <p:cNvSpPr>
              <a:spLocks noChangeArrowheads="1"/>
            </p:cNvSpPr>
            <p:nvPr/>
          </p:nvSpPr>
          <p:spPr bwMode="auto">
            <a:xfrm>
              <a:off x="1762" y="2587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0" name="Rectangle 2402"/>
            <p:cNvSpPr>
              <a:spLocks noChangeArrowheads="1"/>
            </p:cNvSpPr>
            <p:nvPr/>
          </p:nvSpPr>
          <p:spPr bwMode="auto">
            <a:xfrm>
              <a:off x="1762" y="2591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1" name="Rectangle 2403"/>
            <p:cNvSpPr>
              <a:spLocks noChangeArrowheads="1"/>
            </p:cNvSpPr>
            <p:nvPr/>
          </p:nvSpPr>
          <p:spPr bwMode="auto">
            <a:xfrm>
              <a:off x="1762" y="2595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2" name="Rectangle 2404"/>
            <p:cNvSpPr>
              <a:spLocks noChangeArrowheads="1"/>
            </p:cNvSpPr>
            <p:nvPr/>
          </p:nvSpPr>
          <p:spPr bwMode="auto">
            <a:xfrm>
              <a:off x="1762" y="2600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3" name="Rectangle 2405"/>
            <p:cNvSpPr>
              <a:spLocks noChangeArrowheads="1"/>
            </p:cNvSpPr>
            <p:nvPr/>
          </p:nvSpPr>
          <p:spPr bwMode="auto">
            <a:xfrm>
              <a:off x="1762" y="2605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4" name="Rectangle 2406"/>
            <p:cNvSpPr>
              <a:spLocks noChangeArrowheads="1"/>
            </p:cNvSpPr>
            <p:nvPr/>
          </p:nvSpPr>
          <p:spPr bwMode="auto">
            <a:xfrm>
              <a:off x="1762" y="2609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5" name="Rectangle 2407"/>
            <p:cNvSpPr>
              <a:spLocks noChangeArrowheads="1"/>
            </p:cNvSpPr>
            <p:nvPr/>
          </p:nvSpPr>
          <p:spPr bwMode="auto">
            <a:xfrm>
              <a:off x="1762" y="2614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6" name="Rectangle 2408"/>
            <p:cNvSpPr>
              <a:spLocks noChangeArrowheads="1"/>
            </p:cNvSpPr>
            <p:nvPr/>
          </p:nvSpPr>
          <p:spPr bwMode="auto">
            <a:xfrm>
              <a:off x="1762" y="2618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7" name="Rectangle 2409"/>
            <p:cNvSpPr>
              <a:spLocks noChangeArrowheads="1"/>
            </p:cNvSpPr>
            <p:nvPr/>
          </p:nvSpPr>
          <p:spPr bwMode="auto">
            <a:xfrm>
              <a:off x="1762" y="2622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410"/>
          <p:cNvGrpSpPr>
            <a:grpSpLocks/>
          </p:cNvGrpSpPr>
          <p:nvPr/>
        </p:nvGrpSpPr>
        <p:grpSpPr bwMode="auto">
          <a:xfrm>
            <a:off x="2784475" y="3868738"/>
            <a:ext cx="681038" cy="1257300"/>
            <a:chOff x="1754" y="2437"/>
            <a:chExt cx="429" cy="792"/>
          </a:xfrm>
        </p:grpSpPr>
        <p:sp>
          <p:nvSpPr>
            <p:cNvPr id="352619" name="Rectangle 2411"/>
            <p:cNvSpPr>
              <a:spLocks noChangeArrowheads="1"/>
            </p:cNvSpPr>
            <p:nvPr/>
          </p:nvSpPr>
          <p:spPr bwMode="auto">
            <a:xfrm>
              <a:off x="1762" y="2626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0" name="Rectangle 2412"/>
            <p:cNvSpPr>
              <a:spLocks noChangeArrowheads="1"/>
            </p:cNvSpPr>
            <p:nvPr/>
          </p:nvSpPr>
          <p:spPr bwMode="auto">
            <a:xfrm>
              <a:off x="1762" y="263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1" name="Rectangle 2413"/>
            <p:cNvSpPr>
              <a:spLocks noChangeArrowheads="1"/>
            </p:cNvSpPr>
            <p:nvPr/>
          </p:nvSpPr>
          <p:spPr bwMode="auto">
            <a:xfrm>
              <a:off x="1762" y="2634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2" name="Rectangle 2414"/>
            <p:cNvSpPr>
              <a:spLocks noChangeArrowheads="1"/>
            </p:cNvSpPr>
            <p:nvPr/>
          </p:nvSpPr>
          <p:spPr bwMode="auto">
            <a:xfrm>
              <a:off x="1762" y="2639"/>
              <a:ext cx="26" cy="3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3" name="Rectangle 2415"/>
            <p:cNvSpPr>
              <a:spLocks noChangeArrowheads="1"/>
            </p:cNvSpPr>
            <p:nvPr/>
          </p:nvSpPr>
          <p:spPr bwMode="auto">
            <a:xfrm>
              <a:off x="1762" y="2642"/>
              <a:ext cx="26" cy="5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4" name="Rectangle 2416"/>
            <p:cNvSpPr>
              <a:spLocks noChangeArrowheads="1"/>
            </p:cNvSpPr>
            <p:nvPr/>
          </p:nvSpPr>
          <p:spPr bwMode="auto">
            <a:xfrm>
              <a:off x="1762" y="2647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5" name="Rectangle 2417"/>
            <p:cNvSpPr>
              <a:spLocks noChangeArrowheads="1"/>
            </p:cNvSpPr>
            <p:nvPr/>
          </p:nvSpPr>
          <p:spPr bwMode="auto">
            <a:xfrm>
              <a:off x="1762" y="2651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6" name="Rectangle 2418"/>
            <p:cNvSpPr>
              <a:spLocks noChangeArrowheads="1"/>
            </p:cNvSpPr>
            <p:nvPr/>
          </p:nvSpPr>
          <p:spPr bwMode="auto">
            <a:xfrm>
              <a:off x="1762" y="2655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7" name="Rectangle 2419"/>
            <p:cNvSpPr>
              <a:spLocks noChangeArrowheads="1"/>
            </p:cNvSpPr>
            <p:nvPr/>
          </p:nvSpPr>
          <p:spPr bwMode="auto">
            <a:xfrm>
              <a:off x="1762" y="265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8" name="Rectangle 2420"/>
            <p:cNvSpPr>
              <a:spLocks noChangeArrowheads="1"/>
            </p:cNvSpPr>
            <p:nvPr/>
          </p:nvSpPr>
          <p:spPr bwMode="auto">
            <a:xfrm>
              <a:off x="1762" y="2663"/>
              <a:ext cx="26" cy="5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9" name="Rectangle 2421"/>
            <p:cNvSpPr>
              <a:spLocks noChangeArrowheads="1"/>
            </p:cNvSpPr>
            <p:nvPr/>
          </p:nvSpPr>
          <p:spPr bwMode="auto">
            <a:xfrm>
              <a:off x="1762" y="2668"/>
              <a:ext cx="26" cy="3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0" name="Rectangle 2422"/>
            <p:cNvSpPr>
              <a:spLocks noChangeArrowheads="1"/>
            </p:cNvSpPr>
            <p:nvPr/>
          </p:nvSpPr>
          <p:spPr bwMode="auto">
            <a:xfrm>
              <a:off x="1762" y="2671"/>
              <a:ext cx="26" cy="5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1" name="Rectangle 2423"/>
            <p:cNvSpPr>
              <a:spLocks noChangeArrowheads="1"/>
            </p:cNvSpPr>
            <p:nvPr/>
          </p:nvSpPr>
          <p:spPr bwMode="auto">
            <a:xfrm>
              <a:off x="1762" y="2676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2" name="Rectangle 2424"/>
            <p:cNvSpPr>
              <a:spLocks noChangeArrowheads="1"/>
            </p:cNvSpPr>
            <p:nvPr/>
          </p:nvSpPr>
          <p:spPr bwMode="auto">
            <a:xfrm>
              <a:off x="1762" y="2680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3" name="Rectangle 2425"/>
            <p:cNvSpPr>
              <a:spLocks noChangeArrowheads="1"/>
            </p:cNvSpPr>
            <p:nvPr/>
          </p:nvSpPr>
          <p:spPr bwMode="auto">
            <a:xfrm>
              <a:off x="1762" y="2684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4" name="Rectangle 2426"/>
            <p:cNvSpPr>
              <a:spLocks noChangeArrowheads="1"/>
            </p:cNvSpPr>
            <p:nvPr/>
          </p:nvSpPr>
          <p:spPr bwMode="auto">
            <a:xfrm>
              <a:off x="1762" y="268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5" name="Rectangle 2427"/>
            <p:cNvSpPr>
              <a:spLocks noChangeArrowheads="1"/>
            </p:cNvSpPr>
            <p:nvPr/>
          </p:nvSpPr>
          <p:spPr bwMode="auto">
            <a:xfrm>
              <a:off x="1762" y="2692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6" name="Rectangle 2428"/>
            <p:cNvSpPr>
              <a:spLocks noChangeArrowheads="1"/>
            </p:cNvSpPr>
            <p:nvPr/>
          </p:nvSpPr>
          <p:spPr bwMode="auto">
            <a:xfrm>
              <a:off x="1762" y="2697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7" name="Rectangle 2429"/>
            <p:cNvSpPr>
              <a:spLocks noChangeArrowheads="1"/>
            </p:cNvSpPr>
            <p:nvPr/>
          </p:nvSpPr>
          <p:spPr bwMode="auto">
            <a:xfrm>
              <a:off x="1762" y="2701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8" name="Rectangle 2430"/>
            <p:cNvSpPr>
              <a:spLocks noChangeArrowheads="1"/>
            </p:cNvSpPr>
            <p:nvPr/>
          </p:nvSpPr>
          <p:spPr bwMode="auto">
            <a:xfrm>
              <a:off x="1762" y="2705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9" name="Rectangle 2431"/>
            <p:cNvSpPr>
              <a:spLocks noChangeArrowheads="1"/>
            </p:cNvSpPr>
            <p:nvPr/>
          </p:nvSpPr>
          <p:spPr bwMode="auto">
            <a:xfrm>
              <a:off x="1762" y="2709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0" name="Rectangle 2432"/>
            <p:cNvSpPr>
              <a:spLocks noChangeArrowheads="1"/>
            </p:cNvSpPr>
            <p:nvPr/>
          </p:nvSpPr>
          <p:spPr bwMode="auto">
            <a:xfrm>
              <a:off x="1762" y="2713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1" name="Rectangle 2433"/>
            <p:cNvSpPr>
              <a:spLocks noChangeArrowheads="1"/>
            </p:cNvSpPr>
            <p:nvPr/>
          </p:nvSpPr>
          <p:spPr bwMode="auto">
            <a:xfrm>
              <a:off x="1762" y="2717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2" name="Rectangle 2434"/>
            <p:cNvSpPr>
              <a:spLocks noChangeArrowheads="1"/>
            </p:cNvSpPr>
            <p:nvPr/>
          </p:nvSpPr>
          <p:spPr bwMode="auto">
            <a:xfrm>
              <a:off x="1762" y="272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3" name="Rectangle 2435"/>
            <p:cNvSpPr>
              <a:spLocks noChangeArrowheads="1"/>
            </p:cNvSpPr>
            <p:nvPr/>
          </p:nvSpPr>
          <p:spPr bwMode="auto">
            <a:xfrm>
              <a:off x="1762" y="2725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4" name="Rectangle 2436"/>
            <p:cNvSpPr>
              <a:spLocks noChangeArrowheads="1"/>
            </p:cNvSpPr>
            <p:nvPr/>
          </p:nvSpPr>
          <p:spPr bwMode="auto">
            <a:xfrm>
              <a:off x="1762" y="2730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5" name="Rectangle 2437"/>
            <p:cNvSpPr>
              <a:spLocks noChangeArrowheads="1"/>
            </p:cNvSpPr>
            <p:nvPr/>
          </p:nvSpPr>
          <p:spPr bwMode="auto">
            <a:xfrm>
              <a:off x="1762" y="2733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6" name="Rectangle 2438"/>
            <p:cNvSpPr>
              <a:spLocks noChangeArrowheads="1"/>
            </p:cNvSpPr>
            <p:nvPr/>
          </p:nvSpPr>
          <p:spPr bwMode="auto">
            <a:xfrm>
              <a:off x="1762" y="2738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7" name="Rectangle 2439"/>
            <p:cNvSpPr>
              <a:spLocks noChangeArrowheads="1"/>
            </p:cNvSpPr>
            <p:nvPr/>
          </p:nvSpPr>
          <p:spPr bwMode="auto">
            <a:xfrm>
              <a:off x="1762" y="2742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8" name="Rectangle 2440"/>
            <p:cNvSpPr>
              <a:spLocks noChangeArrowheads="1"/>
            </p:cNvSpPr>
            <p:nvPr/>
          </p:nvSpPr>
          <p:spPr bwMode="auto">
            <a:xfrm>
              <a:off x="1762" y="2480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49" name="Picture 244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0" name="Rectangle 2442"/>
            <p:cNvSpPr>
              <a:spLocks noChangeArrowheads="1"/>
            </p:cNvSpPr>
            <p:nvPr/>
          </p:nvSpPr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51" name="Picture 244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652" name="Picture 24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3" name="Rectangle 2445"/>
            <p:cNvSpPr>
              <a:spLocks noChangeArrowheads="1"/>
            </p:cNvSpPr>
            <p:nvPr/>
          </p:nvSpPr>
          <p:spPr bwMode="auto">
            <a:xfrm>
              <a:off x="1927" y="2494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4" name="Line 2446"/>
            <p:cNvSpPr>
              <a:spLocks noChangeShapeType="1"/>
            </p:cNvSpPr>
            <p:nvPr/>
          </p:nvSpPr>
          <p:spPr bwMode="auto">
            <a:xfrm>
              <a:off x="1927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5" name="Line 2447"/>
            <p:cNvSpPr>
              <a:spLocks noChangeShapeType="1"/>
            </p:cNvSpPr>
            <p:nvPr/>
          </p:nvSpPr>
          <p:spPr bwMode="auto">
            <a:xfrm>
              <a:off x="1975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6" name="Rectangle 2448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7" name="Rectangle 2449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8" name="Rectangle 2450"/>
            <p:cNvSpPr>
              <a:spLocks noChangeArrowheads="1"/>
            </p:cNvSpPr>
            <p:nvPr/>
          </p:nvSpPr>
          <p:spPr bwMode="auto">
            <a:xfrm>
              <a:off x="1938" y="2507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9" name="Rectangle 2451"/>
            <p:cNvSpPr>
              <a:spLocks noChangeArrowheads="1"/>
            </p:cNvSpPr>
            <p:nvPr/>
          </p:nvSpPr>
          <p:spPr bwMode="auto">
            <a:xfrm>
              <a:off x="1947" y="2507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0" name="Rectangle 2452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1" name="Rectangle 2453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2" name="Rectangle 2454"/>
            <p:cNvSpPr>
              <a:spLocks noChangeArrowheads="1"/>
            </p:cNvSpPr>
            <p:nvPr/>
          </p:nvSpPr>
          <p:spPr bwMode="auto">
            <a:xfrm>
              <a:off x="1939" y="2504"/>
              <a:ext cx="1" cy="3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3" name="Rectangle 2455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4" name="Rectangle 2456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5" name="Rectangle 2457"/>
            <p:cNvSpPr>
              <a:spLocks noChangeArrowheads="1"/>
            </p:cNvSpPr>
            <p:nvPr/>
          </p:nvSpPr>
          <p:spPr bwMode="auto">
            <a:xfrm>
              <a:off x="1941" y="2504"/>
              <a:ext cx="1" cy="3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6" name="Rectangle 2458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7" name="Rectangle 2459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8" name="Rectangle 2460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9" name="Rectangle 2461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0" name="Rectangle 2462"/>
            <p:cNvSpPr>
              <a:spLocks noChangeArrowheads="1"/>
            </p:cNvSpPr>
            <p:nvPr/>
          </p:nvSpPr>
          <p:spPr bwMode="auto">
            <a:xfrm>
              <a:off x="1944" y="2504"/>
              <a:ext cx="1" cy="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1" name="Rectangle 2463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2" name="Rectangle 2464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3" name="Rectangle 2465"/>
            <p:cNvSpPr>
              <a:spLocks noChangeArrowheads="1"/>
            </p:cNvSpPr>
            <p:nvPr/>
          </p:nvSpPr>
          <p:spPr bwMode="auto">
            <a:xfrm>
              <a:off x="1946" y="2504"/>
              <a:ext cx="1" cy="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4" name="Rectangle 2466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5" name="Rectangle 2467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6" name="Rectangle 2468"/>
            <p:cNvSpPr>
              <a:spLocks noChangeArrowheads="1"/>
            </p:cNvSpPr>
            <p:nvPr/>
          </p:nvSpPr>
          <p:spPr bwMode="auto">
            <a:xfrm>
              <a:off x="1948" y="2504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7" name="Rectangle 2469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8" name="Rectangle 2470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9" name="Rectangle 2471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0" name="Rectangle 2472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1" name="Rectangle 2473"/>
            <p:cNvSpPr>
              <a:spLocks noChangeArrowheads="1"/>
            </p:cNvSpPr>
            <p:nvPr/>
          </p:nvSpPr>
          <p:spPr bwMode="auto">
            <a:xfrm>
              <a:off x="1951" y="2504"/>
              <a:ext cx="1" cy="3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2" name="Rectangle 2474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3" name="Rectangle 2475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4" name="Rectangle 2476"/>
            <p:cNvSpPr>
              <a:spLocks noChangeArrowheads="1"/>
            </p:cNvSpPr>
            <p:nvPr/>
          </p:nvSpPr>
          <p:spPr bwMode="auto">
            <a:xfrm>
              <a:off x="1953" y="2504"/>
              <a:ext cx="1" cy="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5" name="Rectangle 2477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6" name="Rectangle 2478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7" name="Rectangle 2479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8" name="Rectangle 2480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9" name="Rectangle 2481"/>
            <p:cNvSpPr>
              <a:spLocks noChangeArrowheads="1"/>
            </p:cNvSpPr>
            <p:nvPr/>
          </p:nvSpPr>
          <p:spPr bwMode="auto">
            <a:xfrm>
              <a:off x="1956" y="2504"/>
              <a:ext cx="1" cy="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0" name="Rectangle 2482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1" name="Rectangle 2483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2" name="Rectangle 2484"/>
            <p:cNvSpPr>
              <a:spLocks noChangeArrowheads="1"/>
            </p:cNvSpPr>
            <p:nvPr/>
          </p:nvSpPr>
          <p:spPr bwMode="auto">
            <a:xfrm>
              <a:off x="1958" y="2504"/>
              <a:ext cx="1" cy="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3" name="Rectangle 2485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4" name="Rectangle 2486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5" name="Rectangle 2487"/>
            <p:cNvSpPr>
              <a:spLocks noChangeArrowheads="1"/>
            </p:cNvSpPr>
            <p:nvPr/>
          </p:nvSpPr>
          <p:spPr bwMode="auto">
            <a:xfrm>
              <a:off x="1960" y="2504"/>
              <a:ext cx="1" cy="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6" name="Rectangle 2488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7" name="Rectangle 2489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8" name="Rectangle 2490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9" name="Rectangle 2491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0" name="Rectangle 2492"/>
            <p:cNvSpPr>
              <a:spLocks noChangeArrowheads="1"/>
            </p:cNvSpPr>
            <p:nvPr/>
          </p:nvSpPr>
          <p:spPr bwMode="auto">
            <a:xfrm>
              <a:off x="1955" y="2507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1" name="Freeform 2493"/>
            <p:cNvSpPr>
              <a:spLocks/>
            </p:cNvSpPr>
            <p:nvPr/>
          </p:nvSpPr>
          <p:spPr bwMode="auto">
            <a:xfrm>
              <a:off x="1754" y="2437"/>
              <a:ext cx="250" cy="327"/>
            </a:xfrm>
            <a:custGeom>
              <a:avLst/>
              <a:gdLst/>
              <a:ahLst/>
              <a:cxnLst>
                <a:cxn ang="0">
                  <a:pos x="67" y="654"/>
                </a:cxn>
                <a:cxn ang="0">
                  <a:pos x="67" y="633"/>
                </a:cxn>
                <a:cxn ang="0">
                  <a:pos x="0" y="633"/>
                </a:cxn>
                <a:cxn ang="0">
                  <a:pos x="0" y="67"/>
                </a:cxn>
                <a:cxn ang="0">
                  <a:pos x="19" y="48"/>
                </a:cxn>
                <a:cxn ang="0">
                  <a:pos x="67" y="48"/>
                </a:cxn>
                <a:cxn ang="0">
                  <a:pos x="67" y="38"/>
                </a:cxn>
                <a:cxn ang="0">
                  <a:pos x="105" y="0"/>
                </a:cxn>
                <a:cxn ang="0">
                  <a:pos x="500" y="0"/>
                </a:cxn>
                <a:cxn ang="0">
                  <a:pos x="500" y="614"/>
                </a:cxn>
                <a:cxn ang="0">
                  <a:pos x="461" y="654"/>
                </a:cxn>
                <a:cxn ang="0">
                  <a:pos x="67" y="654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3"/>
                  </a:lnTo>
                  <a:lnTo>
                    <a:pt x="0" y="633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5" y="0"/>
                  </a:lnTo>
                  <a:lnTo>
                    <a:pt x="500" y="0"/>
                  </a:lnTo>
                  <a:lnTo>
                    <a:pt x="500" y="614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2" name="Rectangle 2494"/>
            <p:cNvSpPr>
              <a:spLocks noChangeArrowheads="1"/>
            </p:cNvSpPr>
            <p:nvPr/>
          </p:nvSpPr>
          <p:spPr bwMode="auto">
            <a:xfrm>
              <a:off x="1787" y="2779"/>
              <a:ext cx="28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Nordic</a:t>
              </a:r>
            </a:p>
          </p:txBody>
        </p:sp>
        <p:sp>
          <p:nvSpPr>
            <p:cNvPr id="352703" name="Freeform 2495"/>
            <p:cNvSpPr>
              <a:spLocks noEditPoints="1"/>
            </p:cNvSpPr>
            <p:nvPr/>
          </p:nvSpPr>
          <p:spPr bwMode="auto">
            <a:xfrm>
              <a:off x="1938" y="3211"/>
              <a:ext cx="239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7"/>
                </a:cxn>
                <a:cxn ang="0">
                  <a:pos x="16" y="17"/>
                </a:cxn>
                <a:cxn ang="0">
                  <a:pos x="16" y="4"/>
                </a:cxn>
                <a:cxn ang="0">
                  <a:pos x="0" y="4"/>
                </a:cxn>
                <a:cxn ang="0">
                  <a:pos x="69" y="23"/>
                </a:cxn>
                <a:cxn ang="0">
                  <a:pos x="69" y="36"/>
                </a:cxn>
                <a:cxn ang="0">
                  <a:pos x="86" y="36"/>
                </a:cxn>
                <a:cxn ang="0">
                  <a:pos x="86" y="23"/>
                </a:cxn>
                <a:cxn ang="0">
                  <a:pos x="69" y="23"/>
                </a:cxn>
                <a:cxn ang="0">
                  <a:pos x="307" y="23"/>
                </a:cxn>
                <a:cxn ang="0">
                  <a:pos x="307" y="36"/>
                </a:cxn>
                <a:cxn ang="0">
                  <a:pos x="290" y="36"/>
                </a:cxn>
                <a:cxn ang="0">
                  <a:pos x="290" y="23"/>
                </a:cxn>
                <a:cxn ang="0">
                  <a:pos x="307" y="23"/>
                </a:cxn>
                <a:cxn ang="0">
                  <a:pos x="327" y="23"/>
                </a:cxn>
                <a:cxn ang="0">
                  <a:pos x="327" y="36"/>
                </a:cxn>
                <a:cxn ang="0">
                  <a:pos x="343" y="36"/>
                </a:cxn>
                <a:cxn ang="0">
                  <a:pos x="343" y="23"/>
                </a:cxn>
                <a:cxn ang="0">
                  <a:pos x="327" y="23"/>
                </a:cxn>
                <a:cxn ang="0">
                  <a:pos x="425" y="23"/>
                </a:cxn>
                <a:cxn ang="0">
                  <a:pos x="425" y="36"/>
                </a:cxn>
                <a:cxn ang="0">
                  <a:pos x="442" y="36"/>
                </a:cxn>
                <a:cxn ang="0">
                  <a:pos x="442" y="23"/>
                </a:cxn>
                <a:cxn ang="0">
                  <a:pos x="425" y="23"/>
                </a:cxn>
                <a:cxn ang="0">
                  <a:pos x="460" y="0"/>
                </a:cxn>
                <a:cxn ang="0">
                  <a:pos x="460" y="14"/>
                </a:cxn>
                <a:cxn ang="0">
                  <a:pos x="477" y="14"/>
                </a:cxn>
                <a:cxn ang="0">
                  <a:pos x="477" y="0"/>
                </a:cxn>
                <a:cxn ang="0">
                  <a:pos x="460" y="0"/>
                </a:cxn>
              </a:cxnLst>
              <a:rect l="0" t="0" r="r" b="b"/>
              <a:pathLst>
                <a:path w="477" h="36">
                  <a:moveTo>
                    <a:pt x="0" y="4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0" y="4"/>
                  </a:lnTo>
                  <a:close/>
                  <a:moveTo>
                    <a:pt x="69" y="23"/>
                  </a:moveTo>
                  <a:lnTo>
                    <a:pt x="69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69" y="23"/>
                  </a:lnTo>
                  <a:close/>
                  <a:moveTo>
                    <a:pt x="307" y="23"/>
                  </a:moveTo>
                  <a:lnTo>
                    <a:pt x="307" y="36"/>
                  </a:lnTo>
                  <a:lnTo>
                    <a:pt x="290" y="36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0" y="0"/>
                  </a:moveTo>
                  <a:lnTo>
                    <a:pt x="460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4" name="Rectangle 2496"/>
            <p:cNvSpPr>
              <a:spLocks noChangeArrowheads="1"/>
            </p:cNvSpPr>
            <p:nvPr/>
          </p:nvSpPr>
          <p:spPr bwMode="auto">
            <a:xfrm>
              <a:off x="1938" y="3213"/>
              <a:ext cx="9" cy="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5" name="Rectangle 2497"/>
            <p:cNvSpPr>
              <a:spLocks noChangeArrowheads="1"/>
            </p:cNvSpPr>
            <p:nvPr/>
          </p:nvSpPr>
          <p:spPr bwMode="auto">
            <a:xfrm>
              <a:off x="1973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6" name="Rectangle 2498"/>
            <p:cNvSpPr>
              <a:spLocks noChangeArrowheads="1"/>
            </p:cNvSpPr>
            <p:nvPr/>
          </p:nvSpPr>
          <p:spPr bwMode="auto">
            <a:xfrm>
              <a:off x="2084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7" name="Rectangle 2499"/>
            <p:cNvSpPr>
              <a:spLocks noChangeArrowheads="1"/>
            </p:cNvSpPr>
            <p:nvPr/>
          </p:nvSpPr>
          <p:spPr bwMode="auto">
            <a:xfrm>
              <a:off x="2102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8" name="Rectangle 2500"/>
            <p:cNvSpPr>
              <a:spLocks noChangeArrowheads="1"/>
            </p:cNvSpPr>
            <p:nvPr/>
          </p:nvSpPr>
          <p:spPr bwMode="auto">
            <a:xfrm>
              <a:off x="2151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9" name="Rectangle 2501"/>
            <p:cNvSpPr>
              <a:spLocks noChangeArrowheads="1"/>
            </p:cNvSpPr>
            <p:nvPr/>
          </p:nvSpPr>
          <p:spPr bwMode="auto">
            <a:xfrm>
              <a:off x="2169" y="3211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0" name="Freeform 2502"/>
            <p:cNvSpPr>
              <a:spLocks/>
            </p:cNvSpPr>
            <p:nvPr/>
          </p:nvSpPr>
          <p:spPr bwMode="auto">
            <a:xfrm>
              <a:off x="2164" y="2899"/>
              <a:ext cx="19" cy="327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38" y="616"/>
                </a:cxn>
                <a:cxn ang="0">
                  <a:pos x="38" y="0"/>
                </a:cxn>
                <a:cxn ang="0">
                  <a:pos x="0" y="39"/>
                </a:cxn>
                <a:cxn ang="0">
                  <a:pos x="0" y="654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1" name="Freeform 2503"/>
            <p:cNvSpPr>
              <a:spLocks/>
            </p:cNvSpPr>
            <p:nvPr/>
          </p:nvSpPr>
          <p:spPr bwMode="auto">
            <a:xfrm>
              <a:off x="2097" y="2899"/>
              <a:ext cx="86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9" y="0"/>
                </a:cxn>
                <a:cxn ang="0">
                  <a:pos x="173" y="0"/>
                </a:cxn>
                <a:cxn ang="0">
                  <a:pos x="135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2" name="Freeform 2504"/>
            <p:cNvSpPr>
              <a:spLocks/>
            </p:cNvSpPr>
            <p:nvPr/>
          </p:nvSpPr>
          <p:spPr bwMode="auto">
            <a:xfrm>
              <a:off x="1933" y="2923"/>
              <a:ext cx="34" cy="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9" y="0"/>
                </a:cxn>
                <a:cxn ang="0">
                  <a:pos x="68" y="0"/>
                </a:cxn>
                <a:cxn ang="0">
                  <a:pos x="68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68" h="21">
                  <a:moveTo>
                    <a:pt x="0" y="21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3" name="Freeform 2505"/>
            <p:cNvSpPr>
              <a:spLocks/>
            </p:cNvSpPr>
            <p:nvPr/>
          </p:nvSpPr>
          <p:spPr bwMode="auto">
            <a:xfrm>
              <a:off x="1967" y="2899"/>
              <a:ext cx="149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8" y="0"/>
                </a:cxn>
                <a:cxn ang="0">
                  <a:pos x="298" y="0"/>
                </a:cxn>
                <a:cxn ang="0">
                  <a:pos x="259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4" name="Rectangle 2506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5" name="Rectangle 2507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6" name="Rectangle 2508"/>
            <p:cNvSpPr>
              <a:spLocks noChangeArrowheads="1"/>
            </p:cNvSpPr>
            <p:nvPr/>
          </p:nvSpPr>
          <p:spPr bwMode="auto">
            <a:xfrm>
              <a:off x="1933" y="2900"/>
              <a:ext cx="250" cy="1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7" name="Rectangle 2509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8" name="Rectangle 2510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9" name="Rectangle 2511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0" name="Rectangle 2512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1" name="Rectangle 2513"/>
            <p:cNvSpPr>
              <a:spLocks noChangeArrowheads="1"/>
            </p:cNvSpPr>
            <p:nvPr/>
          </p:nvSpPr>
          <p:spPr bwMode="auto">
            <a:xfrm>
              <a:off x="1933" y="2903"/>
              <a:ext cx="250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2" name="Rectangle 2514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3" name="Rectangle 2515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4" name="Rectangle 2516"/>
            <p:cNvSpPr>
              <a:spLocks noChangeArrowheads="1"/>
            </p:cNvSpPr>
            <p:nvPr/>
          </p:nvSpPr>
          <p:spPr bwMode="auto">
            <a:xfrm>
              <a:off x="1933" y="2905"/>
              <a:ext cx="250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5" name="Rectangle 2517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6" name="Rectangle 2518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7" name="Rectangle 2519"/>
            <p:cNvSpPr>
              <a:spLocks noChangeArrowheads="1"/>
            </p:cNvSpPr>
            <p:nvPr/>
          </p:nvSpPr>
          <p:spPr bwMode="auto">
            <a:xfrm>
              <a:off x="1933" y="2907"/>
              <a:ext cx="250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8" name="Rectangle 2520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9" name="Rectangle 2521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0" name="Rectangle 2522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1" name="Rectangle 2523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2" name="Rectangle 2524"/>
            <p:cNvSpPr>
              <a:spLocks noChangeArrowheads="1"/>
            </p:cNvSpPr>
            <p:nvPr/>
          </p:nvSpPr>
          <p:spPr bwMode="auto">
            <a:xfrm>
              <a:off x="1933" y="2910"/>
              <a:ext cx="250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3" name="Rectangle 2525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4" name="Rectangle 2526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5" name="Rectangle 2527"/>
            <p:cNvSpPr>
              <a:spLocks noChangeArrowheads="1"/>
            </p:cNvSpPr>
            <p:nvPr/>
          </p:nvSpPr>
          <p:spPr bwMode="auto">
            <a:xfrm>
              <a:off x="1933" y="2912"/>
              <a:ext cx="250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6" name="Rectangle 2528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7" name="Rectangle 2529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8" name="Rectangle 2530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9" name="Rectangle 2531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0" name="Rectangle 2532"/>
            <p:cNvSpPr>
              <a:spLocks noChangeArrowheads="1"/>
            </p:cNvSpPr>
            <p:nvPr/>
          </p:nvSpPr>
          <p:spPr bwMode="auto">
            <a:xfrm>
              <a:off x="1933" y="2915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1" name="Rectangle 2533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2" name="Rectangle 2534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3" name="Rectangle 2535"/>
            <p:cNvSpPr>
              <a:spLocks noChangeArrowheads="1"/>
            </p:cNvSpPr>
            <p:nvPr/>
          </p:nvSpPr>
          <p:spPr bwMode="auto">
            <a:xfrm>
              <a:off x="1933" y="2917"/>
              <a:ext cx="250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4" name="Rectangle 2536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5" name="Rectangle 2537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6" name="Rectangle 2538"/>
            <p:cNvSpPr>
              <a:spLocks noChangeArrowheads="1"/>
            </p:cNvSpPr>
            <p:nvPr/>
          </p:nvSpPr>
          <p:spPr bwMode="auto">
            <a:xfrm>
              <a:off x="1933" y="2919"/>
              <a:ext cx="250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7" name="Rectangle 2539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8" name="Rectangle 2540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9" name="Rectangle 2541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0" name="Rectangle 2542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1" name="Rectangle 2543"/>
            <p:cNvSpPr>
              <a:spLocks noChangeArrowheads="1"/>
            </p:cNvSpPr>
            <p:nvPr/>
          </p:nvSpPr>
          <p:spPr bwMode="auto">
            <a:xfrm>
              <a:off x="1933" y="2922"/>
              <a:ext cx="250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2" name="Rectangle 2544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3" name="Rectangle 2545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4" name="Rectangle 2546"/>
            <p:cNvSpPr>
              <a:spLocks noChangeArrowheads="1"/>
            </p:cNvSpPr>
            <p:nvPr/>
          </p:nvSpPr>
          <p:spPr bwMode="auto">
            <a:xfrm>
              <a:off x="1933" y="2924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5" name="Rectangle 2547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6" name="Rectangle 2548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7" name="Rectangle 2549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8" name="Rectangle 2550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9" name="Rectangle 2551"/>
            <p:cNvSpPr>
              <a:spLocks noChangeArrowheads="1"/>
            </p:cNvSpPr>
            <p:nvPr/>
          </p:nvSpPr>
          <p:spPr bwMode="auto">
            <a:xfrm>
              <a:off x="1933" y="2927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0" name="Rectangle 2552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1" name="Rectangle 2553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2" name="Rectangle 2554"/>
            <p:cNvSpPr>
              <a:spLocks noChangeArrowheads="1"/>
            </p:cNvSpPr>
            <p:nvPr/>
          </p:nvSpPr>
          <p:spPr bwMode="auto">
            <a:xfrm>
              <a:off x="1933" y="2929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3" name="Rectangle 2555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4" name="Rectangle 2556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5" name="Rectangle 2557"/>
            <p:cNvSpPr>
              <a:spLocks noChangeArrowheads="1"/>
            </p:cNvSpPr>
            <p:nvPr/>
          </p:nvSpPr>
          <p:spPr bwMode="auto">
            <a:xfrm>
              <a:off x="1933" y="2931"/>
              <a:ext cx="250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6" name="Rectangle 2558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7" name="Rectangle 2559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8" name="Rectangle 2560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9" name="Rectangle 2561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0" name="Rectangle 2562"/>
            <p:cNvSpPr>
              <a:spLocks noChangeArrowheads="1"/>
            </p:cNvSpPr>
            <p:nvPr/>
          </p:nvSpPr>
          <p:spPr bwMode="auto">
            <a:xfrm>
              <a:off x="2098" y="2918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1" name="Rectangle 2563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2" name="Rectangle 2564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3" name="Rectangle 2565"/>
            <p:cNvSpPr>
              <a:spLocks noChangeArrowheads="1"/>
            </p:cNvSpPr>
            <p:nvPr/>
          </p:nvSpPr>
          <p:spPr bwMode="auto">
            <a:xfrm>
              <a:off x="2100" y="2918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4" name="Rectangle 2566"/>
            <p:cNvSpPr>
              <a:spLocks noChangeArrowheads="1"/>
            </p:cNvSpPr>
            <p:nvPr/>
          </p:nvSpPr>
          <p:spPr bwMode="auto">
            <a:xfrm>
              <a:off x="2101" y="2918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5" name="Rectangle 2567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6" name="Rectangle 2568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7" name="Rectangle 2569"/>
            <p:cNvSpPr>
              <a:spLocks noChangeArrowheads="1"/>
            </p:cNvSpPr>
            <p:nvPr/>
          </p:nvSpPr>
          <p:spPr bwMode="auto">
            <a:xfrm>
              <a:off x="2103" y="2918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8" name="Rectangle 2570"/>
            <p:cNvSpPr>
              <a:spLocks noChangeArrowheads="1"/>
            </p:cNvSpPr>
            <p:nvPr/>
          </p:nvSpPr>
          <p:spPr bwMode="auto">
            <a:xfrm>
              <a:off x="2104" y="2918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9" name="Rectangle 2571"/>
            <p:cNvSpPr>
              <a:spLocks noChangeArrowheads="1"/>
            </p:cNvSpPr>
            <p:nvPr/>
          </p:nvSpPr>
          <p:spPr bwMode="auto">
            <a:xfrm>
              <a:off x="2105" y="2918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0" name="Rectangle 2572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1" name="Rectangle 2573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2" name="Rectangle 2574"/>
            <p:cNvSpPr>
              <a:spLocks noChangeArrowheads="1"/>
            </p:cNvSpPr>
            <p:nvPr/>
          </p:nvSpPr>
          <p:spPr bwMode="auto">
            <a:xfrm>
              <a:off x="2107" y="2918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3" name="Rectangle 2575"/>
            <p:cNvSpPr>
              <a:spLocks noChangeArrowheads="1"/>
            </p:cNvSpPr>
            <p:nvPr/>
          </p:nvSpPr>
          <p:spPr bwMode="auto">
            <a:xfrm>
              <a:off x="2108" y="2918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4" name="Rectangle 2576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5" name="Rectangle 2577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6" name="Rectangle 2578"/>
            <p:cNvSpPr>
              <a:spLocks noChangeArrowheads="1"/>
            </p:cNvSpPr>
            <p:nvPr/>
          </p:nvSpPr>
          <p:spPr bwMode="auto">
            <a:xfrm>
              <a:off x="2110" y="2918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7" name="Rectangle 2579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8" name="Rectangle 2580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9" name="Rectangle 2581"/>
            <p:cNvSpPr>
              <a:spLocks noChangeArrowheads="1"/>
            </p:cNvSpPr>
            <p:nvPr/>
          </p:nvSpPr>
          <p:spPr bwMode="auto">
            <a:xfrm>
              <a:off x="2112" y="2918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0" name="Rectangle 2582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1" name="Rectangle 2583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2" name="Rectangle 2584"/>
            <p:cNvSpPr>
              <a:spLocks noChangeArrowheads="1"/>
            </p:cNvSpPr>
            <p:nvPr/>
          </p:nvSpPr>
          <p:spPr bwMode="auto">
            <a:xfrm>
              <a:off x="2114" y="2918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3" name="Rectangle 2585"/>
            <p:cNvSpPr>
              <a:spLocks noChangeArrowheads="1"/>
            </p:cNvSpPr>
            <p:nvPr/>
          </p:nvSpPr>
          <p:spPr bwMode="auto">
            <a:xfrm>
              <a:off x="2115" y="2918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4" name="Rectangle 2586"/>
            <p:cNvSpPr>
              <a:spLocks noChangeArrowheads="1"/>
            </p:cNvSpPr>
            <p:nvPr/>
          </p:nvSpPr>
          <p:spPr bwMode="auto">
            <a:xfrm>
              <a:off x="2116" y="2918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5" name="Rectangle 2587"/>
            <p:cNvSpPr>
              <a:spLocks noChangeArrowheads="1"/>
            </p:cNvSpPr>
            <p:nvPr/>
          </p:nvSpPr>
          <p:spPr bwMode="auto">
            <a:xfrm>
              <a:off x="2117" y="2918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6" name="Rectangle 2588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7" name="Rectangle 2589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8" name="Rectangle 2590"/>
            <p:cNvSpPr>
              <a:spLocks noChangeArrowheads="1"/>
            </p:cNvSpPr>
            <p:nvPr/>
          </p:nvSpPr>
          <p:spPr bwMode="auto">
            <a:xfrm>
              <a:off x="2119" y="2918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9" name="Rectangle 2591"/>
            <p:cNvSpPr>
              <a:spLocks noChangeArrowheads="1"/>
            </p:cNvSpPr>
            <p:nvPr/>
          </p:nvSpPr>
          <p:spPr bwMode="auto">
            <a:xfrm>
              <a:off x="2120" y="2918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0" name="Rectangle 2592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1" name="Rectangle 2593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2" name="Rectangle 2594"/>
            <p:cNvSpPr>
              <a:spLocks noChangeArrowheads="1"/>
            </p:cNvSpPr>
            <p:nvPr/>
          </p:nvSpPr>
          <p:spPr bwMode="auto">
            <a:xfrm>
              <a:off x="2122" y="2918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3" name="Rectangle 2595"/>
            <p:cNvSpPr>
              <a:spLocks noChangeArrowheads="1"/>
            </p:cNvSpPr>
            <p:nvPr/>
          </p:nvSpPr>
          <p:spPr bwMode="auto">
            <a:xfrm>
              <a:off x="2123" y="2918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4" name="Rectangle 2596"/>
            <p:cNvSpPr>
              <a:spLocks noChangeArrowheads="1"/>
            </p:cNvSpPr>
            <p:nvPr/>
          </p:nvSpPr>
          <p:spPr bwMode="auto">
            <a:xfrm>
              <a:off x="2123" y="2918"/>
              <a:ext cx="2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5" name="Rectangle 2597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6" name="Rectangle 2598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7" name="Rectangle 2599"/>
            <p:cNvSpPr>
              <a:spLocks noChangeArrowheads="1"/>
            </p:cNvSpPr>
            <p:nvPr/>
          </p:nvSpPr>
          <p:spPr bwMode="auto">
            <a:xfrm>
              <a:off x="2126" y="2918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8" name="Rectangle 2600"/>
            <p:cNvSpPr>
              <a:spLocks noChangeArrowheads="1"/>
            </p:cNvSpPr>
            <p:nvPr/>
          </p:nvSpPr>
          <p:spPr bwMode="auto">
            <a:xfrm>
              <a:off x="2127" y="2918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9" name="Rectangle 2601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0" name="Rectangle 2602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1" name="Rectangle 2603"/>
            <p:cNvSpPr>
              <a:spLocks noChangeArrowheads="1"/>
            </p:cNvSpPr>
            <p:nvPr/>
          </p:nvSpPr>
          <p:spPr bwMode="auto">
            <a:xfrm>
              <a:off x="2129" y="2918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2" name="Rectangle 2604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3" name="Rectangle 2605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4" name="Rectangle 2606"/>
            <p:cNvSpPr>
              <a:spLocks noChangeArrowheads="1"/>
            </p:cNvSpPr>
            <p:nvPr/>
          </p:nvSpPr>
          <p:spPr bwMode="auto">
            <a:xfrm>
              <a:off x="2131" y="2918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5" name="Rectangle 2607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6" name="Rectangle 2608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7" name="Rectangle 2609"/>
            <p:cNvSpPr>
              <a:spLocks noChangeArrowheads="1"/>
            </p:cNvSpPr>
            <p:nvPr/>
          </p:nvSpPr>
          <p:spPr bwMode="auto">
            <a:xfrm>
              <a:off x="2133" y="2918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8" name="Rectangle 2610"/>
            <p:cNvSpPr>
              <a:spLocks noChangeArrowheads="1"/>
            </p:cNvSpPr>
            <p:nvPr/>
          </p:nvSpPr>
          <p:spPr bwMode="auto">
            <a:xfrm>
              <a:off x="2134" y="2918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611"/>
          <p:cNvGrpSpPr>
            <a:grpSpLocks/>
          </p:cNvGrpSpPr>
          <p:nvPr/>
        </p:nvGrpSpPr>
        <p:grpSpPr bwMode="auto">
          <a:xfrm>
            <a:off x="3068638" y="4632325"/>
            <a:ext cx="368300" cy="488950"/>
            <a:chOff x="1933" y="2918"/>
            <a:chExt cx="232" cy="308"/>
          </a:xfrm>
        </p:grpSpPr>
        <p:sp>
          <p:nvSpPr>
            <p:cNvPr id="352820" name="Rectangle 2612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1" name="Rectangle 2613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2" name="Rectangle 2614"/>
            <p:cNvSpPr>
              <a:spLocks noChangeArrowheads="1"/>
            </p:cNvSpPr>
            <p:nvPr/>
          </p:nvSpPr>
          <p:spPr bwMode="auto">
            <a:xfrm>
              <a:off x="2136" y="2918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3" name="Rectangle 2615"/>
            <p:cNvSpPr>
              <a:spLocks noChangeArrowheads="1"/>
            </p:cNvSpPr>
            <p:nvPr/>
          </p:nvSpPr>
          <p:spPr bwMode="auto">
            <a:xfrm>
              <a:off x="2137" y="2918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4" name="Rectangle 2616"/>
            <p:cNvSpPr>
              <a:spLocks noChangeArrowheads="1"/>
            </p:cNvSpPr>
            <p:nvPr/>
          </p:nvSpPr>
          <p:spPr bwMode="auto">
            <a:xfrm>
              <a:off x="2138" y="2918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5" name="Rectangle 2617"/>
            <p:cNvSpPr>
              <a:spLocks noChangeArrowheads="1"/>
            </p:cNvSpPr>
            <p:nvPr/>
          </p:nvSpPr>
          <p:spPr bwMode="auto">
            <a:xfrm>
              <a:off x="2138" y="2918"/>
              <a:ext cx="2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6" name="Rectangle 2618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7" name="Rectangle 2619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8" name="Rectangle 2620"/>
            <p:cNvSpPr>
              <a:spLocks noChangeArrowheads="1"/>
            </p:cNvSpPr>
            <p:nvPr/>
          </p:nvSpPr>
          <p:spPr bwMode="auto">
            <a:xfrm>
              <a:off x="2141" y="2918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9" name="Rectangle 2621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0" name="Rectangle 2622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1" name="Rectangle 2623"/>
            <p:cNvSpPr>
              <a:spLocks noChangeArrowheads="1"/>
            </p:cNvSpPr>
            <p:nvPr/>
          </p:nvSpPr>
          <p:spPr bwMode="auto">
            <a:xfrm>
              <a:off x="2143" y="2918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2" name="Rectangle 2624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3" name="Rectangle 2625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4" name="Rectangle 2626"/>
            <p:cNvSpPr>
              <a:spLocks noChangeArrowheads="1"/>
            </p:cNvSpPr>
            <p:nvPr/>
          </p:nvSpPr>
          <p:spPr bwMode="auto">
            <a:xfrm>
              <a:off x="2145" y="2918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5" name="Rectangle 2627"/>
            <p:cNvSpPr>
              <a:spLocks noChangeArrowheads="1"/>
            </p:cNvSpPr>
            <p:nvPr/>
          </p:nvSpPr>
          <p:spPr bwMode="auto">
            <a:xfrm>
              <a:off x="2146" y="2918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6" name="Rectangle 2628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7" name="Rectangle 2629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8" name="Rectangle 2630"/>
            <p:cNvSpPr>
              <a:spLocks noChangeArrowheads="1"/>
            </p:cNvSpPr>
            <p:nvPr/>
          </p:nvSpPr>
          <p:spPr bwMode="auto">
            <a:xfrm>
              <a:off x="2148" y="2918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9" name="Rectangle 2631"/>
            <p:cNvSpPr>
              <a:spLocks noChangeArrowheads="1"/>
            </p:cNvSpPr>
            <p:nvPr/>
          </p:nvSpPr>
          <p:spPr bwMode="auto">
            <a:xfrm>
              <a:off x="2149" y="2918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0" name="Rectangle 2632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1" name="Rectangle 2633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2" name="Rectangle 2634"/>
            <p:cNvSpPr>
              <a:spLocks noChangeArrowheads="1"/>
            </p:cNvSpPr>
            <p:nvPr/>
          </p:nvSpPr>
          <p:spPr bwMode="auto">
            <a:xfrm>
              <a:off x="2151" y="2918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3" name="Rectangle 2635"/>
            <p:cNvSpPr>
              <a:spLocks noChangeArrowheads="1"/>
            </p:cNvSpPr>
            <p:nvPr/>
          </p:nvSpPr>
          <p:spPr bwMode="auto">
            <a:xfrm>
              <a:off x="2152" y="2918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4" name="Rectangle 2636"/>
            <p:cNvSpPr>
              <a:spLocks noChangeArrowheads="1"/>
            </p:cNvSpPr>
            <p:nvPr/>
          </p:nvSpPr>
          <p:spPr bwMode="auto">
            <a:xfrm>
              <a:off x="2153" y="2918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5" name="Rectangle 2637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6" name="Rectangle 2638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7" name="Rectangle 2639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8" name="Rectangle 2640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9" name="Rectangle 2641"/>
            <p:cNvSpPr>
              <a:spLocks noChangeArrowheads="1"/>
            </p:cNvSpPr>
            <p:nvPr/>
          </p:nvSpPr>
          <p:spPr bwMode="auto">
            <a:xfrm>
              <a:off x="2156" y="2918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0" name="Rectangle 2642"/>
            <p:cNvSpPr>
              <a:spLocks noChangeArrowheads="1"/>
            </p:cNvSpPr>
            <p:nvPr/>
          </p:nvSpPr>
          <p:spPr bwMode="auto">
            <a:xfrm>
              <a:off x="2157" y="2918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1" name="Rectangle 2643"/>
            <p:cNvSpPr>
              <a:spLocks noChangeArrowheads="1"/>
            </p:cNvSpPr>
            <p:nvPr/>
          </p:nvSpPr>
          <p:spPr bwMode="auto">
            <a:xfrm>
              <a:off x="2158" y="2918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2" name="Rectangle 2644"/>
            <p:cNvSpPr>
              <a:spLocks noChangeArrowheads="1"/>
            </p:cNvSpPr>
            <p:nvPr/>
          </p:nvSpPr>
          <p:spPr bwMode="auto">
            <a:xfrm>
              <a:off x="2159" y="2918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3" name="Rectangle 2645"/>
            <p:cNvSpPr>
              <a:spLocks noChangeArrowheads="1"/>
            </p:cNvSpPr>
            <p:nvPr/>
          </p:nvSpPr>
          <p:spPr bwMode="auto">
            <a:xfrm>
              <a:off x="2160" y="2918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4" name="Rectangle 2646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5" name="Rectangle 2647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6" name="Rectangle 2648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7" name="Rectangle 2649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8" name="Rectangle 2650"/>
            <p:cNvSpPr>
              <a:spLocks noChangeArrowheads="1"/>
            </p:cNvSpPr>
            <p:nvPr/>
          </p:nvSpPr>
          <p:spPr bwMode="auto">
            <a:xfrm>
              <a:off x="2163" y="2918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9" name="Rectangle 2651"/>
            <p:cNvSpPr>
              <a:spLocks noChangeArrowheads="1"/>
            </p:cNvSpPr>
            <p:nvPr/>
          </p:nvSpPr>
          <p:spPr bwMode="auto">
            <a:xfrm>
              <a:off x="2164" y="291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0" name="Rectangle 2652"/>
            <p:cNvSpPr>
              <a:spLocks noChangeArrowheads="1"/>
            </p:cNvSpPr>
            <p:nvPr/>
          </p:nvSpPr>
          <p:spPr bwMode="auto">
            <a:xfrm>
              <a:off x="2097" y="291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1" name="Rectangle 2653"/>
            <p:cNvSpPr>
              <a:spLocks noChangeArrowheads="1"/>
            </p:cNvSpPr>
            <p:nvPr/>
          </p:nvSpPr>
          <p:spPr bwMode="auto">
            <a:xfrm>
              <a:off x="196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2" name="Rectangle 2654"/>
            <p:cNvSpPr>
              <a:spLocks noChangeArrowheads="1"/>
            </p:cNvSpPr>
            <p:nvPr/>
          </p:nvSpPr>
          <p:spPr bwMode="auto">
            <a:xfrm>
              <a:off x="1967" y="2918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3" name="Rectangle 2655"/>
            <p:cNvSpPr>
              <a:spLocks noChangeArrowheads="1"/>
            </p:cNvSpPr>
            <p:nvPr/>
          </p:nvSpPr>
          <p:spPr bwMode="auto">
            <a:xfrm>
              <a:off x="1969" y="291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4" name="Rectangle 2656"/>
            <p:cNvSpPr>
              <a:spLocks noChangeArrowheads="1"/>
            </p:cNvSpPr>
            <p:nvPr/>
          </p:nvSpPr>
          <p:spPr bwMode="auto">
            <a:xfrm>
              <a:off x="1972" y="2918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5" name="Rectangle 2657"/>
            <p:cNvSpPr>
              <a:spLocks noChangeArrowheads="1"/>
            </p:cNvSpPr>
            <p:nvPr/>
          </p:nvSpPr>
          <p:spPr bwMode="auto">
            <a:xfrm>
              <a:off x="1974" y="2918"/>
              <a:ext cx="4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6" name="Rectangle 2658"/>
            <p:cNvSpPr>
              <a:spLocks noChangeArrowheads="1"/>
            </p:cNvSpPr>
            <p:nvPr/>
          </p:nvSpPr>
          <p:spPr bwMode="auto">
            <a:xfrm>
              <a:off x="1978" y="291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7" name="Rectangle 2659"/>
            <p:cNvSpPr>
              <a:spLocks noChangeArrowheads="1"/>
            </p:cNvSpPr>
            <p:nvPr/>
          </p:nvSpPr>
          <p:spPr bwMode="auto">
            <a:xfrm>
              <a:off x="1981" y="291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8" name="Rectangle 2660"/>
            <p:cNvSpPr>
              <a:spLocks noChangeArrowheads="1"/>
            </p:cNvSpPr>
            <p:nvPr/>
          </p:nvSpPr>
          <p:spPr bwMode="auto">
            <a:xfrm>
              <a:off x="1984" y="291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9" name="Rectangle 2661"/>
            <p:cNvSpPr>
              <a:spLocks noChangeArrowheads="1"/>
            </p:cNvSpPr>
            <p:nvPr/>
          </p:nvSpPr>
          <p:spPr bwMode="auto">
            <a:xfrm>
              <a:off x="1987" y="291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0" name="Rectangle 2662"/>
            <p:cNvSpPr>
              <a:spLocks noChangeArrowheads="1"/>
            </p:cNvSpPr>
            <p:nvPr/>
          </p:nvSpPr>
          <p:spPr bwMode="auto">
            <a:xfrm>
              <a:off x="1990" y="291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1" name="Rectangle 2663"/>
            <p:cNvSpPr>
              <a:spLocks noChangeArrowheads="1"/>
            </p:cNvSpPr>
            <p:nvPr/>
          </p:nvSpPr>
          <p:spPr bwMode="auto">
            <a:xfrm>
              <a:off x="1992" y="291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2" name="Rectangle 2664"/>
            <p:cNvSpPr>
              <a:spLocks noChangeArrowheads="1"/>
            </p:cNvSpPr>
            <p:nvPr/>
          </p:nvSpPr>
          <p:spPr bwMode="auto">
            <a:xfrm>
              <a:off x="1996" y="291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3" name="Rectangle 2665"/>
            <p:cNvSpPr>
              <a:spLocks noChangeArrowheads="1"/>
            </p:cNvSpPr>
            <p:nvPr/>
          </p:nvSpPr>
          <p:spPr bwMode="auto">
            <a:xfrm>
              <a:off x="1999" y="291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4" name="Rectangle 2666"/>
            <p:cNvSpPr>
              <a:spLocks noChangeArrowheads="1"/>
            </p:cNvSpPr>
            <p:nvPr/>
          </p:nvSpPr>
          <p:spPr bwMode="auto">
            <a:xfrm>
              <a:off x="2002" y="291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5" name="Rectangle 2667"/>
            <p:cNvSpPr>
              <a:spLocks noChangeArrowheads="1"/>
            </p:cNvSpPr>
            <p:nvPr/>
          </p:nvSpPr>
          <p:spPr bwMode="auto">
            <a:xfrm>
              <a:off x="2005" y="291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6" name="Rectangle 2668"/>
            <p:cNvSpPr>
              <a:spLocks noChangeArrowheads="1"/>
            </p:cNvSpPr>
            <p:nvPr/>
          </p:nvSpPr>
          <p:spPr bwMode="auto">
            <a:xfrm>
              <a:off x="2007" y="291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7" name="Rectangle 2669"/>
            <p:cNvSpPr>
              <a:spLocks noChangeArrowheads="1"/>
            </p:cNvSpPr>
            <p:nvPr/>
          </p:nvSpPr>
          <p:spPr bwMode="auto">
            <a:xfrm>
              <a:off x="2010" y="291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8" name="Rectangle 2670"/>
            <p:cNvSpPr>
              <a:spLocks noChangeArrowheads="1"/>
            </p:cNvSpPr>
            <p:nvPr/>
          </p:nvSpPr>
          <p:spPr bwMode="auto">
            <a:xfrm>
              <a:off x="2012" y="2918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9" name="Rectangle 2671"/>
            <p:cNvSpPr>
              <a:spLocks noChangeArrowheads="1"/>
            </p:cNvSpPr>
            <p:nvPr/>
          </p:nvSpPr>
          <p:spPr bwMode="auto">
            <a:xfrm>
              <a:off x="2015" y="2918"/>
              <a:ext cx="4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0" name="Rectangle 2672"/>
            <p:cNvSpPr>
              <a:spLocks noChangeArrowheads="1"/>
            </p:cNvSpPr>
            <p:nvPr/>
          </p:nvSpPr>
          <p:spPr bwMode="auto">
            <a:xfrm>
              <a:off x="2019" y="291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1" name="Rectangle 2673"/>
            <p:cNvSpPr>
              <a:spLocks noChangeArrowheads="1"/>
            </p:cNvSpPr>
            <p:nvPr/>
          </p:nvSpPr>
          <p:spPr bwMode="auto">
            <a:xfrm>
              <a:off x="2022" y="291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2" name="Rectangle 2674"/>
            <p:cNvSpPr>
              <a:spLocks noChangeArrowheads="1"/>
            </p:cNvSpPr>
            <p:nvPr/>
          </p:nvSpPr>
          <p:spPr bwMode="auto">
            <a:xfrm>
              <a:off x="2025" y="2918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3" name="Rectangle 2675"/>
            <p:cNvSpPr>
              <a:spLocks noChangeArrowheads="1"/>
            </p:cNvSpPr>
            <p:nvPr/>
          </p:nvSpPr>
          <p:spPr bwMode="auto">
            <a:xfrm>
              <a:off x="2027" y="2918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4" name="Rectangle 2676"/>
            <p:cNvSpPr>
              <a:spLocks noChangeArrowheads="1"/>
            </p:cNvSpPr>
            <p:nvPr/>
          </p:nvSpPr>
          <p:spPr bwMode="auto">
            <a:xfrm>
              <a:off x="2030" y="291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5" name="Rectangle 2677"/>
            <p:cNvSpPr>
              <a:spLocks noChangeArrowheads="1"/>
            </p:cNvSpPr>
            <p:nvPr/>
          </p:nvSpPr>
          <p:spPr bwMode="auto">
            <a:xfrm>
              <a:off x="2033" y="291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6" name="Rectangle 2678"/>
            <p:cNvSpPr>
              <a:spLocks noChangeArrowheads="1"/>
            </p:cNvSpPr>
            <p:nvPr/>
          </p:nvSpPr>
          <p:spPr bwMode="auto">
            <a:xfrm>
              <a:off x="2036" y="291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7" name="Rectangle 2679"/>
            <p:cNvSpPr>
              <a:spLocks noChangeArrowheads="1"/>
            </p:cNvSpPr>
            <p:nvPr/>
          </p:nvSpPr>
          <p:spPr bwMode="auto">
            <a:xfrm>
              <a:off x="2038" y="291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8" name="Rectangle 2680"/>
            <p:cNvSpPr>
              <a:spLocks noChangeArrowheads="1"/>
            </p:cNvSpPr>
            <p:nvPr/>
          </p:nvSpPr>
          <p:spPr bwMode="auto">
            <a:xfrm>
              <a:off x="2041" y="2918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9" name="Rectangle 2681"/>
            <p:cNvSpPr>
              <a:spLocks noChangeArrowheads="1"/>
            </p:cNvSpPr>
            <p:nvPr/>
          </p:nvSpPr>
          <p:spPr bwMode="auto">
            <a:xfrm>
              <a:off x="2044" y="2918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0" name="Rectangle 2682"/>
            <p:cNvSpPr>
              <a:spLocks noChangeArrowheads="1"/>
            </p:cNvSpPr>
            <p:nvPr/>
          </p:nvSpPr>
          <p:spPr bwMode="auto">
            <a:xfrm>
              <a:off x="2048" y="291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1" name="Rectangle 2683"/>
            <p:cNvSpPr>
              <a:spLocks noChangeArrowheads="1"/>
            </p:cNvSpPr>
            <p:nvPr/>
          </p:nvSpPr>
          <p:spPr bwMode="auto">
            <a:xfrm>
              <a:off x="2050" y="291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2" name="Rectangle 2684"/>
            <p:cNvSpPr>
              <a:spLocks noChangeArrowheads="1"/>
            </p:cNvSpPr>
            <p:nvPr/>
          </p:nvSpPr>
          <p:spPr bwMode="auto">
            <a:xfrm>
              <a:off x="2053" y="291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3" name="Rectangle 2685"/>
            <p:cNvSpPr>
              <a:spLocks noChangeArrowheads="1"/>
            </p:cNvSpPr>
            <p:nvPr/>
          </p:nvSpPr>
          <p:spPr bwMode="auto">
            <a:xfrm>
              <a:off x="2056" y="291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4" name="Rectangle 2686"/>
            <p:cNvSpPr>
              <a:spLocks noChangeArrowheads="1"/>
            </p:cNvSpPr>
            <p:nvPr/>
          </p:nvSpPr>
          <p:spPr bwMode="auto">
            <a:xfrm>
              <a:off x="2059" y="291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5" name="Rectangle 2687"/>
            <p:cNvSpPr>
              <a:spLocks noChangeArrowheads="1"/>
            </p:cNvSpPr>
            <p:nvPr/>
          </p:nvSpPr>
          <p:spPr bwMode="auto">
            <a:xfrm>
              <a:off x="2062" y="291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6" name="Rectangle 2688"/>
            <p:cNvSpPr>
              <a:spLocks noChangeArrowheads="1"/>
            </p:cNvSpPr>
            <p:nvPr/>
          </p:nvSpPr>
          <p:spPr bwMode="auto">
            <a:xfrm>
              <a:off x="2065" y="291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7" name="Rectangle 2689"/>
            <p:cNvSpPr>
              <a:spLocks noChangeArrowheads="1"/>
            </p:cNvSpPr>
            <p:nvPr/>
          </p:nvSpPr>
          <p:spPr bwMode="auto">
            <a:xfrm>
              <a:off x="2068" y="291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8" name="Rectangle 2690"/>
            <p:cNvSpPr>
              <a:spLocks noChangeArrowheads="1"/>
            </p:cNvSpPr>
            <p:nvPr/>
          </p:nvSpPr>
          <p:spPr bwMode="auto">
            <a:xfrm>
              <a:off x="2071" y="2918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9" name="Rectangle 2691"/>
            <p:cNvSpPr>
              <a:spLocks noChangeArrowheads="1"/>
            </p:cNvSpPr>
            <p:nvPr/>
          </p:nvSpPr>
          <p:spPr bwMode="auto">
            <a:xfrm>
              <a:off x="2073" y="2918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0" name="Rectangle 2692"/>
            <p:cNvSpPr>
              <a:spLocks noChangeArrowheads="1"/>
            </p:cNvSpPr>
            <p:nvPr/>
          </p:nvSpPr>
          <p:spPr bwMode="auto">
            <a:xfrm>
              <a:off x="2076" y="291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1" name="Rectangle 2693"/>
            <p:cNvSpPr>
              <a:spLocks noChangeArrowheads="1"/>
            </p:cNvSpPr>
            <p:nvPr/>
          </p:nvSpPr>
          <p:spPr bwMode="auto">
            <a:xfrm>
              <a:off x="2079" y="291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2" name="Rectangle 2694"/>
            <p:cNvSpPr>
              <a:spLocks noChangeArrowheads="1"/>
            </p:cNvSpPr>
            <p:nvPr/>
          </p:nvSpPr>
          <p:spPr bwMode="auto">
            <a:xfrm>
              <a:off x="2082" y="291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3" name="Rectangle 2695"/>
            <p:cNvSpPr>
              <a:spLocks noChangeArrowheads="1"/>
            </p:cNvSpPr>
            <p:nvPr/>
          </p:nvSpPr>
          <p:spPr bwMode="auto">
            <a:xfrm>
              <a:off x="2085" y="291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4" name="Rectangle 2696"/>
            <p:cNvSpPr>
              <a:spLocks noChangeArrowheads="1"/>
            </p:cNvSpPr>
            <p:nvPr/>
          </p:nvSpPr>
          <p:spPr bwMode="auto">
            <a:xfrm>
              <a:off x="2088" y="291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5" name="Rectangle 2697"/>
            <p:cNvSpPr>
              <a:spLocks noChangeArrowheads="1"/>
            </p:cNvSpPr>
            <p:nvPr/>
          </p:nvSpPr>
          <p:spPr bwMode="auto">
            <a:xfrm>
              <a:off x="2091" y="291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6" name="Rectangle 2698"/>
            <p:cNvSpPr>
              <a:spLocks noChangeArrowheads="1"/>
            </p:cNvSpPr>
            <p:nvPr/>
          </p:nvSpPr>
          <p:spPr bwMode="auto">
            <a:xfrm>
              <a:off x="2094" y="291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7" name="Rectangle 2699"/>
            <p:cNvSpPr>
              <a:spLocks noChangeArrowheads="1"/>
            </p:cNvSpPr>
            <p:nvPr/>
          </p:nvSpPr>
          <p:spPr bwMode="auto">
            <a:xfrm>
              <a:off x="2096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8" name="Rectangle 2700"/>
            <p:cNvSpPr>
              <a:spLocks noChangeArrowheads="1"/>
            </p:cNvSpPr>
            <p:nvPr/>
          </p:nvSpPr>
          <p:spPr bwMode="auto">
            <a:xfrm>
              <a:off x="1967" y="291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9" name="Rectangle 2701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0" name="Rectangle 2702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1" name="Rectangle 2703"/>
            <p:cNvSpPr>
              <a:spLocks noChangeArrowheads="1"/>
            </p:cNvSpPr>
            <p:nvPr/>
          </p:nvSpPr>
          <p:spPr bwMode="auto">
            <a:xfrm>
              <a:off x="1934" y="293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2" name="Rectangle 2704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3" name="Rectangle 2705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4" name="Rectangle 2706"/>
            <p:cNvSpPr>
              <a:spLocks noChangeArrowheads="1"/>
            </p:cNvSpPr>
            <p:nvPr/>
          </p:nvSpPr>
          <p:spPr bwMode="auto">
            <a:xfrm>
              <a:off x="1936" y="293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5" name="Rectangle 2707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6" name="Rectangle 2708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7" name="Rectangle 2709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8" name="Rectangle 2710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9" name="Rectangle 2711"/>
            <p:cNvSpPr>
              <a:spLocks noChangeArrowheads="1"/>
            </p:cNvSpPr>
            <p:nvPr/>
          </p:nvSpPr>
          <p:spPr bwMode="auto">
            <a:xfrm>
              <a:off x="1939" y="293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0" name="Rectangle 2712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1" name="Rectangle 2713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2" name="Rectangle 2714"/>
            <p:cNvSpPr>
              <a:spLocks noChangeArrowheads="1"/>
            </p:cNvSpPr>
            <p:nvPr/>
          </p:nvSpPr>
          <p:spPr bwMode="auto">
            <a:xfrm>
              <a:off x="1941" y="293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3" name="Rectangle 2715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4" name="Rectangle 2716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5" name="Rectangle 2717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6" name="Rectangle 2718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7" name="Rectangle 2719"/>
            <p:cNvSpPr>
              <a:spLocks noChangeArrowheads="1"/>
            </p:cNvSpPr>
            <p:nvPr/>
          </p:nvSpPr>
          <p:spPr bwMode="auto">
            <a:xfrm>
              <a:off x="1944" y="293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8" name="Rectangle 2720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9" name="Rectangle 2721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0" name="Rectangle 2722"/>
            <p:cNvSpPr>
              <a:spLocks noChangeArrowheads="1"/>
            </p:cNvSpPr>
            <p:nvPr/>
          </p:nvSpPr>
          <p:spPr bwMode="auto">
            <a:xfrm>
              <a:off x="1946" y="293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1" name="Rectangle 2723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2" name="Rectangle 2724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3" name="Rectangle 2725"/>
            <p:cNvSpPr>
              <a:spLocks noChangeArrowheads="1"/>
            </p:cNvSpPr>
            <p:nvPr/>
          </p:nvSpPr>
          <p:spPr bwMode="auto">
            <a:xfrm>
              <a:off x="1948" y="293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4" name="Rectangle 2726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5" name="Rectangle 2727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6" name="Rectangle 2728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7" name="Rectangle 2729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8" name="Rectangle 2730"/>
            <p:cNvSpPr>
              <a:spLocks noChangeArrowheads="1"/>
            </p:cNvSpPr>
            <p:nvPr/>
          </p:nvSpPr>
          <p:spPr bwMode="auto">
            <a:xfrm>
              <a:off x="1951" y="293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9" name="Rectangle 2731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0" name="Rectangle 2732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1" name="Rectangle 2733"/>
            <p:cNvSpPr>
              <a:spLocks noChangeArrowheads="1"/>
            </p:cNvSpPr>
            <p:nvPr/>
          </p:nvSpPr>
          <p:spPr bwMode="auto">
            <a:xfrm>
              <a:off x="1953" y="293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2" name="Rectangle 2734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3" name="Rectangle 2735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4" name="Rectangle 2736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5" name="Rectangle 2737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6" name="Rectangle 2738"/>
            <p:cNvSpPr>
              <a:spLocks noChangeArrowheads="1"/>
            </p:cNvSpPr>
            <p:nvPr/>
          </p:nvSpPr>
          <p:spPr bwMode="auto">
            <a:xfrm>
              <a:off x="1956" y="293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7" name="Rectangle 2739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8" name="Rectangle 2740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9" name="Rectangle 2741"/>
            <p:cNvSpPr>
              <a:spLocks noChangeArrowheads="1"/>
            </p:cNvSpPr>
            <p:nvPr/>
          </p:nvSpPr>
          <p:spPr bwMode="auto">
            <a:xfrm>
              <a:off x="1958" y="293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0" name="Rectangle 2742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1" name="Rectangle 2743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2" name="Rectangle 2744"/>
            <p:cNvSpPr>
              <a:spLocks noChangeArrowheads="1"/>
            </p:cNvSpPr>
            <p:nvPr/>
          </p:nvSpPr>
          <p:spPr bwMode="auto">
            <a:xfrm>
              <a:off x="1960" y="293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3" name="Rectangle 2745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4" name="Rectangle 2746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5" name="Rectangle 2747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6" name="Rectangle 2748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7" name="Rectangle 2749"/>
            <p:cNvSpPr>
              <a:spLocks noChangeArrowheads="1"/>
            </p:cNvSpPr>
            <p:nvPr/>
          </p:nvSpPr>
          <p:spPr bwMode="auto">
            <a:xfrm>
              <a:off x="1963" y="293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8" name="Rectangle 2750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9" name="Rectangle 2751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0" name="Rectangle 2752"/>
            <p:cNvSpPr>
              <a:spLocks noChangeArrowheads="1"/>
            </p:cNvSpPr>
            <p:nvPr/>
          </p:nvSpPr>
          <p:spPr bwMode="auto">
            <a:xfrm>
              <a:off x="1965" y="293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1" name="Rectangle 2753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2" name="Rectangle 2754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3" name="Rectangle 2755"/>
            <p:cNvSpPr>
              <a:spLocks noChangeArrowheads="1"/>
            </p:cNvSpPr>
            <p:nvPr/>
          </p:nvSpPr>
          <p:spPr bwMode="auto">
            <a:xfrm>
              <a:off x="1933" y="2932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4" name="Rectangle 2756"/>
            <p:cNvSpPr>
              <a:spLocks noChangeArrowheads="1"/>
            </p:cNvSpPr>
            <p:nvPr/>
          </p:nvSpPr>
          <p:spPr bwMode="auto">
            <a:xfrm>
              <a:off x="1942" y="2942"/>
              <a:ext cx="25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5" name="Rectangle 2757"/>
            <p:cNvSpPr>
              <a:spLocks noChangeArrowheads="1"/>
            </p:cNvSpPr>
            <p:nvPr/>
          </p:nvSpPr>
          <p:spPr bwMode="auto">
            <a:xfrm>
              <a:off x="1942" y="2942"/>
              <a:ext cx="25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6" name="Rectangle 2758"/>
            <p:cNvSpPr>
              <a:spLocks noChangeArrowheads="1"/>
            </p:cNvSpPr>
            <p:nvPr/>
          </p:nvSpPr>
          <p:spPr bwMode="auto">
            <a:xfrm>
              <a:off x="1942" y="2945"/>
              <a:ext cx="25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7" name="Rectangle 2759"/>
            <p:cNvSpPr>
              <a:spLocks noChangeArrowheads="1"/>
            </p:cNvSpPr>
            <p:nvPr/>
          </p:nvSpPr>
          <p:spPr bwMode="auto">
            <a:xfrm>
              <a:off x="1942" y="2949"/>
              <a:ext cx="25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8" name="Rectangle 2760"/>
            <p:cNvSpPr>
              <a:spLocks noChangeArrowheads="1"/>
            </p:cNvSpPr>
            <p:nvPr/>
          </p:nvSpPr>
          <p:spPr bwMode="auto">
            <a:xfrm>
              <a:off x="1942" y="2954"/>
              <a:ext cx="25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9" name="Rectangle 2761"/>
            <p:cNvSpPr>
              <a:spLocks noChangeArrowheads="1"/>
            </p:cNvSpPr>
            <p:nvPr/>
          </p:nvSpPr>
          <p:spPr bwMode="auto">
            <a:xfrm>
              <a:off x="1942" y="2957"/>
              <a:ext cx="25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0" name="Rectangle 2762"/>
            <p:cNvSpPr>
              <a:spLocks noChangeArrowheads="1"/>
            </p:cNvSpPr>
            <p:nvPr/>
          </p:nvSpPr>
          <p:spPr bwMode="auto">
            <a:xfrm>
              <a:off x="1942" y="2962"/>
              <a:ext cx="25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1" name="Rectangle 2763"/>
            <p:cNvSpPr>
              <a:spLocks noChangeArrowheads="1"/>
            </p:cNvSpPr>
            <p:nvPr/>
          </p:nvSpPr>
          <p:spPr bwMode="auto">
            <a:xfrm>
              <a:off x="1942" y="2966"/>
              <a:ext cx="25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2" name="Rectangle 2764"/>
            <p:cNvSpPr>
              <a:spLocks noChangeArrowheads="1"/>
            </p:cNvSpPr>
            <p:nvPr/>
          </p:nvSpPr>
          <p:spPr bwMode="auto">
            <a:xfrm>
              <a:off x="1942" y="2970"/>
              <a:ext cx="25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3" name="Rectangle 2765"/>
            <p:cNvSpPr>
              <a:spLocks noChangeArrowheads="1"/>
            </p:cNvSpPr>
            <p:nvPr/>
          </p:nvSpPr>
          <p:spPr bwMode="auto">
            <a:xfrm>
              <a:off x="1942" y="2974"/>
              <a:ext cx="25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4" name="Rectangle 2766"/>
            <p:cNvSpPr>
              <a:spLocks noChangeArrowheads="1"/>
            </p:cNvSpPr>
            <p:nvPr/>
          </p:nvSpPr>
          <p:spPr bwMode="auto">
            <a:xfrm>
              <a:off x="1942" y="2978"/>
              <a:ext cx="25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5" name="Rectangle 2767"/>
            <p:cNvSpPr>
              <a:spLocks noChangeArrowheads="1"/>
            </p:cNvSpPr>
            <p:nvPr/>
          </p:nvSpPr>
          <p:spPr bwMode="auto">
            <a:xfrm>
              <a:off x="1942" y="2983"/>
              <a:ext cx="25" cy="3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6" name="Rectangle 2768"/>
            <p:cNvSpPr>
              <a:spLocks noChangeArrowheads="1"/>
            </p:cNvSpPr>
            <p:nvPr/>
          </p:nvSpPr>
          <p:spPr bwMode="auto">
            <a:xfrm>
              <a:off x="1942" y="2986"/>
              <a:ext cx="25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7" name="Rectangle 2769"/>
            <p:cNvSpPr>
              <a:spLocks noChangeArrowheads="1"/>
            </p:cNvSpPr>
            <p:nvPr/>
          </p:nvSpPr>
          <p:spPr bwMode="auto">
            <a:xfrm>
              <a:off x="1942" y="2991"/>
              <a:ext cx="25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8" name="Rectangle 2770"/>
            <p:cNvSpPr>
              <a:spLocks noChangeArrowheads="1"/>
            </p:cNvSpPr>
            <p:nvPr/>
          </p:nvSpPr>
          <p:spPr bwMode="auto">
            <a:xfrm>
              <a:off x="1942" y="2995"/>
              <a:ext cx="25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9" name="Rectangle 2771"/>
            <p:cNvSpPr>
              <a:spLocks noChangeArrowheads="1"/>
            </p:cNvSpPr>
            <p:nvPr/>
          </p:nvSpPr>
          <p:spPr bwMode="auto">
            <a:xfrm>
              <a:off x="1942" y="2999"/>
              <a:ext cx="25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0" name="Rectangle 2772"/>
            <p:cNvSpPr>
              <a:spLocks noChangeArrowheads="1"/>
            </p:cNvSpPr>
            <p:nvPr/>
          </p:nvSpPr>
          <p:spPr bwMode="auto">
            <a:xfrm>
              <a:off x="1942" y="3003"/>
              <a:ext cx="25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1" name="Rectangle 2773"/>
            <p:cNvSpPr>
              <a:spLocks noChangeArrowheads="1"/>
            </p:cNvSpPr>
            <p:nvPr/>
          </p:nvSpPr>
          <p:spPr bwMode="auto">
            <a:xfrm>
              <a:off x="1942" y="3007"/>
              <a:ext cx="25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2" name="Rectangle 2774"/>
            <p:cNvSpPr>
              <a:spLocks noChangeArrowheads="1"/>
            </p:cNvSpPr>
            <p:nvPr/>
          </p:nvSpPr>
          <p:spPr bwMode="auto">
            <a:xfrm>
              <a:off x="1942" y="3012"/>
              <a:ext cx="25" cy="3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3" name="Rectangle 2775"/>
            <p:cNvSpPr>
              <a:spLocks noChangeArrowheads="1"/>
            </p:cNvSpPr>
            <p:nvPr/>
          </p:nvSpPr>
          <p:spPr bwMode="auto">
            <a:xfrm>
              <a:off x="1942" y="3015"/>
              <a:ext cx="25" cy="5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4" name="Rectangle 2776"/>
            <p:cNvSpPr>
              <a:spLocks noChangeArrowheads="1"/>
            </p:cNvSpPr>
            <p:nvPr/>
          </p:nvSpPr>
          <p:spPr bwMode="auto">
            <a:xfrm>
              <a:off x="1942" y="3020"/>
              <a:ext cx="25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5" name="Rectangle 2777"/>
            <p:cNvSpPr>
              <a:spLocks noChangeArrowheads="1"/>
            </p:cNvSpPr>
            <p:nvPr/>
          </p:nvSpPr>
          <p:spPr bwMode="auto">
            <a:xfrm>
              <a:off x="1942" y="3024"/>
              <a:ext cx="25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6" name="Rectangle 2778"/>
            <p:cNvSpPr>
              <a:spLocks noChangeArrowheads="1"/>
            </p:cNvSpPr>
            <p:nvPr/>
          </p:nvSpPr>
          <p:spPr bwMode="auto">
            <a:xfrm>
              <a:off x="1942" y="3028"/>
              <a:ext cx="25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7" name="Rectangle 2779"/>
            <p:cNvSpPr>
              <a:spLocks noChangeArrowheads="1"/>
            </p:cNvSpPr>
            <p:nvPr/>
          </p:nvSpPr>
          <p:spPr bwMode="auto">
            <a:xfrm>
              <a:off x="1942" y="3032"/>
              <a:ext cx="25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8" name="Rectangle 2780"/>
            <p:cNvSpPr>
              <a:spLocks noChangeArrowheads="1"/>
            </p:cNvSpPr>
            <p:nvPr/>
          </p:nvSpPr>
          <p:spPr bwMode="auto">
            <a:xfrm>
              <a:off x="1942" y="3036"/>
              <a:ext cx="25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9" name="Rectangle 2781"/>
            <p:cNvSpPr>
              <a:spLocks noChangeArrowheads="1"/>
            </p:cNvSpPr>
            <p:nvPr/>
          </p:nvSpPr>
          <p:spPr bwMode="auto">
            <a:xfrm>
              <a:off x="1942" y="3040"/>
              <a:ext cx="25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0" name="Rectangle 2782"/>
            <p:cNvSpPr>
              <a:spLocks noChangeArrowheads="1"/>
            </p:cNvSpPr>
            <p:nvPr/>
          </p:nvSpPr>
          <p:spPr bwMode="auto">
            <a:xfrm>
              <a:off x="1942" y="3044"/>
              <a:ext cx="25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1" name="Rectangle 2783"/>
            <p:cNvSpPr>
              <a:spLocks noChangeArrowheads="1"/>
            </p:cNvSpPr>
            <p:nvPr/>
          </p:nvSpPr>
          <p:spPr bwMode="auto">
            <a:xfrm>
              <a:off x="1942" y="3049"/>
              <a:ext cx="25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2" name="Rectangle 2784"/>
            <p:cNvSpPr>
              <a:spLocks noChangeArrowheads="1"/>
            </p:cNvSpPr>
            <p:nvPr/>
          </p:nvSpPr>
          <p:spPr bwMode="auto">
            <a:xfrm>
              <a:off x="1942" y="3053"/>
              <a:ext cx="25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3" name="Rectangle 2785"/>
            <p:cNvSpPr>
              <a:spLocks noChangeArrowheads="1"/>
            </p:cNvSpPr>
            <p:nvPr/>
          </p:nvSpPr>
          <p:spPr bwMode="auto">
            <a:xfrm>
              <a:off x="1942" y="3057"/>
              <a:ext cx="25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4" name="Rectangle 2786"/>
            <p:cNvSpPr>
              <a:spLocks noChangeArrowheads="1"/>
            </p:cNvSpPr>
            <p:nvPr/>
          </p:nvSpPr>
          <p:spPr bwMode="auto">
            <a:xfrm>
              <a:off x="1942" y="3062"/>
              <a:ext cx="25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5" name="Rectangle 2787"/>
            <p:cNvSpPr>
              <a:spLocks noChangeArrowheads="1"/>
            </p:cNvSpPr>
            <p:nvPr/>
          </p:nvSpPr>
          <p:spPr bwMode="auto">
            <a:xfrm>
              <a:off x="1942" y="3066"/>
              <a:ext cx="25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6" name="Rectangle 2788"/>
            <p:cNvSpPr>
              <a:spLocks noChangeArrowheads="1"/>
            </p:cNvSpPr>
            <p:nvPr/>
          </p:nvSpPr>
          <p:spPr bwMode="auto">
            <a:xfrm>
              <a:off x="1942" y="3071"/>
              <a:ext cx="25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7" name="Rectangle 2789"/>
            <p:cNvSpPr>
              <a:spLocks noChangeArrowheads="1"/>
            </p:cNvSpPr>
            <p:nvPr/>
          </p:nvSpPr>
          <p:spPr bwMode="auto">
            <a:xfrm>
              <a:off x="1942" y="3075"/>
              <a:ext cx="25" cy="5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8" name="Rectangle 2790"/>
            <p:cNvSpPr>
              <a:spLocks noChangeArrowheads="1"/>
            </p:cNvSpPr>
            <p:nvPr/>
          </p:nvSpPr>
          <p:spPr bwMode="auto">
            <a:xfrm>
              <a:off x="1942" y="3080"/>
              <a:ext cx="25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9" name="Rectangle 2791"/>
            <p:cNvSpPr>
              <a:spLocks noChangeArrowheads="1"/>
            </p:cNvSpPr>
            <p:nvPr/>
          </p:nvSpPr>
          <p:spPr bwMode="auto">
            <a:xfrm>
              <a:off x="1942" y="3084"/>
              <a:ext cx="25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0" name="Rectangle 2792"/>
            <p:cNvSpPr>
              <a:spLocks noChangeArrowheads="1"/>
            </p:cNvSpPr>
            <p:nvPr/>
          </p:nvSpPr>
          <p:spPr bwMode="auto">
            <a:xfrm>
              <a:off x="1942" y="3088"/>
              <a:ext cx="25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1" name="Rectangle 2793"/>
            <p:cNvSpPr>
              <a:spLocks noChangeArrowheads="1"/>
            </p:cNvSpPr>
            <p:nvPr/>
          </p:nvSpPr>
          <p:spPr bwMode="auto">
            <a:xfrm>
              <a:off x="1942" y="3092"/>
              <a:ext cx="25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2" name="Rectangle 2794"/>
            <p:cNvSpPr>
              <a:spLocks noChangeArrowheads="1"/>
            </p:cNvSpPr>
            <p:nvPr/>
          </p:nvSpPr>
          <p:spPr bwMode="auto">
            <a:xfrm>
              <a:off x="1942" y="3096"/>
              <a:ext cx="25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3" name="Rectangle 2795"/>
            <p:cNvSpPr>
              <a:spLocks noChangeArrowheads="1"/>
            </p:cNvSpPr>
            <p:nvPr/>
          </p:nvSpPr>
          <p:spPr bwMode="auto">
            <a:xfrm>
              <a:off x="1942" y="3100"/>
              <a:ext cx="25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4" name="Rectangle 2796"/>
            <p:cNvSpPr>
              <a:spLocks noChangeArrowheads="1"/>
            </p:cNvSpPr>
            <p:nvPr/>
          </p:nvSpPr>
          <p:spPr bwMode="auto">
            <a:xfrm>
              <a:off x="1942" y="3104"/>
              <a:ext cx="25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5" name="Rectangle 2797"/>
            <p:cNvSpPr>
              <a:spLocks noChangeArrowheads="1"/>
            </p:cNvSpPr>
            <p:nvPr/>
          </p:nvSpPr>
          <p:spPr bwMode="auto">
            <a:xfrm>
              <a:off x="1942" y="3108"/>
              <a:ext cx="25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6" name="Rectangle 2798"/>
            <p:cNvSpPr>
              <a:spLocks noChangeArrowheads="1"/>
            </p:cNvSpPr>
            <p:nvPr/>
          </p:nvSpPr>
          <p:spPr bwMode="auto">
            <a:xfrm>
              <a:off x="1942" y="3113"/>
              <a:ext cx="25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7" name="Rectangle 2799"/>
            <p:cNvSpPr>
              <a:spLocks noChangeArrowheads="1"/>
            </p:cNvSpPr>
            <p:nvPr/>
          </p:nvSpPr>
          <p:spPr bwMode="auto">
            <a:xfrm>
              <a:off x="1942" y="3117"/>
              <a:ext cx="25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8" name="Rectangle 2800"/>
            <p:cNvSpPr>
              <a:spLocks noChangeArrowheads="1"/>
            </p:cNvSpPr>
            <p:nvPr/>
          </p:nvSpPr>
          <p:spPr bwMode="auto">
            <a:xfrm>
              <a:off x="1942" y="3121"/>
              <a:ext cx="25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9" name="Rectangle 2801"/>
            <p:cNvSpPr>
              <a:spLocks noChangeArrowheads="1"/>
            </p:cNvSpPr>
            <p:nvPr/>
          </p:nvSpPr>
          <p:spPr bwMode="auto">
            <a:xfrm>
              <a:off x="1942" y="3125"/>
              <a:ext cx="25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0" name="Rectangle 2802"/>
            <p:cNvSpPr>
              <a:spLocks noChangeArrowheads="1"/>
            </p:cNvSpPr>
            <p:nvPr/>
          </p:nvSpPr>
          <p:spPr bwMode="auto">
            <a:xfrm>
              <a:off x="1942" y="3129"/>
              <a:ext cx="25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1" name="Rectangle 2803"/>
            <p:cNvSpPr>
              <a:spLocks noChangeArrowheads="1"/>
            </p:cNvSpPr>
            <p:nvPr/>
          </p:nvSpPr>
          <p:spPr bwMode="auto">
            <a:xfrm>
              <a:off x="1942" y="3133"/>
              <a:ext cx="25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2" name="Rectangle 2804"/>
            <p:cNvSpPr>
              <a:spLocks noChangeArrowheads="1"/>
            </p:cNvSpPr>
            <p:nvPr/>
          </p:nvSpPr>
          <p:spPr bwMode="auto">
            <a:xfrm>
              <a:off x="1942" y="3137"/>
              <a:ext cx="25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3" name="Rectangle 2805"/>
            <p:cNvSpPr>
              <a:spLocks noChangeArrowheads="1"/>
            </p:cNvSpPr>
            <p:nvPr/>
          </p:nvSpPr>
          <p:spPr bwMode="auto">
            <a:xfrm>
              <a:off x="1942" y="3142"/>
              <a:ext cx="25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4" name="Rectangle 2806"/>
            <p:cNvSpPr>
              <a:spLocks noChangeArrowheads="1"/>
            </p:cNvSpPr>
            <p:nvPr/>
          </p:nvSpPr>
          <p:spPr bwMode="auto">
            <a:xfrm>
              <a:off x="1942" y="3145"/>
              <a:ext cx="25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5" name="Rectangle 2807"/>
            <p:cNvSpPr>
              <a:spLocks noChangeArrowheads="1"/>
            </p:cNvSpPr>
            <p:nvPr/>
          </p:nvSpPr>
          <p:spPr bwMode="auto">
            <a:xfrm>
              <a:off x="1942" y="3150"/>
              <a:ext cx="25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6" name="Rectangle 2808"/>
            <p:cNvSpPr>
              <a:spLocks noChangeArrowheads="1"/>
            </p:cNvSpPr>
            <p:nvPr/>
          </p:nvSpPr>
          <p:spPr bwMode="auto">
            <a:xfrm>
              <a:off x="1942" y="3154"/>
              <a:ext cx="25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7" name="Rectangle 2809"/>
            <p:cNvSpPr>
              <a:spLocks noChangeArrowheads="1"/>
            </p:cNvSpPr>
            <p:nvPr/>
          </p:nvSpPr>
          <p:spPr bwMode="auto">
            <a:xfrm>
              <a:off x="1942" y="3158"/>
              <a:ext cx="25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8" name="Rectangle 2810"/>
            <p:cNvSpPr>
              <a:spLocks noChangeArrowheads="1"/>
            </p:cNvSpPr>
            <p:nvPr/>
          </p:nvSpPr>
          <p:spPr bwMode="auto">
            <a:xfrm>
              <a:off x="1942" y="3162"/>
              <a:ext cx="25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9" name="Rectangle 2811"/>
            <p:cNvSpPr>
              <a:spLocks noChangeArrowheads="1"/>
            </p:cNvSpPr>
            <p:nvPr/>
          </p:nvSpPr>
          <p:spPr bwMode="auto">
            <a:xfrm>
              <a:off x="1942" y="3166"/>
              <a:ext cx="25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020" name="Rectangle 2812"/>
          <p:cNvSpPr>
            <a:spLocks noChangeArrowheads="1"/>
          </p:cNvSpPr>
          <p:nvPr/>
        </p:nvSpPr>
        <p:spPr bwMode="auto">
          <a:xfrm>
            <a:off x="3082925" y="5033963"/>
            <a:ext cx="39688" cy="4762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1" name="Rectangle 2813"/>
          <p:cNvSpPr>
            <a:spLocks noChangeArrowheads="1"/>
          </p:cNvSpPr>
          <p:nvPr/>
        </p:nvSpPr>
        <p:spPr bwMode="auto">
          <a:xfrm>
            <a:off x="3082925" y="5038725"/>
            <a:ext cx="39688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2" name="Rectangle 2814"/>
          <p:cNvSpPr>
            <a:spLocks noChangeArrowheads="1"/>
          </p:cNvSpPr>
          <p:nvPr/>
        </p:nvSpPr>
        <p:spPr bwMode="auto">
          <a:xfrm>
            <a:off x="3082925" y="5046663"/>
            <a:ext cx="39688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3" name="Rectangle 2815"/>
          <p:cNvSpPr>
            <a:spLocks noChangeArrowheads="1"/>
          </p:cNvSpPr>
          <p:nvPr/>
        </p:nvSpPr>
        <p:spPr bwMode="auto">
          <a:xfrm>
            <a:off x="3082925" y="5053013"/>
            <a:ext cx="39688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4" name="Rectangle 2816"/>
          <p:cNvSpPr>
            <a:spLocks noChangeArrowheads="1"/>
          </p:cNvSpPr>
          <p:nvPr/>
        </p:nvSpPr>
        <p:spPr bwMode="auto">
          <a:xfrm>
            <a:off x="3082925" y="5059363"/>
            <a:ext cx="39688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5" name="Rectangle 2817"/>
          <p:cNvSpPr>
            <a:spLocks noChangeArrowheads="1"/>
          </p:cNvSpPr>
          <p:nvPr/>
        </p:nvSpPr>
        <p:spPr bwMode="auto">
          <a:xfrm>
            <a:off x="3082925" y="5065713"/>
            <a:ext cx="39688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6" name="Rectangle 2818"/>
          <p:cNvSpPr>
            <a:spLocks noChangeArrowheads="1"/>
          </p:cNvSpPr>
          <p:nvPr/>
        </p:nvSpPr>
        <p:spPr bwMode="auto">
          <a:xfrm>
            <a:off x="3082925" y="5072063"/>
            <a:ext cx="39688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7" name="Rectangle 2819"/>
          <p:cNvSpPr>
            <a:spLocks noChangeArrowheads="1"/>
          </p:cNvSpPr>
          <p:nvPr/>
        </p:nvSpPr>
        <p:spPr bwMode="auto">
          <a:xfrm>
            <a:off x="3082925" y="5080000"/>
            <a:ext cx="39688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8" name="Rectangle 2820"/>
          <p:cNvSpPr>
            <a:spLocks noChangeArrowheads="1"/>
          </p:cNvSpPr>
          <p:nvPr/>
        </p:nvSpPr>
        <p:spPr bwMode="auto">
          <a:xfrm>
            <a:off x="3082925" y="5086350"/>
            <a:ext cx="39688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9" name="Rectangle 2821"/>
          <p:cNvSpPr>
            <a:spLocks noChangeArrowheads="1"/>
          </p:cNvSpPr>
          <p:nvPr/>
        </p:nvSpPr>
        <p:spPr bwMode="auto">
          <a:xfrm>
            <a:off x="3082925" y="4670425"/>
            <a:ext cx="39688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0" name="Picture 282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1" name="Picture 282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2" name="Rectangle 2824"/>
          <p:cNvSpPr>
            <a:spLocks noChangeArrowheads="1"/>
          </p:cNvSpPr>
          <p:nvPr/>
        </p:nvSpPr>
        <p:spPr bwMode="auto">
          <a:xfrm>
            <a:off x="3387725" y="4651375"/>
            <a:ext cx="33338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3" name="Picture 28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4" name="Picture 28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5" name="Rectangle 2827"/>
          <p:cNvSpPr>
            <a:spLocks noChangeArrowheads="1"/>
          </p:cNvSpPr>
          <p:nvPr/>
        </p:nvSpPr>
        <p:spPr bwMode="auto">
          <a:xfrm>
            <a:off x="3343275" y="4692650"/>
            <a:ext cx="77788" cy="39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6" name="Line 2828"/>
          <p:cNvSpPr>
            <a:spLocks noChangeShapeType="1"/>
          </p:cNvSpPr>
          <p:nvPr/>
        </p:nvSpPr>
        <p:spPr bwMode="auto">
          <a:xfrm>
            <a:off x="3343275" y="463232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7" name="Line 2829"/>
          <p:cNvSpPr>
            <a:spLocks noChangeShapeType="1"/>
          </p:cNvSpPr>
          <p:nvPr/>
        </p:nvSpPr>
        <p:spPr bwMode="auto">
          <a:xfrm>
            <a:off x="3421063" y="4632325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8" name="Rectangle 2830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9" name="Rectangle 2831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0" name="Rectangle 2832"/>
          <p:cNvSpPr>
            <a:spLocks noChangeArrowheads="1"/>
          </p:cNvSpPr>
          <p:nvPr/>
        </p:nvSpPr>
        <p:spPr bwMode="auto">
          <a:xfrm>
            <a:off x="3362325" y="47132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1" name="Rectangle 2833"/>
          <p:cNvSpPr>
            <a:spLocks noChangeArrowheads="1"/>
          </p:cNvSpPr>
          <p:nvPr/>
        </p:nvSpPr>
        <p:spPr bwMode="auto">
          <a:xfrm>
            <a:off x="3375025" y="4713288"/>
            <a:ext cx="14288" cy="6350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2" name="Rectangle 2834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3" name="Rectangle 2835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4" name="Rectangle 2836"/>
          <p:cNvSpPr>
            <a:spLocks noChangeArrowheads="1"/>
          </p:cNvSpPr>
          <p:nvPr/>
        </p:nvSpPr>
        <p:spPr bwMode="auto">
          <a:xfrm>
            <a:off x="3363913" y="47069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5" name="Rectangle 2837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6" name="Rectangle 2838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7" name="Rectangle 2839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8" name="Rectangle 2840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9" name="Rectangle 2841"/>
          <p:cNvSpPr>
            <a:spLocks noChangeArrowheads="1"/>
          </p:cNvSpPr>
          <p:nvPr/>
        </p:nvSpPr>
        <p:spPr bwMode="auto">
          <a:xfrm>
            <a:off x="3368675" y="4706938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0" name="Rectangle 2842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1" name="Rectangle 2843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2" name="Rectangle 2844"/>
          <p:cNvSpPr>
            <a:spLocks noChangeArrowheads="1"/>
          </p:cNvSpPr>
          <p:nvPr/>
        </p:nvSpPr>
        <p:spPr bwMode="auto">
          <a:xfrm>
            <a:off x="3371850" y="47069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3" name="Rectangle 2845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4" name="Rectangle 2846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5" name="Rectangle 2847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6" name="Rectangle 2848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7" name="Rectangle 2849"/>
          <p:cNvSpPr>
            <a:spLocks noChangeArrowheads="1"/>
          </p:cNvSpPr>
          <p:nvPr/>
        </p:nvSpPr>
        <p:spPr bwMode="auto">
          <a:xfrm>
            <a:off x="3376613" y="47069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8" name="Rectangle 2850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9" name="Rectangle 2851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0" name="Rectangle 2852"/>
          <p:cNvSpPr>
            <a:spLocks noChangeArrowheads="1"/>
          </p:cNvSpPr>
          <p:nvPr/>
        </p:nvSpPr>
        <p:spPr bwMode="auto">
          <a:xfrm>
            <a:off x="3379788" y="4706938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1" name="Rectangle 2853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2" name="Rectangle 2854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3" name="Rectangle 2855"/>
          <p:cNvSpPr>
            <a:spLocks noChangeArrowheads="1"/>
          </p:cNvSpPr>
          <p:nvPr/>
        </p:nvSpPr>
        <p:spPr bwMode="auto">
          <a:xfrm>
            <a:off x="3382963" y="47069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4" name="Rectangle 2856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5" name="Rectangle 2857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6" name="Rectangle 2858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7" name="Rectangle 2859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8" name="Rectangle 2860"/>
          <p:cNvSpPr>
            <a:spLocks noChangeArrowheads="1"/>
          </p:cNvSpPr>
          <p:nvPr/>
        </p:nvSpPr>
        <p:spPr bwMode="auto">
          <a:xfrm>
            <a:off x="3387725" y="47069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9" name="Rectangle 2861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0" name="Rectangle 2862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1" name="Rectangle 2863"/>
          <p:cNvSpPr>
            <a:spLocks noChangeArrowheads="1"/>
          </p:cNvSpPr>
          <p:nvPr/>
        </p:nvSpPr>
        <p:spPr bwMode="auto">
          <a:xfrm>
            <a:off x="3390900" y="47069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2" name="Rectangle 2864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3" name="Rectangle 2865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4" name="Rectangle 2866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5" name="Rectangle 2867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6" name="Rectangle 2868"/>
          <p:cNvSpPr>
            <a:spLocks noChangeArrowheads="1"/>
          </p:cNvSpPr>
          <p:nvPr/>
        </p:nvSpPr>
        <p:spPr bwMode="auto">
          <a:xfrm>
            <a:off x="3395663" y="47069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7" name="Rectangle 2869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8" name="Rectangle 2870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9" name="Rectangle 2871"/>
          <p:cNvSpPr>
            <a:spLocks noChangeArrowheads="1"/>
          </p:cNvSpPr>
          <p:nvPr/>
        </p:nvSpPr>
        <p:spPr bwMode="auto">
          <a:xfrm>
            <a:off x="3398838" y="4706938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0" name="Rectangle 2872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1" name="Rectangle 2873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2" name="Rectangle 2874"/>
          <p:cNvSpPr>
            <a:spLocks noChangeArrowheads="1"/>
          </p:cNvSpPr>
          <p:nvPr/>
        </p:nvSpPr>
        <p:spPr bwMode="auto">
          <a:xfrm>
            <a:off x="3389313" y="47132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3" name="Freeform 2875"/>
          <p:cNvSpPr>
            <a:spLocks/>
          </p:cNvSpPr>
          <p:nvPr/>
        </p:nvSpPr>
        <p:spPr bwMode="auto">
          <a:xfrm>
            <a:off x="3068638" y="4602163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4" name="Rectangle 2876"/>
          <p:cNvSpPr>
            <a:spLocks noChangeArrowheads="1"/>
          </p:cNvSpPr>
          <p:nvPr/>
        </p:nvSpPr>
        <p:spPr bwMode="auto">
          <a:xfrm>
            <a:off x="3251200" y="5145088"/>
            <a:ext cx="390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CNAF</a:t>
            </a:r>
          </a:p>
        </p:txBody>
      </p:sp>
      <p:sp>
        <p:nvSpPr>
          <p:cNvPr id="353085" name="Freeform 2877"/>
          <p:cNvSpPr>
            <a:spLocks noEditPoints="1"/>
          </p:cNvSpPr>
          <p:nvPr/>
        </p:nvSpPr>
        <p:spPr bwMode="auto">
          <a:xfrm>
            <a:off x="3687763" y="5586413"/>
            <a:ext cx="379412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1" y="23"/>
              </a:cxn>
              <a:cxn ang="0">
                <a:pos x="71" y="35"/>
              </a:cxn>
              <a:cxn ang="0">
                <a:pos x="87" y="35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5"/>
              </a:cxn>
              <a:cxn ang="0">
                <a:pos x="292" y="35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5"/>
              </a:cxn>
              <a:cxn ang="0">
                <a:pos x="443" y="35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9" y="13"/>
              </a:cxn>
              <a:cxn ang="0">
                <a:pos x="479" y="0"/>
              </a:cxn>
              <a:cxn ang="0">
                <a:pos x="462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1" y="23"/>
                </a:moveTo>
                <a:lnTo>
                  <a:pt x="71" y="35"/>
                </a:lnTo>
                <a:lnTo>
                  <a:pt x="87" y="35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2" y="35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5"/>
                </a:lnTo>
                <a:lnTo>
                  <a:pt x="443" y="35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9" y="13"/>
                </a:lnTo>
                <a:lnTo>
                  <a:pt x="479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6" name="Rectangle 2878"/>
          <p:cNvSpPr>
            <a:spLocks noChangeArrowheads="1"/>
          </p:cNvSpPr>
          <p:nvPr/>
        </p:nvSpPr>
        <p:spPr bwMode="auto">
          <a:xfrm>
            <a:off x="3687763" y="55895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7" name="Rectangle 2879"/>
          <p:cNvSpPr>
            <a:spLocks noChangeArrowheads="1"/>
          </p:cNvSpPr>
          <p:nvPr/>
        </p:nvSpPr>
        <p:spPr bwMode="auto">
          <a:xfrm>
            <a:off x="37433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8" name="Rectangle 2880"/>
          <p:cNvSpPr>
            <a:spLocks noChangeArrowheads="1"/>
          </p:cNvSpPr>
          <p:nvPr/>
        </p:nvSpPr>
        <p:spPr bwMode="auto">
          <a:xfrm>
            <a:off x="3917950" y="56038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9" name="Rectangle 2881"/>
          <p:cNvSpPr>
            <a:spLocks noChangeArrowheads="1"/>
          </p:cNvSpPr>
          <p:nvPr/>
        </p:nvSpPr>
        <p:spPr bwMode="auto">
          <a:xfrm>
            <a:off x="39465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0" name="Rectangle 2882"/>
          <p:cNvSpPr>
            <a:spLocks noChangeArrowheads="1"/>
          </p:cNvSpPr>
          <p:nvPr/>
        </p:nvSpPr>
        <p:spPr bwMode="auto">
          <a:xfrm>
            <a:off x="4025900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1" name="Rectangle 2883"/>
          <p:cNvSpPr>
            <a:spLocks noChangeArrowheads="1"/>
          </p:cNvSpPr>
          <p:nvPr/>
        </p:nvSpPr>
        <p:spPr bwMode="auto">
          <a:xfrm>
            <a:off x="4054475" y="5586413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2" name="Freeform 2884"/>
          <p:cNvSpPr>
            <a:spLocks/>
          </p:cNvSpPr>
          <p:nvPr/>
        </p:nvSpPr>
        <p:spPr bwMode="auto">
          <a:xfrm>
            <a:off x="4046538" y="5091113"/>
            <a:ext cx="30162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5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5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3" name="Freeform 2885"/>
          <p:cNvSpPr>
            <a:spLocks/>
          </p:cNvSpPr>
          <p:nvPr/>
        </p:nvSpPr>
        <p:spPr bwMode="auto">
          <a:xfrm>
            <a:off x="3940175" y="509111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4" name="Freeform 2886"/>
          <p:cNvSpPr>
            <a:spLocks/>
          </p:cNvSpPr>
          <p:nvPr/>
        </p:nvSpPr>
        <p:spPr bwMode="auto">
          <a:xfrm>
            <a:off x="3679825" y="5129213"/>
            <a:ext cx="53975" cy="1428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6" y="0"/>
              </a:cxn>
              <a:cxn ang="0">
                <a:pos x="66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6" h="19">
                <a:moveTo>
                  <a:pt x="0" y="19"/>
                </a:moveTo>
                <a:lnTo>
                  <a:pt x="19" y="0"/>
                </a:lnTo>
                <a:lnTo>
                  <a:pt x="66" y="0"/>
                </a:lnTo>
                <a:lnTo>
                  <a:pt x="66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5" name="Freeform 2887"/>
          <p:cNvSpPr>
            <a:spLocks/>
          </p:cNvSpPr>
          <p:nvPr/>
        </p:nvSpPr>
        <p:spPr bwMode="auto">
          <a:xfrm>
            <a:off x="3733800" y="5091113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40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40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6" name="Rectangle 2888"/>
          <p:cNvSpPr>
            <a:spLocks noChangeArrowheads="1"/>
          </p:cNvSpPr>
          <p:nvPr/>
        </p:nvSpPr>
        <p:spPr bwMode="auto">
          <a:xfrm>
            <a:off x="3679825" y="50895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7" name="Rectangle 2889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8" name="Rectangle 2890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9" name="Rectangle 2891"/>
          <p:cNvSpPr>
            <a:spLocks noChangeArrowheads="1"/>
          </p:cNvSpPr>
          <p:nvPr/>
        </p:nvSpPr>
        <p:spPr bwMode="auto">
          <a:xfrm>
            <a:off x="3679825" y="509270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0" name="Rectangle 2892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1" name="Rectangle 2893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2" name="Rectangle 2894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3" name="Rectangle 2895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4" name="Rectangle 2896"/>
          <p:cNvSpPr>
            <a:spLocks noChangeArrowheads="1"/>
          </p:cNvSpPr>
          <p:nvPr/>
        </p:nvSpPr>
        <p:spPr bwMode="auto">
          <a:xfrm>
            <a:off x="3679825" y="5097463"/>
            <a:ext cx="396875" cy="1587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5" name="Rectangle 2897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6" name="Rectangle 2898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7" name="Rectangle 2899"/>
          <p:cNvSpPr>
            <a:spLocks noChangeArrowheads="1"/>
          </p:cNvSpPr>
          <p:nvPr/>
        </p:nvSpPr>
        <p:spPr bwMode="auto">
          <a:xfrm>
            <a:off x="3679825" y="510063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8" name="Rectangle 2900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9" name="Rectangle 2901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0" name="Rectangle 2902"/>
          <p:cNvSpPr>
            <a:spLocks noChangeArrowheads="1"/>
          </p:cNvSpPr>
          <p:nvPr/>
        </p:nvSpPr>
        <p:spPr bwMode="auto">
          <a:xfrm>
            <a:off x="3679825" y="5103813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1" name="Rectangle 2903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2" name="Rectangle 2904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3" name="Rectangle 2905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4" name="Rectangle 2906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5" name="Rectangle 2907"/>
          <p:cNvSpPr>
            <a:spLocks noChangeArrowheads="1"/>
          </p:cNvSpPr>
          <p:nvPr/>
        </p:nvSpPr>
        <p:spPr bwMode="auto">
          <a:xfrm>
            <a:off x="3679825" y="510857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6" name="Rectangle 2908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7" name="Rectangle 2909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8" name="Rectangle 2910"/>
          <p:cNvSpPr>
            <a:spLocks noChangeArrowheads="1"/>
          </p:cNvSpPr>
          <p:nvPr/>
        </p:nvSpPr>
        <p:spPr bwMode="auto">
          <a:xfrm>
            <a:off x="3679825" y="5111750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9" name="Rectangle 2911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0" name="Rectangle 2912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1" name="Rectangle 2913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2" name="Rectangle 2914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3" name="Rectangle 2915"/>
          <p:cNvSpPr>
            <a:spLocks noChangeArrowheads="1"/>
          </p:cNvSpPr>
          <p:nvPr/>
        </p:nvSpPr>
        <p:spPr bwMode="auto">
          <a:xfrm>
            <a:off x="3679825" y="5116513"/>
            <a:ext cx="396875" cy="15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4" name="Rectangle 2916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5" name="Rectangle 2917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6" name="Rectangle 2918"/>
          <p:cNvSpPr>
            <a:spLocks noChangeArrowheads="1"/>
          </p:cNvSpPr>
          <p:nvPr/>
        </p:nvSpPr>
        <p:spPr bwMode="auto">
          <a:xfrm>
            <a:off x="3679825" y="5119688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7" name="Rectangle 2919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8" name="Rectangle 2920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9" name="Rectangle 2921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0" name="Rectangle 2922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1" name="Rectangle 2923"/>
          <p:cNvSpPr>
            <a:spLocks noChangeArrowheads="1"/>
          </p:cNvSpPr>
          <p:nvPr/>
        </p:nvSpPr>
        <p:spPr bwMode="auto">
          <a:xfrm>
            <a:off x="3679825" y="5124450"/>
            <a:ext cx="396875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2" name="Rectangle 2924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3" name="Rectangle 2925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4" name="Rectangle 2926"/>
          <p:cNvSpPr>
            <a:spLocks noChangeArrowheads="1"/>
          </p:cNvSpPr>
          <p:nvPr/>
        </p:nvSpPr>
        <p:spPr bwMode="auto">
          <a:xfrm>
            <a:off x="3679825" y="5127625"/>
            <a:ext cx="396875" cy="1588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5" name="Rectangle 2927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6" name="Rectangle 2928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7" name="Rectangle 2929"/>
          <p:cNvSpPr>
            <a:spLocks noChangeArrowheads="1"/>
          </p:cNvSpPr>
          <p:nvPr/>
        </p:nvSpPr>
        <p:spPr bwMode="auto">
          <a:xfrm>
            <a:off x="3679825" y="5130800"/>
            <a:ext cx="396875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8" name="Rectangle 2930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9" name="Rectangle 2931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0" name="Rectangle 2932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1" name="Rectangle 2933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2" name="Rectangle 2934"/>
          <p:cNvSpPr>
            <a:spLocks noChangeArrowheads="1"/>
          </p:cNvSpPr>
          <p:nvPr/>
        </p:nvSpPr>
        <p:spPr bwMode="auto">
          <a:xfrm>
            <a:off x="3679825" y="5135563"/>
            <a:ext cx="396875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3" name="Rectangle 2935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4" name="Rectangle 2936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5" name="Rectangle 2937"/>
          <p:cNvSpPr>
            <a:spLocks noChangeArrowheads="1"/>
          </p:cNvSpPr>
          <p:nvPr/>
        </p:nvSpPr>
        <p:spPr bwMode="auto">
          <a:xfrm>
            <a:off x="3679825" y="5138738"/>
            <a:ext cx="396875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6" name="Rectangle 2938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7" name="Rectangle 2939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8" name="Rectangle 2940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9" name="Rectangle 2941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0" name="Rectangle 2942"/>
          <p:cNvSpPr>
            <a:spLocks noChangeArrowheads="1"/>
          </p:cNvSpPr>
          <p:nvPr/>
        </p:nvSpPr>
        <p:spPr bwMode="auto">
          <a:xfrm>
            <a:off x="3938588" y="5121275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1" name="Rectangle 2943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2" name="Rectangle 2944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3" name="Rectangle 2945"/>
          <p:cNvSpPr>
            <a:spLocks noChangeArrowheads="1"/>
          </p:cNvSpPr>
          <p:nvPr/>
        </p:nvSpPr>
        <p:spPr bwMode="auto">
          <a:xfrm>
            <a:off x="3941763" y="5121275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4" name="Rectangle 2946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5" name="Rectangle 2947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6" name="Rectangle 2948"/>
          <p:cNvSpPr>
            <a:spLocks noChangeArrowheads="1"/>
          </p:cNvSpPr>
          <p:nvPr/>
        </p:nvSpPr>
        <p:spPr bwMode="auto">
          <a:xfrm>
            <a:off x="3944938" y="5121275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7" name="Rectangle 2949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8" name="Rectangle 2950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9" name="Rectangle 2951"/>
          <p:cNvSpPr>
            <a:spLocks noChangeArrowheads="1"/>
          </p:cNvSpPr>
          <p:nvPr/>
        </p:nvSpPr>
        <p:spPr bwMode="auto">
          <a:xfrm>
            <a:off x="3948113" y="5121275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0" name="Rectangle 2952"/>
          <p:cNvSpPr>
            <a:spLocks noChangeArrowheads="1"/>
          </p:cNvSpPr>
          <p:nvPr/>
        </p:nvSpPr>
        <p:spPr bwMode="auto">
          <a:xfrm>
            <a:off x="3949700" y="5121275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1" name="Rectangle 2953"/>
          <p:cNvSpPr>
            <a:spLocks noChangeArrowheads="1"/>
          </p:cNvSpPr>
          <p:nvPr/>
        </p:nvSpPr>
        <p:spPr bwMode="auto">
          <a:xfrm>
            <a:off x="3951288" y="5121275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2" name="Rectangle 2954"/>
          <p:cNvSpPr>
            <a:spLocks noChangeArrowheads="1"/>
          </p:cNvSpPr>
          <p:nvPr/>
        </p:nvSpPr>
        <p:spPr bwMode="auto">
          <a:xfrm>
            <a:off x="3952875" y="5121275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3" name="Rectangle 2955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4" name="Rectangle 2956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5" name="Rectangle 2957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6" name="Rectangle 2958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7" name="Rectangle 2959"/>
          <p:cNvSpPr>
            <a:spLocks noChangeArrowheads="1"/>
          </p:cNvSpPr>
          <p:nvPr/>
        </p:nvSpPr>
        <p:spPr bwMode="auto">
          <a:xfrm>
            <a:off x="3957638" y="5121275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8" name="Rectangle 2960"/>
          <p:cNvSpPr>
            <a:spLocks noChangeArrowheads="1"/>
          </p:cNvSpPr>
          <p:nvPr/>
        </p:nvSpPr>
        <p:spPr bwMode="auto">
          <a:xfrm>
            <a:off x="3959225" y="5121275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9" name="Rectangle 2961"/>
          <p:cNvSpPr>
            <a:spLocks noChangeArrowheads="1"/>
          </p:cNvSpPr>
          <p:nvPr/>
        </p:nvSpPr>
        <p:spPr bwMode="auto">
          <a:xfrm>
            <a:off x="3960813" y="5121275"/>
            <a:ext cx="1587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0" name="Rectangle 2962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1" name="Rectangle 2963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2" name="Rectangle 2964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3" name="Rectangle 2965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4" name="Rectangle 2966"/>
          <p:cNvSpPr>
            <a:spLocks noChangeArrowheads="1"/>
          </p:cNvSpPr>
          <p:nvPr/>
        </p:nvSpPr>
        <p:spPr bwMode="auto">
          <a:xfrm>
            <a:off x="3965575" y="5121275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5" name="Rectangle 2967"/>
          <p:cNvSpPr>
            <a:spLocks noChangeArrowheads="1"/>
          </p:cNvSpPr>
          <p:nvPr/>
        </p:nvSpPr>
        <p:spPr bwMode="auto">
          <a:xfrm>
            <a:off x="3967163" y="5121275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6" name="Rectangle 2968"/>
          <p:cNvSpPr>
            <a:spLocks noChangeArrowheads="1"/>
          </p:cNvSpPr>
          <p:nvPr/>
        </p:nvSpPr>
        <p:spPr bwMode="auto">
          <a:xfrm>
            <a:off x="3968750" y="5121275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7" name="Rectangle 2969"/>
          <p:cNvSpPr>
            <a:spLocks noChangeArrowheads="1"/>
          </p:cNvSpPr>
          <p:nvPr/>
        </p:nvSpPr>
        <p:spPr bwMode="auto">
          <a:xfrm>
            <a:off x="3970338" y="5121275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8" name="Rectangle 2970"/>
          <p:cNvSpPr>
            <a:spLocks noChangeArrowheads="1"/>
          </p:cNvSpPr>
          <p:nvPr/>
        </p:nvSpPr>
        <p:spPr bwMode="auto">
          <a:xfrm>
            <a:off x="3970338" y="5121275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9" name="Rectangle 2971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0" name="Rectangle 2972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1" name="Rectangle 2973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2" name="Rectangle 2974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3" name="Rectangle 2975"/>
          <p:cNvSpPr>
            <a:spLocks noChangeArrowheads="1"/>
          </p:cNvSpPr>
          <p:nvPr/>
        </p:nvSpPr>
        <p:spPr bwMode="auto">
          <a:xfrm>
            <a:off x="3976688" y="5121275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4" name="Rectangle 2976"/>
          <p:cNvSpPr>
            <a:spLocks noChangeArrowheads="1"/>
          </p:cNvSpPr>
          <p:nvPr/>
        </p:nvSpPr>
        <p:spPr bwMode="auto">
          <a:xfrm>
            <a:off x="3978275" y="5121275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5" name="Rectangle 2977"/>
          <p:cNvSpPr>
            <a:spLocks noChangeArrowheads="1"/>
          </p:cNvSpPr>
          <p:nvPr/>
        </p:nvSpPr>
        <p:spPr bwMode="auto">
          <a:xfrm>
            <a:off x="3978275" y="5121275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6" name="Rectangle 2978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7" name="Rectangle 2979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8" name="Rectangle 2980"/>
          <p:cNvSpPr>
            <a:spLocks noChangeArrowheads="1"/>
          </p:cNvSpPr>
          <p:nvPr/>
        </p:nvSpPr>
        <p:spPr bwMode="auto">
          <a:xfrm>
            <a:off x="3983038" y="5121275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9" name="Rectangle 2981"/>
          <p:cNvSpPr>
            <a:spLocks noChangeArrowheads="1"/>
          </p:cNvSpPr>
          <p:nvPr/>
        </p:nvSpPr>
        <p:spPr bwMode="auto">
          <a:xfrm>
            <a:off x="3984625" y="5121275"/>
            <a:ext cx="1588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0" name="Rectangle 2982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1" name="Rectangle 2983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2" name="Rectangle 2984"/>
          <p:cNvSpPr>
            <a:spLocks noChangeArrowheads="1"/>
          </p:cNvSpPr>
          <p:nvPr/>
        </p:nvSpPr>
        <p:spPr bwMode="auto">
          <a:xfrm>
            <a:off x="3987800" y="5121275"/>
            <a:ext cx="1588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3" name="Rectangle 2985"/>
          <p:cNvSpPr>
            <a:spLocks noChangeArrowheads="1"/>
          </p:cNvSpPr>
          <p:nvPr/>
        </p:nvSpPr>
        <p:spPr bwMode="auto">
          <a:xfrm>
            <a:off x="3989388" y="5121275"/>
            <a:ext cx="1587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4" name="Rectangle 2986"/>
          <p:cNvSpPr>
            <a:spLocks noChangeArrowheads="1"/>
          </p:cNvSpPr>
          <p:nvPr/>
        </p:nvSpPr>
        <p:spPr bwMode="auto">
          <a:xfrm>
            <a:off x="3990975" y="5121275"/>
            <a:ext cx="1588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5" name="Rectangle 2987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6" name="Rectangle 2988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7" name="Rectangle 2989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8" name="Rectangle 2990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9" name="Rectangle 2991"/>
          <p:cNvSpPr>
            <a:spLocks noChangeArrowheads="1"/>
          </p:cNvSpPr>
          <p:nvPr/>
        </p:nvSpPr>
        <p:spPr bwMode="auto">
          <a:xfrm>
            <a:off x="3995738" y="5121275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0" name="Rectangle 2992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1" name="Rectangle 2993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2" name="Rectangle 2994"/>
          <p:cNvSpPr>
            <a:spLocks noChangeArrowheads="1"/>
          </p:cNvSpPr>
          <p:nvPr/>
        </p:nvSpPr>
        <p:spPr bwMode="auto">
          <a:xfrm>
            <a:off x="3998913" y="5121275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3" name="Rectangle 2995"/>
          <p:cNvSpPr>
            <a:spLocks noChangeArrowheads="1"/>
          </p:cNvSpPr>
          <p:nvPr/>
        </p:nvSpPr>
        <p:spPr bwMode="auto">
          <a:xfrm>
            <a:off x="4000500" y="5121275"/>
            <a:ext cx="1588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4" name="Rectangle 2996"/>
          <p:cNvSpPr>
            <a:spLocks noChangeArrowheads="1"/>
          </p:cNvSpPr>
          <p:nvPr/>
        </p:nvSpPr>
        <p:spPr bwMode="auto">
          <a:xfrm>
            <a:off x="4002088" y="5121275"/>
            <a:ext cx="1587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5" name="Rectangle 2997"/>
          <p:cNvSpPr>
            <a:spLocks noChangeArrowheads="1"/>
          </p:cNvSpPr>
          <p:nvPr/>
        </p:nvSpPr>
        <p:spPr bwMode="auto">
          <a:xfrm>
            <a:off x="4002088" y="5121275"/>
            <a:ext cx="3175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6" name="Rectangle 2998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7" name="Rectangle 2999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8" name="Rectangle 3000"/>
          <p:cNvSpPr>
            <a:spLocks noChangeArrowheads="1"/>
          </p:cNvSpPr>
          <p:nvPr/>
        </p:nvSpPr>
        <p:spPr bwMode="auto">
          <a:xfrm>
            <a:off x="4006850" y="5121275"/>
            <a:ext cx="1588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9" name="Rectangle 3001"/>
          <p:cNvSpPr>
            <a:spLocks noChangeArrowheads="1"/>
          </p:cNvSpPr>
          <p:nvPr/>
        </p:nvSpPr>
        <p:spPr bwMode="auto">
          <a:xfrm>
            <a:off x="4008438" y="5121275"/>
            <a:ext cx="1587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0" name="Rectangle 3002"/>
          <p:cNvSpPr>
            <a:spLocks noChangeArrowheads="1"/>
          </p:cNvSpPr>
          <p:nvPr/>
        </p:nvSpPr>
        <p:spPr bwMode="auto">
          <a:xfrm>
            <a:off x="4008438" y="5121275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1" name="Rectangle 3003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2" name="Rectangle 3004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3" name="Rectangle 3005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4" name="Rectangle 3006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5" name="Rectangle 3007"/>
          <p:cNvSpPr>
            <a:spLocks noChangeArrowheads="1"/>
          </p:cNvSpPr>
          <p:nvPr/>
        </p:nvSpPr>
        <p:spPr bwMode="auto">
          <a:xfrm>
            <a:off x="4014788" y="5121275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6" name="Rectangle 3008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7" name="Rectangle 3009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8" name="Rectangle 3010"/>
          <p:cNvSpPr>
            <a:spLocks noChangeArrowheads="1"/>
          </p:cNvSpPr>
          <p:nvPr/>
        </p:nvSpPr>
        <p:spPr bwMode="auto">
          <a:xfrm>
            <a:off x="4017963" y="5121275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9" name="Rectangle 3011"/>
          <p:cNvSpPr>
            <a:spLocks noChangeArrowheads="1"/>
          </p:cNvSpPr>
          <p:nvPr/>
        </p:nvSpPr>
        <p:spPr bwMode="auto">
          <a:xfrm>
            <a:off x="4019550" y="5121275"/>
            <a:ext cx="1588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012"/>
          <p:cNvGrpSpPr>
            <a:grpSpLocks/>
          </p:cNvGrpSpPr>
          <p:nvPr/>
        </p:nvGrpSpPr>
        <p:grpSpPr bwMode="auto">
          <a:xfrm>
            <a:off x="3679825" y="5121275"/>
            <a:ext cx="366713" cy="488950"/>
            <a:chOff x="2318" y="3226"/>
            <a:chExt cx="231" cy="308"/>
          </a:xfrm>
        </p:grpSpPr>
        <p:sp>
          <p:nvSpPr>
            <p:cNvPr id="353221" name="Rectangle 3013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2" name="Rectangle 3014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3" name="Rectangle 3015"/>
            <p:cNvSpPr>
              <a:spLocks noChangeArrowheads="1"/>
            </p:cNvSpPr>
            <p:nvPr/>
          </p:nvSpPr>
          <p:spPr bwMode="auto">
            <a:xfrm>
              <a:off x="2534" y="322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4" name="Rectangle 3016"/>
            <p:cNvSpPr>
              <a:spLocks noChangeArrowheads="1"/>
            </p:cNvSpPr>
            <p:nvPr/>
          </p:nvSpPr>
          <p:spPr bwMode="auto">
            <a:xfrm>
              <a:off x="2535" y="322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5" name="Rectangle 3017"/>
            <p:cNvSpPr>
              <a:spLocks noChangeArrowheads="1"/>
            </p:cNvSpPr>
            <p:nvPr/>
          </p:nvSpPr>
          <p:spPr bwMode="auto">
            <a:xfrm>
              <a:off x="2536" y="322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6" name="Rectangle 3018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7" name="Rectangle 3019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8" name="Rectangle 3020"/>
            <p:cNvSpPr>
              <a:spLocks noChangeArrowheads="1"/>
            </p:cNvSpPr>
            <p:nvPr/>
          </p:nvSpPr>
          <p:spPr bwMode="auto">
            <a:xfrm>
              <a:off x="2538" y="322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9" name="Rectangle 3021"/>
            <p:cNvSpPr>
              <a:spLocks noChangeArrowheads="1"/>
            </p:cNvSpPr>
            <p:nvPr/>
          </p:nvSpPr>
          <p:spPr bwMode="auto">
            <a:xfrm>
              <a:off x="2539" y="3226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0" name="Rectangle 3022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1" name="Rectangle 3023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2" name="Rectangle 3024"/>
            <p:cNvSpPr>
              <a:spLocks noChangeArrowheads="1"/>
            </p:cNvSpPr>
            <p:nvPr/>
          </p:nvSpPr>
          <p:spPr bwMode="auto">
            <a:xfrm>
              <a:off x="2541" y="322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3" name="Rectangle 3025"/>
            <p:cNvSpPr>
              <a:spLocks noChangeArrowheads="1"/>
            </p:cNvSpPr>
            <p:nvPr/>
          </p:nvSpPr>
          <p:spPr bwMode="auto">
            <a:xfrm>
              <a:off x="2542" y="322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4" name="Rectangle 3026"/>
            <p:cNvSpPr>
              <a:spLocks noChangeArrowheads="1"/>
            </p:cNvSpPr>
            <p:nvPr/>
          </p:nvSpPr>
          <p:spPr bwMode="auto">
            <a:xfrm>
              <a:off x="2543" y="322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5" name="Rectangle 3027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6" name="Rectangle 3028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7" name="Rectangle 3029"/>
            <p:cNvSpPr>
              <a:spLocks noChangeArrowheads="1"/>
            </p:cNvSpPr>
            <p:nvPr/>
          </p:nvSpPr>
          <p:spPr bwMode="auto">
            <a:xfrm>
              <a:off x="2545" y="322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8" name="Rectangle 3030"/>
            <p:cNvSpPr>
              <a:spLocks noChangeArrowheads="1"/>
            </p:cNvSpPr>
            <p:nvPr/>
          </p:nvSpPr>
          <p:spPr bwMode="auto">
            <a:xfrm>
              <a:off x="2546" y="322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9" name="Rectangle 3031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0" name="Rectangle 3032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1" name="Rectangle 3033"/>
            <p:cNvSpPr>
              <a:spLocks noChangeArrowheads="1"/>
            </p:cNvSpPr>
            <p:nvPr/>
          </p:nvSpPr>
          <p:spPr bwMode="auto">
            <a:xfrm>
              <a:off x="2548" y="322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2" name="Rectangle 3034"/>
            <p:cNvSpPr>
              <a:spLocks noChangeArrowheads="1"/>
            </p:cNvSpPr>
            <p:nvPr/>
          </p:nvSpPr>
          <p:spPr bwMode="auto">
            <a:xfrm>
              <a:off x="2482" y="3226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3" name="Rectangle 3035"/>
            <p:cNvSpPr>
              <a:spLocks noChangeArrowheads="1"/>
            </p:cNvSpPr>
            <p:nvPr/>
          </p:nvSpPr>
          <p:spPr bwMode="auto">
            <a:xfrm>
              <a:off x="2351" y="322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4" name="Rectangle 3036"/>
            <p:cNvSpPr>
              <a:spLocks noChangeArrowheads="1"/>
            </p:cNvSpPr>
            <p:nvPr/>
          </p:nvSpPr>
          <p:spPr bwMode="auto">
            <a:xfrm>
              <a:off x="2352" y="322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5" name="Rectangle 3037"/>
            <p:cNvSpPr>
              <a:spLocks noChangeArrowheads="1"/>
            </p:cNvSpPr>
            <p:nvPr/>
          </p:nvSpPr>
          <p:spPr bwMode="auto">
            <a:xfrm>
              <a:off x="2354" y="322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6" name="Rectangle 3038"/>
            <p:cNvSpPr>
              <a:spLocks noChangeArrowheads="1"/>
            </p:cNvSpPr>
            <p:nvPr/>
          </p:nvSpPr>
          <p:spPr bwMode="auto">
            <a:xfrm>
              <a:off x="2357" y="322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7" name="Rectangle 3039"/>
            <p:cNvSpPr>
              <a:spLocks noChangeArrowheads="1"/>
            </p:cNvSpPr>
            <p:nvPr/>
          </p:nvSpPr>
          <p:spPr bwMode="auto">
            <a:xfrm>
              <a:off x="2359" y="322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8" name="Rectangle 3040"/>
            <p:cNvSpPr>
              <a:spLocks noChangeArrowheads="1"/>
            </p:cNvSpPr>
            <p:nvPr/>
          </p:nvSpPr>
          <p:spPr bwMode="auto">
            <a:xfrm>
              <a:off x="2362" y="3226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9" name="Rectangle 3041"/>
            <p:cNvSpPr>
              <a:spLocks noChangeArrowheads="1"/>
            </p:cNvSpPr>
            <p:nvPr/>
          </p:nvSpPr>
          <p:spPr bwMode="auto">
            <a:xfrm>
              <a:off x="2366" y="3226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0" name="Rectangle 3042"/>
            <p:cNvSpPr>
              <a:spLocks noChangeArrowheads="1"/>
            </p:cNvSpPr>
            <p:nvPr/>
          </p:nvSpPr>
          <p:spPr bwMode="auto">
            <a:xfrm>
              <a:off x="2369" y="322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1" name="Rectangle 3043"/>
            <p:cNvSpPr>
              <a:spLocks noChangeArrowheads="1"/>
            </p:cNvSpPr>
            <p:nvPr/>
          </p:nvSpPr>
          <p:spPr bwMode="auto">
            <a:xfrm>
              <a:off x="2371" y="322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2" name="Rectangle 3044"/>
            <p:cNvSpPr>
              <a:spLocks noChangeArrowheads="1"/>
            </p:cNvSpPr>
            <p:nvPr/>
          </p:nvSpPr>
          <p:spPr bwMode="auto">
            <a:xfrm>
              <a:off x="2374" y="322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3" name="Rectangle 3045"/>
            <p:cNvSpPr>
              <a:spLocks noChangeArrowheads="1"/>
            </p:cNvSpPr>
            <p:nvPr/>
          </p:nvSpPr>
          <p:spPr bwMode="auto">
            <a:xfrm>
              <a:off x="2377" y="322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4" name="Rectangle 3046"/>
            <p:cNvSpPr>
              <a:spLocks noChangeArrowheads="1"/>
            </p:cNvSpPr>
            <p:nvPr/>
          </p:nvSpPr>
          <p:spPr bwMode="auto">
            <a:xfrm>
              <a:off x="2380" y="322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5" name="Rectangle 3047"/>
            <p:cNvSpPr>
              <a:spLocks noChangeArrowheads="1"/>
            </p:cNvSpPr>
            <p:nvPr/>
          </p:nvSpPr>
          <p:spPr bwMode="auto">
            <a:xfrm>
              <a:off x="2383" y="322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6" name="Rectangle 3048"/>
            <p:cNvSpPr>
              <a:spLocks noChangeArrowheads="1"/>
            </p:cNvSpPr>
            <p:nvPr/>
          </p:nvSpPr>
          <p:spPr bwMode="auto">
            <a:xfrm>
              <a:off x="2386" y="322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7" name="Rectangle 3049"/>
            <p:cNvSpPr>
              <a:spLocks noChangeArrowheads="1"/>
            </p:cNvSpPr>
            <p:nvPr/>
          </p:nvSpPr>
          <p:spPr bwMode="auto">
            <a:xfrm>
              <a:off x="2389" y="322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8" name="Rectangle 3050"/>
            <p:cNvSpPr>
              <a:spLocks noChangeArrowheads="1"/>
            </p:cNvSpPr>
            <p:nvPr/>
          </p:nvSpPr>
          <p:spPr bwMode="auto">
            <a:xfrm>
              <a:off x="2391" y="322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9" name="Rectangle 3051"/>
            <p:cNvSpPr>
              <a:spLocks noChangeArrowheads="1"/>
            </p:cNvSpPr>
            <p:nvPr/>
          </p:nvSpPr>
          <p:spPr bwMode="auto">
            <a:xfrm>
              <a:off x="2395" y="322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0" name="Rectangle 3052"/>
            <p:cNvSpPr>
              <a:spLocks noChangeArrowheads="1"/>
            </p:cNvSpPr>
            <p:nvPr/>
          </p:nvSpPr>
          <p:spPr bwMode="auto">
            <a:xfrm>
              <a:off x="2397" y="322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1" name="Rectangle 3053"/>
            <p:cNvSpPr>
              <a:spLocks noChangeArrowheads="1"/>
            </p:cNvSpPr>
            <p:nvPr/>
          </p:nvSpPr>
          <p:spPr bwMode="auto">
            <a:xfrm>
              <a:off x="2400" y="322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2" name="Rectangle 3054"/>
            <p:cNvSpPr>
              <a:spLocks noChangeArrowheads="1"/>
            </p:cNvSpPr>
            <p:nvPr/>
          </p:nvSpPr>
          <p:spPr bwMode="auto">
            <a:xfrm>
              <a:off x="2403" y="322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3" name="Rectangle 3055"/>
            <p:cNvSpPr>
              <a:spLocks noChangeArrowheads="1"/>
            </p:cNvSpPr>
            <p:nvPr/>
          </p:nvSpPr>
          <p:spPr bwMode="auto">
            <a:xfrm>
              <a:off x="2406" y="322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4" name="Rectangle 3056"/>
            <p:cNvSpPr>
              <a:spLocks noChangeArrowheads="1"/>
            </p:cNvSpPr>
            <p:nvPr/>
          </p:nvSpPr>
          <p:spPr bwMode="auto">
            <a:xfrm>
              <a:off x="2409" y="322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5" name="Rectangle 3057"/>
            <p:cNvSpPr>
              <a:spLocks noChangeArrowheads="1"/>
            </p:cNvSpPr>
            <p:nvPr/>
          </p:nvSpPr>
          <p:spPr bwMode="auto">
            <a:xfrm>
              <a:off x="2412" y="322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6" name="Rectangle 3058"/>
            <p:cNvSpPr>
              <a:spLocks noChangeArrowheads="1"/>
            </p:cNvSpPr>
            <p:nvPr/>
          </p:nvSpPr>
          <p:spPr bwMode="auto">
            <a:xfrm>
              <a:off x="2415" y="322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7" name="Rectangle 3059"/>
            <p:cNvSpPr>
              <a:spLocks noChangeArrowheads="1"/>
            </p:cNvSpPr>
            <p:nvPr/>
          </p:nvSpPr>
          <p:spPr bwMode="auto">
            <a:xfrm>
              <a:off x="2417" y="322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8" name="Rectangle 3060"/>
            <p:cNvSpPr>
              <a:spLocks noChangeArrowheads="1"/>
            </p:cNvSpPr>
            <p:nvPr/>
          </p:nvSpPr>
          <p:spPr bwMode="auto">
            <a:xfrm>
              <a:off x="2420" y="322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9" name="Rectangle 3061"/>
            <p:cNvSpPr>
              <a:spLocks noChangeArrowheads="1"/>
            </p:cNvSpPr>
            <p:nvPr/>
          </p:nvSpPr>
          <p:spPr bwMode="auto">
            <a:xfrm>
              <a:off x="2423" y="3226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0" name="Rectangle 3062"/>
            <p:cNvSpPr>
              <a:spLocks noChangeArrowheads="1"/>
            </p:cNvSpPr>
            <p:nvPr/>
          </p:nvSpPr>
          <p:spPr bwMode="auto">
            <a:xfrm>
              <a:off x="2426" y="3226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1" name="Rectangle 3063"/>
            <p:cNvSpPr>
              <a:spLocks noChangeArrowheads="1"/>
            </p:cNvSpPr>
            <p:nvPr/>
          </p:nvSpPr>
          <p:spPr bwMode="auto">
            <a:xfrm>
              <a:off x="2429" y="322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2" name="Rectangle 3064"/>
            <p:cNvSpPr>
              <a:spLocks noChangeArrowheads="1"/>
            </p:cNvSpPr>
            <p:nvPr/>
          </p:nvSpPr>
          <p:spPr bwMode="auto">
            <a:xfrm>
              <a:off x="2432" y="322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3" name="Rectangle 3065"/>
            <p:cNvSpPr>
              <a:spLocks noChangeArrowheads="1"/>
            </p:cNvSpPr>
            <p:nvPr/>
          </p:nvSpPr>
          <p:spPr bwMode="auto">
            <a:xfrm>
              <a:off x="2435" y="3226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4" name="Rectangle 3066"/>
            <p:cNvSpPr>
              <a:spLocks noChangeArrowheads="1"/>
            </p:cNvSpPr>
            <p:nvPr/>
          </p:nvSpPr>
          <p:spPr bwMode="auto">
            <a:xfrm>
              <a:off x="2438" y="322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5" name="Rectangle 3067"/>
            <p:cNvSpPr>
              <a:spLocks noChangeArrowheads="1"/>
            </p:cNvSpPr>
            <p:nvPr/>
          </p:nvSpPr>
          <p:spPr bwMode="auto">
            <a:xfrm>
              <a:off x="2441" y="3226"/>
              <a:ext cx="2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6" name="Rectangle 3068"/>
            <p:cNvSpPr>
              <a:spLocks noChangeArrowheads="1"/>
            </p:cNvSpPr>
            <p:nvPr/>
          </p:nvSpPr>
          <p:spPr bwMode="auto">
            <a:xfrm>
              <a:off x="2443" y="322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7" name="Rectangle 3069"/>
            <p:cNvSpPr>
              <a:spLocks noChangeArrowheads="1"/>
            </p:cNvSpPr>
            <p:nvPr/>
          </p:nvSpPr>
          <p:spPr bwMode="auto">
            <a:xfrm>
              <a:off x="2447" y="322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8" name="Rectangle 3070"/>
            <p:cNvSpPr>
              <a:spLocks noChangeArrowheads="1"/>
            </p:cNvSpPr>
            <p:nvPr/>
          </p:nvSpPr>
          <p:spPr bwMode="auto">
            <a:xfrm>
              <a:off x="2450" y="322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9" name="Rectangle 3071"/>
            <p:cNvSpPr>
              <a:spLocks noChangeArrowheads="1"/>
            </p:cNvSpPr>
            <p:nvPr/>
          </p:nvSpPr>
          <p:spPr bwMode="auto">
            <a:xfrm>
              <a:off x="2453" y="322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0" name="Rectangle 3072"/>
            <p:cNvSpPr>
              <a:spLocks noChangeArrowheads="1"/>
            </p:cNvSpPr>
            <p:nvPr/>
          </p:nvSpPr>
          <p:spPr bwMode="auto">
            <a:xfrm>
              <a:off x="2455" y="322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1" name="Rectangle 3073"/>
            <p:cNvSpPr>
              <a:spLocks noChangeArrowheads="1"/>
            </p:cNvSpPr>
            <p:nvPr/>
          </p:nvSpPr>
          <p:spPr bwMode="auto">
            <a:xfrm>
              <a:off x="2458" y="322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2" name="Rectangle 3074"/>
            <p:cNvSpPr>
              <a:spLocks noChangeArrowheads="1"/>
            </p:cNvSpPr>
            <p:nvPr/>
          </p:nvSpPr>
          <p:spPr bwMode="auto">
            <a:xfrm>
              <a:off x="2461" y="322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3" name="Rectangle 3075"/>
            <p:cNvSpPr>
              <a:spLocks noChangeArrowheads="1"/>
            </p:cNvSpPr>
            <p:nvPr/>
          </p:nvSpPr>
          <p:spPr bwMode="auto">
            <a:xfrm>
              <a:off x="2463" y="3226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4" name="Rectangle 3076"/>
            <p:cNvSpPr>
              <a:spLocks noChangeArrowheads="1"/>
            </p:cNvSpPr>
            <p:nvPr/>
          </p:nvSpPr>
          <p:spPr bwMode="auto">
            <a:xfrm>
              <a:off x="2467" y="3226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5" name="Rectangle 3077"/>
            <p:cNvSpPr>
              <a:spLocks noChangeArrowheads="1"/>
            </p:cNvSpPr>
            <p:nvPr/>
          </p:nvSpPr>
          <p:spPr bwMode="auto">
            <a:xfrm>
              <a:off x="2470" y="322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6" name="Rectangle 3078"/>
            <p:cNvSpPr>
              <a:spLocks noChangeArrowheads="1"/>
            </p:cNvSpPr>
            <p:nvPr/>
          </p:nvSpPr>
          <p:spPr bwMode="auto">
            <a:xfrm>
              <a:off x="2473" y="322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7" name="Rectangle 3079"/>
            <p:cNvSpPr>
              <a:spLocks noChangeArrowheads="1"/>
            </p:cNvSpPr>
            <p:nvPr/>
          </p:nvSpPr>
          <p:spPr bwMode="auto">
            <a:xfrm>
              <a:off x="2475" y="3226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8" name="Rectangle 3080"/>
            <p:cNvSpPr>
              <a:spLocks noChangeArrowheads="1"/>
            </p:cNvSpPr>
            <p:nvPr/>
          </p:nvSpPr>
          <p:spPr bwMode="auto">
            <a:xfrm>
              <a:off x="2479" y="3226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9" name="Rectangle 3081"/>
            <p:cNvSpPr>
              <a:spLocks noChangeArrowheads="1"/>
            </p:cNvSpPr>
            <p:nvPr/>
          </p:nvSpPr>
          <p:spPr bwMode="auto">
            <a:xfrm>
              <a:off x="2352" y="322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0" name="Rectangle 3082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1" name="Rectangle 3083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2" name="Rectangle 3084"/>
            <p:cNvSpPr>
              <a:spLocks noChangeArrowheads="1"/>
            </p:cNvSpPr>
            <p:nvPr/>
          </p:nvSpPr>
          <p:spPr bwMode="auto">
            <a:xfrm>
              <a:off x="2319" y="324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3" name="Rectangle 3085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4" name="Rectangle 3086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5" name="Rectangle 3087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6" name="Rectangle 3088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7" name="Rectangle 3089"/>
            <p:cNvSpPr>
              <a:spLocks noChangeArrowheads="1"/>
            </p:cNvSpPr>
            <p:nvPr/>
          </p:nvSpPr>
          <p:spPr bwMode="auto">
            <a:xfrm>
              <a:off x="2322" y="324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8" name="Rectangle 3090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9" name="Rectangle 3091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0" name="Rectangle 3092"/>
            <p:cNvSpPr>
              <a:spLocks noChangeArrowheads="1"/>
            </p:cNvSpPr>
            <p:nvPr/>
          </p:nvSpPr>
          <p:spPr bwMode="auto">
            <a:xfrm>
              <a:off x="2324" y="324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1" name="Rectangle 3093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2" name="Rectangle 3094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3" name="Rectangle 3095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4" name="Rectangle 3096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5" name="Rectangle 3097"/>
            <p:cNvSpPr>
              <a:spLocks noChangeArrowheads="1"/>
            </p:cNvSpPr>
            <p:nvPr/>
          </p:nvSpPr>
          <p:spPr bwMode="auto">
            <a:xfrm>
              <a:off x="2327" y="324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6" name="Rectangle 3098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7" name="Rectangle 3099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8" name="Rectangle 3100"/>
            <p:cNvSpPr>
              <a:spLocks noChangeArrowheads="1"/>
            </p:cNvSpPr>
            <p:nvPr/>
          </p:nvSpPr>
          <p:spPr bwMode="auto">
            <a:xfrm>
              <a:off x="2329" y="324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9" name="Rectangle 3101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0" name="Rectangle 3102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1" name="Rectangle 3103"/>
            <p:cNvSpPr>
              <a:spLocks noChangeArrowheads="1"/>
            </p:cNvSpPr>
            <p:nvPr/>
          </p:nvSpPr>
          <p:spPr bwMode="auto">
            <a:xfrm>
              <a:off x="2331" y="324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2" name="Rectangle 3104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3" name="Rectangle 3105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4" name="Rectangle 3106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5" name="Rectangle 3107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6" name="Rectangle 3108"/>
            <p:cNvSpPr>
              <a:spLocks noChangeArrowheads="1"/>
            </p:cNvSpPr>
            <p:nvPr/>
          </p:nvSpPr>
          <p:spPr bwMode="auto">
            <a:xfrm>
              <a:off x="2334" y="324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7" name="Rectangle 3109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8" name="Rectangle 3110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9" name="Rectangle 3111"/>
            <p:cNvSpPr>
              <a:spLocks noChangeArrowheads="1"/>
            </p:cNvSpPr>
            <p:nvPr/>
          </p:nvSpPr>
          <p:spPr bwMode="auto">
            <a:xfrm>
              <a:off x="2336" y="324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0" name="Rectangle 3112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1" name="Rectangle 3113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2" name="Rectangle 3114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3" name="Rectangle 3115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4" name="Rectangle 3116"/>
            <p:cNvSpPr>
              <a:spLocks noChangeArrowheads="1"/>
            </p:cNvSpPr>
            <p:nvPr/>
          </p:nvSpPr>
          <p:spPr bwMode="auto">
            <a:xfrm>
              <a:off x="2339" y="324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5" name="Rectangle 3117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6" name="Rectangle 3118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7" name="Rectangle 3119"/>
            <p:cNvSpPr>
              <a:spLocks noChangeArrowheads="1"/>
            </p:cNvSpPr>
            <p:nvPr/>
          </p:nvSpPr>
          <p:spPr bwMode="auto">
            <a:xfrm>
              <a:off x="2341" y="324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8" name="Rectangle 3120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9" name="Rectangle 3121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0" name="Rectangle 3122"/>
            <p:cNvSpPr>
              <a:spLocks noChangeArrowheads="1"/>
            </p:cNvSpPr>
            <p:nvPr/>
          </p:nvSpPr>
          <p:spPr bwMode="auto">
            <a:xfrm>
              <a:off x="2343" y="324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1" name="Rectangle 3123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2" name="Rectangle 3124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3" name="Rectangle 3125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4" name="Rectangle 3126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5" name="Rectangle 3127"/>
            <p:cNvSpPr>
              <a:spLocks noChangeArrowheads="1"/>
            </p:cNvSpPr>
            <p:nvPr/>
          </p:nvSpPr>
          <p:spPr bwMode="auto">
            <a:xfrm>
              <a:off x="2346" y="324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6" name="Rectangle 3128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7" name="Rectangle 3129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8" name="Rectangle 3130"/>
            <p:cNvSpPr>
              <a:spLocks noChangeArrowheads="1"/>
            </p:cNvSpPr>
            <p:nvPr/>
          </p:nvSpPr>
          <p:spPr bwMode="auto">
            <a:xfrm>
              <a:off x="2348" y="3240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9" name="Rectangle 3131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0" name="Rectangle 3132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1" name="Rectangle 3133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2" name="Rectangle 3134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3" name="Rectangle 3135"/>
            <p:cNvSpPr>
              <a:spLocks noChangeArrowheads="1"/>
            </p:cNvSpPr>
            <p:nvPr/>
          </p:nvSpPr>
          <p:spPr bwMode="auto">
            <a:xfrm>
              <a:off x="2351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4" name="Rectangle 3136"/>
            <p:cNvSpPr>
              <a:spLocks noChangeArrowheads="1"/>
            </p:cNvSpPr>
            <p:nvPr/>
          </p:nvSpPr>
          <p:spPr bwMode="auto">
            <a:xfrm>
              <a:off x="2318" y="3240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5" name="Rectangle 3137"/>
            <p:cNvSpPr>
              <a:spLocks noChangeArrowheads="1"/>
            </p:cNvSpPr>
            <p:nvPr/>
          </p:nvSpPr>
          <p:spPr bwMode="auto">
            <a:xfrm>
              <a:off x="2326" y="3250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6" name="Rectangle 3138"/>
            <p:cNvSpPr>
              <a:spLocks noChangeArrowheads="1"/>
            </p:cNvSpPr>
            <p:nvPr/>
          </p:nvSpPr>
          <p:spPr bwMode="auto">
            <a:xfrm>
              <a:off x="2326" y="325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7" name="Rectangle 3139"/>
            <p:cNvSpPr>
              <a:spLocks noChangeArrowheads="1"/>
            </p:cNvSpPr>
            <p:nvPr/>
          </p:nvSpPr>
          <p:spPr bwMode="auto">
            <a:xfrm>
              <a:off x="2326" y="3253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8" name="Rectangle 3140"/>
            <p:cNvSpPr>
              <a:spLocks noChangeArrowheads="1"/>
            </p:cNvSpPr>
            <p:nvPr/>
          </p:nvSpPr>
          <p:spPr bwMode="auto">
            <a:xfrm>
              <a:off x="2326" y="3257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9" name="Rectangle 3141"/>
            <p:cNvSpPr>
              <a:spLocks noChangeArrowheads="1"/>
            </p:cNvSpPr>
            <p:nvPr/>
          </p:nvSpPr>
          <p:spPr bwMode="auto">
            <a:xfrm>
              <a:off x="2326" y="3262"/>
              <a:ext cx="26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0" name="Rectangle 3142"/>
            <p:cNvSpPr>
              <a:spLocks noChangeArrowheads="1"/>
            </p:cNvSpPr>
            <p:nvPr/>
          </p:nvSpPr>
          <p:spPr bwMode="auto">
            <a:xfrm>
              <a:off x="2326" y="3265"/>
              <a:ext cx="26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1" name="Rectangle 3143"/>
            <p:cNvSpPr>
              <a:spLocks noChangeArrowheads="1"/>
            </p:cNvSpPr>
            <p:nvPr/>
          </p:nvSpPr>
          <p:spPr bwMode="auto">
            <a:xfrm>
              <a:off x="2326" y="327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2" name="Rectangle 3144"/>
            <p:cNvSpPr>
              <a:spLocks noChangeArrowheads="1"/>
            </p:cNvSpPr>
            <p:nvPr/>
          </p:nvSpPr>
          <p:spPr bwMode="auto">
            <a:xfrm>
              <a:off x="2326" y="3274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3" name="Rectangle 3145"/>
            <p:cNvSpPr>
              <a:spLocks noChangeArrowheads="1"/>
            </p:cNvSpPr>
            <p:nvPr/>
          </p:nvSpPr>
          <p:spPr bwMode="auto">
            <a:xfrm>
              <a:off x="2326" y="3278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4" name="Rectangle 3146"/>
            <p:cNvSpPr>
              <a:spLocks noChangeArrowheads="1"/>
            </p:cNvSpPr>
            <p:nvPr/>
          </p:nvSpPr>
          <p:spPr bwMode="auto">
            <a:xfrm>
              <a:off x="2326" y="3282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5" name="Rectangle 3147"/>
            <p:cNvSpPr>
              <a:spLocks noChangeArrowheads="1"/>
            </p:cNvSpPr>
            <p:nvPr/>
          </p:nvSpPr>
          <p:spPr bwMode="auto">
            <a:xfrm>
              <a:off x="2326" y="3286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6" name="Rectangle 3148"/>
            <p:cNvSpPr>
              <a:spLocks noChangeArrowheads="1"/>
            </p:cNvSpPr>
            <p:nvPr/>
          </p:nvSpPr>
          <p:spPr bwMode="auto">
            <a:xfrm>
              <a:off x="2326" y="3290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7" name="Rectangle 3149"/>
            <p:cNvSpPr>
              <a:spLocks noChangeArrowheads="1"/>
            </p:cNvSpPr>
            <p:nvPr/>
          </p:nvSpPr>
          <p:spPr bwMode="auto">
            <a:xfrm>
              <a:off x="2326" y="3294"/>
              <a:ext cx="26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8" name="Rectangle 3150"/>
            <p:cNvSpPr>
              <a:spLocks noChangeArrowheads="1"/>
            </p:cNvSpPr>
            <p:nvPr/>
          </p:nvSpPr>
          <p:spPr bwMode="auto">
            <a:xfrm>
              <a:off x="2326" y="329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9" name="Rectangle 3151"/>
            <p:cNvSpPr>
              <a:spLocks noChangeArrowheads="1"/>
            </p:cNvSpPr>
            <p:nvPr/>
          </p:nvSpPr>
          <p:spPr bwMode="auto">
            <a:xfrm>
              <a:off x="2326" y="330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0" name="Rectangle 3152"/>
            <p:cNvSpPr>
              <a:spLocks noChangeArrowheads="1"/>
            </p:cNvSpPr>
            <p:nvPr/>
          </p:nvSpPr>
          <p:spPr bwMode="auto">
            <a:xfrm>
              <a:off x="2326" y="330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1" name="Rectangle 3153"/>
            <p:cNvSpPr>
              <a:spLocks noChangeArrowheads="1"/>
            </p:cNvSpPr>
            <p:nvPr/>
          </p:nvSpPr>
          <p:spPr bwMode="auto">
            <a:xfrm>
              <a:off x="2326" y="3311"/>
              <a:ext cx="26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2" name="Rectangle 3154"/>
            <p:cNvSpPr>
              <a:spLocks noChangeArrowheads="1"/>
            </p:cNvSpPr>
            <p:nvPr/>
          </p:nvSpPr>
          <p:spPr bwMode="auto">
            <a:xfrm>
              <a:off x="2326" y="3315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3" name="Rectangle 3155"/>
            <p:cNvSpPr>
              <a:spLocks noChangeArrowheads="1"/>
            </p:cNvSpPr>
            <p:nvPr/>
          </p:nvSpPr>
          <p:spPr bwMode="auto">
            <a:xfrm>
              <a:off x="2326" y="3319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4" name="Rectangle 3156"/>
            <p:cNvSpPr>
              <a:spLocks noChangeArrowheads="1"/>
            </p:cNvSpPr>
            <p:nvPr/>
          </p:nvSpPr>
          <p:spPr bwMode="auto">
            <a:xfrm>
              <a:off x="2326" y="3323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5" name="Rectangle 3157"/>
            <p:cNvSpPr>
              <a:spLocks noChangeArrowheads="1"/>
            </p:cNvSpPr>
            <p:nvPr/>
          </p:nvSpPr>
          <p:spPr bwMode="auto">
            <a:xfrm>
              <a:off x="2326" y="3327"/>
              <a:ext cx="26" cy="5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6" name="Rectangle 3158"/>
            <p:cNvSpPr>
              <a:spLocks noChangeArrowheads="1"/>
            </p:cNvSpPr>
            <p:nvPr/>
          </p:nvSpPr>
          <p:spPr bwMode="auto">
            <a:xfrm>
              <a:off x="2326" y="3332"/>
              <a:ext cx="26" cy="3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7" name="Rectangle 3159"/>
            <p:cNvSpPr>
              <a:spLocks noChangeArrowheads="1"/>
            </p:cNvSpPr>
            <p:nvPr/>
          </p:nvSpPr>
          <p:spPr bwMode="auto">
            <a:xfrm>
              <a:off x="2326" y="3335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8" name="Rectangle 3160"/>
            <p:cNvSpPr>
              <a:spLocks noChangeArrowheads="1"/>
            </p:cNvSpPr>
            <p:nvPr/>
          </p:nvSpPr>
          <p:spPr bwMode="auto">
            <a:xfrm>
              <a:off x="2326" y="3340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9" name="Rectangle 3161"/>
            <p:cNvSpPr>
              <a:spLocks noChangeArrowheads="1"/>
            </p:cNvSpPr>
            <p:nvPr/>
          </p:nvSpPr>
          <p:spPr bwMode="auto">
            <a:xfrm>
              <a:off x="2326" y="3344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0" name="Rectangle 3162"/>
            <p:cNvSpPr>
              <a:spLocks noChangeArrowheads="1"/>
            </p:cNvSpPr>
            <p:nvPr/>
          </p:nvSpPr>
          <p:spPr bwMode="auto">
            <a:xfrm>
              <a:off x="2326" y="3348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1" name="Rectangle 3163"/>
            <p:cNvSpPr>
              <a:spLocks noChangeArrowheads="1"/>
            </p:cNvSpPr>
            <p:nvPr/>
          </p:nvSpPr>
          <p:spPr bwMode="auto">
            <a:xfrm>
              <a:off x="2326" y="3352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2" name="Rectangle 3164"/>
            <p:cNvSpPr>
              <a:spLocks noChangeArrowheads="1"/>
            </p:cNvSpPr>
            <p:nvPr/>
          </p:nvSpPr>
          <p:spPr bwMode="auto">
            <a:xfrm>
              <a:off x="2326" y="3356"/>
              <a:ext cx="26" cy="5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3" name="Rectangle 3165"/>
            <p:cNvSpPr>
              <a:spLocks noChangeArrowheads="1"/>
            </p:cNvSpPr>
            <p:nvPr/>
          </p:nvSpPr>
          <p:spPr bwMode="auto">
            <a:xfrm>
              <a:off x="2326" y="3361"/>
              <a:ext cx="26" cy="3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4" name="Rectangle 3166"/>
            <p:cNvSpPr>
              <a:spLocks noChangeArrowheads="1"/>
            </p:cNvSpPr>
            <p:nvPr/>
          </p:nvSpPr>
          <p:spPr bwMode="auto">
            <a:xfrm>
              <a:off x="2326" y="3364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5" name="Rectangle 3167"/>
            <p:cNvSpPr>
              <a:spLocks noChangeArrowheads="1"/>
            </p:cNvSpPr>
            <p:nvPr/>
          </p:nvSpPr>
          <p:spPr bwMode="auto">
            <a:xfrm>
              <a:off x="2326" y="3369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6" name="Rectangle 3168"/>
            <p:cNvSpPr>
              <a:spLocks noChangeArrowheads="1"/>
            </p:cNvSpPr>
            <p:nvPr/>
          </p:nvSpPr>
          <p:spPr bwMode="auto">
            <a:xfrm>
              <a:off x="2326" y="3374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7" name="Rectangle 3169"/>
            <p:cNvSpPr>
              <a:spLocks noChangeArrowheads="1"/>
            </p:cNvSpPr>
            <p:nvPr/>
          </p:nvSpPr>
          <p:spPr bwMode="auto">
            <a:xfrm>
              <a:off x="2326" y="3379"/>
              <a:ext cx="26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8" name="Rectangle 3170"/>
            <p:cNvSpPr>
              <a:spLocks noChangeArrowheads="1"/>
            </p:cNvSpPr>
            <p:nvPr/>
          </p:nvSpPr>
          <p:spPr bwMode="auto">
            <a:xfrm>
              <a:off x="2326" y="3383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9" name="Rectangle 3171"/>
            <p:cNvSpPr>
              <a:spLocks noChangeArrowheads="1"/>
            </p:cNvSpPr>
            <p:nvPr/>
          </p:nvSpPr>
          <p:spPr bwMode="auto">
            <a:xfrm>
              <a:off x="2326" y="3387"/>
              <a:ext cx="26" cy="5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0" name="Rectangle 3172"/>
            <p:cNvSpPr>
              <a:spLocks noChangeArrowheads="1"/>
            </p:cNvSpPr>
            <p:nvPr/>
          </p:nvSpPr>
          <p:spPr bwMode="auto">
            <a:xfrm>
              <a:off x="2326" y="3392"/>
              <a:ext cx="26" cy="3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1" name="Rectangle 3173"/>
            <p:cNvSpPr>
              <a:spLocks noChangeArrowheads="1"/>
            </p:cNvSpPr>
            <p:nvPr/>
          </p:nvSpPr>
          <p:spPr bwMode="auto">
            <a:xfrm>
              <a:off x="2326" y="3395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2" name="Rectangle 3174"/>
            <p:cNvSpPr>
              <a:spLocks noChangeArrowheads="1"/>
            </p:cNvSpPr>
            <p:nvPr/>
          </p:nvSpPr>
          <p:spPr bwMode="auto">
            <a:xfrm>
              <a:off x="2326" y="340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3" name="Rectangle 3175"/>
            <p:cNvSpPr>
              <a:spLocks noChangeArrowheads="1"/>
            </p:cNvSpPr>
            <p:nvPr/>
          </p:nvSpPr>
          <p:spPr bwMode="auto">
            <a:xfrm>
              <a:off x="2326" y="3404"/>
              <a:ext cx="26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4" name="Rectangle 3176"/>
            <p:cNvSpPr>
              <a:spLocks noChangeArrowheads="1"/>
            </p:cNvSpPr>
            <p:nvPr/>
          </p:nvSpPr>
          <p:spPr bwMode="auto">
            <a:xfrm>
              <a:off x="2326" y="3408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5" name="Rectangle 3177"/>
            <p:cNvSpPr>
              <a:spLocks noChangeArrowheads="1"/>
            </p:cNvSpPr>
            <p:nvPr/>
          </p:nvSpPr>
          <p:spPr bwMode="auto">
            <a:xfrm>
              <a:off x="2326" y="3412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6" name="Rectangle 3178"/>
            <p:cNvSpPr>
              <a:spLocks noChangeArrowheads="1"/>
            </p:cNvSpPr>
            <p:nvPr/>
          </p:nvSpPr>
          <p:spPr bwMode="auto">
            <a:xfrm>
              <a:off x="2326" y="3416"/>
              <a:ext cx="26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7" name="Rectangle 3179"/>
            <p:cNvSpPr>
              <a:spLocks noChangeArrowheads="1"/>
            </p:cNvSpPr>
            <p:nvPr/>
          </p:nvSpPr>
          <p:spPr bwMode="auto">
            <a:xfrm>
              <a:off x="2326" y="3421"/>
              <a:ext cx="26" cy="3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8" name="Rectangle 3180"/>
            <p:cNvSpPr>
              <a:spLocks noChangeArrowheads="1"/>
            </p:cNvSpPr>
            <p:nvPr/>
          </p:nvSpPr>
          <p:spPr bwMode="auto">
            <a:xfrm>
              <a:off x="2326" y="3424"/>
              <a:ext cx="26" cy="5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9" name="Rectangle 3181"/>
            <p:cNvSpPr>
              <a:spLocks noChangeArrowheads="1"/>
            </p:cNvSpPr>
            <p:nvPr/>
          </p:nvSpPr>
          <p:spPr bwMode="auto">
            <a:xfrm>
              <a:off x="2326" y="342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0" name="Rectangle 3182"/>
            <p:cNvSpPr>
              <a:spLocks noChangeArrowheads="1"/>
            </p:cNvSpPr>
            <p:nvPr/>
          </p:nvSpPr>
          <p:spPr bwMode="auto">
            <a:xfrm>
              <a:off x="2326" y="3433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1" name="Rectangle 3183"/>
            <p:cNvSpPr>
              <a:spLocks noChangeArrowheads="1"/>
            </p:cNvSpPr>
            <p:nvPr/>
          </p:nvSpPr>
          <p:spPr bwMode="auto">
            <a:xfrm>
              <a:off x="2326" y="3437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2" name="Rectangle 3184"/>
            <p:cNvSpPr>
              <a:spLocks noChangeArrowheads="1"/>
            </p:cNvSpPr>
            <p:nvPr/>
          </p:nvSpPr>
          <p:spPr bwMode="auto">
            <a:xfrm>
              <a:off x="2326" y="3441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3" name="Rectangle 3185"/>
            <p:cNvSpPr>
              <a:spLocks noChangeArrowheads="1"/>
            </p:cNvSpPr>
            <p:nvPr/>
          </p:nvSpPr>
          <p:spPr bwMode="auto">
            <a:xfrm>
              <a:off x="2326" y="3445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4" name="Rectangle 3186"/>
            <p:cNvSpPr>
              <a:spLocks noChangeArrowheads="1"/>
            </p:cNvSpPr>
            <p:nvPr/>
          </p:nvSpPr>
          <p:spPr bwMode="auto">
            <a:xfrm>
              <a:off x="2326" y="3450"/>
              <a:ext cx="26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5" name="Rectangle 3187"/>
            <p:cNvSpPr>
              <a:spLocks noChangeArrowheads="1"/>
            </p:cNvSpPr>
            <p:nvPr/>
          </p:nvSpPr>
          <p:spPr bwMode="auto">
            <a:xfrm>
              <a:off x="2326" y="3453"/>
              <a:ext cx="26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6" name="Rectangle 3188"/>
            <p:cNvSpPr>
              <a:spLocks noChangeArrowheads="1"/>
            </p:cNvSpPr>
            <p:nvPr/>
          </p:nvSpPr>
          <p:spPr bwMode="auto">
            <a:xfrm>
              <a:off x="2326" y="345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7" name="Rectangle 3189"/>
            <p:cNvSpPr>
              <a:spLocks noChangeArrowheads="1"/>
            </p:cNvSpPr>
            <p:nvPr/>
          </p:nvSpPr>
          <p:spPr bwMode="auto">
            <a:xfrm>
              <a:off x="2326" y="3462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8" name="Rectangle 3190"/>
            <p:cNvSpPr>
              <a:spLocks noChangeArrowheads="1"/>
            </p:cNvSpPr>
            <p:nvPr/>
          </p:nvSpPr>
          <p:spPr bwMode="auto">
            <a:xfrm>
              <a:off x="2326" y="3466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9" name="Rectangle 3191"/>
            <p:cNvSpPr>
              <a:spLocks noChangeArrowheads="1"/>
            </p:cNvSpPr>
            <p:nvPr/>
          </p:nvSpPr>
          <p:spPr bwMode="auto">
            <a:xfrm>
              <a:off x="2326" y="3470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0" name="Rectangle 3192"/>
            <p:cNvSpPr>
              <a:spLocks noChangeArrowheads="1"/>
            </p:cNvSpPr>
            <p:nvPr/>
          </p:nvSpPr>
          <p:spPr bwMode="auto">
            <a:xfrm>
              <a:off x="2326" y="3474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1" name="Rectangle 3193"/>
            <p:cNvSpPr>
              <a:spLocks noChangeArrowheads="1"/>
            </p:cNvSpPr>
            <p:nvPr/>
          </p:nvSpPr>
          <p:spPr bwMode="auto">
            <a:xfrm>
              <a:off x="2326" y="3478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2" name="Rectangle 3194"/>
            <p:cNvSpPr>
              <a:spLocks noChangeArrowheads="1"/>
            </p:cNvSpPr>
            <p:nvPr/>
          </p:nvSpPr>
          <p:spPr bwMode="auto">
            <a:xfrm>
              <a:off x="2326" y="3482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3" name="Rectangle 3195"/>
            <p:cNvSpPr>
              <a:spLocks noChangeArrowheads="1"/>
            </p:cNvSpPr>
            <p:nvPr/>
          </p:nvSpPr>
          <p:spPr bwMode="auto">
            <a:xfrm>
              <a:off x="2326" y="3486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4" name="Rectangle 3196"/>
            <p:cNvSpPr>
              <a:spLocks noChangeArrowheads="1"/>
            </p:cNvSpPr>
            <p:nvPr/>
          </p:nvSpPr>
          <p:spPr bwMode="auto">
            <a:xfrm>
              <a:off x="2326" y="349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5" name="Rectangle 3197"/>
            <p:cNvSpPr>
              <a:spLocks noChangeArrowheads="1"/>
            </p:cNvSpPr>
            <p:nvPr/>
          </p:nvSpPr>
          <p:spPr bwMode="auto">
            <a:xfrm>
              <a:off x="2326" y="3495"/>
              <a:ext cx="26" cy="4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6" name="Rectangle 3198"/>
            <p:cNvSpPr>
              <a:spLocks noChangeArrowheads="1"/>
            </p:cNvSpPr>
            <p:nvPr/>
          </p:nvSpPr>
          <p:spPr bwMode="auto">
            <a:xfrm>
              <a:off x="2326" y="3499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7" name="Rectangle 3199"/>
            <p:cNvSpPr>
              <a:spLocks noChangeArrowheads="1"/>
            </p:cNvSpPr>
            <p:nvPr/>
          </p:nvSpPr>
          <p:spPr bwMode="auto">
            <a:xfrm>
              <a:off x="2326" y="3503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8" name="Rectangle 3200"/>
            <p:cNvSpPr>
              <a:spLocks noChangeArrowheads="1"/>
            </p:cNvSpPr>
            <p:nvPr/>
          </p:nvSpPr>
          <p:spPr bwMode="auto">
            <a:xfrm>
              <a:off x="2326" y="3507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9" name="Rectangle 3201"/>
            <p:cNvSpPr>
              <a:spLocks noChangeArrowheads="1"/>
            </p:cNvSpPr>
            <p:nvPr/>
          </p:nvSpPr>
          <p:spPr bwMode="auto">
            <a:xfrm>
              <a:off x="2326" y="3511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0" name="Rectangle 3202"/>
            <p:cNvSpPr>
              <a:spLocks noChangeArrowheads="1"/>
            </p:cNvSpPr>
            <p:nvPr/>
          </p:nvSpPr>
          <p:spPr bwMode="auto">
            <a:xfrm>
              <a:off x="2326" y="3250"/>
              <a:ext cx="26" cy="2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1" name="Picture 320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2" name="Rectangle 3204"/>
            <p:cNvSpPr>
              <a:spLocks noChangeArrowheads="1"/>
            </p:cNvSpPr>
            <p:nvPr/>
          </p:nvSpPr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3" name="Picture 3205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414" name="Picture 3206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5" name="Rectangle 3207"/>
            <p:cNvSpPr>
              <a:spLocks noChangeArrowheads="1"/>
            </p:cNvSpPr>
            <p:nvPr/>
          </p:nvSpPr>
          <p:spPr bwMode="auto">
            <a:xfrm>
              <a:off x="2491" y="3263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6" name="Line 3208"/>
            <p:cNvSpPr>
              <a:spLocks noChangeShapeType="1"/>
            </p:cNvSpPr>
            <p:nvPr/>
          </p:nvSpPr>
          <p:spPr bwMode="auto">
            <a:xfrm>
              <a:off x="2491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7" name="Line 3209"/>
            <p:cNvSpPr>
              <a:spLocks noChangeShapeType="1"/>
            </p:cNvSpPr>
            <p:nvPr/>
          </p:nvSpPr>
          <p:spPr bwMode="auto">
            <a:xfrm>
              <a:off x="2539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8" name="Rectangle 3210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9" name="Rectangle 3211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20" name="Rectangle 3212"/>
            <p:cNvSpPr>
              <a:spLocks noChangeArrowheads="1"/>
            </p:cNvSpPr>
            <p:nvPr/>
          </p:nvSpPr>
          <p:spPr bwMode="auto">
            <a:xfrm>
              <a:off x="2503" y="3276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421" name="Rectangle 3213"/>
          <p:cNvSpPr>
            <a:spLocks noChangeArrowheads="1"/>
          </p:cNvSpPr>
          <p:nvPr/>
        </p:nvSpPr>
        <p:spPr bwMode="auto">
          <a:xfrm>
            <a:off x="3986213" y="5200650"/>
            <a:ext cx="14287" cy="7938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2" name="Rectangle 3214"/>
          <p:cNvSpPr>
            <a:spLocks noChangeArrowheads="1"/>
          </p:cNvSpPr>
          <p:nvPr/>
        </p:nvSpPr>
        <p:spPr bwMode="auto">
          <a:xfrm>
            <a:off x="3971925" y="5195888"/>
            <a:ext cx="0" cy="47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3" name="Rectangle 3215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4" name="Rectangle 3216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5" name="Rectangle 3217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6" name="Rectangle 3218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7" name="Rectangle 3219"/>
          <p:cNvSpPr>
            <a:spLocks noChangeArrowheads="1"/>
          </p:cNvSpPr>
          <p:nvPr/>
        </p:nvSpPr>
        <p:spPr bwMode="auto">
          <a:xfrm>
            <a:off x="3976688" y="5195888"/>
            <a:ext cx="1587" cy="4762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8" name="Rectangle 3220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9" name="Rectangle 3221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0" name="Rectangle 3222"/>
          <p:cNvSpPr>
            <a:spLocks noChangeArrowheads="1"/>
          </p:cNvSpPr>
          <p:nvPr/>
        </p:nvSpPr>
        <p:spPr bwMode="auto">
          <a:xfrm>
            <a:off x="3979863" y="5195888"/>
            <a:ext cx="1587" cy="4762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1" name="Rectangle 3223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2" name="Rectangle 3224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3" name="Rectangle 3225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4" name="Rectangle 3226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5" name="Rectangle 3227"/>
          <p:cNvSpPr>
            <a:spLocks noChangeArrowheads="1"/>
          </p:cNvSpPr>
          <p:nvPr/>
        </p:nvSpPr>
        <p:spPr bwMode="auto">
          <a:xfrm>
            <a:off x="3984625" y="5195888"/>
            <a:ext cx="1588" cy="4762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6" name="Rectangle 3228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7" name="Rectangle 3229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8" name="Rectangle 3230"/>
          <p:cNvSpPr>
            <a:spLocks noChangeArrowheads="1"/>
          </p:cNvSpPr>
          <p:nvPr/>
        </p:nvSpPr>
        <p:spPr bwMode="auto">
          <a:xfrm>
            <a:off x="3987800" y="5195888"/>
            <a:ext cx="1588" cy="4762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9" name="Rectangle 3231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0" name="Rectangle 3232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1" name="Rectangle 3233"/>
          <p:cNvSpPr>
            <a:spLocks noChangeArrowheads="1"/>
          </p:cNvSpPr>
          <p:nvPr/>
        </p:nvSpPr>
        <p:spPr bwMode="auto">
          <a:xfrm>
            <a:off x="3990975" y="5195888"/>
            <a:ext cx="0" cy="4762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2" name="Rectangle 3234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3" name="Rectangle 3235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4" name="Rectangle 3236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5" name="Rectangle 3237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6" name="Rectangle 3238"/>
          <p:cNvSpPr>
            <a:spLocks noChangeArrowheads="1"/>
          </p:cNvSpPr>
          <p:nvPr/>
        </p:nvSpPr>
        <p:spPr bwMode="auto">
          <a:xfrm>
            <a:off x="3995738" y="5195888"/>
            <a:ext cx="1587" cy="4762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7" name="Rectangle 3239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8" name="Rectangle 3240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9" name="Rectangle 3241"/>
          <p:cNvSpPr>
            <a:spLocks noChangeArrowheads="1"/>
          </p:cNvSpPr>
          <p:nvPr/>
        </p:nvSpPr>
        <p:spPr bwMode="auto">
          <a:xfrm>
            <a:off x="3998913" y="5195888"/>
            <a:ext cx="1587" cy="476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0" name="Rectangle 3242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1" name="Rectangle 3243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2" name="Rectangle 3244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3" name="Rectangle 3245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4" name="Rectangle 3246"/>
          <p:cNvSpPr>
            <a:spLocks noChangeArrowheads="1"/>
          </p:cNvSpPr>
          <p:nvPr/>
        </p:nvSpPr>
        <p:spPr bwMode="auto">
          <a:xfrm>
            <a:off x="4003675" y="5195888"/>
            <a:ext cx="1588" cy="476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5" name="Rectangle 3247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6" name="Rectangle 3248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7" name="Rectangle 3249"/>
          <p:cNvSpPr>
            <a:spLocks noChangeArrowheads="1"/>
          </p:cNvSpPr>
          <p:nvPr/>
        </p:nvSpPr>
        <p:spPr bwMode="auto">
          <a:xfrm>
            <a:off x="4006850" y="5195888"/>
            <a:ext cx="1588" cy="476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8" name="Rectangle 3250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9" name="Rectangle 3251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0" name="Rectangle 3252"/>
          <p:cNvSpPr>
            <a:spLocks noChangeArrowheads="1"/>
          </p:cNvSpPr>
          <p:nvPr/>
        </p:nvSpPr>
        <p:spPr bwMode="auto">
          <a:xfrm>
            <a:off x="4010025" y="5195888"/>
            <a:ext cx="0" cy="4762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1" name="Rectangle 3253"/>
          <p:cNvSpPr>
            <a:spLocks noChangeArrowheads="1"/>
          </p:cNvSpPr>
          <p:nvPr/>
        </p:nvSpPr>
        <p:spPr bwMode="auto">
          <a:xfrm>
            <a:off x="4010025" y="5195888"/>
            <a:ext cx="1588" cy="4762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2" name="Rectangle 3254"/>
          <p:cNvSpPr>
            <a:spLocks noChangeArrowheads="1"/>
          </p:cNvSpPr>
          <p:nvPr/>
        </p:nvSpPr>
        <p:spPr bwMode="auto">
          <a:xfrm>
            <a:off x="4000500" y="5200650"/>
            <a:ext cx="11113" cy="79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3" name="Freeform 3255"/>
          <p:cNvSpPr>
            <a:spLocks/>
          </p:cNvSpPr>
          <p:nvPr/>
        </p:nvSpPr>
        <p:spPr bwMode="auto">
          <a:xfrm>
            <a:off x="3679825" y="509111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5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5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4" name="Rectangle 3256"/>
          <p:cNvSpPr>
            <a:spLocks noChangeArrowheads="1"/>
          </p:cNvSpPr>
          <p:nvPr/>
        </p:nvSpPr>
        <p:spPr bwMode="auto">
          <a:xfrm>
            <a:off x="4139952" y="5373216"/>
            <a:ext cx="469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SARA</a:t>
            </a:r>
          </a:p>
          <a:p>
            <a:r>
              <a:rPr lang="en-US" sz="1200" b="1" dirty="0" smtClean="0">
                <a:solidFill>
                  <a:srgbClr val="000099"/>
                </a:solidFill>
              </a:rPr>
              <a:t>Nikhef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353465" name="Freeform 3257"/>
          <p:cNvSpPr>
            <a:spLocks noEditPoints="1"/>
          </p:cNvSpPr>
          <p:nvPr/>
        </p:nvSpPr>
        <p:spPr bwMode="auto">
          <a:xfrm>
            <a:off x="4665663" y="5749925"/>
            <a:ext cx="377825" cy="285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5"/>
              </a:cxn>
              <a:cxn ang="0">
                <a:pos x="17" y="15"/>
              </a:cxn>
              <a:cxn ang="0">
                <a:pos x="17" y="2"/>
              </a:cxn>
              <a:cxn ang="0">
                <a:pos x="0" y="2"/>
              </a:cxn>
              <a:cxn ang="0">
                <a:pos x="70" y="21"/>
              </a:cxn>
              <a:cxn ang="0">
                <a:pos x="70" y="35"/>
              </a:cxn>
              <a:cxn ang="0">
                <a:pos x="86" y="35"/>
              </a:cxn>
              <a:cxn ang="0">
                <a:pos x="86" y="21"/>
              </a:cxn>
              <a:cxn ang="0">
                <a:pos x="70" y="21"/>
              </a:cxn>
              <a:cxn ang="0">
                <a:pos x="307" y="21"/>
              </a:cxn>
              <a:cxn ang="0">
                <a:pos x="307" y="35"/>
              </a:cxn>
              <a:cxn ang="0">
                <a:pos x="290" y="35"/>
              </a:cxn>
              <a:cxn ang="0">
                <a:pos x="290" y="21"/>
              </a:cxn>
              <a:cxn ang="0">
                <a:pos x="307" y="21"/>
              </a:cxn>
              <a:cxn ang="0">
                <a:pos x="327" y="21"/>
              </a:cxn>
              <a:cxn ang="0">
                <a:pos x="327" y="35"/>
              </a:cxn>
              <a:cxn ang="0">
                <a:pos x="343" y="35"/>
              </a:cxn>
              <a:cxn ang="0">
                <a:pos x="343" y="21"/>
              </a:cxn>
              <a:cxn ang="0">
                <a:pos x="327" y="21"/>
              </a:cxn>
              <a:cxn ang="0">
                <a:pos x="425" y="21"/>
              </a:cxn>
              <a:cxn ang="0">
                <a:pos x="425" y="35"/>
              </a:cxn>
              <a:cxn ang="0">
                <a:pos x="442" y="35"/>
              </a:cxn>
              <a:cxn ang="0">
                <a:pos x="442" y="21"/>
              </a:cxn>
              <a:cxn ang="0">
                <a:pos x="425" y="21"/>
              </a:cxn>
              <a:cxn ang="0">
                <a:pos x="461" y="0"/>
              </a:cxn>
              <a:cxn ang="0">
                <a:pos x="461" y="12"/>
              </a:cxn>
              <a:cxn ang="0">
                <a:pos x="477" y="12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2"/>
                </a:moveTo>
                <a:lnTo>
                  <a:pt x="0" y="15"/>
                </a:lnTo>
                <a:lnTo>
                  <a:pt x="17" y="15"/>
                </a:lnTo>
                <a:lnTo>
                  <a:pt x="17" y="2"/>
                </a:lnTo>
                <a:lnTo>
                  <a:pt x="0" y="2"/>
                </a:lnTo>
                <a:close/>
                <a:moveTo>
                  <a:pt x="70" y="21"/>
                </a:moveTo>
                <a:lnTo>
                  <a:pt x="70" y="35"/>
                </a:lnTo>
                <a:lnTo>
                  <a:pt x="86" y="35"/>
                </a:lnTo>
                <a:lnTo>
                  <a:pt x="86" y="21"/>
                </a:lnTo>
                <a:lnTo>
                  <a:pt x="70" y="21"/>
                </a:lnTo>
                <a:close/>
                <a:moveTo>
                  <a:pt x="307" y="21"/>
                </a:moveTo>
                <a:lnTo>
                  <a:pt x="307" y="35"/>
                </a:lnTo>
                <a:lnTo>
                  <a:pt x="290" y="35"/>
                </a:lnTo>
                <a:lnTo>
                  <a:pt x="290" y="21"/>
                </a:lnTo>
                <a:lnTo>
                  <a:pt x="307" y="21"/>
                </a:lnTo>
                <a:close/>
                <a:moveTo>
                  <a:pt x="327" y="21"/>
                </a:moveTo>
                <a:lnTo>
                  <a:pt x="327" y="35"/>
                </a:lnTo>
                <a:lnTo>
                  <a:pt x="343" y="35"/>
                </a:lnTo>
                <a:lnTo>
                  <a:pt x="343" y="21"/>
                </a:lnTo>
                <a:lnTo>
                  <a:pt x="327" y="21"/>
                </a:lnTo>
                <a:close/>
                <a:moveTo>
                  <a:pt x="425" y="21"/>
                </a:moveTo>
                <a:lnTo>
                  <a:pt x="425" y="35"/>
                </a:lnTo>
                <a:lnTo>
                  <a:pt x="442" y="35"/>
                </a:lnTo>
                <a:lnTo>
                  <a:pt x="442" y="21"/>
                </a:lnTo>
                <a:lnTo>
                  <a:pt x="425" y="21"/>
                </a:lnTo>
                <a:close/>
                <a:moveTo>
                  <a:pt x="461" y="0"/>
                </a:moveTo>
                <a:lnTo>
                  <a:pt x="461" y="12"/>
                </a:lnTo>
                <a:lnTo>
                  <a:pt x="477" y="12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6" name="Rectangle 3258"/>
          <p:cNvSpPr>
            <a:spLocks noChangeArrowheads="1"/>
          </p:cNvSpPr>
          <p:nvPr/>
        </p:nvSpPr>
        <p:spPr bwMode="auto">
          <a:xfrm>
            <a:off x="4665663" y="575151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7" name="Rectangle 3259"/>
          <p:cNvSpPr>
            <a:spLocks noChangeArrowheads="1"/>
          </p:cNvSpPr>
          <p:nvPr/>
        </p:nvSpPr>
        <p:spPr bwMode="auto">
          <a:xfrm>
            <a:off x="4719638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8" name="Rectangle 3260"/>
          <p:cNvSpPr>
            <a:spLocks noChangeArrowheads="1"/>
          </p:cNvSpPr>
          <p:nvPr/>
        </p:nvSpPr>
        <p:spPr bwMode="auto">
          <a:xfrm>
            <a:off x="4895850" y="5767388"/>
            <a:ext cx="11113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9" name="Rectangle 3261"/>
          <p:cNvSpPr>
            <a:spLocks noChangeArrowheads="1"/>
          </p:cNvSpPr>
          <p:nvPr/>
        </p:nvSpPr>
        <p:spPr bwMode="auto">
          <a:xfrm>
            <a:off x="4924425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0" name="Rectangle 3262"/>
          <p:cNvSpPr>
            <a:spLocks noChangeArrowheads="1"/>
          </p:cNvSpPr>
          <p:nvPr/>
        </p:nvSpPr>
        <p:spPr bwMode="auto">
          <a:xfrm>
            <a:off x="5000625" y="5767388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1" name="Rectangle 3263"/>
          <p:cNvSpPr>
            <a:spLocks noChangeArrowheads="1"/>
          </p:cNvSpPr>
          <p:nvPr/>
        </p:nvSpPr>
        <p:spPr bwMode="auto">
          <a:xfrm>
            <a:off x="5030788" y="57499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2" name="Freeform 3264"/>
          <p:cNvSpPr>
            <a:spLocks/>
          </p:cNvSpPr>
          <p:nvPr/>
        </p:nvSpPr>
        <p:spPr bwMode="auto">
          <a:xfrm>
            <a:off x="5021263" y="52530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3" name="Freeform 3265"/>
          <p:cNvSpPr>
            <a:spLocks/>
          </p:cNvSpPr>
          <p:nvPr/>
        </p:nvSpPr>
        <p:spPr bwMode="auto">
          <a:xfrm>
            <a:off x="4916488" y="5254625"/>
            <a:ext cx="136525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4" name="Freeform 3266"/>
          <p:cNvSpPr>
            <a:spLocks/>
          </p:cNvSpPr>
          <p:nvPr/>
        </p:nvSpPr>
        <p:spPr bwMode="auto">
          <a:xfrm>
            <a:off x="4657725" y="5292725"/>
            <a:ext cx="53975" cy="1428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5" name="Freeform 3267"/>
          <p:cNvSpPr>
            <a:spLocks/>
          </p:cNvSpPr>
          <p:nvPr/>
        </p:nvSpPr>
        <p:spPr bwMode="auto">
          <a:xfrm>
            <a:off x="4711700" y="5254625"/>
            <a:ext cx="233363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6" name="Rectangle 3268"/>
          <p:cNvSpPr>
            <a:spLocks noChangeArrowheads="1"/>
          </p:cNvSpPr>
          <p:nvPr/>
        </p:nvSpPr>
        <p:spPr bwMode="auto">
          <a:xfrm>
            <a:off x="4656138" y="52530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7" name="Rectangle 3269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8" name="Rectangle 3270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9" name="Rectangle 3271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0" name="Rectangle 3272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1" name="Rectangle 3273"/>
          <p:cNvSpPr>
            <a:spLocks noChangeArrowheads="1"/>
          </p:cNvSpPr>
          <p:nvPr/>
        </p:nvSpPr>
        <p:spPr bwMode="auto">
          <a:xfrm>
            <a:off x="4656138" y="52578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2" name="Rectangle 3274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3" name="Rectangle 3275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4" name="Rectangle 3276"/>
          <p:cNvSpPr>
            <a:spLocks noChangeArrowheads="1"/>
          </p:cNvSpPr>
          <p:nvPr/>
        </p:nvSpPr>
        <p:spPr bwMode="auto">
          <a:xfrm>
            <a:off x="4656138" y="52609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5" name="Rectangle 3277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6" name="Rectangle 3278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7" name="Rectangle 3279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8" name="Rectangle 3280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9" name="Rectangle 3281"/>
          <p:cNvSpPr>
            <a:spLocks noChangeArrowheads="1"/>
          </p:cNvSpPr>
          <p:nvPr/>
        </p:nvSpPr>
        <p:spPr bwMode="auto">
          <a:xfrm>
            <a:off x="4656138" y="52657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0" name="Rectangle 3282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1" name="Rectangle 3283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2" name="Rectangle 3284"/>
          <p:cNvSpPr>
            <a:spLocks noChangeArrowheads="1"/>
          </p:cNvSpPr>
          <p:nvPr/>
        </p:nvSpPr>
        <p:spPr bwMode="auto">
          <a:xfrm>
            <a:off x="4656138" y="52689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3" name="Rectangle 3285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4" name="Rectangle 3286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5" name="Rectangle 3287"/>
          <p:cNvSpPr>
            <a:spLocks noChangeArrowheads="1"/>
          </p:cNvSpPr>
          <p:nvPr/>
        </p:nvSpPr>
        <p:spPr bwMode="auto">
          <a:xfrm>
            <a:off x="4656138" y="527208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6" name="Rectangle 3288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7" name="Rectangle 3289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8" name="Rectangle 3290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9" name="Rectangle 3291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0" name="Rectangle 3292"/>
          <p:cNvSpPr>
            <a:spLocks noChangeArrowheads="1"/>
          </p:cNvSpPr>
          <p:nvPr/>
        </p:nvSpPr>
        <p:spPr bwMode="auto">
          <a:xfrm>
            <a:off x="4656138" y="52768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1" name="Rectangle 3293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2" name="Rectangle 3294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3" name="Rectangle 3295"/>
          <p:cNvSpPr>
            <a:spLocks noChangeArrowheads="1"/>
          </p:cNvSpPr>
          <p:nvPr/>
        </p:nvSpPr>
        <p:spPr bwMode="auto">
          <a:xfrm>
            <a:off x="4656138" y="52800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4" name="Rectangle 3296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5" name="Rectangle 3297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6" name="Rectangle 3298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7" name="Rectangle 3299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8" name="Rectangle 3300"/>
          <p:cNvSpPr>
            <a:spLocks noChangeArrowheads="1"/>
          </p:cNvSpPr>
          <p:nvPr/>
        </p:nvSpPr>
        <p:spPr bwMode="auto">
          <a:xfrm>
            <a:off x="4656138" y="52847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9" name="Rectangle 3301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0" name="Rectangle 3302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1" name="Rectangle 3303"/>
          <p:cNvSpPr>
            <a:spLocks noChangeArrowheads="1"/>
          </p:cNvSpPr>
          <p:nvPr/>
        </p:nvSpPr>
        <p:spPr bwMode="auto">
          <a:xfrm>
            <a:off x="4656138" y="52879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2" name="Rectangle 3304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3" name="Rectangle 3305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4" name="Rectangle 3306"/>
          <p:cNvSpPr>
            <a:spLocks noChangeArrowheads="1"/>
          </p:cNvSpPr>
          <p:nvPr/>
        </p:nvSpPr>
        <p:spPr bwMode="auto">
          <a:xfrm>
            <a:off x="4656138" y="52911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5" name="Rectangle 3307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6" name="Rectangle 3308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7" name="Rectangle 3309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8" name="Rectangle 3310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9" name="Rectangle 3311"/>
          <p:cNvSpPr>
            <a:spLocks noChangeArrowheads="1"/>
          </p:cNvSpPr>
          <p:nvPr/>
        </p:nvSpPr>
        <p:spPr bwMode="auto">
          <a:xfrm>
            <a:off x="4656138" y="52959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0" name="Rectangle 3312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1" name="Rectangle 3313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2" name="Rectangle 3314"/>
          <p:cNvSpPr>
            <a:spLocks noChangeArrowheads="1"/>
          </p:cNvSpPr>
          <p:nvPr/>
        </p:nvSpPr>
        <p:spPr bwMode="auto">
          <a:xfrm>
            <a:off x="4656138" y="52990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3" name="Rectangle 3315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4" name="Rectangle 3316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5" name="Rectangle 3317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6" name="Rectangle 3318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7" name="Rectangle 3319"/>
          <p:cNvSpPr>
            <a:spLocks noChangeArrowheads="1"/>
          </p:cNvSpPr>
          <p:nvPr/>
        </p:nvSpPr>
        <p:spPr bwMode="auto">
          <a:xfrm>
            <a:off x="4656138" y="53038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8" name="Rectangle 3320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9" name="Rectangle 3321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0" name="Rectangle 3322"/>
          <p:cNvSpPr>
            <a:spLocks noChangeArrowheads="1"/>
          </p:cNvSpPr>
          <p:nvPr/>
        </p:nvSpPr>
        <p:spPr bwMode="auto">
          <a:xfrm>
            <a:off x="4916488" y="528320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1" name="Rectangle 3323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2" name="Rectangle 3324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3" name="Rectangle 3325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4" name="Rectangle 3326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5" name="Rectangle 3327"/>
          <p:cNvSpPr>
            <a:spLocks noChangeArrowheads="1"/>
          </p:cNvSpPr>
          <p:nvPr/>
        </p:nvSpPr>
        <p:spPr bwMode="auto">
          <a:xfrm>
            <a:off x="4921250" y="528320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6" name="Rectangle 3328"/>
          <p:cNvSpPr>
            <a:spLocks noChangeArrowheads="1"/>
          </p:cNvSpPr>
          <p:nvPr/>
        </p:nvSpPr>
        <p:spPr bwMode="auto">
          <a:xfrm>
            <a:off x="4922838" y="52832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7" name="Rectangle 3329"/>
          <p:cNvSpPr>
            <a:spLocks noChangeArrowheads="1"/>
          </p:cNvSpPr>
          <p:nvPr/>
        </p:nvSpPr>
        <p:spPr bwMode="auto">
          <a:xfrm>
            <a:off x="4924425" y="528320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8" name="Rectangle 3330"/>
          <p:cNvSpPr>
            <a:spLocks noChangeArrowheads="1"/>
          </p:cNvSpPr>
          <p:nvPr/>
        </p:nvSpPr>
        <p:spPr bwMode="auto">
          <a:xfrm>
            <a:off x="4924425" y="528320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9" name="Rectangle 3331"/>
          <p:cNvSpPr>
            <a:spLocks noChangeArrowheads="1"/>
          </p:cNvSpPr>
          <p:nvPr/>
        </p:nvSpPr>
        <p:spPr bwMode="auto">
          <a:xfrm>
            <a:off x="4924425" y="528320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0" name="Rectangle 3332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1" name="Rectangle 3333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2" name="Rectangle 3334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3" name="Rectangle 3335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4" name="Rectangle 3336"/>
          <p:cNvSpPr>
            <a:spLocks noChangeArrowheads="1"/>
          </p:cNvSpPr>
          <p:nvPr/>
        </p:nvSpPr>
        <p:spPr bwMode="auto">
          <a:xfrm>
            <a:off x="4932363" y="528320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5" name="Rectangle 3337"/>
          <p:cNvSpPr>
            <a:spLocks noChangeArrowheads="1"/>
          </p:cNvSpPr>
          <p:nvPr/>
        </p:nvSpPr>
        <p:spPr bwMode="auto">
          <a:xfrm>
            <a:off x="4933950" y="52832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6" name="Rectangle 3338"/>
          <p:cNvSpPr>
            <a:spLocks noChangeArrowheads="1"/>
          </p:cNvSpPr>
          <p:nvPr/>
        </p:nvSpPr>
        <p:spPr bwMode="auto">
          <a:xfrm>
            <a:off x="4935538" y="52832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7" name="Rectangle 3339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8" name="Rectangle 3340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9" name="Rectangle 3341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0" name="Rectangle 3342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1" name="Rectangle 3343"/>
          <p:cNvSpPr>
            <a:spLocks noChangeArrowheads="1"/>
          </p:cNvSpPr>
          <p:nvPr/>
        </p:nvSpPr>
        <p:spPr bwMode="auto">
          <a:xfrm>
            <a:off x="4940300" y="528320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2" name="Rectangle 3344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3" name="Rectangle 3345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4" name="Rectangle 3346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5" name="Rectangle 3347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6" name="Rectangle 3348"/>
          <p:cNvSpPr>
            <a:spLocks noChangeArrowheads="1"/>
          </p:cNvSpPr>
          <p:nvPr/>
        </p:nvSpPr>
        <p:spPr bwMode="auto">
          <a:xfrm>
            <a:off x="4945063" y="528320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7" name="Rectangle 3349"/>
          <p:cNvSpPr>
            <a:spLocks noChangeArrowheads="1"/>
          </p:cNvSpPr>
          <p:nvPr/>
        </p:nvSpPr>
        <p:spPr bwMode="auto">
          <a:xfrm>
            <a:off x="4948238" y="52832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8" name="Rectangle 3350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9" name="Rectangle 3351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0" name="Rectangle 3352"/>
          <p:cNvSpPr>
            <a:spLocks noChangeArrowheads="1"/>
          </p:cNvSpPr>
          <p:nvPr/>
        </p:nvSpPr>
        <p:spPr bwMode="auto">
          <a:xfrm>
            <a:off x="4951413" y="528320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1" name="Rectangle 3353"/>
          <p:cNvSpPr>
            <a:spLocks noChangeArrowheads="1"/>
          </p:cNvSpPr>
          <p:nvPr/>
        </p:nvSpPr>
        <p:spPr bwMode="auto">
          <a:xfrm>
            <a:off x="4953000" y="528320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2" name="Rectangle 3354"/>
          <p:cNvSpPr>
            <a:spLocks noChangeArrowheads="1"/>
          </p:cNvSpPr>
          <p:nvPr/>
        </p:nvSpPr>
        <p:spPr bwMode="auto">
          <a:xfrm>
            <a:off x="4954588" y="528320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3" name="Rectangle 3355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4" name="Rectangle 3356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5" name="Rectangle 3357"/>
          <p:cNvSpPr>
            <a:spLocks noChangeArrowheads="1"/>
          </p:cNvSpPr>
          <p:nvPr/>
        </p:nvSpPr>
        <p:spPr bwMode="auto">
          <a:xfrm>
            <a:off x="4957763" y="528320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6" name="Rectangle 3358"/>
          <p:cNvSpPr>
            <a:spLocks noChangeArrowheads="1"/>
          </p:cNvSpPr>
          <p:nvPr/>
        </p:nvSpPr>
        <p:spPr bwMode="auto">
          <a:xfrm>
            <a:off x="4957763" y="528320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7" name="Rectangle 3359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8" name="Rectangle 3360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9" name="Rectangle 3361"/>
          <p:cNvSpPr>
            <a:spLocks noChangeArrowheads="1"/>
          </p:cNvSpPr>
          <p:nvPr/>
        </p:nvSpPr>
        <p:spPr bwMode="auto">
          <a:xfrm>
            <a:off x="4962525" y="528320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0" name="Rectangle 3362"/>
          <p:cNvSpPr>
            <a:spLocks noChangeArrowheads="1"/>
          </p:cNvSpPr>
          <p:nvPr/>
        </p:nvSpPr>
        <p:spPr bwMode="auto">
          <a:xfrm>
            <a:off x="4962525" y="528320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1" name="Rectangle 3363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2" name="Rectangle 3364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3" name="Rectangle 3365"/>
          <p:cNvSpPr>
            <a:spLocks noChangeArrowheads="1"/>
          </p:cNvSpPr>
          <p:nvPr/>
        </p:nvSpPr>
        <p:spPr bwMode="auto">
          <a:xfrm>
            <a:off x="4967288" y="528320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4" name="Rectangle 3366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5" name="Rectangle 3367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6" name="Rectangle 3368"/>
          <p:cNvSpPr>
            <a:spLocks noChangeArrowheads="1"/>
          </p:cNvSpPr>
          <p:nvPr/>
        </p:nvSpPr>
        <p:spPr bwMode="auto">
          <a:xfrm>
            <a:off x="4970463" y="528320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7" name="Rectangle 3369"/>
          <p:cNvSpPr>
            <a:spLocks noChangeArrowheads="1"/>
          </p:cNvSpPr>
          <p:nvPr/>
        </p:nvSpPr>
        <p:spPr bwMode="auto">
          <a:xfrm>
            <a:off x="4972050" y="528320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8" name="Rectangle 3370"/>
          <p:cNvSpPr>
            <a:spLocks noChangeArrowheads="1"/>
          </p:cNvSpPr>
          <p:nvPr/>
        </p:nvSpPr>
        <p:spPr bwMode="auto">
          <a:xfrm>
            <a:off x="4972050" y="528320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9" name="Rectangle 3371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0" name="Rectangle 3372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1" name="Rectangle 3373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2" name="Rectangle 3374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3" name="Rectangle 3375"/>
          <p:cNvSpPr>
            <a:spLocks noChangeArrowheads="1"/>
          </p:cNvSpPr>
          <p:nvPr/>
        </p:nvSpPr>
        <p:spPr bwMode="auto">
          <a:xfrm>
            <a:off x="4978400" y="528320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4" name="Rectangle 3376"/>
          <p:cNvSpPr>
            <a:spLocks noChangeArrowheads="1"/>
          </p:cNvSpPr>
          <p:nvPr/>
        </p:nvSpPr>
        <p:spPr bwMode="auto">
          <a:xfrm>
            <a:off x="4979988" y="528320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5" name="Rectangle 3377"/>
          <p:cNvSpPr>
            <a:spLocks noChangeArrowheads="1"/>
          </p:cNvSpPr>
          <p:nvPr/>
        </p:nvSpPr>
        <p:spPr bwMode="auto">
          <a:xfrm>
            <a:off x="4981575" y="528320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6" name="Rectangle 3378"/>
          <p:cNvSpPr>
            <a:spLocks noChangeArrowheads="1"/>
          </p:cNvSpPr>
          <p:nvPr/>
        </p:nvSpPr>
        <p:spPr bwMode="auto">
          <a:xfrm>
            <a:off x="4981575" y="528320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7" name="Rectangle 3379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8" name="Rectangle 3380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9" name="Rectangle 3381"/>
          <p:cNvSpPr>
            <a:spLocks noChangeArrowheads="1"/>
          </p:cNvSpPr>
          <p:nvPr/>
        </p:nvSpPr>
        <p:spPr bwMode="auto">
          <a:xfrm>
            <a:off x="4986338" y="528320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0" name="Rectangle 3382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1" name="Rectangle 3383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2" name="Rectangle 3384"/>
          <p:cNvSpPr>
            <a:spLocks noChangeArrowheads="1"/>
          </p:cNvSpPr>
          <p:nvPr/>
        </p:nvSpPr>
        <p:spPr bwMode="auto">
          <a:xfrm>
            <a:off x="4989513" y="528320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3" name="Rectangle 3385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4" name="Rectangle 3386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5" name="Rectangle 3387"/>
          <p:cNvSpPr>
            <a:spLocks noChangeArrowheads="1"/>
          </p:cNvSpPr>
          <p:nvPr/>
        </p:nvSpPr>
        <p:spPr bwMode="auto">
          <a:xfrm>
            <a:off x="4992688" y="528320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6" name="Rectangle 3388"/>
          <p:cNvSpPr>
            <a:spLocks noChangeArrowheads="1"/>
          </p:cNvSpPr>
          <p:nvPr/>
        </p:nvSpPr>
        <p:spPr bwMode="auto">
          <a:xfrm>
            <a:off x="4994275" y="528320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7" name="Rectangle 3389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8" name="Rectangle 3390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9" name="Rectangle 3391"/>
          <p:cNvSpPr>
            <a:spLocks noChangeArrowheads="1"/>
          </p:cNvSpPr>
          <p:nvPr/>
        </p:nvSpPr>
        <p:spPr bwMode="auto">
          <a:xfrm>
            <a:off x="4997450" y="528320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0" name="Rectangle 3392"/>
          <p:cNvSpPr>
            <a:spLocks noChangeArrowheads="1"/>
          </p:cNvSpPr>
          <p:nvPr/>
        </p:nvSpPr>
        <p:spPr bwMode="auto">
          <a:xfrm>
            <a:off x="4999038" y="528320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1" name="Rectangle 3393"/>
          <p:cNvSpPr>
            <a:spLocks noChangeArrowheads="1"/>
          </p:cNvSpPr>
          <p:nvPr/>
        </p:nvSpPr>
        <p:spPr bwMode="auto">
          <a:xfrm>
            <a:off x="5000625" y="528320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2" name="Rectangle 3394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3" name="Rectangle 3395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4" name="Rectangle 3396"/>
          <p:cNvSpPr>
            <a:spLocks noChangeArrowheads="1"/>
          </p:cNvSpPr>
          <p:nvPr/>
        </p:nvSpPr>
        <p:spPr bwMode="auto">
          <a:xfrm>
            <a:off x="5002213" y="528320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5" name="Rectangle 3397"/>
          <p:cNvSpPr>
            <a:spLocks noChangeArrowheads="1"/>
          </p:cNvSpPr>
          <p:nvPr/>
        </p:nvSpPr>
        <p:spPr bwMode="auto">
          <a:xfrm>
            <a:off x="5005388" y="528320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6" name="Rectangle 3398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7" name="Rectangle 3399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8" name="Rectangle 3400"/>
          <p:cNvSpPr>
            <a:spLocks noChangeArrowheads="1"/>
          </p:cNvSpPr>
          <p:nvPr/>
        </p:nvSpPr>
        <p:spPr bwMode="auto">
          <a:xfrm>
            <a:off x="5008563" y="528320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9" name="Rectangle 3401"/>
          <p:cNvSpPr>
            <a:spLocks noChangeArrowheads="1"/>
          </p:cNvSpPr>
          <p:nvPr/>
        </p:nvSpPr>
        <p:spPr bwMode="auto">
          <a:xfrm>
            <a:off x="5010150" y="528320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0" name="Rectangle 3402"/>
          <p:cNvSpPr>
            <a:spLocks noChangeArrowheads="1"/>
          </p:cNvSpPr>
          <p:nvPr/>
        </p:nvSpPr>
        <p:spPr bwMode="auto">
          <a:xfrm>
            <a:off x="5010150" y="528320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1" name="Rectangle 3403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2" name="Rectangle 3404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3" name="Rectangle 3405"/>
          <p:cNvSpPr>
            <a:spLocks noChangeArrowheads="1"/>
          </p:cNvSpPr>
          <p:nvPr/>
        </p:nvSpPr>
        <p:spPr bwMode="auto">
          <a:xfrm>
            <a:off x="5014913" y="528320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4" name="Rectangle 3406"/>
          <p:cNvSpPr>
            <a:spLocks noChangeArrowheads="1"/>
          </p:cNvSpPr>
          <p:nvPr/>
        </p:nvSpPr>
        <p:spPr bwMode="auto">
          <a:xfrm>
            <a:off x="5016500" y="528320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5" name="Rectangle 3407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6" name="Rectangle 3408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7" name="Rectangle 3409"/>
          <p:cNvSpPr>
            <a:spLocks noChangeArrowheads="1"/>
          </p:cNvSpPr>
          <p:nvPr/>
        </p:nvSpPr>
        <p:spPr bwMode="auto">
          <a:xfrm>
            <a:off x="5019675" y="528320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8" name="Rectangle 3410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9" name="Rectangle 3411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20" name="Rectangle 3412"/>
          <p:cNvSpPr>
            <a:spLocks noChangeArrowheads="1"/>
          </p:cNvSpPr>
          <p:nvPr/>
        </p:nvSpPr>
        <p:spPr bwMode="auto">
          <a:xfrm>
            <a:off x="5021263" y="528320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413"/>
          <p:cNvGrpSpPr>
            <a:grpSpLocks/>
          </p:cNvGrpSpPr>
          <p:nvPr/>
        </p:nvGrpSpPr>
        <p:grpSpPr bwMode="auto">
          <a:xfrm>
            <a:off x="4656138" y="5283200"/>
            <a:ext cx="366712" cy="488950"/>
            <a:chOff x="2933" y="3328"/>
            <a:chExt cx="231" cy="308"/>
          </a:xfrm>
        </p:grpSpPr>
        <p:sp>
          <p:nvSpPr>
            <p:cNvPr id="353622" name="Rectangle 3414"/>
            <p:cNvSpPr>
              <a:spLocks noChangeArrowheads="1"/>
            </p:cNvSpPr>
            <p:nvPr/>
          </p:nvSpPr>
          <p:spPr bwMode="auto">
            <a:xfrm>
              <a:off x="3097" y="332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3" name="Rectangle 3415"/>
            <p:cNvSpPr>
              <a:spLocks noChangeArrowheads="1"/>
            </p:cNvSpPr>
            <p:nvPr/>
          </p:nvSpPr>
          <p:spPr bwMode="auto">
            <a:xfrm>
              <a:off x="2967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4" name="Rectangle 3416"/>
            <p:cNvSpPr>
              <a:spLocks noChangeArrowheads="1"/>
            </p:cNvSpPr>
            <p:nvPr/>
          </p:nvSpPr>
          <p:spPr bwMode="auto">
            <a:xfrm>
              <a:off x="2968" y="332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5" name="Rectangle 3417"/>
            <p:cNvSpPr>
              <a:spLocks noChangeArrowheads="1"/>
            </p:cNvSpPr>
            <p:nvPr/>
          </p:nvSpPr>
          <p:spPr bwMode="auto">
            <a:xfrm>
              <a:off x="2969" y="332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6" name="Rectangle 3418"/>
            <p:cNvSpPr>
              <a:spLocks noChangeArrowheads="1"/>
            </p:cNvSpPr>
            <p:nvPr/>
          </p:nvSpPr>
          <p:spPr bwMode="auto">
            <a:xfrm>
              <a:off x="2972" y="3328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7" name="Rectangle 3419"/>
            <p:cNvSpPr>
              <a:spLocks noChangeArrowheads="1"/>
            </p:cNvSpPr>
            <p:nvPr/>
          </p:nvSpPr>
          <p:spPr bwMode="auto">
            <a:xfrm>
              <a:off x="2975" y="3328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8" name="Rectangle 3420"/>
            <p:cNvSpPr>
              <a:spLocks noChangeArrowheads="1"/>
            </p:cNvSpPr>
            <p:nvPr/>
          </p:nvSpPr>
          <p:spPr bwMode="auto">
            <a:xfrm>
              <a:off x="2978" y="332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9" name="Rectangle 3421"/>
            <p:cNvSpPr>
              <a:spLocks noChangeArrowheads="1"/>
            </p:cNvSpPr>
            <p:nvPr/>
          </p:nvSpPr>
          <p:spPr bwMode="auto">
            <a:xfrm>
              <a:off x="2981" y="332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0" name="Rectangle 3422"/>
            <p:cNvSpPr>
              <a:spLocks noChangeArrowheads="1"/>
            </p:cNvSpPr>
            <p:nvPr/>
          </p:nvSpPr>
          <p:spPr bwMode="auto">
            <a:xfrm>
              <a:off x="2984" y="332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1" name="Rectangle 3423"/>
            <p:cNvSpPr>
              <a:spLocks noChangeArrowheads="1"/>
            </p:cNvSpPr>
            <p:nvPr/>
          </p:nvSpPr>
          <p:spPr bwMode="auto">
            <a:xfrm>
              <a:off x="2987" y="332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2" name="Rectangle 3424"/>
            <p:cNvSpPr>
              <a:spLocks noChangeArrowheads="1"/>
            </p:cNvSpPr>
            <p:nvPr/>
          </p:nvSpPr>
          <p:spPr bwMode="auto">
            <a:xfrm>
              <a:off x="2990" y="332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3" name="Rectangle 3425"/>
            <p:cNvSpPr>
              <a:spLocks noChangeArrowheads="1"/>
            </p:cNvSpPr>
            <p:nvPr/>
          </p:nvSpPr>
          <p:spPr bwMode="auto">
            <a:xfrm>
              <a:off x="2992" y="332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4" name="Rectangle 3426"/>
            <p:cNvSpPr>
              <a:spLocks noChangeArrowheads="1"/>
            </p:cNvSpPr>
            <p:nvPr/>
          </p:nvSpPr>
          <p:spPr bwMode="auto">
            <a:xfrm>
              <a:off x="2996" y="332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5" name="Rectangle 3427"/>
            <p:cNvSpPr>
              <a:spLocks noChangeArrowheads="1"/>
            </p:cNvSpPr>
            <p:nvPr/>
          </p:nvSpPr>
          <p:spPr bwMode="auto">
            <a:xfrm>
              <a:off x="2999" y="332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6" name="Rectangle 3428"/>
            <p:cNvSpPr>
              <a:spLocks noChangeArrowheads="1"/>
            </p:cNvSpPr>
            <p:nvPr/>
          </p:nvSpPr>
          <p:spPr bwMode="auto">
            <a:xfrm>
              <a:off x="3002" y="332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7" name="Rectangle 3429"/>
            <p:cNvSpPr>
              <a:spLocks noChangeArrowheads="1"/>
            </p:cNvSpPr>
            <p:nvPr/>
          </p:nvSpPr>
          <p:spPr bwMode="auto">
            <a:xfrm>
              <a:off x="3005" y="332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8" name="Rectangle 3430"/>
            <p:cNvSpPr>
              <a:spLocks noChangeArrowheads="1"/>
            </p:cNvSpPr>
            <p:nvPr/>
          </p:nvSpPr>
          <p:spPr bwMode="auto">
            <a:xfrm>
              <a:off x="3007" y="332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9" name="Rectangle 3431"/>
            <p:cNvSpPr>
              <a:spLocks noChangeArrowheads="1"/>
            </p:cNvSpPr>
            <p:nvPr/>
          </p:nvSpPr>
          <p:spPr bwMode="auto">
            <a:xfrm>
              <a:off x="3010" y="332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0" name="Rectangle 3432"/>
            <p:cNvSpPr>
              <a:spLocks noChangeArrowheads="1"/>
            </p:cNvSpPr>
            <p:nvPr/>
          </p:nvSpPr>
          <p:spPr bwMode="auto">
            <a:xfrm>
              <a:off x="3012" y="3328"/>
              <a:ext cx="4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1" name="Rectangle 3433"/>
            <p:cNvSpPr>
              <a:spLocks noChangeArrowheads="1"/>
            </p:cNvSpPr>
            <p:nvPr/>
          </p:nvSpPr>
          <p:spPr bwMode="auto">
            <a:xfrm>
              <a:off x="3016" y="3328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2" name="Rectangle 3434"/>
            <p:cNvSpPr>
              <a:spLocks noChangeArrowheads="1"/>
            </p:cNvSpPr>
            <p:nvPr/>
          </p:nvSpPr>
          <p:spPr bwMode="auto">
            <a:xfrm>
              <a:off x="3019" y="332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3" name="Rectangle 3435"/>
            <p:cNvSpPr>
              <a:spLocks noChangeArrowheads="1"/>
            </p:cNvSpPr>
            <p:nvPr/>
          </p:nvSpPr>
          <p:spPr bwMode="auto">
            <a:xfrm>
              <a:off x="3022" y="332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4" name="Rectangle 3436"/>
            <p:cNvSpPr>
              <a:spLocks noChangeArrowheads="1"/>
            </p:cNvSpPr>
            <p:nvPr/>
          </p:nvSpPr>
          <p:spPr bwMode="auto">
            <a:xfrm>
              <a:off x="3025" y="3328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5" name="Rectangle 3437"/>
            <p:cNvSpPr>
              <a:spLocks noChangeArrowheads="1"/>
            </p:cNvSpPr>
            <p:nvPr/>
          </p:nvSpPr>
          <p:spPr bwMode="auto">
            <a:xfrm>
              <a:off x="3028" y="3328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6" name="Rectangle 3438"/>
            <p:cNvSpPr>
              <a:spLocks noChangeArrowheads="1"/>
            </p:cNvSpPr>
            <p:nvPr/>
          </p:nvSpPr>
          <p:spPr bwMode="auto">
            <a:xfrm>
              <a:off x="3030" y="332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7" name="Rectangle 3439"/>
            <p:cNvSpPr>
              <a:spLocks noChangeArrowheads="1"/>
            </p:cNvSpPr>
            <p:nvPr/>
          </p:nvSpPr>
          <p:spPr bwMode="auto">
            <a:xfrm>
              <a:off x="3033" y="332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8" name="Rectangle 3440"/>
            <p:cNvSpPr>
              <a:spLocks noChangeArrowheads="1"/>
            </p:cNvSpPr>
            <p:nvPr/>
          </p:nvSpPr>
          <p:spPr bwMode="auto">
            <a:xfrm>
              <a:off x="3036" y="332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9" name="Rectangle 3441"/>
            <p:cNvSpPr>
              <a:spLocks noChangeArrowheads="1"/>
            </p:cNvSpPr>
            <p:nvPr/>
          </p:nvSpPr>
          <p:spPr bwMode="auto">
            <a:xfrm>
              <a:off x="3038" y="332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0" name="Rectangle 3442"/>
            <p:cNvSpPr>
              <a:spLocks noChangeArrowheads="1"/>
            </p:cNvSpPr>
            <p:nvPr/>
          </p:nvSpPr>
          <p:spPr bwMode="auto">
            <a:xfrm>
              <a:off x="3041" y="3328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1" name="Rectangle 3443"/>
            <p:cNvSpPr>
              <a:spLocks noChangeArrowheads="1"/>
            </p:cNvSpPr>
            <p:nvPr/>
          </p:nvSpPr>
          <p:spPr bwMode="auto">
            <a:xfrm>
              <a:off x="3045" y="3328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2" name="Rectangle 3444"/>
            <p:cNvSpPr>
              <a:spLocks noChangeArrowheads="1"/>
            </p:cNvSpPr>
            <p:nvPr/>
          </p:nvSpPr>
          <p:spPr bwMode="auto">
            <a:xfrm>
              <a:off x="3048" y="332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3" name="Rectangle 3445"/>
            <p:cNvSpPr>
              <a:spLocks noChangeArrowheads="1"/>
            </p:cNvSpPr>
            <p:nvPr/>
          </p:nvSpPr>
          <p:spPr bwMode="auto">
            <a:xfrm>
              <a:off x="3050" y="332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4" name="Rectangle 3446"/>
            <p:cNvSpPr>
              <a:spLocks noChangeArrowheads="1"/>
            </p:cNvSpPr>
            <p:nvPr/>
          </p:nvSpPr>
          <p:spPr bwMode="auto">
            <a:xfrm>
              <a:off x="3053" y="332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5" name="Rectangle 3447"/>
            <p:cNvSpPr>
              <a:spLocks noChangeArrowheads="1"/>
            </p:cNvSpPr>
            <p:nvPr/>
          </p:nvSpPr>
          <p:spPr bwMode="auto">
            <a:xfrm>
              <a:off x="3056" y="332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6" name="Rectangle 3448"/>
            <p:cNvSpPr>
              <a:spLocks noChangeArrowheads="1"/>
            </p:cNvSpPr>
            <p:nvPr/>
          </p:nvSpPr>
          <p:spPr bwMode="auto">
            <a:xfrm>
              <a:off x="3059" y="332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7" name="Rectangle 3449"/>
            <p:cNvSpPr>
              <a:spLocks noChangeArrowheads="1"/>
            </p:cNvSpPr>
            <p:nvPr/>
          </p:nvSpPr>
          <p:spPr bwMode="auto">
            <a:xfrm>
              <a:off x="3062" y="332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8" name="Rectangle 3450"/>
            <p:cNvSpPr>
              <a:spLocks noChangeArrowheads="1"/>
            </p:cNvSpPr>
            <p:nvPr/>
          </p:nvSpPr>
          <p:spPr bwMode="auto">
            <a:xfrm>
              <a:off x="3065" y="332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9" name="Rectangle 3451"/>
            <p:cNvSpPr>
              <a:spLocks noChangeArrowheads="1"/>
            </p:cNvSpPr>
            <p:nvPr/>
          </p:nvSpPr>
          <p:spPr bwMode="auto">
            <a:xfrm>
              <a:off x="3068" y="332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0" name="Rectangle 3452"/>
            <p:cNvSpPr>
              <a:spLocks noChangeArrowheads="1"/>
            </p:cNvSpPr>
            <p:nvPr/>
          </p:nvSpPr>
          <p:spPr bwMode="auto">
            <a:xfrm>
              <a:off x="3071" y="3328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1" name="Rectangle 3453"/>
            <p:cNvSpPr>
              <a:spLocks noChangeArrowheads="1"/>
            </p:cNvSpPr>
            <p:nvPr/>
          </p:nvSpPr>
          <p:spPr bwMode="auto">
            <a:xfrm>
              <a:off x="3074" y="3328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2" name="Rectangle 3454"/>
            <p:cNvSpPr>
              <a:spLocks noChangeArrowheads="1"/>
            </p:cNvSpPr>
            <p:nvPr/>
          </p:nvSpPr>
          <p:spPr bwMode="auto">
            <a:xfrm>
              <a:off x="3076" y="332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3" name="Rectangle 3455"/>
            <p:cNvSpPr>
              <a:spLocks noChangeArrowheads="1"/>
            </p:cNvSpPr>
            <p:nvPr/>
          </p:nvSpPr>
          <p:spPr bwMode="auto">
            <a:xfrm>
              <a:off x="3079" y="332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4" name="Rectangle 3456"/>
            <p:cNvSpPr>
              <a:spLocks noChangeArrowheads="1"/>
            </p:cNvSpPr>
            <p:nvPr/>
          </p:nvSpPr>
          <p:spPr bwMode="auto">
            <a:xfrm>
              <a:off x="3082" y="332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5" name="Rectangle 3457"/>
            <p:cNvSpPr>
              <a:spLocks noChangeArrowheads="1"/>
            </p:cNvSpPr>
            <p:nvPr/>
          </p:nvSpPr>
          <p:spPr bwMode="auto">
            <a:xfrm>
              <a:off x="3085" y="332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6" name="Rectangle 3458"/>
            <p:cNvSpPr>
              <a:spLocks noChangeArrowheads="1"/>
            </p:cNvSpPr>
            <p:nvPr/>
          </p:nvSpPr>
          <p:spPr bwMode="auto">
            <a:xfrm>
              <a:off x="3088" y="332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7" name="Rectangle 3459"/>
            <p:cNvSpPr>
              <a:spLocks noChangeArrowheads="1"/>
            </p:cNvSpPr>
            <p:nvPr/>
          </p:nvSpPr>
          <p:spPr bwMode="auto">
            <a:xfrm>
              <a:off x="3091" y="332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8" name="Rectangle 3460"/>
            <p:cNvSpPr>
              <a:spLocks noChangeArrowheads="1"/>
            </p:cNvSpPr>
            <p:nvPr/>
          </p:nvSpPr>
          <p:spPr bwMode="auto">
            <a:xfrm>
              <a:off x="3094" y="332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9" name="Rectangle 3461"/>
            <p:cNvSpPr>
              <a:spLocks noChangeArrowheads="1"/>
            </p:cNvSpPr>
            <p:nvPr/>
          </p:nvSpPr>
          <p:spPr bwMode="auto">
            <a:xfrm>
              <a:off x="3096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0" name="Rectangle 3462"/>
            <p:cNvSpPr>
              <a:spLocks noChangeArrowheads="1"/>
            </p:cNvSpPr>
            <p:nvPr/>
          </p:nvSpPr>
          <p:spPr bwMode="auto">
            <a:xfrm>
              <a:off x="2967" y="332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1" name="Rectangle 3463"/>
            <p:cNvSpPr>
              <a:spLocks noChangeArrowheads="1"/>
            </p:cNvSpPr>
            <p:nvPr/>
          </p:nvSpPr>
          <p:spPr bwMode="auto">
            <a:xfrm>
              <a:off x="2933" y="334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2" name="Rectangle 3464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3" name="Rectangle 3465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4" name="Rectangle 3466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5" name="Rectangle 3467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6" name="Rectangle 3468"/>
            <p:cNvSpPr>
              <a:spLocks noChangeArrowheads="1"/>
            </p:cNvSpPr>
            <p:nvPr/>
          </p:nvSpPr>
          <p:spPr bwMode="auto">
            <a:xfrm>
              <a:off x="2936" y="334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7" name="Rectangle 3469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8" name="Rectangle 3470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9" name="Rectangle 3471"/>
            <p:cNvSpPr>
              <a:spLocks noChangeArrowheads="1"/>
            </p:cNvSpPr>
            <p:nvPr/>
          </p:nvSpPr>
          <p:spPr bwMode="auto">
            <a:xfrm>
              <a:off x="2938" y="334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0" name="Rectangle 3472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1" name="Rectangle 3473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2" name="Rectangle 3474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3" name="Rectangle 3475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4" name="Rectangle 3476"/>
            <p:cNvSpPr>
              <a:spLocks noChangeArrowheads="1"/>
            </p:cNvSpPr>
            <p:nvPr/>
          </p:nvSpPr>
          <p:spPr bwMode="auto">
            <a:xfrm>
              <a:off x="2941" y="334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5" name="Rectangle 3477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6" name="Rectangle 3478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7" name="Rectangle 3479"/>
            <p:cNvSpPr>
              <a:spLocks noChangeArrowheads="1"/>
            </p:cNvSpPr>
            <p:nvPr/>
          </p:nvSpPr>
          <p:spPr bwMode="auto">
            <a:xfrm>
              <a:off x="2943" y="334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8" name="Rectangle 3480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9" name="Rectangle 3481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0" name="Rectangle 3482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1" name="Rectangle 3483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2" name="Rectangle 3484"/>
            <p:cNvSpPr>
              <a:spLocks noChangeArrowheads="1"/>
            </p:cNvSpPr>
            <p:nvPr/>
          </p:nvSpPr>
          <p:spPr bwMode="auto">
            <a:xfrm>
              <a:off x="2946" y="334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3" name="Rectangle 3485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4" name="Rectangle 3486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5" name="Rectangle 3487"/>
            <p:cNvSpPr>
              <a:spLocks noChangeArrowheads="1"/>
            </p:cNvSpPr>
            <p:nvPr/>
          </p:nvSpPr>
          <p:spPr bwMode="auto">
            <a:xfrm>
              <a:off x="2948" y="334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6" name="Rectangle 3488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7" name="Rectangle 3489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8" name="Rectangle 3490"/>
            <p:cNvSpPr>
              <a:spLocks noChangeArrowheads="1"/>
            </p:cNvSpPr>
            <p:nvPr/>
          </p:nvSpPr>
          <p:spPr bwMode="auto">
            <a:xfrm>
              <a:off x="2950" y="334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9" name="Rectangle 3491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0" name="Rectangle 3492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1" name="Rectangle 3493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2" name="Rectangle 3494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3" name="Rectangle 3495"/>
            <p:cNvSpPr>
              <a:spLocks noChangeArrowheads="1"/>
            </p:cNvSpPr>
            <p:nvPr/>
          </p:nvSpPr>
          <p:spPr bwMode="auto">
            <a:xfrm>
              <a:off x="2953" y="334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4" name="Rectangle 3496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5" name="Rectangle 3497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6" name="Rectangle 3498"/>
            <p:cNvSpPr>
              <a:spLocks noChangeArrowheads="1"/>
            </p:cNvSpPr>
            <p:nvPr/>
          </p:nvSpPr>
          <p:spPr bwMode="auto">
            <a:xfrm>
              <a:off x="2955" y="334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7" name="Rectangle 3499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8" name="Rectangle 3500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9" name="Rectangle 3501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0" name="Rectangle 3502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1" name="Rectangle 3503"/>
            <p:cNvSpPr>
              <a:spLocks noChangeArrowheads="1"/>
            </p:cNvSpPr>
            <p:nvPr/>
          </p:nvSpPr>
          <p:spPr bwMode="auto">
            <a:xfrm>
              <a:off x="2958" y="334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2" name="Rectangle 3504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3" name="Rectangle 3505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4" name="Rectangle 3506"/>
            <p:cNvSpPr>
              <a:spLocks noChangeArrowheads="1"/>
            </p:cNvSpPr>
            <p:nvPr/>
          </p:nvSpPr>
          <p:spPr bwMode="auto">
            <a:xfrm>
              <a:off x="2960" y="334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5" name="Rectangle 3507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6" name="Rectangle 3508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7" name="Rectangle 3509"/>
            <p:cNvSpPr>
              <a:spLocks noChangeArrowheads="1"/>
            </p:cNvSpPr>
            <p:nvPr/>
          </p:nvSpPr>
          <p:spPr bwMode="auto">
            <a:xfrm>
              <a:off x="2962" y="334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8" name="Rectangle 3510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9" name="Rectangle 3511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0" name="Rectangle 3512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1" name="Rectangle 3513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2" name="Rectangle 3514"/>
            <p:cNvSpPr>
              <a:spLocks noChangeArrowheads="1"/>
            </p:cNvSpPr>
            <p:nvPr/>
          </p:nvSpPr>
          <p:spPr bwMode="auto">
            <a:xfrm>
              <a:off x="2965" y="334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3" name="Rectangle 3515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4" name="Rectangle 3516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5" name="Rectangle 3517"/>
            <p:cNvSpPr>
              <a:spLocks noChangeArrowheads="1"/>
            </p:cNvSpPr>
            <p:nvPr/>
          </p:nvSpPr>
          <p:spPr bwMode="auto">
            <a:xfrm>
              <a:off x="2934" y="3343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6" name="Rectangle 3518"/>
            <p:cNvSpPr>
              <a:spLocks noChangeArrowheads="1"/>
            </p:cNvSpPr>
            <p:nvPr/>
          </p:nvSpPr>
          <p:spPr bwMode="auto">
            <a:xfrm>
              <a:off x="2942" y="3352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7" name="Rectangle 3519"/>
            <p:cNvSpPr>
              <a:spLocks noChangeArrowheads="1"/>
            </p:cNvSpPr>
            <p:nvPr/>
          </p:nvSpPr>
          <p:spPr bwMode="auto">
            <a:xfrm>
              <a:off x="2942" y="3352"/>
              <a:ext cx="26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8" name="Rectangle 3520"/>
            <p:cNvSpPr>
              <a:spLocks noChangeArrowheads="1"/>
            </p:cNvSpPr>
            <p:nvPr/>
          </p:nvSpPr>
          <p:spPr bwMode="auto">
            <a:xfrm>
              <a:off x="2942" y="3356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9" name="Rectangle 3521"/>
            <p:cNvSpPr>
              <a:spLocks noChangeArrowheads="1"/>
            </p:cNvSpPr>
            <p:nvPr/>
          </p:nvSpPr>
          <p:spPr bwMode="auto">
            <a:xfrm>
              <a:off x="2942" y="3360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0" name="Rectangle 3522"/>
            <p:cNvSpPr>
              <a:spLocks noChangeArrowheads="1"/>
            </p:cNvSpPr>
            <p:nvPr/>
          </p:nvSpPr>
          <p:spPr bwMode="auto">
            <a:xfrm>
              <a:off x="2942" y="3364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1" name="Rectangle 3523"/>
            <p:cNvSpPr>
              <a:spLocks noChangeArrowheads="1"/>
            </p:cNvSpPr>
            <p:nvPr/>
          </p:nvSpPr>
          <p:spPr bwMode="auto">
            <a:xfrm>
              <a:off x="2942" y="3368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2" name="Rectangle 3524"/>
            <p:cNvSpPr>
              <a:spLocks noChangeArrowheads="1"/>
            </p:cNvSpPr>
            <p:nvPr/>
          </p:nvSpPr>
          <p:spPr bwMode="auto">
            <a:xfrm>
              <a:off x="2942" y="3372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3" name="Rectangle 3525"/>
            <p:cNvSpPr>
              <a:spLocks noChangeArrowheads="1"/>
            </p:cNvSpPr>
            <p:nvPr/>
          </p:nvSpPr>
          <p:spPr bwMode="auto">
            <a:xfrm>
              <a:off x="2942" y="3376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4" name="Rectangle 3526"/>
            <p:cNvSpPr>
              <a:spLocks noChangeArrowheads="1"/>
            </p:cNvSpPr>
            <p:nvPr/>
          </p:nvSpPr>
          <p:spPr bwMode="auto">
            <a:xfrm>
              <a:off x="2942" y="3380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5" name="Rectangle 3527"/>
            <p:cNvSpPr>
              <a:spLocks noChangeArrowheads="1"/>
            </p:cNvSpPr>
            <p:nvPr/>
          </p:nvSpPr>
          <p:spPr bwMode="auto">
            <a:xfrm>
              <a:off x="2942" y="3385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6" name="Rectangle 3528"/>
            <p:cNvSpPr>
              <a:spLocks noChangeArrowheads="1"/>
            </p:cNvSpPr>
            <p:nvPr/>
          </p:nvSpPr>
          <p:spPr bwMode="auto">
            <a:xfrm>
              <a:off x="2942" y="3388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7" name="Rectangle 3529"/>
            <p:cNvSpPr>
              <a:spLocks noChangeArrowheads="1"/>
            </p:cNvSpPr>
            <p:nvPr/>
          </p:nvSpPr>
          <p:spPr bwMode="auto">
            <a:xfrm>
              <a:off x="2942" y="3393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8" name="Rectangle 3530"/>
            <p:cNvSpPr>
              <a:spLocks noChangeArrowheads="1"/>
            </p:cNvSpPr>
            <p:nvPr/>
          </p:nvSpPr>
          <p:spPr bwMode="auto">
            <a:xfrm>
              <a:off x="2942" y="3397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9" name="Rectangle 3531"/>
            <p:cNvSpPr>
              <a:spLocks noChangeArrowheads="1"/>
            </p:cNvSpPr>
            <p:nvPr/>
          </p:nvSpPr>
          <p:spPr bwMode="auto">
            <a:xfrm>
              <a:off x="2942" y="3401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0" name="Rectangle 3532"/>
            <p:cNvSpPr>
              <a:spLocks noChangeArrowheads="1"/>
            </p:cNvSpPr>
            <p:nvPr/>
          </p:nvSpPr>
          <p:spPr bwMode="auto">
            <a:xfrm>
              <a:off x="2942" y="3405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1" name="Rectangle 3533"/>
            <p:cNvSpPr>
              <a:spLocks noChangeArrowheads="1"/>
            </p:cNvSpPr>
            <p:nvPr/>
          </p:nvSpPr>
          <p:spPr bwMode="auto">
            <a:xfrm>
              <a:off x="2942" y="3409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2" name="Rectangle 3534"/>
            <p:cNvSpPr>
              <a:spLocks noChangeArrowheads="1"/>
            </p:cNvSpPr>
            <p:nvPr/>
          </p:nvSpPr>
          <p:spPr bwMode="auto">
            <a:xfrm>
              <a:off x="2942" y="3414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3" name="Rectangle 3535"/>
            <p:cNvSpPr>
              <a:spLocks noChangeArrowheads="1"/>
            </p:cNvSpPr>
            <p:nvPr/>
          </p:nvSpPr>
          <p:spPr bwMode="auto">
            <a:xfrm>
              <a:off x="2942" y="3417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4" name="Rectangle 3536"/>
            <p:cNvSpPr>
              <a:spLocks noChangeArrowheads="1"/>
            </p:cNvSpPr>
            <p:nvPr/>
          </p:nvSpPr>
          <p:spPr bwMode="auto">
            <a:xfrm>
              <a:off x="2942" y="3422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5" name="Rectangle 3537"/>
            <p:cNvSpPr>
              <a:spLocks noChangeArrowheads="1"/>
            </p:cNvSpPr>
            <p:nvPr/>
          </p:nvSpPr>
          <p:spPr bwMode="auto">
            <a:xfrm>
              <a:off x="2942" y="3426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6" name="Rectangle 3538"/>
            <p:cNvSpPr>
              <a:spLocks noChangeArrowheads="1"/>
            </p:cNvSpPr>
            <p:nvPr/>
          </p:nvSpPr>
          <p:spPr bwMode="auto">
            <a:xfrm>
              <a:off x="2942" y="3430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7" name="Rectangle 3539"/>
            <p:cNvSpPr>
              <a:spLocks noChangeArrowheads="1"/>
            </p:cNvSpPr>
            <p:nvPr/>
          </p:nvSpPr>
          <p:spPr bwMode="auto">
            <a:xfrm>
              <a:off x="2942" y="3434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8" name="Rectangle 3540"/>
            <p:cNvSpPr>
              <a:spLocks noChangeArrowheads="1"/>
            </p:cNvSpPr>
            <p:nvPr/>
          </p:nvSpPr>
          <p:spPr bwMode="auto">
            <a:xfrm>
              <a:off x="2942" y="3438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9" name="Rectangle 3541"/>
            <p:cNvSpPr>
              <a:spLocks noChangeArrowheads="1"/>
            </p:cNvSpPr>
            <p:nvPr/>
          </p:nvSpPr>
          <p:spPr bwMode="auto">
            <a:xfrm>
              <a:off x="2942" y="3443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0" name="Rectangle 3542"/>
            <p:cNvSpPr>
              <a:spLocks noChangeArrowheads="1"/>
            </p:cNvSpPr>
            <p:nvPr/>
          </p:nvSpPr>
          <p:spPr bwMode="auto">
            <a:xfrm>
              <a:off x="2942" y="3446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1" name="Rectangle 3543"/>
            <p:cNvSpPr>
              <a:spLocks noChangeArrowheads="1"/>
            </p:cNvSpPr>
            <p:nvPr/>
          </p:nvSpPr>
          <p:spPr bwMode="auto">
            <a:xfrm>
              <a:off x="2942" y="3451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2" name="Rectangle 3544"/>
            <p:cNvSpPr>
              <a:spLocks noChangeArrowheads="1"/>
            </p:cNvSpPr>
            <p:nvPr/>
          </p:nvSpPr>
          <p:spPr bwMode="auto">
            <a:xfrm>
              <a:off x="2942" y="3455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3" name="Rectangle 3545"/>
            <p:cNvSpPr>
              <a:spLocks noChangeArrowheads="1"/>
            </p:cNvSpPr>
            <p:nvPr/>
          </p:nvSpPr>
          <p:spPr bwMode="auto">
            <a:xfrm>
              <a:off x="2942" y="3459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4" name="Rectangle 3546"/>
            <p:cNvSpPr>
              <a:spLocks noChangeArrowheads="1"/>
            </p:cNvSpPr>
            <p:nvPr/>
          </p:nvSpPr>
          <p:spPr bwMode="auto">
            <a:xfrm>
              <a:off x="2942" y="3463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5" name="Rectangle 3547"/>
            <p:cNvSpPr>
              <a:spLocks noChangeArrowheads="1"/>
            </p:cNvSpPr>
            <p:nvPr/>
          </p:nvSpPr>
          <p:spPr bwMode="auto">
            <a:xfrm>
              <a:off x="2942" y="3467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6" name="Rectangle 3548"/>
            <p:cNvSpPr>
              <a:spLocks noChangeArrowheads="1"/>
            </p:cNvSpPr>
            <p:nvPr/>
          </p:nvSpPr>
          <p:spPr bwMode="auto">
            <a:xfrm>
              <a:off x="2942" y="3472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7" name="Rectangle 3549"/>
            <p:cNvSpPr>
              <a:spLocks noChangeArrowheads="1"/>
            </p:cNvSpPr>
            <p:nvPr/>
          </p:nvSpPr>
          <p:spPr bwMode="auto">
            <a:xfrm>
              <a:off x="2942" y="3477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8" name="Rectangle 3550"/>
            <p:cNvSpPr>
              <a:spLocks noChangeArrowheads="1"/>
            </p:cNvSpPr>
            <p:nvPr/>
          </p:nvSpPr>
          <p:spPr bwMode="auto">
            <a:xfrm>
              <a:off x="2942" y="3481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9" name="Rectangle 3551"/>
            <p:cNvSpPr>
              <a:spLocks noChangeArrowheads="1"/>
            </p:cNvSpPr>
            <p:nvPr/>
          </p:nvSpPr>
          <p:spPr bwMode="auto">
            <a:xfrm>
              <a:off x="2942" y="3486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0" name="Rectangle 3552"/>
            <p:cNvSpPr>
              <a:spLocks noChangeArrowheads="1"/>
            </p:cNvSpPr>
            <p:nvPr/>
          </p:nvSpPr>
          <p:spPr bwMode="auto">
            <a:xfrm>
              <a:off x="2942" y="3490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1" name="Rectangle 3553"/>
            <p:cNvSpPr>
              <a:spLocks noChangeArrowheads="1"/>
            </p:cNvSpPr>
            <p:nvPr/>
          </p:nvSpPr>
          <p:spPr bwMode="auto">
            <a:xfrm>
              <a:off x="2942" y="3494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2" name="Rectangle 3554"/>
            <p:cNvSpPr>
              <a:spLocks noChangeArrowheads="1"/>
            </p:cNvSpPr>
            <p:nvPr/>
          </p:nvSpPr>
          <p:spPr bwMode="auto">
            <a:xfrm>
              <a:off x="2942" y="3498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3" name="Rectangle 3555"/>
            <p:cNvSpPr>
              <a:spLocks noChangeArrowheads="1"/>
            </p:cNvSpPr>
            <p:nvPr/>
          </p:nvSpPr>
          <p:spPr bwMode="auto">
            <a:xfrm>
              <a:off x="2942" y="3503"/>
              <a:ext cx="26" cy="3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4" name="Rectangle 3556"/>
            <p:cNvSpPr>
              <a:spLocks noChangeArrowheads="1"/>
            </p:cNvSpPr>
            <p:nvPr/>
          </p:nvSpPr>
          <p:spPr bwMode="auto">
            <a:xfrm>
              <a:off x="2942" y="3506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5" name="Rectangle 3557"/>
            <p:cNvSpPr>
              <a:spLocks noChangeArrowheads="1"/>
            </p:cNvSpPr>
            <p:nvPr/>
          </p:nvSpPr>
          <p:spPr bwMode="auto">
            <a:xfrm>
              <a:off x="2942" y="3511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6" name="Rectangle 3558"/>
            <p:cNvSpPr>
              <a:spLocks noChangeArrowheads="1"/>
            </p:cNvSpPr>
            <p:nvPr/>
          </p:nvSpPr>
          <p:spPr bwMode="auto">
            <a:xfrm>
              <a:off x="2942" y="3515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7" name="Rectangle 3559"/>
            <p:cNvSpPr>
              <a:spLocks noChangeArrowheads="1"/>
            </p:cNvSpPr>
            <p:nvPr/>
          </p:nvSpPr>
          <p:spPr bwMode="auto">
            <a:xfrm>
              <a:off x="2942" y="3519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8" name="Rectangle 3560"/>
            <p:cNvSpPr>
              <a:spLocks noChangeArrowheads="1"/>
            </p:cNvSpPr>
            <p:nvPr/>
          </p:nvSpPr>
          <p:spPr bwMode="auto">
            <a:xfrm>
              <a:off x="2942" y="3523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9" name="Rectangle 3561"/>
            <p:cNvSpPr>
              <a:spLocks noChangeArrowheads="1"/>
            </p:cNvSpPr>
            <p:nvPr/>
          </p:nvSpPr>
          <p:spPr bwMode="auto">
            <a:xfrm>
              <a:off x="2942" y="3527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0" name="Rectangle 3562"/>
            <p:cNvSpPr>
              <a:spLocks noChangeArrowheads="1"/>
            </p:cNvSpPr>
            <p:nvPr/>
          </p:nvSpPr>
          <p:spPr bwMode="auto">
            <a:xfrm>
              <a:off x="2942" y="3531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1" name="Rectangle 3563"/>
            <p:cNvSpPr>
              <a:spLocks noChangeArrowheads="1"/>
            </p:cNvSpPr>
            <p:nvPr/>
          </p:nvSpPr>
          <p:spPr bwMode="auto">
            <a:xfrm>
              <a:off x="2942" y="3535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2" name="Rectangle 3564"/>
            <p:cNvSpPr>
              <a:spLocks noChangeArrowheads="1"/>
            </p:cNvSpPr>
            <p:nvPr/>
          </p:nvSpPr>
          <p:spPr bwMode="auto">
            <a:xfrm>
              <a:off x="2942" y="3539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3" name="Rectangle 3565"/>
            <p:cNvSpPr>
              <a:spLocks noChangeArrowheads="1"/>
            </p:cNvSpPr>
            <p:nvPr/>
          </p:nvSpPr>
          <p:spPr bwMode="auto">
            <a:xfrm>
              <a:off x="2942" y="3544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4" name="Rectangle 3566"/>
            <p:cNvSpPr>
              <a:spLocks noChangeArrowheads="1"/>
            </p:cNvSpPr>
            <p:nvPr/>
          </p:nvSpPr>
          <p:spPr bwMode="auto">
            <a:xfrm>
              <a:off x="2942" y="3548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5" name="Rectangle 3567"/>
            <p:cNvSpPr>
              <a:spLocks noChangeArrowheads="1"/>
            </p:cNvSpPr>
            <p:nvPr/>
          </p:nvSpPr>
          <p:spPr bwMode="auto">
            <a:xfrm>
              <a:off x="2942" y="3552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6" name="Rectangle 3568"/>
            <p:cNvSpPr>
              <a:spLocks noChangeArrowheads="1"/>
            </p:cNvSpPr>
            <p:nvPr/>
          </p:nvSpPr>
          <p:spPr bwMode="auto">
            <a:xfrm>
              <a:off x="2942" y="3556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7" name="Rectangle 3569"/>
            <p:cNvSpPr>
              <a:spLocks noChangeArrowheads="1"/>
            </p:cNvSpPr>
            <p:nvPr/>
          </p:nvSpPr>
          <p:spPr bwMode="auto">
            <a:xfrm>
              <a:off x="2942" y="3560"/>
              <a:ext cx="26" cy="5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8" name="Rectangle 3570"/>
            <p:cNvSpPr>
              <a:spLocks noChangeArrowheads="1"/>
            </p:cNvSpPr>
            <p:nvPr/>
          </p:nvSpPr>
          <p:spPr bwMode="auto">
            <a:xfrm>
              <a:off x="2942" y="3565"/>
              <a:ext cx="26" cy="3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9" name="Rectangle 3571"/>
            <p:cNvSpPr>
              <a:spLocks noChangeArrowheads="1"/>
            </p:cNvSpPr>
            <p:nvPr/>
          </p:nvSpPr>
          <p:spPr bwMode="auto">
            <a:xfrm>
              <a:off x="2942" y="3568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0" name="Rectangle 3572"/>
            <p:cNvSpPr>
              <a:spLocks noChangeArrowheads="1"/>
            </p:cNvSpPr>
            <p:nvPr/>
          </p:nvSpPr>
          <p:spPr bwMode="auto">
            <a:xfrm>
              <a:off x="2942" y="3573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1" name="Rectangle 3573"/>
            <p:cNvSpPr>
              <a:spLocks noChangeArrowheads="1"/>
            </p:cNvSpPr>
            <p:nvPr/>
          </p:nvSpPr>
          <p:spPr bwMode="auto">
            <a:xfrm>
              <a:off x="2942" y="3576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2" name="Rectangle 3574"/>
            <p:cNvSpPr>
              <a:spLocks noChangeArrowheads="1"/>
            </p:cNvSpPr>
            <p:nvPr/>
          </p:nvSpPr>
          <p:spPr bwMode="auto">
            <a:xfrm>
              <a:off x="2942" y="3581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3" name="Rectangle 3575"/>
            <p:cNvSpPr>
              <a:spLocks noChangeArrowheads="1"/>
            </p:cNvSpPr>
            <p:nvPr/>
          </p:nvSpPr>
          <p:spPr bwMode="auto">
            <a:xfrm>
              <a:off x="2942" y="3585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4" name="Rectangle 3576"/>
            <p:cNvSpPr>
              <a:spLocks noChangeArrowheads="1"/>
            </p:cNvSpPr>
            <p:nvPr/>
          </p:nvSpPr>
          <p:spPr bwMode="auto">
            <a:xfrm>
              <a:off x="2942" y="3589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5" name="Rectangle 3577"/>
            <p:cNvSpPr>
              <a:spLocks noChangeArrowheads="1"/>
            </p:cNvSpPr>
            <p:nvPr/>
          </p:nvSpPr>
          <p:spPr bwMode="auto">
            <a:xfrm>
              <a:off x="2942" y="3594"/>
              <a:ext cx="26" cy="3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6" name="Rectangle 3578"/>
            <p:cNvSpPr>
              <a:spLocks noChangeArrowheads="1"/>
            </p:cNvSpPr>
            <p:nvPr/>
          </p:nvSpPr>
          <p:spPr bwMode="auto">
            <a:xfrm>
              <a:off x="2942" y="3597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7" name="Rectangle 3579"/>
            <p:cNvSpPr>
              <a:spLocks noChangeArrowheads="1"/>
            </p:cNvSpPr>
            <p:nvPr/>
          </p:nvSpPr>
          <p:spPr bwMode="auto">
            <a:xfrm>
              <a:off x="2942" y="3602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8" name="Rectangle 3580"/>
            <p:cNvSpPr>
              <a:spLocks noChangeArrowheads="1"/>
            </p:cNvSpPr>
            <p:nvPr/>
          </p:nvSpPr>
          <p:spPr bwMode="auto">
            <a:xfrm>
              <a:off x="2942" y="3606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9" name="Rectangle 3581"/>
            <p:cNvSpPr>
              <a:spLocks noChangeArrowheads="1"/>
            </p:cNvSpPr>
            <p:nvPr/>
          </p:nvSpPr>
          <p:spPr bwMode="auto">
            <a:xfrm>
              <a:off x="2942" y="3610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0" name="Rectangle 3582"/>
            <p:cNvSpPr>
              <a:spLocks noChangeArrowheads="1"/>
            </p:cNvSpPr>
            <p:nvPr/>
          </p:nvSpPr>
          <p:spPr bwMode="auto">
            <a:xfrm>
              <a:off x="2942" y="3614"/>
              <a:ext cx="26" cy="2"/>
            </a:xfrm>
            <a:prstGeom prst="rect">
              <a:avLst/>
            </a:prstGeom>
            <a:solidFill>
              <a:srgbClr val="8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1" name="Rectangle 3583"/>
            <p:cNvSpPr>
              <a:spLocks noChangeArrowheads="1"/>
            </p:cNvSpPr>
            <p:nvPr/>
          </p:nvSpPr>
          <p:spPr bwMode="auto">
            <a:xfrm>
              <a:off x="2942" y="3352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2" name="Picture 358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3" name="Picture 358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4" name="Rectangle 3586"/>
            <p:cNvSpPr>
              <a:spLocks noChangeArrowheads="1"/>
            </p:cNvSpPr>
            <p:nvPr/>
          </p:nvSpPr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5" name="Picture 3587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6" name="Picture 3588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7" name="Rectangle 3589"/>
            <p:cNvSpPr>
              <a:spLocks noChangeArrowheads="1"/>
            </p:cNvSpPr>
            <p:nvPr/>
          </p:nvSpPr>
          <p:spPr bwMode="auto">
            <a:xfrm>
              <a:off x="3106" y="3366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8" name="Line 3590"/>
            <p:cNvSpPr>
              <a:spLocks noChangeShapeType="1"/>
            </p:cNvSpPr>
            <p:nvPr/>
          </p:nvSpPr>
          <p:spPr bwMode="auto">
            <a:xfrm>
              <a:off x="3106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9" name="Line 3591"/>
            <p:cNvSpPr>
              <a:spLocks noChangeShapeType="1"/>
            </p:cNvSpPr>
            <p:nvPr/>
          </p:nvSpPr>
          <p:spPr bwMode="auto">
            <a:xfrm>
              <a:off x="3154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0" name="Rectangle 3592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1" name="Rectangle 3593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2" name="Rectangle 3594"/>
            <p:cNvSpPr>
              <a:spLocks noChangeArrowheads="1"/>
            </p:cNvSpPr>
            <p:nvPr/>
          </p:nvSpPr>
          <p:spPr bwMode="auto">
            <a:xfrm>
              <a:off x="3118" y="337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3" name="Rectangle 3595"/>
            <p:cNvSpPr>
              <a:spLocks noChangeArrowheads="1"/>
            </p:cNvSpPr>
            <p:nvPr/>
          </p:nvSpPr>
          <p:spPr bwMode="auto">
            <a:xfrm>
              <a:off x="3127" y="3379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4" name="Rectangle 3596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5" name="Rectangle 3597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6" name="Rectangle 3598"/>
            <p:cNvSpPr>
              <a:spLocks noChangeArrowheads="1"/>
            </p:cNvSpPr>
            <p:nvPr/>
          </p:nvSpPr>
          <p:spPr bwMode="auto">
            <a:xfrm>
              <a:off x="3119" y="3375"/>
              <a:ext cx="1" cy="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7" name="Rectangle 3599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8" name="Rectangle 3600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9" name="Rectangle 3601"/>
            <p:cNvSpPr>
              <a:spLocks noChangeArrowheads="1"/>
            </p:cNvSpPr>
            <p:nvPr/>
          </p:nvSpPr>
          <p:spPr bwMode="auto">
            <a:xfrm>
              <a:off x="3121" y="3375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0" name="Rectangle 3602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1" name="Rectangle 3603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2" name="Rectangle 3604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3" name="Rectangle 3605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4" name="Rectangle 3606"/>
            <p:cNvSpPr>
              <a:spLocks noChangeArrowheads="1"/>
            </p:cNvSpPr>
            <p:nvPr/>
          </p:nvSpPr>
          <p:spPr bwMode="auto">
            <a:xfrm>
              <a:off x="3124" y="3375"/>
              <a:ext cx="1" cy="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5" name="Rectangle 3607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6" name="Rectangle 3608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7" name="Rectangle 3609"/>
            <p:cNvSpPr>
              <a:spLocks noChangeArrowheads="1"/>
            </p:cNvSpPr>
            <p:nvPr/>
          </p:nvSpPr>
          <p:spPr bwMode="auto">
            <a:xfrm>
              <a:off x="3126" y="3375"/>
              <a:ext cx="1" cy="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8" name="Rectangle 3610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9" name="Rectangle 3611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0" name="Rectangle 3612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1" name="Rectangle 3613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822" name="Rectangle 3614"/>
          <p:cNvSpPr>
            <a:spLocks noChangeArrowheads="1"/>
          </p:cNvSpPr>
          <p:nvPr/>
        </p:nvSpPr>
        <p:spPr bwMode="auto">
          <a:xfrm>
            <a:off x="4967288" y="5357813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3" name="Rectangle 3615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4" name="Rectangle 3616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5" name="Rectangle 3617"/>
          <p:cNvSpPr>
            <a:spLocks noChangeArrowheads="1"/>
          </p:cNvSpPr>
          <p:nvPr/>
        </p:nvSpPr>
        <p:spPr bwMode="auto">
          <a:xfrm>
            <a:off x="4970463" y="53578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6" name="Rectangle 3618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7" name="Rectangle 3619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8" name="Rectangle 3620"/>
          <p:cNvSpPr>
            <a:spLocks noChangeArrowheads="1"/>
          </p:cNvSpPr>
          <p:nvPr/>
        </p:nvSpPr>
        <p:spPr bwMode="auto">
          <a:xfrm>
            <a:off x="4973638" y="53578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9" name="Rectangle 3621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0" name="Rectangle 3622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1" name="Rectangle 3623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2" name="Rectangle 3624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3" name="Rectangle 3625"/>
          <p:cNvSpPr>
            <a:spLocks noChangeArrowheads="1"/>
          </p:cNvSpPr>
          <p:nvPr/>
        </p:nvSpPr>
        <p:spPr bwMode="auto">
          <a:xfrm>
            <a:off x="4979988" y="5357813"/>
            <a:ext cx="1587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4" name="Rectangle 3626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5" name="Rectangle 3627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6" name="Rectangle 3628"/>
          <p:cNvSpPr>
            <a:spLocks noChangeArrowheads="1"/>
          </p:cNvSpPr>
          <p:nvPr/>
        </p:nvSpPr>
        <p:spPr bwMode="auto">
          <a:xfrm>
            <a:off x="4981575" y="53578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7" name="Rectangle 3629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8" name="Rectangle 3630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9" name="Rectangle 3631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0" name="Rectangle 3632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1" name="Rectangle 3633"/>
          <p:cNvSpPr>
            <a:spLocks noChangeArrowheads="1"/>
          </p:cNvSpPr>
          <p:nvPr/>
        </p:nvSpPr>
        <p:spPr bwMode="auto">
          <a:xfrm>
            <a:off x="4986338" y="5357813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2" name="Rectangle 3634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3" name="Rectangle 3635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4" name="Rectangle 3636"/>
          <p:cNvSpPr>
            <a:spLocks noChangeArrowheads="1"/>
          </p:cNvSpPr>
          <p:nvPr/>
        </p:nvSpPr>
        <p:spPr bwMode="auto">
          <a:xfrm>
            <a:off x="4978400" y="53641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5" name="Freeform 3637"/>
          <p:cNvSpPr>
            <a:spLocks/>
          </p:cNvSpPr>
          <p:nvPr/>
        </p:nvSpPr>
        <p:spPr bwMode="auto">
          <a:xfrm>
            <a:off x="4657725" y="52530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6" name="Rectangle 3638"/>
          <p:cNvSpPr>
            <a:spLocks noChangeArrowheads="1"/>
          </p:cNvSpPr>
          <p:nvPr/>
        </p:nvSpPr>
        <p:spPr bwMode="auto">
          <a:xfrm>
            <a:off x="5133975" y="5445125"/>
            <a:ext cx="2349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PIC</a:t>
            </a:r>
          </a:p>
        </p:txBody>
      </p:sp>
      <p:sp>
        <p:nvSpPr>
          <p:cNvPr id="353847" name="Freeform 3639"/>
          <p:cNvSpPr>
            <a:spLocks noEditPoints="1"/>
          </p:cNvSpPr>
          <p:nvPr/>
        </p:nvSpPr>
        <p:spPr bwMode="auto">
          <a:xfrm>
            <a:off x="5499100" y="5422900"/>
            <a:ext cx="377825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6"/>
              </a:cxn>
              <a:cxn ang="0">
                <a:pos x="86" y="36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6"/>
              </a:cxn>
              <a:cxn ang="0">
                <a:pos x="291" y="36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4" y="36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6"/>
              </a:cxn>
              <a:cxn ang="0">
                <a:pos x="442" y="36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4"/>
              </a:cxn>
              <a:cxn ang="0">
                <a:pos x="479" y="14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6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6"/>
                </a:lnTo>
                <a:lnTo>
                  <a:pt x="86" y="36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1" y="36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4" y="36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6"/>
                </a:lnTo>
                <a:lnTo>
                  <a:pt x="442" y="36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9" y="14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8" name="Rectangle 3640"/>
          <p:cNvSpPr>
            <a:spLocks noChangeArrowheads="1"/>
          </p:cNvSpPr>
          <p:nvPr/>
        </p:nvSpPr>
        <p:spPr bwMode="auto">
          <a:xfrm>
            <a:off x="5499100" y="542607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9" name="Rectangle 3641"/>
          <p:cNvSpPr>
            <a:spLocks noChangeArrowheads="1"/>
          </p:cNvSpPr>
          <p:nvPr/>
        </p:nvSpPr>
        <p:spPr bwMode="auto">
          <a:xfrm>
            <a:off x="5554663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0" name="Rectangle 3642"/>
          <p:cNvSpPr>
            <a:spLocks noChangeArrowheads="1"/>
          </p:cNvSpPr>
          <p:nvPr/>
        </p:nvSpPr>
        <p:spPr bwMode="auto">
          <a:xfrm>
            <a:off x="5729288" y="5441950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1" name="Rectangle 3643"/>
          <p:cNvSpPr>
            <a:spLocks noChangeArrowheads="1"/>
          </p:cNvSpPr>
          <p:nvPr/>
        </p:nvSpPr>
        <p:spPr bwMode="auto">
          <a:xfrm>
            <a:off x="5759450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2" name="Rectangle 3644"/>
          <p:cNvSpPr>
            <a:spLocks noChangeArrowheads="1"/>
          </p:cNvSpPr>
          <p:nvPr/>
        </p:nvSpPr>
        <p:spPr bwMode="auto">
          <a:xfrm>
            <a:off x="5837238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3" name="Rectangle 3645"/>
          <p:cNvSpPr>
            <a:spLocks noChangeArrowheads="1"/>
          </p:cNvSpPr>
          <p:nvPr/>
        </p:nvSpPr>
        <p:spPr bwMode="auto">
          <a:xfrm>
            <a:off x="5864225" y="5422900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4" name="Freeform 3646"/>
          <p:cNvSpPr>
            <a:spLocks/>
          </p:cNvSpPr>
          <p:nvPr/>
        </p:nvSpPr>
        <p:spPr bwMode="auto">
          <a:xfrm>
            <a:off x="5857875" y="4927600"/>
            <a:ext cx="30163" cy="519113"/>
          </a:xfrm>
          <a:custGeom>
            <a:avLst/>
            <a:gdLst/>
            <a:ahLst/>
            <a:cxnLst>
              <a:cxn ang="0">
                <a:pos x="0" y="653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3"/>
              </a:cxn>
            </a:cxnLst>
            <a:rect l="0" t="0" r="r" b="b"/>
            <a:pathLst>
              <a:path w="38" h="653">
                <a:moveTo>
                  <a:pt x="0" y="653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3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5" name="Freeform 3647"/>
          <p:cNvSpPr>
            <a:spLocks/>
          </p:cNvSpPr>
          <p:nvPr/>
        </p:nvSpPr>
        <p:spPr bwMode="auto">
          <a:xfrm>
            <a:off x="5751513" y="4927600"/>
            <a:ext cx="138112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4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4" h="39">
                <a:moveTo>
                  <a:pt x="0" y="39"/>
                </a:moveTo>
                <a:lnTo>
                  <a:pt x="39" y="0"/>
                </a:lnTo>
                <a:lnTo>
                  <a:pt x="174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6" name="Freeform 3648"/>
          <p:cNvSpPr>
            <a:spLocks/>
          </p:cNvSpPr>
          <p:nvPr/>
        </p:nvSpPr>
        <p:spPr bwMode="auto">
          <a:xfrm>
            <a:off x="5491163" y="4965700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7" name="Freeform 3649"/>
          <p:cNvSpPr>
            <a:spLocks/>
          </p:cNvSpPr>
          <p:nvPr/>
        </p:nvSpPr>
        <p:spPr bwMode="auto">
          <a:xfrm>
            <a:off x="5545138" y="4927600"/>
            <a:ext cx="236537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8" name="Rectangle 3650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9" name="Rectangle 3651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0" name="Rectangle 3652"/>
          <p:cNvSpPr>
            <a:spLocks noChangeArrowheads="1"/>
          </p:cNvSpPr>
          <p:nvPr/>
        </p:nvSpPr>
        <p:spPr bwMode="auto">
          <a:xfrm>
            <a:off x="5491163" y="4929188"/>
            <a:ext cx="398462" cy="1587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1" name="Rectangle 3653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2" name="Rectangle 3654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3" name="Rectangle 3655"/>
          <p:cNvSpPr>
            <a:spLocks noChangeArrowheads="1"/>
          </p:cNvSpPr>
          <p:nvPr/>
        </p:nvSpPr>
        <p:spPr bwMode="auto">
          <a:xfrm>
            <a:off x="5491163" y="4932363"/>
            <a:ext cx="398462" cy="1587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4" name="Rectangle 3656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5" name="Rectangle 3657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6" name="Rectangle 3658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7" name="Rectangle 3659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8" name="Rectangle 3660"/>
          <p:cNvSpPr>
            <a:spLocks noChangeArrowheads="1"/>
          </p:cNvSpPr>
          <p:nvPr/>
        </p:nvSpPr>
        <p:spPr bwMode="auto">
          <a:xfrm>
            <a:off x="5491163" y="4937125"/>
            <a:ext cx="398462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9" name="Rectangle 3661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0" name="Rectangle 3662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1" name="Rectangle 3663"/>
          <p:cNvSpPr>
            <a:spLocks noChangeArrowheads="1"/>
          </p:cNvSpPr>
          <p:nvPr/>
        </p:nvSpPr>
        <p:spPr bwMode="auto">
          <a:xfrm>
            <a:off x="5491163" y="4940300"/>
            <a:ext cx="398462" cy="1588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2" name="Rectangle 3664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3" name="Rectangle 3665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4" name="Rectangle 3666"/>
          <p:cNvSpPr>
            <a:spLocks noChangeArrowheads="1"/>
          </p:cNvSpPr>
          <p:nvPr/>
        </p:nvSpPr>
        <p:spPr bwMode="auto">
          <a:xfrm>
            <a:off x="5491163" y="4943475"/>
            <a:ext cx="398462" cy="1588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5" name="Rectangle 3667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6" name="Rectangle 3668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7" name="Rectangle 3669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8" name="Rectangle 3670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9" name="Rectangle 3671"/>
          <p:cNvSpPr>
            <a:spLocks noChangeArrowheads="1"/>
          </p:cNvSpPr>
          <p:nvPr/>
        </p:nvSpPr>
        <p:spPr bwMode="auto">
          <a:xfrm>
            <a:off x="5491163" y="4948238"/>
            <a:ext cx="398462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0" name="Rectangle 3672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1" name="Rectangle 3673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2" name="Rectangle 3674"/>
          <p:cNvSpPr>
            <a:spLocks noChangeArrowheads="1"/>
          </p:cNvSpPr>
          <p:nvPr/>
        </p:nvSpPr>
        <p:spPr bwMode="auto">
          <a:xfrm>
            <a:off x="5491163" y="4951413"/>
            <a:ext cx="398462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3" name="Rectangle 3675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4" name="Rectangle 3676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5" name="Rectangle 3677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6" name="Rectangle 3678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7" name="Rectangle 3679"/>
          <p:cNvSpPr>
            <a:spLocks noChangeArrowheads="1"/>
          </p:cNvSpPr>
          <p:nvPr/>
        </p:nvSpPr>
        <p:spPr bwMode="auto">
          <a:xfrm>
            <a:off x="5491163" y="4956175"/>
            <a:ext cx="398462" cy="1588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8" name="Rectangle 3680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9" name="Rectangle 3681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0" name="Rectangle 3682"/>
          <p:cNvSpPr>
            <a:spLocks noChangeArrowheads="1"/>
          </p:cNvSpPr>
          <p:nvPr/>
        </p:nvSpPr>
        <p:spPr bwMode="auto">
          <a:xfrm>
            <a:off x="5491163" y="4959350"/>
            <a:ext cx="398462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1" name="Rectangle 3683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2" name="Rectangle 3684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3" name="Rectangle 3685"/>
          <p:cNvSpPr>
            <a:spLocks noChangeArrowheads="1"/>
          </p:cNvSpPr>
          <p:nvPr/>
        </p:nvSpPr>
        <p:spPr bwMode="auto">
          <a:xfrm>
            <a:off x="5491163" y="4962525"/>
            <a:ext cx="398462" cy="1588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4" name="Rectangle 3686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5" name="Rectangle 3687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6" name="Rectangle 3688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7" name="Rectangle 3689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8" name="Rectangle 3690"/>
          <p:cNvSpPr>
            <a:spLocks noChangeArrowheads="1"/>
          </p:cNvSpPr>
          <p:nvPr/>
        </p:nvSpPr>
        <p:spPr bwMode="auto">
          <a:xfrm>
            <a:off x="5491163" y="4967288"/>
            <a:ext cx="398462" cy="1587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9" name="Rectangle 3691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0" name="Rectangle 3692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1" name="Rectangle 3693"/>
          <p:cNvSpPr>
            <a:spLocks noChangeArrowheads="1"/>
          </p:cNvSpPr>
          <p:nvPr/>
        </p:nvSpPr>
        <p:spPr bwMode="auto">
          <a:xfrm>
            <a:off x="5491163" y="4970463"/>
            <a:ext cx="398462" cy="15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2" name="Rectangle 3694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3" name="Rectangle 3695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4" name="Rectangle 3696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5" name="Rectangle 3697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6" name="Rectangle 3698"/>
          <p:cNvSpPr>
            <a:spLocks noChangeArrowheads="1"/>
          </p:cNvSpPr>
          <p:nvPr/>
        </p:nvSpPr>
        <p:spPr bwMode="auto">
          <a:xfrm>
            <a:off x="5491163" y="4975225"/>
            <a:ext cx="398462" cy="1588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7" name="Rectangle 3699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8" name="Rectangle 3700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9" name="Rectangle 3701"/>
          <p:cNvSpPr>
            <a:spLocks noChangeArrowheads="1"/>
          </p:cNvSpPr>
          <p:nvPr/>
        </p:nvSpPr>
        <p:spPr bwMode="auto">
          <a:xfrm>
            <a:off x="5491163" y="4978400"/>
            <a:ext cx="398462" cy="1588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0" name="Rectangle 3702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1" name="Rectangle 3703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2" name="Rectangle 3704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3" name="Rectangle 3705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4" name="Rectangle 3706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5" name="Rectangle 3707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6" name="Rectangle 3708"/>
          <p:cNvSpPr>
            <a:spLocks noChangeArrowheads="1"/>
          </p:cNvSpPr>
          <p:nvPr/>
        </p:nvSpPr>
        <p:spPr bwMode="auto">
          <a:xfrm>
            <a:off x="5754688" y="4957763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7" name="Rectangle 3709"/>
          <p:cNvSpPr>
            <a:spLocks noChangeArrowheads="1"/>
          </p:cNvSpPr>
          <p:nvPr/>
        </p:nvSpPr>
        <p:spPr bwMode="auto">
          <a:xfrm>
            <a:off x="5756275" y="4957763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8" name="Rectangle 3710"/>
          <p:cNvSpPr>
            <a:spLocks noChangeArrowheads="1"/>
          </p:cNvSpPr>
          <p:nvPr/>
        </p:nvSpPr>
        <p:spPr bwMode="auto">
          <a:xfrm>
            <a:off x="5757863" y="4957763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9" name="Rectangle 3711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0" name="Rectangle 3712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1" name="Rectangle 3713"/>
          <p:cNvSpPr>
            <a:spLocks noChangeArrowheads="1"/>
          </p:cNvSpPr>
          <p:nvPr/>
        </p:nvSpPr>
        <p:spPr bwMode="auto">
          <a:xfrm>
            <a:off x="5761038" y="4957763"/>
            <a:ext cx="1587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2" name="Rectangle 3714"/>
          <p:cNvSpPr>
            <a:spLocks noChangeArrowheads="1"/>
          </p:cNvSpPr>
          <p:nvPr/>
        </p:nvSpPr>
        <p:spPr bwMode="auto">
          <a:xfrm>
            <a:off x="5762625" y="4957763"/>
            <a:ext cx="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3" name="Rectangle 3715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4" name="Rectangle 3716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5" name="Rectangle 3717"/>
          <p:cNvSpPr>
            <a:spLocks noChangeArrowheads="1"/>
          </p:cNvSpPr>
          <p:nvPr/>
        </p:nvSpPr>
        <p:spPr bwMode="auto">
          <a:xfrm>
            <a:off x="5765800" y="4957763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6" name="Rectangle 3718"/>
          <p:cNvSpPr>
            <a:spLocks noChangeArrowheads="1"/>
          </p:cNvSpPr>
          <p:nvPr/>
        </p:nvSpPr>
        <p:spPr bwMode="auto">
          <a:xfrm>
            <a:off x="5767388" y="4957763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7" name="Rectangle 3719"/>
          <p:cNvSpPr>
            <a:spLocks noChangeArrowheads="1"/>
          </p:cNvSpPr>
          <p:nvPr/>
        </p:nvSpPr>
        <p:spPr bwMode="auto">
          <a:xfrm>
            <a:off x="5768975" y="4957763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8" name="Rectangle 3720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9" name="Rectangle 3721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0" name="Rectangle 3722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1" name="Rectangle 3723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2" name="Rectangle 3724"/>
          <p:cNvSpPr>
            <a:spLocks noChangeArrowheads="1"/>
          </p:cNvSpPr>
          <p:nvPr/>
        </p:nvSpPr>
        <p:spPr bwMode="auto">
          <a:xfrm>
            <a:off x="5773738" y="4957763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3" name="Rectangle 3725"/>
          <p:cNvSpPr>
            <a:spLocks noChangeArrowheads="1"/>
          </p:cNvSpPr>
          <p:nvPr/>
        </p:nvSpPr>
        <p:spPr bwMode="auto">
          <a:xfrm>
            <a:off x="5775325" y="4957763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4" name="Rectangle 3726"/>
          <p:cNvSpPr>
            <a:spLocks noChangeArrowheads="1"/>
          </p:cNvSpPr>
          <p:nvPr/>
        </p:nvSpPr>
        <p:spPr bwMode="auto">
          <a:xfrm>
            <a:off x="5775325" y="4957763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5" name="Rectangle 3727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6" name="Rectangle 3728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7" name="Rectangle 3729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8" name="Rectangle 3730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9" name="Rectangle 3731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0" name="Rectangle 3732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1" name="Rectangle 3733"/>
          <p:cNvSpPr>
            <a:spLocks noChangeArrowheads="1"/>
          </p:cNvSpPr>
          <p:nvPr/>
        </p:nvSpPr>
        <p:spPr bwMode="auto">
          <a:xfrm>
            <a:off x="5784850" y="4957763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2" name="Rectangle 3734"/>
          <p:cNvSpPr>
            <a:spLocks noChangeArrowheads="1"/>
          </p:cNvSpPr>
          <p:nvPr/>
        </p:nvSpPr>
        <p:spPr bwMode="auto">
          <a:xfrm>
            <a:off x="5786438" y="4957763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3" name="Rectangle 3735"/>
          <p:cNvSpPr>
            <a:spLocks noChangeArrowheads="1"/>
          </p:cNvSpPr>
          <p:nvPr/>
        </p:nvSpPr>
        <p:spPr bwMode="auto">
          <a:xfrm>
            <a:off x="5788025" y="4957763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4" name="Rectangle 3736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5" name="Rectangle 3737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6" name="Rectangle 3738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7" name="Rectangle 3739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8" name="Rectangle 3740"/>
          <p:cNvSpPr>
            <a:spLocks noChangeArrowheads="1"/>
          </p:cNvSpPr>
          <p:nvPr/>
        </p:nvSpPr>
        <p:spPr bwMode="auto">
          <a:xfrm>
            <a:off x="5792788" y="4957763"/>
            <a:ext cx="1587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9" name="Rectangle 3741"/>
          <p:cNvSpPr>
            <a:spLocks noChangeArrowheads="1"/>
          </p:cNvSpPr>
          <p:nvPr/>
        </p:nvSpPr>
        <p:spPr bwMode="auto">
          <a:xfrm>
            <a:off x="5794375" y="4957763"/>
            <a:ext cx="1588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0" name="Rectangle 3742"/>
          <p:cNvSpPr>
            <a:spLocks noChangeArrowheads="1"/>
          </p:cNvSpPr>
          <p:nvPr/>
        </p:nvSpPr>
        <p:spPr bwMode="auto">
          <a:xfrm>
            <a:off x="5795963" y="4957763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1" name="Rectangle 3743"/>
          <p:cNvSpPr>
            <a:spLocks noChangeArrowheads="1"/>
          </p:cNvSpPr>
          <p:nvPr/>
        </p:nvSpPr>
        <p:spPr bwMode="auto">
          <a:xfrm>
            <a:off x="5797550" y="4957763"/>
            <a:ext cx="1588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2" name="Rectangle 3744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3" name="Rectangle 3745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4" name="Rectangle 3746"/>
          <p:cNvSpPr>
            <a:spLocks noChangeArrowheads="1"/>
          </p:cNvSpPr>
          <p:nvPr/>
        </p:nvSpPr>
        <p:spPr bwMode="auto">
          <a:xfrm>
            <a:off x="5800725" y="4957763"/>
            <a:ext cx="0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5" name="Rectangle 3747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6" name="Rectangle 3748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7" name="Rectangle 3749"/>
          <p:cNvSpPr>
            <a:spLocks noChangeArrowheads="1"/>
          </p:cNvSpPr>
          <p:nvPr/>
        </p:nvSpPr>
        <p:spPr bwMode="auto">
          <a:xfrm>
            <a:off x="5803900" y="4957763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8" name="Rectangle 3750"/>
          <p:cNvSpPr>
            <a:spLocks noChangeArrowheads="1"/>
          </p:cNvSpPr>
          <p:nvPr/>
        </p:nvSpPr>
        <p:spPr bwMode="auto">
          <a:xfrm>
            <a:off x="5805488" y="4957763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9" name="Rectangle 3751"/>
          <p:cNvSpPr>
            <a:spLocks noChangeArrowheads="1"/>
          </p:cNvSpPr>
          <p:nvPr/>
        </p:nvSpPr>
        <p:spPr bwMode="auto">
          <a:xfrm>
            <a:off x="5805488" y="4957763"/>
            <a:ext cx="3175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0" name="Rectangle 3752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1" name="Rectangle 3753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2" name="Rectangle 3754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3" name="Rectangle 3755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4" name="Rectangle 3756"/>
          <p:cNvSpPr>
            <a:spLocks noChangeArrowheads="1"/>
          </p:cNvSpPr>
          <p:nvPr/>
        </p:nvSpPr>
        <p:spPr bwMode="auto">
          <a:xfrm>
            <a:off x="5811838" y="4957763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5" name="Rectangle 3757"/>
          <p:cNvSpPr>
            <a:spLocks noChangeArrowheads="1"/>
          </p:cNvSpPr>
          <p:nvPr/>
        </p:nvSpPr>
        <p:spPr bwMode="auto">
          <a:xfrm>
            <a:off x="5813425" y="4957763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6" name="Rectangle 3758"/>
          <p:cNvSpPr>
            <a:spLocks noChangeArrowheads="1"/>
          </p:cNvSpPr>
          <p:nvPr/>
        </p:nvSpPr>
        <p:spPr bwMode="auto">
          <a:xfrm>
            <a:off x="5815013" y="4957763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7" name="Rectangle 3759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8" name="Rectangle 3760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9" name="Rectangle 3761"/>
          <p:cNvSpPr>
            <a:spLocks noChangeArrowheads="1"/>
          </p:cNvSpPr>
          <p:nvPr/>
        </p:nvSpPr>
        <p:spPr bwMode="auto">
          <a:xfrm>
            <a:off x="5818188" y="4957763"/>
            <a:ext cx="1587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0" name="Rectangle 3762"/>
          <p:cNvSpPr>
            <a:spLocks noChangeArrowheads="1"/>
          </p:cNvSpPr>
          <p:nvPr/>
        </p:nvSpPr>
        <p:spPr bwMode="auto">
          <a:xfrm>
            <a:off x="5819775" y="4957763"/>
            <a:ext cx="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1" name="Rectangle 3763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2" name="Rectangle 3764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3" name="Rectangle 3765"/>
          <p:cNvSpPr>
            <a:spLocks noChangeArrowheads="1"/>
          </p:cNvSpPr>
          <p:nvPr/>
        </p:nvSpPr>
        <p:spPr bwMode="auto">
          <a:xfrm>
            <a:off x="5822950" y="4957763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4" name="Rectangle 3766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5" name="Rectangle 3767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6" name="Rectangle 3768"/>
          <p:cNvSpPr>
            <a:spLocks noChangeArrowheads="1"/>
          </p:cNvSpPr>
          <p:nvPr/>
        </p:nvSpPr>
        <p:spPr bwMode="auto">
          <a:xfrm>
            <a:off x="5826125" y="4957763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7" name="Rectangle 3769"/>
          <p:cNvSpPr>
            <a:spLocks noChangeArrowheads="1"/>
          </p:cNvSpPr>
          <p:nvPr/>
        </p:nvSpPr>
        <p:spPr bwMode="auto">
          <a:xfrm>
            <a:off x="5827713" y="4957763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8" name="Rectangle 3770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9" name="Rectangle 3771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0" name="Rectangle 3772"/>
          <p:cNvSpPr>
            <a:spLocks noChangeArrowheads="1"/>
          </p:cNvSpPr>
          <p:nvPr/>
        </p:nvSpPr>
        <p:spPr bwMode="auto">
          <a:xfrm>
            <a:off x="5830888" y="4957763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1" name="Rectangle 3773"/>
          <p:cNvSpPr>
            <a:spLocks noChangeArrowheads="1"/>
          </p:cNvSpPr>
          <p:nvPr/>
        </p:nvSpPr>
        <p:spPr bwMode="auto">
          <a:xfrm>
            <a:off x="5832475" y="4957763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2" name="Rectangle 3774"/>
          <p:cNvSpPr>
            <a:spLocks noChangeArrowheads="1"/>
          </p:cNvSpPr>
          <p:nvPr/>
        </p:nvSpPr>
        <p:spPr bwMode="auto">
          <a:xfrm>
            <a:off x="5832475" y="4957763"/>
            <a:ext cx="3175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3" name="Rectangle 3775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4" name="Rectangle 3776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5" name="Rectangle 3777"/>
          <p:cNvSpPr>
            <a:spLocks noChangeArrowheads="1"/>
          </p:cNvSpPr>
          <p:nvPr/>
        </p:nvSpPr>
        <p:spPr bwMode="auto">
          <a:xfrm>
            <a:off x="5837238" y="4957763"/>
            <a:ext cx="1587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6" name="Rectangle 3778"/>
          <p:cNvSpPr>
            <a:spLocks noChangeArrowheads="1"/>
          </p:cNvSpPr>
          <p:nvPr/>
        </p:nvSpPr>
        <p:spPr bwMode="auto">
          <a:xfrm>
            <a:off x="5838825" y="4957763"/>
            <a:ext cx="0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7" name="Rectangle 3779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8" name="Rectangle 3780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9" name="Rectangle 3781"/>
          <p:cNvSpPr>
            <a:spLocks noChangeArrowheads="1"/>
          </p:cNvSpPr>
          <p:nvPr/>
        </p:nvSpPr>
        <p:spPr bwMode="auto">
          <a:xfrm>
            <a:off x="5842000" y="4957763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0" name="Rectangle 3782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1" name="Rectangle 3783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2" name="Rectangle 3784"/>
          <p:cNvSpPr>
            <a:spLocks noChangeArrowheads="1"/>
          </p:cNvSpPr>
          <p:nvPr/>
        </p:nvSpPr>
        <p:spPr bwMode="auto">
          <a:xfrm>
            <a:off x="5845175" y="4957763"/>
            <a:ext cx="1588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3" name="Rectangle 3785"/>
          <p:cNvSpPr>
            <a:spLocks noChangeArrowheads="1"/>
          </p:cNvSpPr>
          <p:nvPr/>
        </p:nvSpPr>
        <p:spPr bwMode="auto">
          <a:xfrm>
            <a:off x="5846763" y="4957763"/>
            <a:ext cx="1587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4" name="Rectangle 3786"/>
          <p:cNvSpPr>
            <a:spLocks noChangeArrowheads="1"/>
          </p:cNvSpPr>
          <p:nvPr/>
        </p:nvSpPr>
        <p:spPr bwMode="auto">
          <a:xfrm>
            <a:off x="5848350" y="4957763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5" name="Rectangle 3787"/>
          <p:cNvSpPr>
            <a:spLocks noChangeArrowheads="1"/>
          </p:cNvSpPr>
          <p:nvPr/>
        </p:nvSpPr>
        <p:spPr bwMode="auto">
          <a:xfrm>
            <a:off x="5848350" y="4957763"/>
            <a:ext cx="3175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6" name="Rectangle 3788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7" name="Rectangle 3789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8" name="Rectangle 3790"/>
          <p:cNvSpPr>
            <a:spLocks noChangeArrowheads="1"/>
          </p:cNvSpPr>
          <p:nvPr/>
        </p:nvSpPr>
        <p:spPr bwMode="auto">
          <a:xfrm>
            <a:off x="5853113" y="4957763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9" name="Rectangle 3791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0" name="Rectangle 3792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1" name="Rectangle 3793"/>
          <p:cNvSpPr>
            <a:spLocks noChangeArrowheads="1"/>
          </p:cNvSpPr>
          <p:nvPr/>
        </p:nvSpPr>
        <p:spPr bwMode="auto">
          <a:xfrm>
            <a:off x="5856288" y="4957763"/>
            <a:ext cx="1587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2" name="Rectangle 3794"/>
          <p:cNvSpPr>
            <a:spLocks noChangeArrowheads="1"/>
          </p:cNvSpPr>
          <p:nvPr/>
        </p:nvSpPr>
        <p:spPr bwMode="auto">
          <a:xfrm>
            <a:off x="5751513" y="4957763"/>
            <a:ext cx="106362" cy="488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3" name="Rectangle 3795"/>
          <p:cNvSpPr>
            <a:spLocks noChangeArrowheads="1"/>
          </p:cNvSpPr>
          <p:nvPr/>
        </p:nvSpPr>
        <p:spPr bwMode="auto">
          <a:xfrm>
            <a:off x="5545138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4" name="Rectangle 3796"/>
          <p:cNvSpPr>
            <a:spLocks noChangeArrowheads="1"/>
          </p:cNvSpPr>
          <p:nvPr/>
        </p:nvSpPr>
        <p:spPr bwMode="auto">
          <a:xfrm>
            <a:off x="5545138" y="4957763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5" name="Rectangle 3797"/>
          <p:cNvSpPr>
            <a:spLocks noChangeArrowheads="1"/>
          </p:cNvSpPr>
          <p:nvPr/>
        </p:nvSpPr>
        <p:spPr bwMode="auto">
          <a:xfrm>
            <a:off x="5548313" y="4957763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6" name="Rectangle 3798"/>
          <p:cNvSpPr>
            <a:spLocks noChangeArrowheads="1"/>
          </p:cNvSpPr>
          <p:nvPr/>
        </p:nvSpPr>
        <p:spPr bwMode="auto">
          <a:xfrm>
            <a:off x="5553075" y="4957763"/>
            <a:ext cx="3175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7" name="Rectangle 3799"/>
          <p:cNvSpPr>
            <a:spLocks noChangeArrowheads="1"/>
          </p:cNvSpPr>
          <p:nvPr/>
        </p:nvSpPr>
        <p:spPr bwMode="auto">
          <a:xfrm>
            <a:off x="5556250" y="4957763"/>
            <a:ext cx="4763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8" name="Rectangle 3800"/>
          <p:cNvSpPr>
            <a:spLocks noChangeArrowheads="1"/>
          </p:cNvSpPr>
          <p:nvPr/>
        </p:nvSpPr>
        <p:spPr bwMode="auto">
          <a:xfrm>
            <a:off x="5561013" y="4957763"/>
            <a:ext cx="6350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9" name="Rectangle 3801"/>
          <p:cNvSpPr>
            <a:spLocks noChangeArrowheads="1"/>
          </p:cNvSpPr>
          <p:nvPr/>
        </p:nvSpPr>
        <p:spPr bwMode="auto">
          <a:xfrm>
            <a:off x="5567363" y="4957763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0" name="Rectangle 3802"/>
          <p:cNvSpPr>
            <a:spLocks noChangeArrowheads="1"/>
          </p:cNvSpPr>
          <p:nvPr/>
        </p:nvSpPr>
        <p:spPr bwMode="auto">
          <a:xfrm>
            <a:off x="5572125" y="4957763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1" name="Rectangle 3803"/>
          <p:cNvSpPr>
            <a:spLocks noChangeArrowheads="1"/>
          </p:cNvSpPr>
          <p:nvPr/>
        </p:nvSpPr>
        <p:spPr bwMode="auto">
          <a:xfrm>
            <a:off x="5576888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2" name="Rectangle 3804"/>
          <p:cNvSpPr>
            <a:spLocks noChangeArrowheads="1"/>
          </p:cNvSpPr>
          <p:nvPr/>
        </p:nvSpPr>
        <p:spPr bwMode="auto">
          <a:xfrm>
            <a:off x="5580063" y="4957763"/>
            <a:ext cx="4762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3" name="Rectangle 3805"/>
          <p:cNvSpPr>
            <a:spLocks noChangeArrowheads="1"/>
          </p:cNvSpPr>
          <p:nvPr/>
        </p:nvSpPr>
        <p:spPr bwMode="auto">
          <a:xfrm>
            <a:off x="5584825" y="4957763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4" name="Rectangle 3806"/>
          <p:cNvSpPr>
            <a:spLocks noChangeArrowheads="1"/>
          </p:cNvSpPr>
          <p:nvPr/>
        </p:nvSpPr>
        <p:spPr bwMode="auto">
          <a:xfrm>
            <a:off x="5591175" y="4957763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5" name="Rectangle 3807"/>
          <p:cNvSpPr>
            <a:spLocks noChangeArrowheads="1"/>
          </p:cNvSpPr>
          <p:nvPr/>
        </p:nvSpPr>
        <p:spPr bwMode="auto">
          <a:xfrm>
            <a:off x="5595938" y="4957763"/>
            <a:ext cx="3175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6" name="Rectangle 3808"/>
          <p:cNvSpPr>
            <a:spLocks noChangeArrowheads="1"/>
          </p:cNvSpPr>
          <p:nvPr/>
        </p:nvSpPr>
        <p:spPr bwMode="auto">
          <a:xfrm>
            <a:off x="5599113" y="4957763"/>
            <a:ext cx="4762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7" name="Rectangle 3809"/>
          <p:cNvSpPr>
            <a:spLocks noChangeArrowheads="1"/>
          </p:cNvSpPr>
          <p:nvPr/>
        </p:nvSpPr>
        <p:spPr bwMode="auto">
          <a:xfrm>
            <a:off x="5603875" y="4957763"/>
            <a:ext cx="4763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8" name="Rectangle 3810"/>
          <p:cNvSpPr>
            <a:spLocks noChangeArrowheads="1"/>
          </p:cNvSpPr>
          <p:nvPr/>
        </p:nvSpPr>
        <p:spPr bwMode="auto">
          <a:xfrm>
            <a:off x="5608638" y="4957763"/>
            <a:ext cx="3175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9" name="Rectangle 3811"/>
          <p:cNvSpPr>
            <a:spLocks noChangeArrowheads="1"/>
          </p:cNvSpPr>
          <p:nvPr/>
        </p:nvSpPr>
        <p:spPr bwMode="auto">
          <a:xfrm>
            <a:off x="5611813" y="4957763"/>
            <a:ext cx="4762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0" name="Rectangle 3812"/>
          <p:cNvSpPr>
            <a:spLocks noChangeArrowheads="1"/>
          </p:cNvSpPr>
          <p:nvPr/>
        </p:nvSpPr>
        <p:spPr bwMode="auto">
          <a:xfrm>
            <a:off x="5616575" y="4957763"/>
            <a:ext cx="4763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1" name="Rectangle 3813"/>
          <p:cNvSpPr>
            <a:spLocks noChangeArrowheads="1"/>
          </p:cNvSpPr>
          <p:nvPr/>
        </p:nvSpPr>
        <p:spPr bwMode="auto">
          <a:xfrm>
            <a:off x="5621338" y="4957763"/>
            <a:ext cx="4762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3814"/>
          <p:cNvGrpSpPr>
            <a:grpSpLocks/>
          </p:cNvGrpSpPr>
          <p:nvPr/>
        </p:nvGrpSpPr>
        <p:grpSpPr bwMode="auto">
          <a:xfrm>
            <a:off x="5491163" y="4957763"/>
            <a:ext cx="354012" cy="488950"/>
            <a:chOff x="3459" y="3123"/>
            <a:chExt cx="223" cy="308"/>
          </a:xfrm>
        </p:grpSpPr>
        <p:sp>
          <p:nvSpPr>
            <p:cNvPr id="354023" name="Rectangle 3815"/>
            <p:cNvSpPr>
              <a:spLocks noChangeArrowheads="1"/>
            </p:cNvSpPr>
            <p:nvPr/>
          </p:nvSpPr>
          <p:spPr bwMode="auto">
            <a:xfrm>
              <a:off x="3544" y="3123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4" name="Rectangle 3816"/>
            <p:cNvSpPr>
              <a:spLocks noChangeArrowheads="1"/>
            </p:cNvSpPr>
            <p:nvPr/>
          </p:nvSpPr>
          <p:spPr bwMode="auto">
            <a:xfrm>
              <a:off x="3547" y="3123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5" name="Rectangle 3817"/>
            <p:cNvSpPr>
              <a:spLocks noChangeArrowheads="1"/>
            </p:cNvSpPr>
            <p:nvPr/>
          </p:nvSpPr>
          <p:spPr bwMode="auto">
            <a:xfrm>
              <a:off x="3551" y="3123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6" name="Rectangle 3818"/>
            <p:cNvSpPr>
              <a:spLocks noChangeArrowheads="1"/>
            </p:cNvSpPr>
            <p:nvPr/>
          </p:nvSpPr>
          <p:spPr bwMode="auto">
            <a:xfrm>
              <a:off x="3553" y="3123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7" name="Rectangle 3819"/>
            <p:cNvSpPr>
              <a:spLocks noChangeArrowheads="1"/>
            </p:cNvSpPr>
            <p:nvPr/>
          </p:nvSpPr>
          <p:spPr bwMode="auto">
            <a:xfrm>
              <a:off x="3556" y="3123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8" name="Rectangle 3820"/>
            <p:cNvSpPr>
              <a:spLocks noChangeArrowheads="1"/>
            </p:cNvSpPr>
            <p:nvPr/>
          </p:nvSpPr>
          <p:spPr bwMode="auto">
            <a:xfrm>
              <a:off x="3559" y="3123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9" name="Rectangle 3821"/>
            <p:cNvSpPr>
              <a:spLocks noChangeArrowheads="1"/>
            </p:cNvSpPr>
            <p:nvPr/>
          </p:nvSpPr>
          <p:spPr bwMode="auto">
            <a:xfrm>
              <a:off x="3561" y="3123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0" name="Rectangle 3822"/>
            <p:cNvSpPr>
              <a:spLocks noChangeArrowheads="1"/>
            </p:cNvSpPr>
            <p:nvPr/>
          </p:nvSpPr>
          <p:spPr bwMode="auto">
            <a:xfrm>
              <a:off x="3564" y="3123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1" name="Rectangle 3823"/>
            <p:cNvSpPr>
              <a:spLocks noChangeArrowheads="1"/>
            </p:cNvSpPr>
            <p:nvPr/>
          </p:nvSpPr>
          <p:spPr bwMode="auto">
            <a:xfrm>
              <a:off x="3567" y="3123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2" name="Rectangle 3824"/>
            <p:cNvSpPr>
              <a:spLocks noChangeArrowheads="1"/>
            </p:cNvSpPr>
            <p:nvPr/>
          </p:nvSpPr>
          <p:spPr bwMode="auto">
            <a:xfrm>
              <a:off x="3570" y="3123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3" name="Rectangle 3825"/>
            <p:cNvSpPr>
              <a:spLocks noChangeArrowheads="1"/>
            </p:cNvSpPr>
            <p:nvPr/>
          </p:nvSpPr>
          <p:spPr bwMode="auto">
            <a:xfrm>
              <a:off x="3573" y="3123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4" name="Rectangle 3826"/>
            <p:cNvSpPr>
              <a:spLocks noChangeArrowheads="1"/>
            </p:cNvSpPr>
            <p:nvPr/>
          </p:nvSpPr>
          <p:spPr bwMode="auto">
            <a:xfrm>
              <a:off x="3576" y="3123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5" name="Rectangle 3827"/>
            <p:cNvSpPr>
              <a:spLocks noChangeArrowheads="1"/>
            </p:cNvSpPr>
            <p:nvPr/>
          </p:nvSpPr>
          <p:spPr bwMode="auto">
            <a:xfrm>
              <a:off x="3579" y="3123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6" name="Rectangle 3828"/>
            <p:cNvSpPr>
              <a:spLocks noChangeArrowheads="1"/>
            </p:cNvSpPr>
            <p:nvPr/>
          </p:nvSpPr>
          <p:spPr bwMode="auto">
            <a:xfrm>
              <a:off x="3582" y="3123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7" name="Rectangle 3829"/>
            <p:cNvSpPr>
              <a:spLocks noChangeArrowheads="1"/>
            </p:cNvSpPr>
            <p:nvPr/>
          </p:nvSpPr>
          <p:spPr bwMode="auto">
            <a:xfrm>
              <a:off x="3585" y="3123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8" name="Rectangle 3830"/>
            <p:cNvSpPr>
              <a:spLocks noChangeArrowheads="1"/>
            </p:cNvSpPr>
            <p:nvPr/>
          </p:nvSpPr>
          <p:spPr bwMode="auto">
            <a:xfrm>
              <a:off x="3588" y="3123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9" name="Rectangle 3831"/>
            <p:cNvSpPr>
              <a:spLocks noChangeArrowheads="1"/>
            </p:cNvSpPr>
            <p:nvPr/>
          </p:nvSpPr>
          <p:spPr bwMode="auto">
            <a:xfrm>
              <a:off x="3591" y="3123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0" name="Rectangle 3832"/>
            <p:cNvSpPr>
              <a:spLocks noChangeArrowheads="1"/>
            </p:cNvSpPr>
            <p:nvPr/>
          </p:nvSpPr>
          <p:spPr bwMode="auto">
            <a:xfrm>
              <a:off x="3594" y="3123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1" name="Rectangle 3833"/>
            <p:cNvSpPr>
              <a:spLocks noChangeArrowheads="1"/>
            </p:cNvSpPr>
            <p:nvPr/>
          </p:nvSpPr>
          <p:spPr bwMode="auto">
            <a:xfrm>
              <a:off x="3597" y="3123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2" name="Rectangle 3834"/>
            <p:cNvSpPr>
              <a:spLocks noChangeArrowheads="1"/>
            </p:cNvSpPr>
            <p:nvPr/>
          </p:nvSpPr>
          <p:spPr bwMode="auto">
            <a:xfrm>
              <a:off x="3599" y="3123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3" name="Rectangle 3835"/>
            <p:cNvSpPr>
              <a:spLocks noChangeArrowheads="1"/>
            </p:cNvSpPr>
            <p:nvPr/>
          </p:nvSpPr>
          <p:spPr bwMode="auto">
            <a:xfrm>
              <a:off x="3602" y="3123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4" name="Rectangle 3836"/>
            <p:cNvSpPr>
              <a:spLocks noChangeArrowheads="1"/>
            </p:cNvSpPr>
            <p:nvPr/>
          </p:nvSpPr>
          <p:spPr bwMode="auto">
            <a:xfrm>
              <a:off x="3605" y="3123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5" name="Rectangle 3837"/>
            <p:cNvSpPr>
              <a:spLocks noChangeArrowheads="1"/>
            </p:cNvSpPr>
            <p:nvPr/>
          </p:nvSpPr>
          <p:spPr bwMode="auto">
            <a:xfrm>
              <a:off x="3607" y="3123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6" name="Rectangle 3838"/>
            <p:cNvSpPr>
              <a:spLocks noChangeArrowheads="1"/>
            </p:cNvSpPr>
            <p:nvPr/>
          </p:nvSpPr>
          <p:spPr bwMode="auto">
            <a:xfrm>
              <a:off x="3611" y="3123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7" name="Rectangle 3839"/>
            <p:cNvSpPr>
              <a:spLocks noChangeArrowheads="1"/>
            </p:cNvSpPr>
            <p:nvPr/>
          </p:nvSpPr>
          <p:spPr bwMode="auto">
            <a:xfrm>
              <a:off x="3614" y="3123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8" name="Rectangle 3840"/>
            <p:cNvSpPr>
              <a:spLocks noChangeArrowheads="1"/>
            </p:cNvSpPr>
            <p:nvPr/>
          </p:nvSpPr>
          <p:spPr bwMode="auto">
            <a:xfrm>
              <a:off x="3617" y="3123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9" name="Rectangle 3841"/>
            <p:cNvSpPr>
              <a:spLocks noChangeArrowheads="1"/>
            </p:cNvSpPr>
            <p:nvPr/>
          </p:nvSpPr>
          <p:spPr bwMode="auto">
            <a:xfrm>
              <a:off x="3619" y="3123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0" name="Rectangle 3842"/>
            <p:cNvSpPr>
              <a:spLocks noChangeArrowheads="1"/>
            </p:cNvSpPr>
            <p:nvPr/>
          </p:nvSpPr>
          <p:spPr bwMode="auto">
            <a:xfrm>
              <a:off x="3622" y="3123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1" name="Rectangle 3843"/>
            <p:cNvSpPr>
              <a:spLocks noChangeArrowheads="1"/>
            </p:cNvSpPr>
            <p:nvPr/>
          </p:nvSpPr>
          <p:spPr bwMode="auto">
            <a:xfrm>
              <a:off x="3493" y="3123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2" name="Rectangle 3844"/>
            <p:cNvSpPr>
              <a:spLocks noChangeArrowheads="1"/>
            </p:cNvSpPr>
            <p:nvPr/>
          </p:nvSpPr>
          <p:spPr bwMode="auto">
            <a:xfrm>
              <a:off x="3459" y="3137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3" name="Rectangle 3845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4" name="Rectangle 3846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5" name="Rectangle 3847"/>
            <p:cNvSpPr>
              <a:spLocks noChangeArrowheads="1"/>
            </p:cNvSpPr>
            <p:nvPr/>
          </p:nvSpPr>
          <p:spPr bwMode="auto">
            <a:xfrm>
              <a:off x="3461" y="3137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6" name="Rectangle 3848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7" name="Rectangle 3849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8" name="Rectangle 3850"/>
            <p:cNvSpPr>
              <a:spLocks noChangeArrowheads="1"/>
            </p:cNvSpPr>
            <p:nvPr/>
          </p:nvSpPr>
          <p:spPr bwMode="auto">
            <a:xfrm>
              <a:off x="3463" y="3137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9" name="Rectangle 3851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0" name="Rectangle 3852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1" name="Rectangle 3853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2" name="Rectangle 3854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3" name="Rectangle 3855"/>
            <p:cNvSpPr>
              <a:spLocks noChangeArrowheads="1"/>
            </p:cNvSpPr>
            <p:nvPr/>
          </p:nvSpPr>
          <p:spPr bwMode="auto">
            <a:xfrm>
              <a:off x="3466" y="3137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4" name="Rectangle 3856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5" name="Rectangle 3857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6" name="Rectangle 3858"/>
            <p:cNvSpPr>
              <a:spLocks noChangeArrowheads="1"/>
            </p:cNvSpPr>
            <p:nvPr/>
          </p:nvSpPr>
          <p:spPr bwMode="auto">
            <a:xfrm>
              <a:off x="3468" y="3137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7" name="Rectangle 3859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8" name="Rectangle 3860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9" name="Rectangle 3861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0" name="Rectangle 3862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1" name="Rectangle 3863"/>
            <p:cNvSpPr>
              <a:spLocks noChangeArrowheads="1"/>
            </p:cNvSpPr>
            <p:nvPr/>
          </p:nvSpPr>
          <p:spPr bwMode="auto">
            <a:xfrm>
              <a:off x="3471" y="3137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2" name="Rectangle 3864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3" name="Rectangle 3865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4" name="Rectangle 3866"/>
            <p:cNvSpPr>
              <a:spLocks noChangeArrowheads="1"/>
            </p:cNvSpPr>
            <p:nvPr/>
          </p:nvSpPr>
          <p:spPr bwMode="auto">
            <a:xfrm>
              <a:off x="3473" y="3137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5" name="Rectangle 3867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6" name="Rectangle 3868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7" name="Rectangle 3869"/>
            <p:cNvSpPr>
              <a:spLocks noChangeArrowheads="1"/>
            </p:cNvSpPr>
            <p:nvPr/>
          </p:nvSpPr>
          <p:spPr bwMode="auto">
            <a:xfrm>
              <a:off x="3475" y="3137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8" name="Rectangle 3870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9" name="Rectangle 3871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0" name="Rectangle 3872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1" name="Rectangle 3873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2" name="Rectangle 3874"/>
            <p:cNvSpPr>
              <a:spLocks noChangeArrowheads="1"/>
            </p:cNvSpPr>
            <p:nvPr/>
          </p:nvSpPr>
          <p:spPr bwMode="auto">
            <a:xfrm>
              <a:off x="3478" y="3137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3" name="Rectangle 3875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4" name="Rectangle 3876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5" name="Rectangle 3877"/>
            <p:cNvSpPr>
              <a:spLocks noChangeArrowheads="1"/>
            </p:cNvSpPr>
            <p:nvPr/>
          </p:nvSpPr>
          <p:spPr bwMode="auto">
            <a:xfrm>
              <a:off x="3480" y="3137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6" name="Rectangle 3878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7" name="Rectangle 3879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8" name="Rectangle 3880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9" name="Rectangle 3881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0" name="Rectangle 3882"/>
            <p:cNvSpPr>
              <a:spLocks noChangeArrowheads="1"/>
            </p:cNvSpPr>
            <p:nvPr/>
          </p:nvSpPr>
          <p:spPr bwMode="auto">
            <a:xfrm>
              <a:off x="3483" y="3137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1" name="Rectangle 3883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2" name="Rectangle 3884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3" name="Rectangle 3885"/>
            <p:cNvSpPr>
              <a:spLocks noChangeArrowheads="1"/>
            </p:cNvSpPr>
            <p:nvPr/>
          </p:nvSpPr>
          <p:spPr bwMode="auto">
            <a:xfrm>
              <a:off x="3485" y="3137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4" name="Rectangle 3886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5" name="Rectangle 3887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6" name="Rectangle 3888"/>
            <p:cNvSpPr>
              <a:spLocks noChangeArrowheads="1"/>
            </p:cNvSpPr>
            <p:nvPr/>
          </p:nvSpPr>
          <p:spPr bwMode="auto">
            <a:xfrm>
              <a:off x="3487" y="3137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7" name="Rectangle 3889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8" name="Rectangle 3890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9" name="Rectangle 3891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0" name="Rectangle 3892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1" name="Rectangle 3893"/>
            <p:cNvSpPr>
              <a:spLocks noChangeArrowheads="1"/>
            </p:cNvSpPr>
            <p:nvPr/>
          </p:nvSpPr>
          <p:spPr bwMode="auto">
            <a:xfrm>
              <a:off x="3490" y="3137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2" name="Rectangle 3894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3" name="Rectangle 3895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4" name="Rectangle 3896"/>
            <p:cNvSpPr>
              <a:spLocks noChangeArrowheads="1"/>
            </p:cNvSpPr>
            <p:nvPr/>
          </p:nvSpPr>
          <p:spPr bwMode="auto">
            <a:xfrm>
              <a:off x="3492" y="3137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5" name="Rectangle 3897"/>
            <p:cNvSpPr>
              <a:spLocks noChangeArrowheads="1"/>
            </p:cNvSpPr>
            <p:nvPr/>
          </p:nvSpPr>
          <p:spPr bwMode="auto">
            <a:xfrm>
              <a:off x="3493" y="3137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6" name="Rectangle 3898"/>
            <p:cNvSpPr>
              <a:spLocks noChangeArrowheads="1"/>
            </p:cNvSpPr>
            <p:nvPr/>
          </p:nvSpPr>
          <p:spPr bwMode="auto">
            <a:xfrm>
              <a:off x="3459" y="3138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7" name="Rectangle 3899"/>
            <p:cNvSpPr>
              <a:spLocks noChangeArrowheads="1"/>
            </p:cNvSpPr>
            <p:nvPr/>
          </p:nvSpPr>
          <p:spPr bwMode="auto">
            <a:xfrm>
              <a:off x="3467" y="3147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8" name="Rectangle 3900"/>
            <p:cNvSpPr>
              <a:spLocks noChangeArrowheads="1"/>
            </p:cNvSpPr>
            <p:nvPr/>
          </p:nvSpPr>
          <p:spPr bwMode="auto">
            <a:xfrm>
              <a:off x="3467" y="3147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9" name="Rectangle 3901"/>
            <p:cNvSpPr>
              <a:spLocks noChangeArrowheads="1"/>
            </p:cNvSpPr>
            <p:nvPr/>
          </p:nvSpPr>
          <p:spPr bwMode="auto">
            <a:xfrm>
              <a:off x="3467" y="3150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0" name="Rectangle 3902"/>
            <p:cNvSpPr>
              <a:spLocks noChangeArrowheads="1"/>
            </p:cNvSpPr>
            <p:nvPr/>
          </p:nvSpPr>
          <p:spPr bwMode="auto">
            <a:xfrm>
              <a:off x="3467" y="3154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1" name="Rectangle 3903"/>
            <p:cNvSpPr>
              <a:spLocks noChangeArrowheads="1"/>
            </p:cNvSpPr>
            <p:nvPr/>
          </p:nvSpPr>
          <p:spPr bwMode="auto">
            <a:xfrm>
              <a:off x="3467" y="3159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2" name="Rectangle 3904"/>
            <p:cNvSpPr>
              <a:spLocks noChangeArrowheads="1"/>
            </p:cNvSpPr>
            <p:nvPr/>
          </p:nvSpPr>
          <p:spPr bwMode="auto">
            <a:xfrm>
              <a:off x="3467" y="3163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3" name="Rectangle 3905"/>
            <p:cNvSpPr>
              <a:spLocks noChangeArrowheads="1"/>
            </p:cNvSpPr>
            <p:nvPr/>
          </p:nvSpPr>
          <p:spPr bwMode="auto">
            <a:xfrm>
              <a:off x="3467" y="3167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4" name="Rectangle 3906"/>
            <p:cNvSpPr>
              <a:spLocks noChangeArrowheads="1"/>
            </p:cNvSpPr>
            <p:nvPr/>
          </p:nvSpPr>
          <p:spPr bwMode="auto">
            <a:xfrm>
              <a:off x="3467" y="3171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5" name="Rectangle 3907"/>
            <p:cNvSpPr>
              <a:spLocks noChangeArrowheads="1"/>
            </p:cNvSpPr>
            <p:nvPr/>
          </p:nvSpPr>
          <p:spPr bwMode="auto">
            <a:xfrm>
              <a:off x="3467" y="3175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6" name="Rectangle 3908"/>
            <p:cNvSpPr>
              <a:spLocks noChangeArrowheads="1"/>
            </p:cNvSpPr>
            <p:nvPr/>
          </p:nvSpPr>
          <p:spPr bwMode="auto">
            <a:xfrm>
              <a:off x="3467" y="3180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7" name="Rectangle 3909"/>
            <p:cNvSpPr>
              <a:spLocks noChangeArrowheads="1"/>
            </p:cNvSpPr>
            <p:nvPr/>
          </p:nvSpPr>
          <p:spPr bwMode="auto">
            <a:xfrm>
              <a:off x="3467" y="3183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8" name="Rectangle 3910"/>
            <p:cNvSpPr>
              <a:spLocks noChangeArrowheads="1"/>
            </p:cNvSpPr>
            <p:nvPr/>
          </p:nvSpPr>
          <p:spPr bwMode="auto">
            <a:xfrm>
              <a:off x="3467" y="3188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9" name="Rectangle 3911"/>
            <p:cNvSpPr>
              <a:spLocks noChangeArrowheads="1"/>
            </p:cNvSpPr>
            <p:nvPr/>
          </p:nvSpPr>
          <p:spPr bwMode="auto">
            <a:xfrm>
              <a:off x="3467" y="3192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0" name="Rectangle 3912"/>
            <p:cNvSpPr>
              <a:spLocks noChangeArrowheads="1"/>
            </p:cNvSpPr>
            <p:nvPr/>
          </p:nvSpPr>
          <p:spPr bwMode="auto">
            <a:xfrm>
              <a:off x="3467" y="3196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1" name="Rectangle 3913"/>
            <p:cNvSpPr>
              <a:spLocks noChangeArrowheads="1"/>
            </p:cNvSpPr>
            <p:nvPr/>
          </p:nvSpPr>
          <p:spPr bwMode="auto">
            <a:xfrm>
              <a:off x="3467" y="3200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2" name="Rectangle 3914"/>
            <p:cNvSpPr>
              <a:spLocks noChangeArrowheads="1"/>
            </p:cNvSpPr>
            <p:nvPr/>
          </p:nvSpPr>
          <p:spPr bwMode="auto">
            <a:xfrm>
              <a:off x="3467" y="3204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3" name="Rectangle 3915"/>
            <p:cNvSpPr>
              <a:spLocks noChangeArrowheads="1"/>
            </p:cNvSpPr>
            <p:nvPr/>
          </p:nvSpPr>
          <p:spPr bwMode="auto">
            <a:xfrm>
              <a:off x="3467" y="3209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4" name="Rectangle 3916"/>
            <p:cNvSpPr>
              <a:spLocks noChangeArrowheads="1"/>
            </p:cNvSpPr>
            <p:nvPr/>
          </p:nvSpPr>
          <p:spPr bwMode="auto">
            <a:xfrm>
              <a:off x="3467" y="3212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5" name="Rectangle 3917"/>
            <p:cNvSpPr>
              <a:spLocks noChangeArrowheads="1"/>
            </p:cNvSpPr>
            <p:nvPr/>
          </p:nvSpPr>
          <p:spPr bwMode="auto">
            <a:xfrm>
              <a:off x="3467" y="3217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6" name="Rectangle 3918"/>
            <p:cNvSpPr>
              <a:spLocks noChangeArrowheads="1"/>
            </p:cNvSpPr>
            <p:nvPr/>
          </p:nvSpPr>
          <p:spPr bwMode="auto">
            <a:xfrm>
              <a:off x="3467" y="3221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7" name="Rectangle 3919"/>
            <p:cNvSpPr>
              <a:spLocks noChangeArrowheads="1"/>
            </p:cNvSpPr>
            <p:nvPr/>
          </p:nvSpPr>
          <p:spPr bwMode="auto">
            <a:xfrm>
              <a:off x="3467" y="3225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8" name="Rectangle 3920"/>
            <p:cNvSpPr>
              <a:spLocks noChangeArrowheads="1"/>
            </p:cNvSpPr>
            <p:nvPr/>
          </p:nvSpPr>
          <p:spPr bwMode="auto">
            <a:xfrm>
              <a:off x="3467" y="3229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9" name="Rectangle 3921"/>
            <p:cNvSpPr>
              <a:spLocks noChangeArrowheads="1"/>
            </p:cNvSpPr>
            <p:nvPr/>
          </p:nvSpPr>
          <p:spPr bwMode="auto">
            <a:xfrm>
              <a:off x="3467" y="3233"/>
              <a:ext cx="26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0" name="Rectangle 3922"/>
            <p:cNvSpPr>
              <a:spLocks noChangeArrowheads="1"/>
            </p:cNvSpPr>
            <p:nvPr/>
          </p:nvSpPr>
          <p:spPr bwMode="auto">
            <a:xfrm>
              <a:off x="3467" y="3237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1" name="Rectangle 3923"/>
            <p:cNvSpPr>
              <a:spLocks noChangeArrowheads="1"/>
            </p:cNvSpPr>
            <p:nvPr/>
          </p:nvSpPr>
          <p:spPr bwMode="auto">
            <a:xfrm>
              <a:off x="3467" y="3241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2" name="Rectangle 3924"/>
            <p:cNvSpPr>
              <a:spLocks noChangeArrowheads="1"/>
            </p:cNvSpPr>
            <p:nvPr/>
          </p:nvSpPr>
          <p:spPr bwMode="auto">
            <a:xfrm>
              <a:off x="3467" y="3246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3" name="Rectangle 3925"/>
            <p:cNvSpPr>
              <a:spLocks noChangeArrowheads="1"/>
            </p:cNvSpPr>
            <p:nvPr/>
          </p:nvSpPr>
          <p:spPr bwMode="auto">
            <a:xfrm>
              <a:off x="3467" y="3250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4" name="Rectangle 3926"/>
            <p:cNvSpPr>
              <a:spLocks noChangeArrowheads="1"/>
            </p:cNvSpPr>
            <p:nvPr/>
          </p:nvSpPr>
          <p:spPr bwMode="auto">
            <a:xfrm>
              <a:off x="3467" y="3254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5" name="Rectangle 3927"/>
            <p:cNvSpPr>
              <a:spLocks noChangeArrowheads="1"/>
            </p:cNvSpPr>
            <p:nvPr/>
          </p:nvSpPr>
          <p:spPr bwMode="auto">
            <a:xfrm>
              <a:off x="3467" y="3258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6" name="Rectangle 3928"/>
            <p:cNvSpPr>
              <a:spLocks noChangeArrowheads="1"/>
            </p:cNvSpPr>
            <p:nvPr/>
          </p:nvSpPr>
          <p:spPr bwMode="auto">
            <a:xfrm>
              <a:off x="3467" y="3262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7" name="Rectangle 3929"/>
            <p:cNvSpPr>
              <a:spLocks noChangeArrowheads="1"/>
            </p:cNvSpPr>
            <p:nvPr/>
          </p:nvSpPr>
          <p:spPr bwMode="auto">
            <a:xfrm>
              <a:off x="3467" y="3267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8" name="Rectangle 3930"/>
            <p:cNvSpPr>
              <a:spLocks noChangeArrowheads="1"/>
            </p:cNvSpPr>
            <p:nvPr/>
          </p:nvSpPr>
          <p:spPr bwMode="auto">
            <a:xfrm>
              <a:off x="3467" y="3271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9" name="Rectangle 3931"/>
            <p:cNvSpPr>
              <a:spLocks noChangeArrowheads="1"/>
            </p:cNvSpPr>
            <p:nvPr/>
          </p:nvSpPr>
          <p:spPr bwMode="auto">
            <a:xfrm>
              <a:off x="3467" y="3276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0" name="Rectangle 3932"/>
            <p:cNvSpPr>
              <a:spLocks noChangeArrowheads="1"/>
            </p:cNvSpPr>
            <p:nvPr/>
          </p:nvSpPr>
          <p:spPr bwMode="auto">
            <a:xfrm>
              <a:off x="3467" y="3281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1" name="Rectangle 3933"/>
            <p:cNvSpPr>
              <a:spLocks noChangeArrowheads="1"/>
            </p:cNvSpPr>
            <p:nvPr/>
          </p:nvSpPr>
          <p:spPr bwMode="auto">
            <a:xfrm>
              <a:off x="3467" y="3285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2" name="Rectangle 3934"/>
            <p:cNvSpPr>
              <a:spLocks noChangeArrowheads="1"/>
            </p:cNvSpPr>
            <p:nvPr/>
          </p:nvSpPr>
          <p:spPr bwMode="auto">
            <a:xfrm>
              <a:off x="3467" y="3289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3" name="Rectangle 3935"/>
            <p:cNvSpPr>
              <a:spLocks noChangeArrowheads="1"/>
            </p:cNvSpPr>
            <p:nvPr/>
          </p:nvSpPr>
          <p:spPr bwMode="auto">
            <a:xfrm>
              <a:off x="3467" y="3293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4" name="Rectangle 3936"/>
            <p:cNvSpPr>
              <a:spLocks noChangeArrowheads="1"/>
            </p:cNvSpPr>
            <p:nvPr/>
          </p:nvSpPr>
          <p:spPr bwMode="auto">
            <a:xfrm>
              <a:off x="3467" y="3297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5" name="Rectangle 3937"/>
            <p:cNvSpPr>
              <a:spLocks noChangeArrowheads="1"/>
            </p:cNvSpPr>
            <p:nvPr/>
          </p:nvSpPr>
          <p:spPr bwMode="auto">
            <a:xfrm>
              <a:off x="3467" y="3301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6" name="Rectangle 3938"/>
            <p:cNvSpPr>
              <a:spLocks noChangeArrowheads="1"/>
            </p:cNvSpPr>
            <p:nvPr/>
          </p:nvSpPr>
          <p:spPr bwMode="auto">
            <a:xfrm>
              <a:off x="3467" y="3306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7" name="Rectangle 3939"/>
            <p:cNvSpPr>
              <a:spLocks noChangeArrowheads="1"/>
            </p:cNvSpPr>
            <p:nvPr/>
          </p:nvSpPr>
          <p:spPr bwMode="auto">
            <a:xfrm>
              <a:off x="3467" y="3310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8" name="Rectangle 3940"/>
            <p:cNvSpPr>
              <a:spLocks noChangeArrowheads="1"/>
            </p:cNvSpPr>
            <p:nvPr/>
          </p:nvSpPr>
          <p:spPr bwMode="auto">
            <a:xfrm>
              <a:off x="3467" y="3314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9" name="Rectangle 3941"/>
            <p:cNvSpPr>
              <a:spLocks noChangeArrowheads="1"/>
            </p:cNvSpPr>
            <p:nvPr/>
          </p:nvSpPr>
          <p:spPr bwMode="auto">
            <a:xfrm>
              <a:off x="3467" y="3318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0" name="Rectangle 3942"/>
            <p:cNvSpPr>
              <a:spLocks noChangeArrowheads="1"/>
            </p:cNvSpPr>
            <p:nvPr/>
          </p:nvSpPr>
          <p:spPr bwMode="auto">
            <a:xfrm>
              <a:off x="3467" y="3322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1" name="Rectangle 3943"/>
            <p:cNvSpPr>
              <a:spLocks noChangeArrowheads="1"/>
            </p:cNvSpPr>
            <p:nvPr/>
          </p:nvSpPr>
          <p:spPr bwMode="auto">
            <a:xfrm>
              <a:off x="3467" y="3326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2" name="Rectangle 3944"/>
            <p:cNvSpPr>
              <a:spLocks noChangeArrowheads="1"/>
            </p:cNvSpPr>
            <p:nvPr/>
          </p:nvSpPr>
          <p:spPr bwMode="auto">
            <a:xfrm>
              <a:off x="3467" y="3330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3" name="Rectangle 3945"/>
            <p:cNvSpPr>
              <a:spLocks noChangeArrowheads="1"/>
            </p:cNvSpPr>
            <p:nvPr/>
          </p:nvSpPr>
          <p:spPr bwMode="auto">
            <a:xfrm>
              <a:off x="3467" y="3334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4" name="Rectangle 3946"/>
            <p:cNvSpPr>
              <a:spLocks noChangeArrowheads="1"/>
            </p:cNvSpPr>
            <p:nvPr/>
          </p:nvSpPr>
          <p:spPr bwMode="auto">
            <a:xfrm>
              <a:off x="3467" y="3339"/>
              <a:ext cx="26" cy="3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5" name="Rectangle 3947"/>
            <p:cNvSpPr>
              <a:spLocks noChangeArrowheads="1"/>
            </p:cNvSpPr>
            <p:nvPr/>
          </p:nvSpPr>
          <p:spPr bwMode="auto">
            <a:xfrm>
              <a:off x="3467" y="3342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6" name="Rectangle 3948"/>
            <p:cNvSpPr>
              <a:spLocks noChangeArrowheads="1"/>
            </p:cNvSpPr>
            <p:nvPr/>
          </p:nvSpPr>
          <p:spPr bwMode="auto">
            <a:xfrm>
              <a:off x="3467" y="3347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7" name="Rectangle 3949"/>
            <p:cNvSpPr>
              <a:spLocks noChangeArrowheads="1"/>
            </p:cNvSpPr>
            <p:nvPr/>
          </p:nvSpPr>
          <p:spPr bwMode="auto">
            <a:xfrm>
              <a:off x="3467" y="3351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8" name="Rectangle 3950"/>
            <p:cNvSpPr>
              <a:spLocks noChangeArrowheads="1"/>
            </p:cNvSpPr>
            <p:nvPr/>
          </p:nvSpPr>
          <p:spPr bwMode="auto">
            <a:xfrm>
              <a:off x="3467" y="3355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9" name="Rectangle 3951"/>
            <p:cNvSpPr>
              <a:spLocks noChangeArrowheads="1"/>
            </p:cNvSpPr>
            <p:nvPr/>
          </p:nvSpPr>
          <p:spPr bwMode="auto">
            <a:xfrm>
              <a:off x="3467" y="3359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0" name="Rectangle 3952"/>
            <p:cNvSpPr>
              <a:spLocks noChangeArrowheads="1"/>
            </p:cNvSpPr>
            <p:nvPr/>
          </p:nvSpPr>
          <p:spPr bwMode="auto">
            <a:xfrm>
              <a:off x="3467" y="3363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1" name="Rectangle 3953"/>
            <p:cNvSpPr>
              <a:spLocks noChangeArrowheads="1"/>
            </p:cNvSpPr>
            <p:nvPr/>
          </p:nvSpPr>
          <p:spPr bwMode="auto">
            <a:xfrm>
              <a:off x="3467" y="3368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2" name="Rectangle 3954"/>
            <p:cNvSpPr>
              <a:spLocks noChangeArrowheads="1"/>
            </p:cNvSpPr>
            <p:nvPr/>
          </p:nvSpPr>
          <p:spPr bwMode="auto">
            <a:xfrm>
              <a:off x="3467" y="3371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3" name="Rectangle 3955"/>
            <p:cNvSpPr>
              <a:spLocks noChangeArrowheads="1"/>
            </p:cNvSpPr>
            <p:nvPr/>
          </p:nvSpPr>
          <p:spPr bwMode="auto">
            <a:xfrm>
              <a:off x="3467" y="3376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4" name="Rectangle 3956"/>
            <p:cNvSpPr>
              <a:spLocks noChangeArrowheads="1"/>
            </p:cNvSpPr>
            <p:nvPr/>
          </p:nvSpPr>
          <p:spPr bwMode="auto">
            <a:xfrm>
              <a:off x="3467" y="3380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5" name="Rectangle 3957"/>
            <p:cNvSpPr>
              <a:spLocks noChangeArrowheads="1"/>
            </p:cNvSpPr>
            <p:nvPr/>
          </p:nvSpPr>
          <p:spPr bwMode="auto">
            <a:xfrm>
              <a:off x="3467" y="3384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6" name="Rectangle 3958"/>
            <p:cNvSpPr>
              <a:spLocks noChangeArrowheads="1"/>
            </p:cNvSpPr>
            <p:nvPr/>
          </p:nvSpPr>
          <p:spPr bwMode="auto">
            <a:xfrm>
              <a:off x="3467" y="3388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7" name="Rectangle 3959"/>
            <p:cNvSpPr>
              <a:spLocks noChangeArrowheads="1"/>
            </p:cNvSpPr>
            <p:nvPr/>
          </p:nvSpPr>
          <p:spPr bwMode="auto">
            <a:xfrm>
              <a:off x="3467" y="3392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8" name="Rectangle 3960"/>
            <p:cNvSpPr>
              <a:spLocks noChangeArrowheads="1"/>
            </p:cNvSpPr>
            <p:nvPr/>
          </p:nvSpPr>
          <p:spPr bwMode="auto">
            <a:xfrm>
              <a:off x="3467" y="3397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9" name="Rectangle 3961"/>
            <p:cNvSpPr>
              <a:spLocks noChangeArrowheads="1"/>
            </p:cNvSpPr>
            <p:nvPr/>
          </p:nvSpPr>
          <p:spPr bwMode="auto">
            <a:xfrm>
              <a:off x="3467" y="3400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0" name="Rectangle 3962"/>
            <p:cNvSpPr>
              <a:spLocks noChangeArrowheads="1"/>
            </p:cNvSpPr>
            <p:nvPr/>
          </p:nvSpPr>
          <p:spPr bwMode="auto">
            <a:xfrm>
              <a:off x="3467" y="3405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1" name="Rectangle 3963"/>
            <p:cNvSpPr>
              <a:spLocks noChangeArrowheads="1"/>
            </p:cNvSpPr>
            <p:nvPr/>
          </p:nvSpPr>
          <p:spPr bwMode="auto">
            <a:xfrm>
              <a:off x="3467" y="3409"/>
              <a:ext cx="26" cy="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2" name="Rectangle 3964"/>
            <p:cNvSpPr>
              <a:spLocks noChangeArrowheads="1"/>
            </p:cNvSpPr>
            <p:nvPr/>
          </p:nvSpPr>
          <p:spPr bwMode="auto">
            <a:xfrm>
              <a:off x="3467" y="3147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3" name="Picture 396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4" name="Picture 3966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5" name="Rectangle 3967"/>
            <p:cNvSpPr>
              <a:spLocks noChangeArrowheads="1"/>
            </p:cNvSpPr>
            <p:nvPr/>
          </p:nvSpPr>
          <p:spPr bwMode="auto">
            <a:xfrm>
              <a:off x="3660" y="3135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6" name="Picture 396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7" name="Picture 3969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8" name="Rectangle 3970"/>
            <p:cNvSpPr>
              <a:spLocks noChangeArrowheads="1"/>
            </p:cNvSpPr>
            <p:nvPr/>
          </p:nvSpPr>
          <p:spPr bwMode="auto">
            <a:xfrm>
              <a:off x="3632" y="3161"/>
              <a:ext cx="49" cy="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9" name="Line 3971"/>
            <p:cNvSpPr>
              <a:spLocks noChangeShapeType="1"/>
            </p:cNvSpPr>
            <p:nvPr/>
          </p:nvSpPr>
          <p:spPr bwMode="auto">
            <a:xfrm>
              <a:off x="3632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0" name="Line 3972"/>
            <p:cNvSpPr>
              <a:spLocks noChangeShapeType="1"/>
            </p:cNvSpPr>
            <p:nvPr/>
          </p:nvSpPr>
          <p:spPr bwMode="auto">
            <a:xfrm>
              <a:off x="3681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1" name="Rectangle 3973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2" name="Rectangle 3974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3" name="Rectangle 3975"/>
            <p:cNvSpPr>
              <a:spLocks noChangeArrowheads="1"/>
            </p:cNvSpPr>
            <p:nvPr/>
          </p:nvSpPr>
          <p:spPr bwMode="auto">
            <a:xfrm>
              <a:off x="3643" y="3174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4" name="Rectangle 3976"/>
            <p:cNvSpPr>
              <a:spLocks noChangeArrowheads="1"/>
            </p:cNvSpPr>
            <p:nvPr/>
          </p:nvSpPr>
          <p:spPr bwMode="auto">
            <a:xfrm>
              <a:off x="3652" y="3174"/>
              <a:ext cx="8" cy="4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5" name="Rectangle 3977"/>
            <p:cNvSpPr>
              <a:spLocks noChangeArrowheads="1"/>
            </p:cNvSpPr>
            <p:nvPr/>
          </p:nvSpPr>
          <p:spPr bwMode="auto">
            <a:xfrm>
              <a:off x="3643" y="3170"/>
              <a:ext cx="1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6" name="Rectangle 3978"/>
            <p:cNvSpPr>
              <a:spLocks noChangeArrowheads="1"/>
            </p:cNvSpPr>
            <p:nvPr/>
          </p:nvSpPr>
          <p:spPr bwMode="auto">
            <a:xfrm>
              <a:off x="3644" y="3170"/>
              <a:ext cx="1" cy="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7" name="Rectangle 3979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8" name="Rectangle 3980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9" name="Rectangle 3981"/>
            <p:cNvSpPr>
              <a:spLocks noChangeArrowheads="1"/>
            </p:cNvSpPr>
            <p:nvPr/>
          </p:nvSpPr>
          <p:spPr bwMode="auto">
            <a:xfrm>
              <a:off x="3646" y="3170"/>
              <a:ext cx="1" cy="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0" name="Rectangle 3982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1" name="Rectangle 3983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2" name="Rectangle 3984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3" name="Rectangle 3985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4" name="Rectangle 3986"/>
            <p:cNvSpPr>
              <a:spLocks noChangeArrowheads="1"/>
            </p:cNvSpPr>
            <p:nvPr/>
          </p:nvSpPr>
          <p:spPr bwMode="auto">
            <a:xfrm>
              <a:off x="3649" y="3170"/>
              <a:ext cx="1" cy="3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5" name="Rectangle 3987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6" name="Rectangle 3988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7" name="Rectangle 3989"/>
            <p:cNvSpPr>
              <a:spLocks noChangeArrowheads="1"/>
            </p:cNvSpPr>
            <p:nvPr/>
          </p:nvSpPr>
          <p:spPr bwMode="auto">
            <a:xfrm>
              <a:off x="3651" y="3170"/>
              <a:ext cx="1" cy="3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8" name="Rectangle 3990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9" name="Rectangle 3991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0" name="Rectangle 3992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1" name="Rectangle 3993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2" name="Rectangle 3994"/>
            <p:cNvSpPr>
              <a:spLocks noChangeArrowheads="1"/>
            </p:cNvSpPr>
            <p:nvPr/>
          </p:nvSpPr>
          <p:spPr bwMode="auto">
            <a:xfrm>
              <a:off x="3654" y="3170"/>
              <a:ext cx="1" cy="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3" name="Rectangle 3995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4" name="Rectangle 3996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5" name="Rectangle 3997"/>
            <p:cNvSpPr>
              <a:spLocks noChangeArrowheads="1"/>
            </p:cNvSpPr>
            <p:nvPr/>
          </p:nvSpPr>
          <p:spPr bwMode="auto">
            <a:xfrm>
              <a:off x="3656" y="3170"/>
              <a:ext cx="1" cy="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6" name="Rectangle 3998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7" name="Rectangle 3999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8" name="Rectangle 4000"/>
            <p:cNvSpPr>
              <a:spLocks noChangeArrowheads="1"/>
            </p:cNvSpPr>
            <p:nvPr/>
          </p:nvSpPr>
          <p:spPr bwMode="auto">
            <a:xfrm>
              <a:off x="3658" y="3170"/>
              <a:ext cx="1" cy="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9" name="Rectangle 4001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0" name="Rectangle 4002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1" name="Rectangle 4003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2" name="Rectangle 4004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3" name="Rectangle 4005"/>
            <p:cNvSpPr>
              <a:spLocks noChangeArrowheads="1"/>
            </p:cNvSpPr>
            <p:nvPr/>
          </p:nvSpPr>
          <p:spPr bwMode="auto">
            <a:xfrm>
              <a:off x="3661" y="3170"/>
              <a:ext cx="1" cy="3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4" name="Rectangle 4006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5" name="Rectangle 4007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6" name="Rectangle 4008"/>
            <p:cNvSpPr>
              <a:spLocks noChangeArrowheads="1"/>
            </p:cNvSpPr>
            <p:nvPr/>
          </p:nvSpPr>
          <p:spPr bwMode="auto">
            <a:xfrm>
              <a:off x="3663" y="3170"/>
              <a:ext cx="1" cy="3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7" name="Rectangle 4009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8" name="Rectangle 4010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9" name="Rectangle 4011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0" name="Rectangle 4012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1" name="Rectangle 4013"/>
            <p:cNvSpPr>
              <a:spLocks noChangeArrowheads="1"/>
            </p:cNvSpPr>
            <p:nvPr/>
          </p:nvSpPr>
          <p:spPr bwMode="auto">
            <a:xfrm>
              <a:off x="3666" y="3170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2" name="Rectangle 4014"/>
            <p:cNvSpPr>
              <a:spLocks noChangeArrowheads="1"/>
            </p:cNvSpPr>
            <p:nvPr/>
          </p:nvSpPr>
          <p:spPr bwMode="auto">
            <a:xfrm>
              <a:off x="3667" y="3170"/>
              <a:ext cx="1" cy="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223" name="Rectangle 4015"/>
          <p:cNvSpPr>
            <a:spLocks noChangeArrowheads="1"/>
          </p:cNvSpPr>
          <p:nvPr/>
        </p:nvSpPr>
        <p:spPr bwMode="auto">
          <a:xfrm>
            <a:off x="5821363" y="50323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4" name="Rectangle 4016"/>
          <p:cNvSpPr>
            <a:spLocks noChangeArrowheads="1"/>
          </p:cNvSpPr>
          <p:nvPr/>
        </p:nvSpPr>
        <p:spPr bwMode="auto">
          <a:xfrm>
            <a:off x="5822950" y="50323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5" name="Rectangle 4017"/>
          <p:cNvSpPr>
            <a:spLocks noChangeArrowheads="1"/>
          </p:cNvSpPr>
          <p:nvPr/>
        </p:nvSpPr>
        <p:spPr bwMode="auto">
          <a:xfrm>
            <a:off x="5810250" y="50387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6" name="Freeform 4018"/>
          <p:cNvSpPr>
            <a:spLocks/>
          </p:cNvSpPr>
          <p:nvPr/>
        </p:nvSpPr>
        <p:spPr bwMode="auto">
          <a:xfrm>
            <a:off x="5491163" y="4927600"/>
            <a:ext cx="396875" cy="519113"/>
          </a:xfrm>
          <a:custGeom>
            <a:avLst/>
            <a:gdLst/>
            <a:ahLst/>
            <a:cxnLst>
              <a:cxn ang="0">
                <a:pos x="67" y="653"/>
              </a:cxn>
              <a:cxn ang="0">
                <a:pos x="67" y="634"/>
              </a:cxn>
              <a:cxn ang="0">
                <a:pos x="0" y="634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3"/>
              </a:cxn>
              <a:cxn ang="0">
                <a:pos x="67" y="653"/>
              </a:cxn>
            </a:cxnLst>
            <a:rect l="0" t="0" r="r" b="b"/>
            <a:pathLst>
              <a:path w="500" h="653">
                <a:moveTo>
                  <a:pt x="67" y="653"/>
                </a:moveTo>
                <a:lnTo>
                  <a:pt x="67" y="634"/>
                </a:lnTo>
                <a:lnTo>
                  <a:pt x="0" y="634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3"/>
                </a:lnTo>
                <a:lnTo>
                  <a:pt x="67" y="65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7" name="Rectangle 4019"/>
          <p:cNvSpPr>
            <a:spLocks noChangeArrowheads="1"/>
          </p:cNvSpPr>
          <p:nvPr/>
        </p:nvSpPr>
        <p:spPr bwMode="auto">
          <a:xfrm>
            <a:off x="5213350" y="5084763"/>
            <a:ext cx="288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RAL</a:t>
            </a:r>
          </a:p>
        </p:txBody>
      </p:sp>
      <p:sp>
        <p:nvSpPr>
          <p:cNvPr id="354228" name="Freeform 4020"/>
          <p:cNvSpPr>
            <a:spLocks noEditPoints="1"/>
          </p:cNvSpPr>
          <p:nvPr/>
        </p:nvSpPr>
        <p:spPr bwMode="auto">
          <a:xfrm>
            <a:off x="1882775" y="1473200"/>
            <a:ext cx="312738" cy="6508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9" y="81"/>
              </a:cxn>
              <a:cxn ang="0">
                <a:pos x="329" y="64"/>
              </a:cxn>
              <a:cxn ang="0">
                <a:pos x="0" y="64"/>
              </a:cxn>
              <a:cxn ang="0">
                <a:pos x="0" y="81"/>
              </a:cxn>
              <a:cxn ang="0">
                <a:pos x="329" y="81"/>
              </a:cxn>
              <a:cxn ang="0">
                <a:pos x="392" y="16"/>
              </a:cxn>
              <a:cxn ang="0">
                <a:pos x="392" y="0"/>
              </a:cxn>
              <a:cxn ang="0">
                <a:pos x="329" y="64"/>
              </a:cxn>
              <a:cxn ang="0">
                <a:pos x="329" y="81"/>
              </a:cxn>
            </a:cxnLst>
            <a:rect l="0" t="0" r="r" b="b"/>
            <a:pathLst>
              <a:path w="392" h="81">
                <a:moveTo>
                  <a:pt x="0" y="81"/>
                </a:moveTo>
                <a:lnTo>
                  <a:pt x="329" y="81"/>
                </a:lnTo>
                <a:lnTo>
                  <a:pt x="329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9" y="81"/>
                </a:moveTo>
                <a:lnTo>
                  <a:pt x="392" y="16"/>
                </a:lnTo>
                <a:lnTo>
                  <a:pt x="392" y="0"/>
                </a:lnTo>
                <a:lnTo>
                  <a:pt x="329" y="64"/>
                </a:lnTo>
                <a:lnTo>
                  <a:pt x="329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9" name="Freeform 4021"/>
          <p:cNvSpPr>
            <a:spLocks/>
          </p:cNvSpPr>
          <p:nvPr/>
        </p:nvSpPr>
        <p:spPr bwMode="auto">
          <a:xfrm>
            <a:off x="2151063" y="1079500"/>
            <a:ext cx="50800" cy="446088"/>
          </a:xfrm>
          <a:custGeom>
            <a:avLst/>
            <a:gdLst/>
            <a:ahLst/>
            <a:cxnLst>
              <a:cxn ang="0">
                <a:pos x="0" y="560"/>
              </a:cxn>
              <a:cxn ang="0">
                <a:pos x="64" y="496"/>
              </a:cxn>
              <a:cxn ang="0">
                <a:pos x="64" y="0"/>
              </a:cxn>
              <a:cxn ang="0">
                <a:pos x="0" y="63"/>
              </a:cxn>
              <a:cxn ang="0">
                <a:pos x="0" y="560"/>
              </a:cxn>
            </a:cxnLst>
            <a:rect l="0" t="0" r="r" b="b"/>
            <a:pathLst>
              <a:path w="64" h="560">
                <a:moveTo>
                  <a:pt x="0" y="560"/>
                </a:moveTo>
                <a:lnTo>
                  <a:pt x="64" y="496"/>
                </a:lnTo>
                <a:lnTo>
                  <a:pt x="64" y="0"/>
                </a:lnTo>
                <a:lnTo>
                  <a:pt x="0" y="63"/>
                </a:lnTo>
                <a:lnTo>
                  <a:pt x="0" y="56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0" name="Freeform 4022"/>
          <p:cNvSpPr>
            <a:spLocks/>
          </p:cNvSpPr>
          <p:nvPr/>
        </p:nvSpPr>
        <p:spPr bwMode="auto">
          <a:xfrm>
            <a:off x="1871663" y="1079500"/>
            <a:ext cx="330200" cy="50800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353" y="63"/>
              </a:cxn>
              <a:cxn ang="0">
                <a:pos x="0" y="63"/>
              </a:cxn>
            </a:cxnLst>
            <a:rect l="0" t="0" r="r" b="b"/>
            <a:pathLst>
              <a:path w="417" h="63">
                <a:moveTo>
                  <a:pt x="0" y="63"/>
                </a:moveTo>
                <a:lnTo>
                  <a:pt x="64" y="0"/>
                </a:lnTo>
                <a:lnTo>
                  <a:pt x="417" y="0"/>
                </a:lnTo>
                <a:lnTo>
                  <a:pt x="353" y="63"/>
                </a:lnTo>
                <a:lnTo>
                  <a:pt x="0" y="63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1" name="Rectangle 4023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2" name="Rectangle 4024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3" name="Rectangle 4025"/>
          <p:cNvSpPr>
            <a:spLocks noChangeArrowheads="1"/>
          </p:cNvSpPr>
          <p:nvPr/>
        </p:nvSpPr>
        <p:spPr bwMode="auto">
          <a:xfrm>
            <a:off x="1892300" y="1247775"/>
            <a:ext cx="234950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4" name="Rectangle 4026"/>
          <p:cNvSpPr>
            <a:spLocks noChangeArrowheads="1"/>
          </p:cNvSpPr>
          <p:nvPr/>
        </p:nvSpPr>
        <p:spPr bwMode="auto">
          <a:xfrm>
            <a:off x="1892300" y="1247775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5" name="Rectangle 4027"/>
          <p:cNvSpPr>
            <a:spLocks noChangeArrowheads="1"/>
          </p:cNvSpPr>
          <p:nvPr/>
        </p:nvSpPr>
        <p:spPr bwMode="auto">
          <a:xfrm>
            <a:off x="1892300" y="1260475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6" name="Rectangle 4028"/>
          <p:cNvSpPr>
            <a:spLocks noChangeArrowheads="1"/>
          </p:cNvSpPr>
          <p:nvPr/>
        </p:nvSpPr>
        <p:spPr bwMode="auto">
          <a:xfrm>
            <a:off x="1892300" y="1273175"/>
            <a:ext cx="234950" cy="111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7" name="Rectangle 4029"/>
          <p:cNvSpPr>
            <a:spLocks noChangeArrowheads="1"/>
          </p:cNvSpPr>
          <p:nvPr/>
        </p:nvSpPr>
        <p:spPr bwMode="auto">
          <a:xfrm>
            <a:off x="1892300" y="1284288"/>
            <a:ext cx="234950" cy="142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8" name="Rectangle 4030"/>
          <p:cNvSpPr>
            <a:spLocks noChangeArrowheads="1"/>
          </p:cNvSpPr>
          <p:nvPr/>
        </p:nvSpPr>
        <p:spPr bwMode="auto">
          <a:xfrm>
            <a:off x="1892300" y="1298575"/>
            <a:ext cx="234950" cy="111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9" name="Rectangle 4031"/>
          <p:cNvSpPr>
            <a:spLocks noChangeArrowheads="1"/>
          </p:cNvSpPr>
          <p:nvPr/>
        </p:nvSpPr>
        <p:spPr bwMode="auto">
          <a:xfrm>
            <a:off x="1892300" y="1309688"/>
            <a:ext cx="234950" cy="142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0" name="Rectangle 4032"/>
          <p:cNvSpPr>
            <a:spLocks noChangeArrowheads="1"/>
          </p:cNvSpPr>
          <p:nvPr/>
        </p:nvSpPr>
        <p:spPr bwMode="auto">
          <a:xfrm>
            <a:off x="1892300" y="1323975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1" name="Rectangle 4033"/>
          <p:cNvSpPr>
            <a:spLocks noChangeArrowheads="1"/>
          </p:cNvSpPr>
          <p:nvPr/>
        </p:nvSpPr>
        <p:spPr bwMode="auto">
          <a:xfrm>
            <a:off x="1892300" y="1339850"/>
            <a:ext cx="234950" cy="111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2" name="Rectangle 4034"/>
          <p:cNvSpPr>
            <a:spLocks noChangeArrowheads="1"/>
          </p:cNvSpPr>
          <p:nvPr/>
        </p:nvSpPr>
        <p:spPr bwMode="auto">
          <a:xfrm>
            <a:off x="1892300" y="1350963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3" name="Rectangle 4035"/>
          <p:cNvSpPr>
            <a:spLocks noChangeArrowheads="1"/>
          </p:cNvSpPr>
          <p:nvPr/>
        </p:nvSpPr>
        <p:spPr bwMode="auto">
          <a:xfrm>
            <a:off x="1892300" y="1363663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4" name="Rectangle 4036"/>
          <p:cNvSpPr>
            <a:spLocks noChangeArrowheads="1"/>
          </p:cNvSpPr>
          <p:nvPr/>
        </p:nvSpPr>
        <p:spPr bwMode="auto">
          <a:xfrm>
            <a:off x="1892300" y="1379538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5" name="Rectangle 4037"/>
          <p:cNvSpPr>
            <a:spLocks noChangeArrowheads="1"/>
          </p:cNvSpPr>
          <p:nvPr/>
        </p:nvSpPr>
        <p:spPr bwMode="auto">
          <a:xfrm>
            <a:off x="1892300" y="1395413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6" name="Rectangle 4038"/>
          <p:cNvSpPr>
            <a:spLocks noChangeArrowheads="1"/>
          </p:cNvSpPr>
          <p:nvPr/>
        </p:nvSpPr>
        <p:spPr bwMode="auto">
          <a:xfrm>
            <a:off x="1892300" y="1404938"/>
            <a:ext cx="234950" cy="142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7" name="Rectangle 4039"/>
          <p:cNvSpPr>
            <a:spLocks noChangeArrowheads="1"/>
          </p:cNvSpPr>
          <p:nvPr/>
        </p:nvSpPr>
        <p:spPr bwMode="auto">
          <a:xfrm>
            <a:off x="1892300" y="1419225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8" name="Rectangle 4040"/>
          <p:cNvSpPr>
            <a:spLocks noChangeArrowheads="1"/>
          </p:cNvSpPr>
          <p:nvPr/>
        </p:nvSpPr>
        <p:spPr bwMode="auto">
          <a:xfrm>
            <a:off x="1892300" y="1431925"/>
            <a:ext cx="234950" cy="111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9" name="Rectangle 4041"/>
          <p:cNvSpPr>
            <a:spLocks noChangeArrowheads="1"/>
          </p:cNvSpPr>
          <p:nvPr/>
        </p:nvSpPr>
        <p:spPr bwMode="auto">
          <a:xfrm>
            <a:off x="1892300" y="1443038"/>
            <a:ext cx="234950" cy="174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0" name="Rectangle 4042"/>
          <p:cNvSpPr>
            <a:spLocks noChangeArrowheads="1"/>
          </p:cNvSpPr>
          <p:nvPr/>
        </p:nvSpPr>
        <p:spPr bwMode="auto">
          <a:xfrm>
            <a:off x="1892300" y="1460500"/>
            <a:ext cx="234950" cy="1270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1" name="Rectangle 4043"/>
          <p:cNvSpPr>
            <a:spLocks noChangeArrowheads="1"/>
          </p:cNvSpPr>
          <p:nvPr/>
        </p:nvSpPr>
        <p:spPr bwMode="auto">
          <a:xfrm>
            <a:off x="1892300" y="1473200"/>
            <a:ext cx="234950" cy="111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2" name="Rectangle 4044"/>
          <p:cNvSpPr>
            <a:spLocks noChangeArrowheads="1"/>
          </p:cNvSpPr>
          <p:nvPr/>
        </p:nvSpPr>
        <p:spPr bwMode="auto">
          <a:xfrm>
            <a:off x="1892300" y="1484313"/>
            <a:ext cx="234950" cy="142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3" name="Rectangle 4045"/>
          <p:cNvSpPr>
            <a:spLocks noChangeArrowheads="1"/>
          </p:cNvSpPr>
          <p:nvPr/>
        </p:nvSpPr>
        <p:spPr bwMode="auto">
          <a:xfrm>
            <a:off x="1892300" y="1498600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4" name="Rectangle 4046"/>
          <p:cNvSpPr>
            <a:spLocks noChangeArrowheads="1"/>
          </p:cNvSpPr>
          <p:nvPr/>
        </p:nvSpPr>
        <p:spPr bwMode="auto">
          <a:xfrm>
            <a:off x="1892300" y="1376363"/>
            <a:ext cx="1588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5" name="Rectangle 4047"/>
          <p:cNvSpPr>
            <a:spLocks noChangeArrowheads="1"/>
          </p:cNvSpPr>
          <p:nvPr/>
        </p:nvSpPr>
        <p:spPr bwMode="auto">
          <a:xfrm>
            <a:off x="1893888" y="1376363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6" name="Rectangle 4048"/>
          <p:cNvSpPr>
            <a:spLocks noChangeArrowheads="1"/>
          </p:cNvSpPr>
          <p:nvPr/>
        </p:nvSpPr>
        <p:spPr bwMode="auto">
          <a:xfrm>
            <a:off x="1903413" y="1376363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7" name="Rectangle 4049"/>
          <p:cNvSpPr>
            <a:spLocks noChangeArrowheads="1"/>
          </p:cNvSpPr>
          <p:nvPr/>
        </p:nvSpPr>
        <p:spPr bwMode="auto">
          <a:xfrm>
            <a:off x="1912938" y="1376363"/>
            <a:ext cx="11112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8" name="Rectangle 4050"/>
          <p:cNvSpPr>
            <a:spLocks noChangeArrowheads="1"/>
          </p:cNvSpPr>
          <p:nvPr/>
        </p:nvSpPr>
        <p:spPr bwMode="auto">
          <a:xfrm>
            <a:off x="1924050" y="1376363"/>
            <a:ext cx="12700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9" name="Rectangle 4051"/>
          <p:cNvSpPr>
            <a:spLocks noChangeArrowheads="1"/>
          </p:cNvSpPr>
          <p:nvPr/>
        </p:nvSpPr>
        <p:spPr bwMode="auto">
          <a:xfrm>
            <a:off x="1936750" y="1376363"/>
            <a:ext cx="7938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0" name="Rectangle 4052"/>
          <p:cNvSpPr>
            <a:spLocks noChangeArrowheads="1"/>
          </p:cNvSpPr>
          <p:nvPr/>
        </p:nvSpPr>
        <p:spPr bwMode="auto">
          <a:xfrm>
            <a:off x="1944688" y="1376363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1" name="Rectangle 4053"/>
          <p:cNvSpPr>
            <a:spLocks noChangeArrowheads="1"/>
          </p:cNvSpPr>
          <p:nvPr/>
        </p:nvSpPr>
        <p:spPr bwMode="auto">
          <a:xfrm>
            <a:off x="1957388" y="1376363"/>
            <a:ext cx="14287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2" name="Rectangle 4054"/>
          <p:cNvSpPr>
            <a:spLocks noChangeArrowheads="1"/>
          </p:cNvSpPr>
          <p:nvPr/>
        </p:nvSpPr>
        <p:spPr bwMode="auto">
          <a:xfrm>
            <a:off x="1971675" y="1376363"/>
            <a:ext cx="9525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3" name="Rectangle 4055"/>
          <p:cNvSpPr>
            <a:spLocks noChangeArrowheads="1"/>
          </p:cNvSpPr>
          <p:nvPr/>
        </p:nvSpPr>
        <p:spPr bwMode="auto">
          <a:xfrm>
            <a:off x="1981200" y="1376363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4" name="Rectangle 4056"/>
          <p:cNvSpPr>
            <a:spLocks noChangeArrowheads="1"/>
          </p:cNvSpPr>
          <p:nvPr/>
        </p:nvSpPr>
        <p:spPr bwMode="auto">
          <a:xfrm>
            <a:off x="1990725" y="1376363"/>
            <a:ext cx="14288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5" name="Rectangle 4057"/>
          <p:cNvSpPr>
            <a:spLocks noChangeArrowheads="1"/>
          </p:cNvSpPr>
          <p:nvPr/>
        </p:nvSpPr>
        <p:spPr bwMode="auto">
          <a:xfrm>
            <a:off x="2005013" y="1376363"/>
            <a:ext cx="12700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6" name="Rectangle 4058"/>
          <p:cNvSpPr>
            <a:spLocks noChangeArrowheads="1"/>
          </p:cNvSpPr>
          <p:nvPr/>
        </p:nvSpPr>
        <p:spPr bwMode="auto">
          <a:xfrm>
            <a:off x="2017713" y="1376363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7" name="Rectangle 4059"/>
          <p:cNvSpPr>
            <a:spLocks noChangeArrowheads="1"/>
          </p:cNvSpPr>
          <p:nvPr/>
        </p:nvSpPr>
        <p:spPr bwMode="auto">
          <a:xfrm>
            <a:off x="2027238" y="1376363"/>
            <a:ext cx="11112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8" name="Rectangle 4060"/>
          <p:cNvSpPr>
            <a:spLocks noChangeArrowheads="1"/>
          </p:cNvSpPr>
          <p:nvPr/>
        </p:nvSpPr>
        <p:spPr bwMode="auto">
          <a:xfrm>
            <a:off x="2038350" y="1376363"/>
            <a:ext cx="9525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9" name="Rectangle 4061"/>
          <p:cNvSpPr>
            <a:spLocks noChangeArrowheads="1"/>
          </p:cNvSpPr>
          <p:nvPr/>
        </p:nvSpPr>
        <p:spPr bwMode="auto">
          <a:xfrm>
            <a:off x="2047875" y="1376363"/>
            <a:ext cx="11113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0" name="Rectangle 4062"/>
          <p:cNvSpPr>
            <a:spLocks noChangeArrowheads="1"/>
          </p:cNvSpPr>
          <p:nvPr/>
        </p:nvSpPr>
        <p:spPr bwMode="auto">
          <a:xfrm>
            <a:off x="2058988" y="1376363"/>
            <a:ext cx="14287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1" name="Rectangle 4063"/>
          <p:cNvSpPr>
            <a:spLocks noChangeArrowheads="1"/>
          </p:cNvSpPr>
          <p:nvPr/>
        </p:nvSpPr>
        <p:spPr bwMode="auto">
          <a:xfrm>
            <a:off x="2073275" y="1376363"/>
            <a:ext cx="11113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2" name="Rectangle 4064"/>
          <p:cNvSpPr>
            <a:spLocks noChangeArrowheads="1"/>
          </p:cNvSpPr>
          <p:nvPr/>
        </p:nvSpPr>
        <p:spPr bwMode="auto">
          <a:xfrm>
            <a:off x="2084388" y="1376363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3" name="Rectangle 4065"/>
          <p:cNvSpPr>
            <a:spLocks noChangeArrowheads="1"/>
          </p:cNvSpPr>
          <p:nvPr/>
        </p:nvSpPr>
        <p:spPr bwMode="auto">
          <a:xfrm>
            <a:off x="2093913" y="1376363"/>
            <a:ext cx="12700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4" name="Rectangle 4066"/>
          <p:cNvSpPr>
            <a:spLocks noChangeArrowheads="1"/>
          </p:cNvSpPr>
          <p:nvPr/>
        </p:nvSpPr>
        <p:spPr bwMode="auto">
          <a:xfrm>
            <a:off x="2106613" y="1376363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5" name="Rectangle 4067"/>
          <p:cNvSpPr>
            <a:spLocks noChangeArrowheads="1"/>
          </p:cNvSpPr>
          <p:nvPr/>
        </p:nvSpPr>
        <p:spPr bwMode="auto">
          <a:xfrm>
            <a:off x="1892300" y="1149350"/>
            <a:ext cx="234950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6" name="Rectangle 4068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7" name="Rectangle 4069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8" name="Rectangle 4070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9" name="Rectangle 4071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0" name="Rectangle 4072"/>
          <p:cNvSpPr>
            <a:spLocks noChangeArrowheads="1"/>
          </p:cNvSpPr>
          <p:nvPr/>
        </p:nvSpPr>
        <p:spPr bwMode="auto">
          <a:xfrm>
            <a:off x="1892300" y="1154113"/>
            <a:ext cx="234950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1" name="Rectangle 4073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2" name="Rectangle 4074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3" name="Rectangle 4075"/>
          <p:cNvSpPr>
            <a:spLocks noChangeArrowheads="1"/>
          </p:cNvSpPr>
          <p:nvPr/>
        </p:nvSpPr>
        <p:spPr bwMode="auto">
          <a:xfrm>
            <a:off x="1892300" y="1157288"/>
            <a:ext cx="234950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4" name="Rectangle 4076"/>
          <p:cNvSpPr>
            <a:spLocks noChangeArrowheads="1"/>
          </p:cNvSpPr>
          <p:nvPr/>
        </p:nvSpPr>
        <p:spPr bwMode="auto">
          <a:xfrm>
            <a:off x="1892300" y="11588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5" name="Rectangle 4077"/>
          <p:cNvSpPr>
            <a:spLocks noChangeArrowheads="1"/>
          </p:cNvSpPr>
          <p:nvPr/>
        </p:nvSpPr>
        <p:spPr bwMode="auto">
          <a:xfrm>
            <a:off x="1893888" y="1149350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6" name="Rectangle 4078"/>
          <p:cNvSpPr>
            <a:spLocks noChangeArrowheads="1"/>
          </p:cNvSpPr>
          <p:nvPr/>
        </p:nvSpPr>
        <p:spPr bwMode="auto">
          <a:xfrm>
            <a:off x="1892300" y="1158875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7" name="Rectangle 4079"/>
          <p:cNvSpPr>
            <a:spLocks noChangeArrowheads="1"/>
          </p:cNvSpPr>
          <p:nvPr/>
        </p:nvSpPr>
        <p:spPr bwMode="auto">
          <a:xfrm>
            <a:off x="1895475" y="1158875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8" name="Rectangle 4080"/>
          <p:cNvSpPr>
            <a:spLocks noChangeArrowheads="1"/>
          </p:cNvSpPr>
          <p:nvPr/>
        </p:nvSpPr>
        <p:spPr bwMode="auto">
          <a:xfrm>
            <a:off x="189865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9" name="Rectangle 4081"/>
          <p:cNvSpPr>
            <a:spLocks noChangeArrowheads="1"/>
          </p:cNvSpPr>
          <p:nvPr/>
        </p:nvSpPr>
        <p:spPr bwMode="auto">
          <a:xfrm>
            <a:off x="1901825" y="1158875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0" name="Rectangle 4082"/>
          <p:cNvSpPr>
            <a:spLocks noChangeArrowheads="1"/>
          </p:cNvSpPr>
          <p:nvPr/>
        </p:nvSpPr>
        <p:spPr bwMode="auto">
          <a:xfrm>
            <a:off x="1905000" y="1158875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1" name="Rectangle 4083"/>
          <p:cNvSpPr>
            <a:spLocks noChangeArrowheads="1"/>
          </p:cNvSpPr>
          <p:nvPr/>
        </p:nvSpPr>
        <p:spPr bwMode="auto">
          <a:xfrm>
            <a:off x="1906588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2" name="Rectangle 4084"/>
          <p:cNvSpPr>
            <a:spLocks noChangeArrowheads="1"/>
          </p:cNvSpPr>
          <p:nvPr/>
        </p:nvSpPr>
        <p:spPr bwMode="auto">
          <a:xfrm>
            <a:off x="1909763" y="1158875"/>
            <a:ext cx="4762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3" name="Rectangle 4085"/>
          <p:cNvSpPr>
            <a:spLocks noChangeArrowheads="1"/>
          </p:cNvSpPr>
          <p:nvPr/>
        </p:nvSpPr>
        <p:spPr bwMode="auto">
          <a:xfrm>
            <a:off x="1914525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4" name="Rectangle 4086"/>
          <p:cNvSpPr>
            <a:spLocks noChangeArrowheads="1"/>
          </p:cNvSpPr>
          <p:nvPr/>
        </p:nvSpPr>
        <p:spPr bwMode="auto">
          <a:xfrm>
            <a:off x="1917700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5" name="Rectangle 4087"/>
          <p:cNvSpPr>
            <a:spLocks noChangeArrowheads="1"/>
          </p:cNvSpPr>
          <p:nvPr/>
        </p:nvSpPr>
        <p:spPr bwMode="auto">
          <a:xfrm>
            <a:off x="1920875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6" name="Rectangle 4088"/>
          <p:cNvSpPr>
            <a:spLocks noChangeArrowheads="1"/>
          </p:cNvSpPr>
          <p:nvPr/>
        </p:nvSpPr>
        <p:spPr bwMode="auto">
          <a:xfrm>
            <a:off x="1924050" y="1158875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7" name="Rectangle 4089"/>
          <p:cNvSpPr>
            <a:spLocks noChangeArrowheads="1"/>
          </p:cNvSpPr>
          <p:nvPr/>
        </p:nvSpPr>
        <p:spPr bwMode="auto">
          <a:xfrm>
            <a:off x="1925638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8" name="Rectangle 4090"/>
          <p:cNvSpPr>
            <a:spLocks noChangeArrowheads="1"/>
          </p:cNvSpPr>
          <p:nvPr/>
        </p:nvSpPr>
        <p:spPr bwMode="auto">
          <a:xfrm>
            <a:off x="1928813" y="1158875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9" name="Rectangle 4091"/>
          <p:cNvSpPr>
            <a:spLocks noChangeArrowheads="1"/>
          </p:cNvSpPr>
          <p:nvPr/>
        </p:nvSpPr>
        <p:spPr bwMode="auto">
          <a:xfrm>
            <a:off x="1931988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0" name="Rectangle 4092"/>
          <p:cNvSpPr>
            <a:spLocks noChangeArrowheads="1"/>
          </p:cNvSpPr>
          <p:nvPr/>
        </p:nvSpPr>
        <p:spPr bwMode="auto">
          <a:xfrm>
            <a:off x="1935163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1" name="Rectangle 4093"/>
          <p:cNvSpPr>
            <a:spLocks noChangeArrowheads="1"/>
          </p:cNvSpPr>
          <p:nvPr/>
        </p:nvSpPr>
        <p:spPr bwMode="auto">
          <a:xfrm>
            <a:off x="1938338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2" name="Rectangle 4094"/>
          <p:cNvSpPr>
            <a:spLocks noChangeArrowheads="1"/>
          </p:cNvSpPr>
          <p:nvPr/>
        </p:nvSpPr>
        <p:spPr bwMode="auto">
          <a:xfrm>
            <a:off x="1941513" y="1158875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3" name="Rectangle 4095"/>
          <p:cNvSpPr>
            <a:spLocks noChangeArrowheads="1"/>
          </p:cNvSpPr>
          <p:nvPr/>
        </p:nvSpPr>
        <p:spPr bwMode="auto">
          <a:xfrm>
            <a:off x="1944688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4" name="Rectangle 4096"/>
          <p:cNvSpPr>
            <a:spLocks noChangeArrowheads="1"/>
          </p:cNvSpPr>
          <p:nvPr/>
        </p:nvSpPr>
        <p:spPr bwMode="auto">
          <a:xfrm>
            <a:off x="1947863" y="1158875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5" name="Rectangle 4097"/>
          <p:cNvSpPr>
            <a:spLocks noChangeArrowheads="1"/>
          </p:cNvSpPr>
          <p:nvPr/>
        </p:nvSpPr>
        <p:spPr bwMode="auto">
          <a:xfrm>
            <a:off x="1951038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6" name="Rectangle 4098"/>
          <p:cNvSpPr>
            <a:spLocks noChangeArrowheads="1"/>
          </p:cNvSpPr>
          <p:nvPr/>
        </p:nvSpPr>
        <p:spPr bwMode="auto">
          <a:xfrm>
            <a:off x="1954213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7" name="Rectangle 4099"/>
          <p:cNvSpPr>
            <a:spLocks noChangeArrowheads="1"/>
          </p:cNvSpPr>
          <p:nvPr/>
        </p:nvSpPr>
        <p:spPr bwMode="auto">
          <a:xfrm>
            <a:off x="1957388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8" name="Rectangle 4100"/>
          <p:cNvSpPr>
            <a:spLocks noChangeArrowheads="1"/>
          </p:cNvSpPr>
          <p:nvPr/>
        </p:nvSpPr>
        <p:spPr bwMode="auto">
          <a:xfrm>
            <a:off x="1960563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9" name="Rectangle 4101"/>
          <p:cNvSpPr>
            <a:spLocks noChangeArrowheads="1"/>
          </p:cNvSpPr>
          <p:nvPr/>
        </p:nvSpPr>
        <p:spPr bwMode="auto">
          <a:xfrm>
            <a:off x="1963738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0" name="Rectangle 4102"/>
          <p:cNvSpPr>
            <a:spLocks noChangeArrowheads="1"/>
          </p:cNvSpPr>
          <p:nvPr/>
        </p:nvSpPr>
        <p:spPr bwMode="auto">
          <a:xfrm>
            <a:off x="1966913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1" name="Rectangle 4103"/>
          <p:cNvSpPr>
            <a:spLocks noChangeArrowheads="1"/>
          </p:cNvSpPr>
          <p:nvPr/>
        </p:nvSpPr>
        <p:spPr bwMode="auto">
          <a:xfrm>
            <a:off x="1970088" y="1158875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2" name="Rectangle 4104"/>
          <p:cNvSpPr>
            <a:spLocks noChangeArrowheads="1"/>
          </p:cNvSpPr>
          <p:nvPr/>
        </p:nvSpPr>
        <p:spPr bwMode="auto">
          <a:xfrm>
            <a:off x="1971675" y="1158875"/>
            <a:ext cx="4763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3" name="Rectangle 4105"/>
          <p:cNvSpPr>
            <a:spLocks noChangeArrowheads="1"/>
          </p:cNvSpPr>
          <p:nvPr/>
        </p:nvSpPr>
        <p:spPr bwMode="auto">
          <a:xfrm>
            <a:off x="1976438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4" name="Rectangle 4106"/>
          <p:cNvSpPr>
            <a:spLocks noChangeArrowheads="1"/>
          </p:cNvSpPr>
          <p:nvPr/>
        </p:nvSpPr>
        <p:spPr bwMode="auto">
          <a:xfrm>
            <a:off x="1979613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5" name="Rectangle 4107"/>
          <p:cNvSpPr>
            <a:spLocks noChangeArrowheads="1"/>
          </p:cNvSpPr>
          <p:nvPr/>
        </p:nvSpPr>
        <p:spPr bwMode="auto">
          <a:xfrm>
            <a:off x="1982788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6" name="Rectangle 4108"/>
          <p:cNvSpPr>
            <a:spLocks noChangeArrowheads="1"/>
          </p:cNvSpPr>
          <p:nvPr/>
        </p:nvSpPr>
        <p:spPr bwMode="auto">
          <a:xfrm>
            <a:off x="1985963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7" name="Rectangle 4109"/>
          <p:cNvSpPr>
            <a:spLocks noChangeArrowheads="1"/>
          </p:cNvSpPr>
          <p:nvPr/>
        </p:nvSpPr>
        <p:spPr bwMode="auto">
          <a:xfrm>
            <a:off x="1989138" y="1158875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8" name="Rectangle 4110"/>
          <p:cNvSpPr>
            <a:spLocks noChangeArrowheads="1"/>
          </p:cNvSpPr>
          <p:nvPr/>
        </p:nvSpPr>
        <p:spPr bwMode="auto">
          <a:xfrm>
            <a:off x="19907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9" name="Rectangle 4111"/>
          <p:cNvSpPr>
            <a:spLocks noChangeArrowheads="1"/>
          </p:cNvSpPr>
          <p:nvPr/>
        </p:nvSpPr>
        <p:spPr bwMode="auto">
          <a:xfrm>
            <a:off x="1993900" y="1158875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0" name="Rectangle 4112"/>
          <p:cNvSpPr>
            <a:spLocks noChangeArrowheads="1"/>
          </p:cNvSpPr>
          <p:nvPr/>
        </p:nvSpPr>
        <p:spPr bwMode="auto">
          <a:xfrm>
            <a:off x="1997075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1" name="Rectangle 4113"/>
          <p:cNvSpPr>
            <a:spLocks noChangeArrowheads="1"/>
          </p:cNvSpPr>
          <p:nvPr/>
        </p:nvSpPr>
        <p:spPr bwMode="auto">
          <a:xfrm>
            <a:off x="2000250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2" name="Rectangle 4114"/>
          <p:cNvSpPr>
            <a:spLocks noChangeArrowheads="1"/>
          </p:cNvSpPr>
          <p:nvPr/>
        </p:nvSpPr>
        <p:spPr bwMode="auto">
          <a:xfrm>
            <a:off x="20034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3" name="Rectangle 4115"/>
          <p:cNvSpPr>
            <a:spLocks noChangeArrowheads="1"/>
          </p:cNvSpPr>
          <p:nvPr/>
        </p:nvSpPr>
        <p:spPr bwMode="auto">
          <a:xfrm>
            <a:off x="2008188" y="1158875"/>
            <a:ext cx="1587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4" name="Rectangle 4116"/>
          <p:cNvSpPr>
            <a:spLocks noChangeArrowheads="1"/>
          </p:cNvSpPr>
          <p:nvPr/>
        </p:nvSpPr>
        <p:spPr bwMode="auto">
          <a:xfrm>
            <a:off x="2009775" y="1158875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5" name="Rectangle 4117"/>
          <p:cNvSpPr>
            <a:spLocks noChangeArrowheads="1"/>
          </p:cNvSpPr>
          <p:nvPr/>
        </p:nvSpPr>
        <p:spPr bwMode="auto">
          <a:xfrm>
            <a:off x="2012950" y="1158875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6" name="Rectangle 4118"/>
          <p:cNvSpPr>
            <a:spLocks noChangeArrowheads="1"/>
          </p:cNvSpPr>
          <p:nvPr/>
        </p:nvSpPr>
        <p:spPr bwMode="auto">
          <a:xfrm>
            <a:off x="20161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7" name="Rectangle 4119"/>
          <p:cNvSpPr>
            <a:spLocks noChangeArrowheads="1"/>
          </p:cNvSpPr>
          <p:nvPr/>
        </p:nvSpPr>
        <p:spPr bwMode="auto">
          <a:xfrm>
            <a:off x="2020888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8" name="Rectangle 4120"/>
          <p:cNvSpPr>
            <a:spLocks noChangeArrowheads="1"/>
          </p:cNvSpPr>
          <p:nvPr/>
        </p:nvSpPr>
        <p:spPr bwMode="auto">
          <a:xfrm>
            <a:off x="2024063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9" name="Rectangle 4121"/>
          <p:cNvSpPr>
            <a:spLocks noChangeArrowheads="1"/>
          </p:cNvSpPr>
          <p:nvPr/>
        </p:nvSpPr>
        <p:spPr bwMode="auto">
          <a:xfrm>
            <a:off x="2027238" y="1158875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0" name="Rectangle 4122"/>
          <p:cNvSpPr>
            <a:spLocks noChangeArrowheads="1"/>
          </p:cNvSpPr>
          <p:nvPr/>
        </p:nvSpPr>
        <p:spPr bwMode="auto">
          <a:xfrm>
            <a:off x="20288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1" name="Rectangle 4123"/>
          <p:cNvSpPr>
            <a:spLocks noChangeArrowheads="1"/>
          </p:cNvSpPr>
          <p:nvPr/>
        </p:nvSpPr>
        <p:spPr bwMode="auto">
          <a:xfrm>
            <a:off x="2032000" y="1158875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2" name="Rectangle 4124"/>
          <p:cNvSpPr>
            <a:spLocks noChangeArrowheads="1"/>
          </p:cNvSpPr>
          <p:nvPr/>
        </p:nvSpPr>
        <p:spPr bwMode="auto">
          <a:xfrm>
            <a:off x="2035175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3" name="Rectangle 4125"/>
          <p:cNvSpPr>
            <a:spLocks noChangeArrowheads="1"/>
          </p:cNvSpPr>
          <p:nvPr/>
        </p:nvSpPr>
        <p:spPr bwMode="auto">
          <a:xfrm>
            <a:off x="2038350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4" name="Rectangle 4126"/>
          <p:cNvSpPr>
            <a:spLocks noChangeArrowheads="1"/>
          </p:cNvSpPr>
          <p:nvPr/>
        </p:nvSpPr>
        <p:spPr bwMode="auto">
          <a:xfrm>
            <a:off x="2041525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5" name="Rectangle 4127"/>
          <p:cNvSpPr>
            <a:spLocks noChangeArrowheads="1"/>
          </p:cNvSpPr>
          <p:nvPr/>
        </p:nvSpPr>
        <p:spPr bwMode="auto">
          <a:xfrm>
            <a:off x="2044700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6" name="Rectangle 4128"/>
          <p:cNvSpPr>
            <a:spLocks noChangeArrowheads="1"/>
          </p:cNvSpPr>
          <p:nvPr/>
        </p:nvSpPr>
        <p:spPr bwMode="auto">
          <a:xfrm>
            <a:off x="2047875" y="1158875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7" name="Rectangle 4129"/>
          <p:cNvSpPr>
            <a:spLocks noChangeArrowheads="1"/>
          </p:cNvSpPr>
          <p:nvPr/>
        </p:nvSpPr>
        <p:spPr bwMode="auto">
          <a:xfrm>
            <a:off x="2051050" y="1158875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8" name="Rectangle 4130"/>
          <p:cNvSpPr>
            <a:spLocks noChangeArrowheads="1"/>
          </p:cNvSpPr>
          <p:nvPr/>
        </p:nvSpPr>
        <p:spPr bwMode="auto">
          <a:xfrm>
            <a:off x="2054225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9" name="Rectangle 4131"/>
          <p:cNvSpPr>
            <a:spLocks noChangeArrowheads="1"/>
          </p:cNvSpPr>
          <p:nvPr/>
        </p:nvSpPr>
        <p:spPr bwMode="auto">
          <a:xfrm>
            <a:off x="2057400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0" name="Rectangle 4132"/>
          <p:cNvSpPr>
            <a:spLocks noChangeArrowheads="1"/>
          </p:cNvSpPr>
          <p:nvPr/>
        </p:nvSpPr>
        <p:spPr bwMode="auto">
          <a:xfrm>
            <a:off x="2060575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1" name="Rectangle 4133"/>
          <p:cNvSpPr>
            <a:spLocks noChangeArrowheads="1"/>
          </p:cNvSpPr>
          <p:nvPr/>
        </p:nvSpPr>
        <p:spPr bwMode="auto">
          <a:xfrm>
            <a:off x="2063750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2" name="Rectangle 4134"/>
          <p:cNvSpPr>
            <a:spLocks noChangeArrowheads="1"/>
          </p:cNvSpPr>
          <p:nvPr/>
        </p:nvSpPr>
        <p:spPr bwMode="auto">
          <a:xfrm>
            <a:off x="2066925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3" name="Rectangle 4135"/>
          <p:cNvSpPr>
            <a:spLocks noChangeArrowheads="1"/>
          </p:cNvSpPr>
          <p:nvPr/>
        </p:nvSpPr>
        <p:spPr bwMode="auto">
          <a:xfrm>
            <a:off x="2070100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4" name="Rectangle 4136"/>
          <p:cNvSpPr>
            <a:spLocks noChangeArrowheads="1"/>
          </p:cNvSpPr>
          <p:nvPr/>
        </p:nvSpPr>
        <p:spPr bwMode="auto">
          <a:xfrm>
            <a:off x="2073275" y="1158875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5" name="Rectangle 4137"/>
          <p:cNvSpPr>
            <a:spLocks noChangeArrowheads="1"/>
          </p:cNvSpPr>
          <p:nvPr/>
        </p:nvSpPr>
        <p:spPr bwMode="auto">
          <a:xfrm>
            <a:off x="2074863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6" name="Rectangle 4138"/>
          <p:cNvSpPr>
            <a:spLocks noChangeArrowheads="1"/>
          </p:cNvSpPr>
          <p:nvPr/>
        </p:nvSpPr>
        <p:spPr bwMode="auto">
          <a:xfrm>
            <a:off x="2078038" y="1158875"/>
            <a:ext cx="4762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7" name="Rectangle 4139"/>
          <p:cNvSpPr>
            <a:spLocks noChangeArrowheads="1"/>
          </p:cNvSpPr>
          <p:nvPr/>
        </p:nvSpPr>
        <p:spPr bwMode="auto">
          <a:xfrm>
            <a:off x="2082800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8" name="Rectangle 4140"/>
          <p:cNvSpPr>
            <a:spLocks noChangeArrowheads="1"/>
          </p:cNvSpPr>
          <p:nvPr/>
        </p:nvSpPr>
        <p:spPr bwMode="auto">
          <a:xfrm>
            <a:off x="2085975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9" name="Rectangle 4141"/>
          <p:cNvSpPr>
            <a:spLocks noChangeArrowheads="1"/>
          </p:cNvSpPr>
          <p:nvPr/>
        </p:nvSpPr>
        <p:spPr bwMode="auto">
          <a:xfrm>
            <a:off x="2089150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0" name="Rectangle 4142"/>
          <p:cNvSpPr>
            <a:spLocks noChangeArrowheads="1"/>
          </p:cNvSpPr>
          <p:nvPr/>
        </p:nvSpPr>
        <p:spPr bwMode="auto">
          <a:xfrm>
            <a:off x="2092325" y="1158875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1" name="Rectangle 4143"/>
          <p:cNvSpPr>
            <a:spLocks noChangeArrowheads="1"/>
          </p:cNvSpPr>
          <p:nvPr/>
        </p:nvSpPr>
        <p:spPr bwMode="auto">
          <a:xfrm>
            <a:off x="2093913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2" name="Rectangle 4144"/>
          <p:cNvSpPr>
            <a:spLocks noChangeArrowheads="1"/>
          </p:cNvSpPr>
          <p:nvPr/>
        </p:nvSpPr>
        <p:spPr bwMode="auto">
          <a:xfrm>
            <a:off x="2097088" y="1158875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3" name="Rectangle 4145"/>
          <p:cNvSpPr>
            <a:spLocks noChangeArrowheads="1"/>
          </p:cNvSpPr>
          <p:nvPr/>
        </p:nvSpPr>
        <p:spPr bwMode="auto">
          <a:xfrm>
            <a:off x="2100263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4" name="Rectangle 4146"/>
          <p:cNvSpPr>
            <a:spLocks noChangeArrowheads="1"/>
          </p:cNvSpPr>
          <p:nvPr/>
        </p:nvSpPr>
        <p:spPr bwMode="auto">
          <a:xfrm>
            <a:off x="2103438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5" name="Rectangle 4147"/>
          <p:cNvSpPr>
            <a:spLocks noChangeArrowheads="1"/>
          </p:cNvSpPr>
          <p:nvPr/>
        </p:nvSpPr>
        <p:spPr bwMode="auto">
          <a:xfrm>
            <a:off x="2106613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6" name="Rectangle 4148"/>
          <p:cNvSpPr>
            <a:spLocks noChangeArrowheads="1"/>
          </p:cNvSpPr>
          <p:nvPr/>
        </p:nvSpPr>
        <p:spPr bwMode="auto">
          <a:xfrm>
            <a:off x="2109788" y="1158875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7" name="Rectangle 4149"/>
          <p:cNvSpPr>
            <a:spLocks noChangeArrowheads="1"/>
          </p:cNvSpPr>
          <p:nvPr/>
        </p:nvSpPr>
        <p:spPr bwMode="auto">
          <a:xfrm>
            <a:off x="2112963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8" name="Rectangle 4150"/>
          <p:cNvSpPr>
            <a:spLocks noChangeArrowheads="1"/>
          </p:cNvSpPr>
          <p:nvPr/>
        </p:nvSpPr>
        <p:spPr bwMode="auto">
          <a:xfrm>
            <a:off x="2116138" y="1158875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9" name="Rectangle 4151"/>
          <p:cNvSpPr>
            <a:spLocks noChangeArrowheads="1"/>
          </p:cNvSpPr>
          <p:nvPr/>
        </p:nvSpPr>
        <p:spPr bwMode="auto">
          <a:xfrm>
            <a:off x="2119313" y="1158875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0" name="Rectangle 4152"/>
          <p:cNvSpPr>
            <a:spLocks noChangeArrowheads="1"/>
          </p:cNvSpPr>
          <p:nvPr/>
        </p:nvSpPr>
        <p:spPr bwMode="auto">
          <a:xfrm>
            <a:off x="212090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1" name="Rectangle 4153"/>
          <p:cNvSpPr>
            <a:spLocks noChangeArrowheads="1"/>
          </p:cNvSpPr>
          <p:nvPr/>
        </p:nvSpPr>
        <p:spPr bwMode="auto">
          <a:xfrm>
            <a:off x="2124075" y="1158875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2" name="Rectangle 4154"/>
          <p:cNvSpPr>
            <a:spLocks noChangeArrowheads="1"/>
          </p:cNvSpPr>
          <p:nvPr/>
        </p:nvSpPr>
        <p:spPr bwMode="auto">
          <a:xfrm>
            <a:off x="1893888" y="1158875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3" name="Rectangle 4155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4" name="Rectangle 4156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5" name="Rectangle 4157"/>
          <p:cNvSpPr>
            <a:spLocks noChangeArrowheads="1"/>
          </p:cNvSpPr>
          <p:nvPr/>
        </p:nvSpPr>
        <p:spPr bwMode="auto">
          <a:xfrm>
            <a:off x="1901825" y="1168400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6" name="Rectangle 4158"/>
          <p:cNvSpPr>
            <a:spLocks noChangeArrowheads="1"/>
          </p:cNvSpPr>
          <p:nvPr/>
        </p:nvSpPr>
        <p:spPr bwMode="auto">
          <a:xfrm>
            <a:off x="1933575" y="1168400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7" name="Rectangle 4159"/>
          <p:cNvSpPr>
            <a:spLocks noChangeArrowheads="1"/>
          </p:cNvSpPr>
          <p:nvPr/>
        </p:nvSpPr>
        <p:spPr bwMode="auto">
          <a:xfrm>
            <a:off x="1901825" y="1177925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8" name="Rectangle 4160"/>
          <p:cNvSpPr>
            <a:spLocks noChangeArrowheads="1"/>
          </p:cNvSpPr>
          <p:nvPr/>
        </p:nvSpPr>
        <p:spPr bwMode="auto">
          <a:xfrm>
            <a:off x="1917700" y="1177925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9" name="Rectangle 4161"/>
          <p:cNvSpPr>
            <a:spLocks noChangeArrowheads="1"/>
          </p:cNvSpPr>
          <p:nvPr/>
        </p:nvSpPr>
        <p:spPr bwMode="auto">
          <a:xfrm>
            <a:off x="1917700" y="1168400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0" name="Rectangle 4162"/>
          <p:cNvSpPr>
            <a:spLocks noChangeArrowheads="1"/>
          </p:cNvSpPr>
          <p:nvPr/>
        </p:nvSpPr>
        <p:spPr bwMode="auto">
          <a:xfrm>
            <a:off x="1933575" y="11779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1" name="Freeform 4163"/>
          <p:cNvSpPr>
            <a:spLocks noEditPoints="1"/>
          </p:cNvSpPr>
          <p:nvPr/>
        </p:nvSpPr>
        <p:spPr bwMode="auto">
          <a:xfrm>
            <a:off x="1893888" y="1247775"/>
            <a:ext cx="234950" cy="258763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4"/>
              </a:cxn>
              <a:cxn ang="0">
                <a:pos x="0" y="164"/>
              </a:cxn>
              <a:cxn ang="0">
                <a:pos x="0" y="160"/>
              </a:cxn>
              <a:cxn ang="0">
                <a:pos x="297" y="160"/>
              </a:cxn>
              <a:cxn ang="0">
                <a:pos x="297" y="127"/>
              </a:cxn>
              <a:cxn ang="0">
                <a:pos x="297" y="132"/>
              </a:cxn>
              <a:cxn ang="0">
                <a:pos x="0" y="132"/>
              </a:cxn>
              <a:cxn ang="0">
                <a:pos x="0" y="127"/>
              </a:cxn>
              <a:cxn ang="0">
                <a:pos x="297" y="127"/>
              </a:cxn>
              <a:cxn ang="0">
                <a:pos x="297" y="96"/>
              </a:cxn>
              <a:cxn ang="0">
                <a:pos x="297" y="99"/>
              </a:cxn>
              <a:cxn ang="0">
                <a:pos x="0" y="99"/>
              </a:cxn>
              <a:cxn ang="0">
                <a:pos x="0" y="96"/>
              </a:cxn>
              <a:cxn ang="0">
                <a:pos x="297" y="96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1"/>
              </a:cxn>
              <a:cxn ang="0">
                <a:pos x="297" y="35"/>
              </a:cxn>
              <a:cxn ang="0">
                <a:pos x="0" y="35"/>
              </a:cxn>
              <a:cxn ang="0">
                <a:pos x="0" y="31"/>
              </a:cxn>
              <a:cxn ang="0">
                <a:pos x="297" y="31"/>
              </a:cxn>
              <a:cxn ang="0">
                <a:pos x="297" y="0"/>
              </a:cxn>
              <a:cxn ang="0">
                <a:pos x="297" y="4"/>
              </a:cxn>
              <a:cxn ang="0">
                <a:pos x="0" y="4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4" y="228"/>
              </a:cxn>
              <a:cxn ang="0">
                <a:pos x="264" y="224"/>
              </a:cxn>
              <a:cxn ang="0">
                <a:pos x="297" y="224"/>
              </a:cxn>
              <a:cxn ang="0">
                <a:pos x="297" y="192"/>
              </a:cxn>
              <a:cxn ang="0">
                <a:pos x="297" y="195"/>
              </a:cxn>
              <a:cxn ang="0">
                <a:pos x="264" y="195"/>
              </a:cxn>
              <a:cxn ang="0">
                <a:pos x="264" y="192"/>
              </a:cxn>
              <a:cxn ang="0">
                <a:pos x="297" y="192"/>
              </a:cxn>
              <a:cxn ang="0">
                <a:pos x="297" y="256"/>
              </a:cxn>
              <a:cxn ang="0">
                <a:pos x="297" y="260"/>
              </a:cxn>
              <a:cxn ang="0">
                <a:pos x="0" y="260"/>
              </a:cxn>
              <a:cxn ang="0">
                <a:pos x="0" y="256"/>
              </a:cxn>
              <a:cxn ang="0">
                <a:pos x="297" y="256"/>
              </a:cxn>
              <a:cxn ang="0">
                <a:pos x="297" y="288"/>
              </a:cxn>
              <a:cxn ang="0">
                <a:pos x="297" y="293"/>
              </a:cxn>
              <a:cxn ang="0">
                <a:pos x="0" y="293"/>
              </a:cxn>
              <a:cxn ang="0">
                <a:pos x="0" y="288"/>
              </a:cxn>
              <a:cxn ang="0">
                <a:pos x="297" y="288"/>
              </a:cxn>
              <a:cxn ang="0">
                <a:pos x="297" y="320"/>
              </a:cxn>
              <a:cxn ang="0">
                <a:pos x="297" y="324"/>
              </a:cxn>
              <a:cxn ang="0">
                <a:pos x="0" y="324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4">
                <a:moveTo>
                  <a:pt x="297" y="160"/>
                </a:moveTo>
                <a:lnTo>
                  <a:pt x="297" y="164"/>
                </a:lnTo>
                <a:lnTo>
                  <a:pt x="0" y="164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7"/>
                </a:moveTo>
                <a:lnTo>
                  <a:pt x="297" y="132"/>
                </a:lnTo>
                <a:lnTo>
                  <a:pt x="0" y="132"/>
                </a:lnTo>
                <a:lnTo>
                  <a:pt x="0" y="127"/>
                </a:lnTo>
                <a:lnTo>
                  <a:pt x="297" y="127"/>
                </a:lnTo>
                <a:close/>
                <a:moveTo>
                  <a:pt x="297" y="96"/>
                </a:moveTo>
                <a:lnTo>
                  <a:pt x="297" y="99"/>
                </a:lnTo>
                <a:lnTo>
                  <a:pt x="0" y="99"/>
                </a:lnTo>
                <a:lnTo>
                  <a:pt x="0" y="96"/>
                </a:lnTo>
                <a:lnTo>
                  <a:pt x="297" y="96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1"/>
                </a:moveTo>
                <a:lnTo>
                  <a:pt x="297" y="35"/>
                </a:lnTo>
                <a:lnTo>
                  <a:pt x="0" y="35"/>
                </a:lnTo>
                <a:lnTo>
                  <a:pt x="0" y="31"/>
                </a:lnTo>
                <a:lnTo>
                  <a:pt x="297" y="31"/>
                </a:lnTo>
                <a:close/>
                <a:moveTo>
                  <a:pt x="297" y="0"/>
                </a:moveTo>
                <a:lnTo>
                  <a:pt x="297" y="4"/>
                </a:lnTo>
                <a:lnTo>
                  <a:pt x="0" y="4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4" y="228"/>
                </a:lnTo>
                <a:lnTo>
                  <a:pt x="264" y="224"/>
                </a:lnTo>
                <a:lnTo>
                  <a:pt x="297" y="224"/>
                </a:lnTo>
                <a:close/>
                <a:moveTo>
                  <a:pt x="297" y="192"/>
                </a:moveTo>
                <a:lnTo>
                  <a:pt x="297" y="195"/>
                </a:lnTo>
                <a:lnTo>
                  <a:pt x="264" y="195"/>
                </a:lnTo>
                <a:lnTo>
                  <a:pt x="264" y="192"/>
                </a:lnTo>
                <a:lnTo>
                  <a:pt x="297" y="192"/>
                </a:lnTo>
                <a:close/>
                <a:moveTo>
                  <a:pt x="297" y="256"/>
                </a:moveTo>
                <a:lnTo>
                  <a:pt x="297" y="260"/>
                </a:lnTo>
                <a:lnTo>
                  <a:pt x="0" y="260"/>
                </a:lnTo>
                <a:lnTo>
                  <a:pt x="0" y="256"/>
                </a:lnTo>
                <a:lnTo>
                  <a:pt x="297" y="256"/>
                </a:lnTo>
                <a:close/>
                <a:moveTo>
                  <a:pt x="297" y="288"/>
                </a:moveTo>
                <a:lnTo>
                  <a:pt x="297" y="293"/>
                </a:lnTo>
                <a:lnTo>
                  <a:pt x="0" y="293"/>
                </a:lnTo>
                <a:lnTo>
                  <a:pt x="0" y="288"/>
                </a:lnTo>
                <a:lnTo>
                  <a:pt x="297" y="288"/>
                </a:lnTo>
                <a:close/>
                <a:moveTo>
                  <a:pt x="297" y="320"/>
                </a:moveTo>
                <a:lnTo>
                  <a:pt x="297" y="324"/>
                </a:lnTo>
                <a:lnTo>
                  <a:pt x="0" y="324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2" name="Freeform 4164"/>
          <p:cNvSpPr>
            <a:spLocks/>
          </p:cNvSpPr>
          <p:nvPr/>
        </p:nvSpPr>
        <p:spPr bwMode="auto">
          <a:xfrm>
            <a:off x="2084388" y="1385888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1"/>
              </a:cxn>
              <a:cxn ang="0">
                <a:pos x="17" y="1"/>
              </a:cxn>
              <a:cxn ang="0">
                <a:pos x="14" y="2"/>
              </a:cxn>
              <a:cxn ang="0">
                <a:pos x="13" y="5"/>
              </a:cxn>
              <a:cxn ang="0">
                <a:pos x="10" y="6"/>
              </a:cxn>
              <a:cxn ang="0">
                <a:pos x="7" y="11"/>
              </a:cxn>
              <a:cxn ang="0">
                <a:pos x="4" y="16"/>
              </a:cxn>
              <a:cxn ang="0">
                <a:pos x="1" y="22"/>
              </a:cxn>
              <a:cxn ang="0">
                <a:pos x="0" y="30"/>
              </a:cxn>
              <a:cxn ang="0">
                <a:pos x="0" y="38"/>
              </a:cxn>
              <a:cxn ang="0">
                <a:pos x="0" y="45"/>
              </a:cxn>
              <a:cxn ang="0">
                <a:pos x="1" y="53"/>
              </a:cxn>
              <a:cxn ang="0">
                <a:pos x="4" y="59"/>
              </a:cxn>
              <a:cxn ang="0">
                <a:pos x="7" y="64"/>
              </a:cxn>
              <a:cxn ang="0">
                <a:pos x="10" y="69"/>
              </a:cxn>
              <a:cxn ang="0">
                <a:pos x="13" y="70"/>
              </a:cxn>
              <a:cxn ang="0">
                <a:pos x="14" y="73"/>
              </a:cxn>
              <a:cxn ang="0">
                <a:pos x="17" y="74"/>
              </a:cxn>
              <a:cxn ang="0">
                <a:pos x="19" y="74"/>
              </a:cxn>
              <a:cxn ang="0">
                <a:pos x="22" y="75"/>
              </a:cxn>
              <a:cxn ang="0">
                <a:pos x="24" y="75"/>
              </a:cxn>
              <a:cxn ang="0">
                <a:pos x="27" y="75"/>
              </a:cxn>
              <a:cxn ang="0">
                <a:pos x="29" y="74"/>
              </a:cxn>
              <a:cxn ang="0">
                <a:pos x="31" y="74"/>
              </a:cxn>
              <a:cxn ang="0">
                <a:pos x="33" y="73"/>
              </a:cxn>
              <a:cxn ang="0">
                <a:pos x="36" y="70"/>
              </a:cxn>
              <a:cxn ang="0">
                <a:pos x="37" y="69"/>
              </a:cxn>
              <a:cxn ang="0">
                <a:pos x="41" y="64"/>
              </a:cxn>
              <a:cxn ang="0">
                <a:pos x="44" y="59"/>
              </a:cxn>
              <a:cxn ang="0">
                <a:pos x="46" y="53"/>
              </a:cxn>
              <a:cxn ang="0">
                <a:pos x="48" y="45"/>
              </a:cxn>
              <a:cxn ang="0">
                <a:pos x="48" y="38"/>
              </a:cxn>
              <a:cxn ang="0">
                <a:pos x="48" y="38"/>
              </a:cxn>
              <a:cxn ang="0">
                <a:pos x="48" y="30"/>
              </a:cxn>
              <a:cxn ang="0">
                <a:pos x="46" y="22"/>
              </a:cxn>
              <a:cxn ang="0">
                <a:pos x="44" y="16"/>
              </a:cxn>
              <a:cxn ang="0">
                <a:pos x="41" y="11"/>
              </a:cxn>
              <a:cxn ang="0">
                <a:pos x="37" y="6"/>
              </a:cxn>
              <a:cxn ang="0">
                <a:pos x="36" y="5"/>
              </a:cxn>
              <a:cxn ang="0">
                <a:pos x="33" y="2"/>
              </a:cxn>
              <a:cxn ang="0">
                <a:pos x="31" y="1"/>
              </a:cxn>
              <a:cxn ang="0">
                <a:pos x="29" y="1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5">
                <a:moveTo>
                  <a:pt x="24" y="0"/>
                </a:moveTo>
                <a:lnTo>
                  <a:pt x="22" y="0"/>
                </a:lnTo>
                <a:lnTo>
                  <a:pt x="19" y="1"/>
                </a:lnTo>
                <a:lnTo>
                  <a:pt x="17" y="1"/>
                </a:lnTo>
                <a:lnTo>
                  <a:pt x="14" y="2"/>
                </a:lnTo>
                <a:lnTo>
                  <a:pt x="13" y="5"/>
                </a:lnTo>
                <a:lnTo>
                  <a:pt x="10" y="6"/>
                </a:lnTo>
                <a:lnTo>
                  <a:pt x="7" y="11"/>
                </a:lnTo>
                <a:lnTo>
                  <a:pt x="4" y="16"/>
                </a:lnTo>
                <a:lnTo>
                  <a:pt x="1" y="22"/>
                </a:lnTo>
                <a:lnTo>
                  <a:pt x="0" y="30"/>
                </a:lnTo>
                <a:lnTo>
                  <a:pt x="0" y="38"/>
                </a:lnTo>
                <a:lnTo>
                  <a:pt x="0" y="45"/>
                </a:lnTo>
                <a:lnTo>
                  <a:pt x="1" y="53"/>
                </a:lnTo>
                <a:lnTo>
                  <a:pt x="4" y="59"/>
                </a:lnTo>
                <a:lnTo>
                  <a:pt x="7" y="64"/>
                </a:lnTo>
                <a:lnTo>
                  <a:pt x="10" y="69"/>
                </a:lnTo>
                <a:lnTo>
                  <a:pt x="13" y="70"/>
                </a:lnTo>
                <a:lnTo>
                  <a:pt x="14" y="73"/>
                </a:lnTo>
                <a:lnTo>
                  <a:pt x="17" y="74"/>
                </a:lnTo>
                <a:lnTo>
                  <a:pt x="19" y="74"/>
                </a:lnTo>
                <a:lnTo>
                  <a:pt x="22" y="75"/>
                </a:lnTo>
                <a:lnTo>
                  <a:pt x="24" y="75"/>
                </a:lnTo>
                <a:lnTo>
                  <a:pt x="27" y="75"/>
                </a:lnTo>
                <a:lnTo>
                  <a:pt x="29" y="74"/>
                </a:lnTo>
                <a:lnTo>
                  <a:pt x="31" y="74"/>
                </a:lnTo>
                <a:lnTo>
                  <a:pt x="33" y="73"/>
                </a:lnTo>
                <a:lnTo>
                  <a:pt x="36" y="70"/>
                </a:lnTo>
                <a:lnTo>
                  <a:pt x="37" y="69"/>
                </a:lnTo>
                <a:lnTo>
                  <a:pt x="41" y="64"/>
                </a:lnTo>
                <a:lnTo>
                  <a:pt x="44" y="59"/>
                </a:lnTo>
                <a:lnTo>
                  <a:pt x="46" y="53"/>
                </a:lnTo>
                <a:lnTo>
                  <a:pt x="48" y="45"/>
                </a:lnTo>
                <a:lnTo>
                  <a:pt x="48" y="38"/>
                </a:lnTo>
                <a:lnTo>
                  <a:pt x="48" y="38"/>
                </a:lnTo>
                <a:lnTo>
                  <a:pt x="48" y="30"/>
                </a:lnTo>
                <a:lnTo>
                  <a:pt x="46" y="22"/>
                </a:lnTo>
                <a:lnTo>
                  <a:pt x="44" y="16"/>
                </a:lnTo>
                <a:lnTo>
                  <a:pt x="41" y="11"/>
                </a:lnTo>
                <a:lnTo>
                  <a:pt x="37" y="6"/>
                </a:lnTo>
                <a:lnTo>
                  <a:pt x="36" y="5"/>
                </a:lnTo>
                <a:lnTo>
                  <a:pt x="33" y="2"/>
                </a:lnTo>
                <a:lnTo>
                  <a:pt x="31" y="1"/>
                </a:lnTo>
                <a:lnTo>
                  <a:pt x="29" y="1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3" name="Picture 416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82800" y="1384300"/>
            <a:ext cx="38100" cy="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4" name="Rectangle 4166"/>
          <p:cNvSpPr>
            <a:spLocks noChangeArrowheads="1"/>
          </p:cNvSpPr>
          <p:nvPr/>
        </p:nvSpPr>
        <p:spPr bwMode="auto">
          <a:xfrm>
            <a:off x="2101850" y="1193800"/>
            <a:ext cx="7938" cy="33178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5" name="Rectangle 4167"/>
          <p:cNvSpPr>
            <a:spLocks noChangeArrowheads="1"/>
          </p:cNvSpPr>
          <p:nvPr/>
        </p:nvSpPr>
        <p:spPr bwMode="auto">
          <a:xfrm>
            <a:off x="2100263" y="1193800"/>
            <a:ext cx="4762" cy="3317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6" name="Freeform 4168"/>
          <p:cNvSpPr>
            <a:spLocks/>
          </p:cNvSpPr>
          <p:nvPr/>
        </p:nvSpPr>
        <p:spPr bwMode="auto">
          <a:xfrm>
            <a:off x="2092325" y="1468438"/>
            <a:ext cx="20638" cy="206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2"/>
              </a:cxn>
              <a:cxn ang="0">
                <a:pos x="2" y="9"/>
              </a:cxn>
              <a:cxn ang="0">
                <a:pos x="3" y="6"/>
              </a:cxn>
              <a:cxn ang="0">
                <a:pos x="4" y="4"/>
              </a:cxn>
              <a:cxn ang="0">
                <a:pos x="7" y="3"/>
              </a:cxn>
              <a:cxn ang="0">
                <a:pos x="9" y="1"/>
              </a:cxn>
              <a:cxn ang="0">
                <a:pos x="12" y="0"/>
              </a:cxn>
              <a:cxn ang="0">
                <a:pos x="14" y="0"/>
              </a:cxn>
              <a:cxn ang="0">
                <a:pos x="17" y="0"/>
              </a:cxn>
              <a:cxn ang="0">
                <a:pos x="19" y="1"/>
              </a:cxn>
              <a:cxn ang="0">
                <a:pos x="21" y="3"/>
              </a:cxn>
              <a:cxn ang="0">
                <a:pos x="23" y="4"/>
              </a:cxn>
              <a:cxn ang="0">
                <a:pos x="24" y="6"/>
              </a:cxn>
              <a:cxn ang="0">
                <a:pos x="26" y="9"/>
              </a:cxn>
              <a:cxn ang="0">
                <a:pos x="27" y="12"/>
              </a:cxn>
              <a:cxn ang="0">
                <a:pos x="27" y="14"/>
              </a:cxn>
              <a:cxn ang="0">
                <a:pos x="27" y="14"/>
              </a:cxn>
              <a:cxn ang="0">
                <a:pos x="27" y="17"/>
              </a:cxn>
              <a:cxn ang="0">
                <a:pos x="26" y="19"/>
              </a:cxn>
              <a:cxn ang="0">
                <a:pos x="24" y="22"/>
              </a:cxn>
              <a:cxn ang="0">
                <a:pos x="23" y="23"/>
              </a:cxn>
              <a:cxn ang="0">
                <a:pos x="21" y="24"/>
              </a:cxn>
              <a:cxn ang="0">
                <a:pos x="19" y="25"/>
              </a:cxn>
              <a:cxn ang="0">
                <a:pos x="17" y="27"/>
              </a:cxn>
              <a:cxn ang="0">
                <a:pos x="14" y="27"/>
              </a:cxn>
              <a:cxn ang="0">
                <a:pos x="12" y="27"/>
              </a:cxn>
              <a:cxn ang="0">
                <a:pos x="9" y="25"/>
              </a:cxn>
              <a:cxn ang="0">
                <a:pos x="7" y="24"/>
              </a:cxn>
              <a:cxn ang="0">
                <a:pos x="4" y="23"/>
              </a:cxn>
              <a:cxn ang="0">
                <a:pos x="3" y="22"/>
              </a:cxn>
              <a:cxn ang="0">
                <a:pos x="2" y="19"/>
              </a:cxn>
              <a:cxn ang="0">
                <a:pos x="0" y="17"/>
              </a:cxn>
              <a:cxn ang="0">
                <a:pos x="0" y="14"/>
              </a:cxn>
            </a:cxnLst>
            <a:rect l="0" t="0" r="r" b="b"/>
            <a:pathLst>
              <a:path w="27" h="27">
                <a:moveTo>
                  <a:pt x="0" y="14"/>
                </a:moveTo>
                <a:lnTo>
                  <a:pt x="0" y="12"/>
                </a:lnTo>
                <a:lnTo>
                  <a:pt x="2" y="9"/>
                </a:lnTo>
                <a:lnTo>
                  <a:pt x="3" y="6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4"/>
                </a:lnTo>
                <a:lnTo>
                  <a:pt x="24" y="6"/>
                </a:lnTo>
                <a:lnTo>
                  <a:pt x="26" y="9"/>
                </a:lnTo>
                <a:lnTo>
                  <a:pt x="27" y="12"/>
                </a:lnTo>
                <a:lnTo>
                  <a:pt x="27" y="14"/>
                </a:lnTo>
                <a:lnTo>
                  <a:pt x="27" y="14"/>
                </a:lnTo>
                <a:lnTo>
                  <a:pt x="27" y="17"/>
                </a:lnTo>
                <a:lnTo>
                  <a:pt x="26" y="19"/>
                </a:lnTo>
                <a:lnTo>
                  <a:pt x="24" y="22"/>
                </a:lnTo>
                <a:lnTo>
                  <a:pt x="23" y="23"/>
                </a:lnTo>
                <a:lnTo>
                  <a:pt x="21" y="24"/>
                </a:lnTo>
                <a:lnTo>
                  <a:pt x="19" y="25"/>
                </a:lnTo>
                <a:lnTo>
                  <a:pt x="17" y="27"/>
                </a:lnTo>
                <a:lnTo>
                  <a:pt x="14" y="27"/>
                </a:lnTo>
                <a:lnTo>
                  <a:pt x="12" y="27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3" y="22"/>
                </a:lnTo>
                <a:lnTo>
                  <a:pt x="2" y="19"/>
                </a:lnTo>
                <a:lnTo>
                  <a:pt x="0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7" name="Picture 416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092325" y="1466850"/>
            <a:ext cx="20638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8" name="Freeform 4170"/>
          <p:cNvSpPr>
            <a:spLocks/>
          </p:cNvSpPr>
          <p:nvPr/>
        </p:nvSpPr>
        <p:spPr bwMode="auto">
          <a:xfrm>
            <a:off x="2097088" y="1473200"/>
            <a:ext cx="12700" cy="1111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2" y="4"/>
              </a:cxn>
              <a:cxn ang="0">
                <a:pos x="3" y="3"/>
              </a:cxn>
              <a:cxn ang="0">
                <a:pos x="5" y="0"/>
              </a:cxn>
              <a:cxn ang="0">
                <a:pos x="9" y="0"/>
              </a:cxn>
              <a:cxn ang="0">
                <a:pos x="12" y="0"/>
              </a:cxn>
              <a:cxn ang="0">
                <a:pos x="14" y="3"/>
              </a:cxn>
              <a:cxn ang="0">
                <a:pos x="17" y="4"/>
              </a:cxn>
              <a:cxn ang="0">
                <a:pos x="17" y="7"/>
              </a:cxn>
              <a:cxn ang="0">
                <a:pos x="17" y="8"/>
              </a:cxn>
              <a:cxn ang="0">
                <a:pos x="17" y="8"/>
              </a:cxn>
              <a:cxn ang="0">
                <a:pos x="17" y="9"/>
              </a:cxn>
              <a:cxn ang="0">
                <a:pos x="17" y="11"/>
              </a:cxn>
              <a:cxn ang="0">
                <a:pos x="14" y="13"/>
              </a:cxn>
              <a:cxn ang="0">
                <a:pos x="12" y="16"/>
              </a:cxn>
              <a:cxn ang="0">
                <a:pos x="10" y="16"/>
              </a:cxn>
              <a:cxn ang="0">
                <a:pos x="9" y="16"/>
              </a:cxn>
              <a:cxn ang="0">
                <a:pos x="8" y="16"/>
              </a:cxn>
              <a:cxn ang="0">
                <a:pos x="5" y="16"/>
              </a:cxn>
              <a:cxn ang="0">
                <a:pos x="3" y="13"/>
              </a:cxn>
              <a:cxn ang="0">
                <a:pos x="2" y="11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7" h="16">
                <a:moveTo>
                  <a:pt x="0" y="8"/>
                </a:moveTo>
                <a:lnTo>
                  <a:pt x="0" y="7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4" y="3"/>
                </a:lnTo>
                <a:lnTo>
                  <a:pt x="17" y="4"/>
                </a:lnTo>
                <a:lnTo>
                  <a:pt x="17" y="7"/>
                </a:lnTo>
                <a:lnTo>
                  <a:pt x="17" y="8"/>
                </a:lnTo>
                <a:lnTo>
                  <a:pt x="17" y="8"/>
                </a:lnTo>
                <a:lnTo>
                  <a:pt x="17" y="9"/>
                </a:lnTo>
                <a:lnTo>
                  <a:pt x="17" y="11"/>
                </a:lnTo>
                <a:lnTo>
                  <a:pt x="14" y="13"/>
                </a:lnTo>
                <a:lnTo>
                  <a:pt x="12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5" y="16"/>
                </a:lnTo>
                <a:lnTo>
                  <a:pt x="3" y="13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9" name="Picture 4171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80" name="Picture 417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81" name="Freeform 4173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2" name="Freeform 4174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3" name="Freeform 4175"/>
          <p:cNvSpPr>
            <a:spLocks/>
          </p:cNvSpPr>
          <p:nvPr/>
        </p:nvSpPr>
        <p:spPr bwMode="auto">
          <a:xfrm>
            <a:off x="1871663" y="1079500"/>
            <a:ext cx="330200" cy="458788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0"/>
              </a:cxn>
              <a:cxn ang="0">
                <a:pos x="0" y="560"/>
              </a:cxn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417" y="496"/>
              </a:cxn>
              <a:cxn ang="0">
                <a:pos x="408" y="505"/>
              </a:cxn>
              <a:cxn ang="0">
                <a:pos x="408" y="512"/>
              </a:cxn>
              <a:cxn ang="0">
                <a:pos x="345" y="577"/>
              </a:cxn>
              <a:cxn ang="0">
                <a:pos x="16" y="577"/>
              </a:cxn>
            </a:cxnLst>
            <a:rect l="0" t="0" r="r" b="b"/>
            <a:pathLst>
              <a:path w="417" h="577">
                <a:moveTo>
                  <a:pt x="16" y="577"/>
                </a:moveTo>
                <a:lnTo>
                  <a:pt x="16" y="560"/>
                </a:lnTo>
                <a:lnTo>
                  <a:pt x="0" y="560"/>
                </a:lnTo>
                <a:lnTo>
                  <a:pt x="0" y="63"/>
                </a:lnTo>
                <a:lnTo>
                  <a:pt x="64" y="0"/>
                </a:lnTo>
                <a:lnTo>
                  <a:pt x="417" y="0"/>
                </a:lnTo>
                <a:lnTo>
                  <a:pt x="417" y="496"/>
                </a:lnTo>
                <a:lnTo>
                  <a:pt x="408" y="505"/>
                </a:lnTo>
                <a:lnTo>
                  <a:pt x="408" y="512"/>
                </a:lnTo>
                <a:lnTo>
                  <a:pt x="345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4" name="Rectangle 4176"/>
          <p:cNvSpPr>
            <a:spLocks noChangeArrowheads="1"/>
          </p:cNvSpPr>
          <p:nvPr/>
        </p:nvSpPr>
        <p:spPr bwMode="auto">
          <a:xfrm>
            <a:off x="1835150" y="1666875"/>
            <a:ext cx="163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385" name="Freeform 4177"/>
          <p:cNvSpPr>
            <a:spLocks noEditPoints="1"/>
          </p:cNvSpPr>
          <p:nvPr/>
        </p:nvSpPr>
        <p:spPr bwMode="auto">
          <a:xfrm>
            <a:off x="3430588" y="903288"/>
            <a:ext cx="311150" cy="65087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28" y="80"/>
              </a:cxn>
              <a:cxn ang="0">
                <a:pos x="328" y="64"/>
              </a:cxn>
              <a:cxn ang="0">
                <a:pos x="0" y="64"/>
              </a:cxn>
              <a:cxn ang="0">
                <a:pos x="0" y="80"/>
              </a:cxn>
              <a:cxn ang="0">
                <a:pos x="328" y="80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0"/>
              </a:cxn>
            </a:cxnLst>
            <a:rect l="0" t="0" r="r" b="b"/>
            <a:pathLst>
              <a:path w="393" h="80">
                <a:moveTo>
                  <a:pt x="0" y="80"/>
                </a:moveTo>
                <a:lnTo>
                  <a:pt x="328" y="80"/>
                </a:lnTo>
                <a:lnTo>
                  <a:pt x="328" y="64"/>
                </a:lnTo>
                <a:lnTo>
                  <a:pt x="0" y="64"/>
                </a:lnTo>
                <a:lnTo>
                  <a:pt x="0" y="80"/>
                </a:lnTo>
                <a:close/>
                <a:moveTo>
                  <a:pt x="328" y="80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6" name="Freeform 4178"/>
          <p:cNvSpPr>
            <a:spLocks/>
          </p:cNvSpPr>
          <p:nvPr/>
        </p:nvSpPr>
        <p:spPr bwMode="auto">
          <a:xfrm>
            <a:off x="3697288" y="509588"/>
            <a:ext cx="50800" cy="444500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7" name="Freeform 4179"/>
          <p:cNvSpPr>
            <a:spLocks/>
          </p:cNvSpPr>
          <p:nvPr/>
        </p:nvSpPr>
        <p:spPr bwMode="auto">
          <a:xfrm>
            <a:off x="3417888" y="5095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2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2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8" name="Rectangle 4180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9" name="Rectangle 4181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0" name="Rectangle 4182"/>
          <p:cNvSpPr>
            <a:spLocks noChangeArrowheads="1"/>
          </p:cNvSpPr>
          <p:nvPr/>
        </p:nvSpPr>
        <p:spPr bwMode="auto">
          <a:xfrm>
            <a:off x="3440113" y="6778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1" name="Rectangle 4183"/>
          <p:cNvSpPr>
            <a:spLocks noChangeArrowheads="1"/>
          </p:cNvSpPr>
          <p:nvPr/>
        </p:nvSpPr>
        <p:spPr bwMode="auto">
          <a:xfrm>
            <a:off x="3440113" y="6778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2" name="Rectangle 4184"/>
          <p:cNvSpPr>
            <a:spLocks noChangeArrowheads="1"/>
          </p:cNvSpPr>
          <p:nvPr/>
        </p:nvSpPr>
        <p:spPr bwMode="auto">
          <a:xfrm>
            <a:off x="3440113" y="69056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3" name="Rectangle 4185"/>
          <p:cNvSpPr>
            <a:spLocks noChangeArrowheads="1"/>
          </p:cNvSpPr>
          <p:nvPr/>
        </p:nvSpPr>
        <p:spPr bwMode="auto">
          <a:xfrm>
            <a:off x="3440113" y="70167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4" name="Rectangle 4186"/>
          <p:cNvSpPr>
            <a:spLocks noChangeArrowheads="1"/>
          </p:cNvSpPr>
          <p:nvPr/>
        </p:nvSpPr>
        <p:spPr bwMode="auto">
          <a:xfrm>
            <a:off x="3440113" y="7143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5" name="Rectangle 4187"/>
          <p:cNvSpPr>
            <a:spLocks noChangeArrowheads="1"/>
          </p:cNvSpPr>
          <p:nvPr/>
        </p:nvSpPr>
        <p:spPr bwMode="auto">
          <a:xfrm>
            <a:off x="3440113" y="7286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6" name="Rectangle 4188"/>
          <p:cNvSpPr>
            <a:spLocks noChangeArrowheads="1"/>
          </p:cNvSpPr>
          <p:nvPr/>
        </p:nvSpPr>
        <p:spPr bwMode="auto">
          <a:xfrm>
            <a:off x="3440113" y="7397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7" name="Rectangle 4189"/>
          <p:cNvSpPr>
            <a:spLocks noChangeArrowheads="1"/>
          </p:cNvSpPr>
          <p:nvPr/>
        </p:nvSpPr>
        <p:spPr bwMode="auto">
          <a:xfrm>
            <a:off x="3440113" y="7540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8" name="Rectangle 4190"/>
          <p:cNvSpPr>
            <a:spLocks noChangeArrowheads="1"/>
          </p:cNvSpPr>
          <p:nvPr/>
        </p:nvSpPr>
        <p:spPr bwMode="auto">
          <a:xfrm>
            <a:off x="3440113" y="7699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9" name="Rectangle 4191"/>
          <p:cNvSpPr>
            <a:spLocks noChangeArrowheads="1"/>
          </p:cNvSpPr>
          <p:nvPr/>
        </p:nvSpPr>
        <p:spPr bwMode="auto">
          <a:xfrm>
            <a:off x="3440113" y="7810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0" name="Rectangle 4192"/>
          <p:cNvSpPr>
            <a:spLocks noChangeArrowheads="1"/>
          </p:cNvSpPr>
          <p:nvPr/>
        </p:nvSpPr>
        <p:spPr bwMode="auto">
          <a:xfrm>
            <a:off x="3440113" y="7937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1" name="Rectangle 4193"/>
          <p:cNvSpPr>
            <a:spLocks noChangeArrowheads="1"/>
          </p:cNvSpPr>
          <p:nvPr/>
        </p:nvSpPr>
        <p:spPr bwMode="auto">
          <a:xfrm>
            <a:off x="3440113" y="809625"/>
            <a:ext cx="234950" cy="142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2" name="Rectangle 4194"/>
          <p:cNvSpPr>
            <a:spLocks noChangeArrowheads="1"/>
          </p:cNvSpPr>
          <p:nvPr/>
        </p:nvSpPr>
        <p:spPr bwMode="auto">
          <a:xfrm>
            <a:off x="3440113" y="82391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3" name="Rectangle 4195"/>
          <p:cNvSpPr>
            <a:spLocks noChangeArrowheads="1"/>
          </p:cNvSpPr>
          <p:nvPr/>
        </p:nvSpPr>
        <p:spPr bwMode="auto">
          <a:xfrm>
            <a:off x="3440113" y="8350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4" name="Rectangle 4196"/>
          <p:cNvSpPr>
            <a:spLocks noChangeArrowheads="1"/>
          </p:cNvSpPr>
          <p:nvPr/>
        </p:nvSpPr>
        <p:spPr bwMode="auto">
          <a:xfrm>
            <a:off x="3440113" y="8493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5" name="Rectangle 4197"/>
          <p:cNvSpPr>
            <a:spLocks noChangeArrowheads="1"/>
          </p:cNvSpPr>
          <p:nvPr/>
        </p:nvSpPr>
        <p:spPr bwMode="auto">
          <a:xfrm>
            <a:off x="3440113" y="8620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6" name="Rectangle 4198"/>
          <p:cNvSpPr>
            <a:spLocks noChangeArrowheads="1"/>
          </p:cNvSpPr>
          <p:nvPr/>
        </p:nvSpPr>
        <p:spPr bwMode="auto">
          <a:xfrm>
            <a:off x="3440113" y="8731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7" name="Rectangle 4199"/>
          <p:cNvSpPr>
            <a:spLocks noChangeArrowheads="1"/>
          </p:cNvSpPr>
          <p:nvPr/>
        </p:nvSpPr>
        <p:spPr bwMode="auto">
          <a:xfrm>
            <a:off x="3440113" y="8890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8" name="Rectangle 4200"/>
          <p:cNvSpPr>
            <a:spLocks noChangeArrowheads="1"/>
          </p:cNvSpPr>
          <p:nvPr/>
        </p:nvSpPr>
        <p:spPr bwMode="auto">
          <a:xfrm>
            <a:off x="3440113" y="9032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9" name="Rectangle 4201"/>
          <p:cNvSpPr>
            <a:spLocks noChangeArrowheads="1"/>
          </p:cNvSpPr>
          <p:nvPr/>
        </p:nvSpPr>
        <p:spPr bwMode="auto">
          <a:xfrm>
            <a:off x="3440113" y="9144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0" name="Rectangle 4202"/>
          <p:cNvSpPr>
            <a:spLocks noChangeArrowheads="1"/>
          </p:cNvSpPr>
          <p:nvPr/>
        </p:nvSpPr>
        <p:spPr bwMode="auto">
          <a:xfrm>
            <a:off x="3440113" y="9286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1" name="Rectangle 4203"/>
          <p:cNvSpPr>
            <a:spLocks noChangeArrowheads="1"/>
          </p:cNvSpPr>
          <p:nvPr/>
        </p:nvSpPr>
        <p:spPr bwMode="auto">
          <a:xfrm>
            <a:off x="3440113" y="808038"/>
            <a:ext cx="11112" cy="730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2" name="Rectangle 4204"/>
          <p:cNvSpPr>
            <a:spLocks noChangeArrowheads="1"/>
          </p:cNvSpPr>
          <p:nvPr/>
        </p:nvSpPr>
        <p:spPr bwMode="auto">
          <a:xfrm>
            <a:off x="3451225" y="808038"/>
            <a:ext cx="9525" cy="730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3" name="Rectangle 4205"/>
          <p:cNvSpPr>
            <a:spLocks noChangeArrowheads="1"/>
          </p:cNvSpPr>
          <p:nvPr/>
        </p:nvSpPr>
        <p:spPr bwMode="auto">
          <a:xfrm>
            <a:off x="3460750" y="808038"/>
            <a:ext cx="9525" cy="730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4" name="Rectangle 4206"/>
          <p:cNvSpPr>
            <a:spLocks noChangeArrowheads="1"/>
          </p:cNvSpPr>
          <p:nvPr/>
        </p:nvSpPr>
        <p:spPr bwMode="auto">
          <a:xfrm>
            <a:off x="3470275" y="808038"/>
            <a:ext cx="12700" cy="730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5" name="Rectangle 4207"/>
          <p:cNvSpPr>
            <a:spLocks noChangeArrowheads="1"/>
          </p:cNvSpPr>
          <p:nvPr/>
        </p:nvSpPr>
        <p:spPr bwMode="auto">
          <a:xfrm>
            <a:off x="3482975" y="808038"/>
            <a:ext cx="9525" cy="730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6" name="Rectangle 4208"/>
          <p:cNvSpPr>
            <a:spLocks noChangeArrowheads="1"/>
          </p:cNvSpPr>
          <p:nvPr/>
        </p:nvSpPr>
        <p:spPr bwMode="auto">
          <a:xfrm>
            <a:off x="3492500" y="808038"/>
            <a:ext cx="12700" cy="730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7" name="Rectangle 4209"/>
          <p:cNvSpPr>
            <a:spLocks noChangeArrowheads="1"/>
          </p:cNvSpPr>
          <p:nvPr/>
        </p:nvSpPr>
        <p:spPr bwMode="auto">
          <a:xfrm>
            <a:off x="3505200" y="808038"/>
            <a:ext cx="12700" cy="730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8" name="Rectangle 4210"/>
          <p:cNvSpPr>
            <a:spLocks noChangeArrowheads="1"/>
          </p:cNvSpPr>
          <p:nvPr/>
        </p:nvSpPr>
        <p:spPr bwMode="auto">
          <a:xfrm>
            <a:off x="3517900" y="808038"/>
            <a:ext cx="9525" cy="730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9" name="Rectangle 4211"/>
          <p:cNvSpPr>
            <a:spLocks noChangeArrowheads="1"/>
          </p:cNvSpPr>
          <p:nvPr/>
        </p:nvSpPr>
        <p:spPr bwMode="auto">
          <a:xfrm>
            <a:off x="3527425" y="808038"/>
            <a:ext cx="11113" cy="730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0" name="Rectangle 4212"/>
          <p:cNvSpPr>
            <a:spLocks noChangeArrowheads="1"/>
          </p:cNvSpPr>
          <p:nvPr/>
        </p:nvSpPr>
        <p:spPr bwMode="auto">
          <a:xfrm>
            <a:off x="3538538" y="808038"/>
            <a:ext cx="14287" cy="730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1" name="Rectangle 4213"/>
          <p:cNvSpPr>
            <a:spLocks noChangeArrowheads="1"/>
          </p:cNvSpPr>
          <p:nvPr/>
        </p:nvSpPr>
        <p:spPr bwMode="auto">
          <a:xfrm>
            <a:off x="3552825" y="808038"/>
            <a:ext cx="11113" cy="730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2" name="Rectangle 4214"/>
          <p:cNvSpPr>
            <a:spLocks noChangeArrowheads="1"/>
          </p:cNvSpPr>
          <p:nvPr/>
        </p:nvSpPr>
        <p:spPr bwMode="auto">
          <a:xfrm>
            <a:off x="3563938" y="808038"/>
            <a:ext cx="9525" cy="730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3" name="Rectangle 4215"/>
          <p:cNvSpPr>
            <a:spLocks noChangeArrowheads="1"/>
          </p:cNvSpPr>
          <p:nvPr/>
        </p:nvSpPr>
        <p:spPr bwMode="auto">
          <a:xfrm>
            <a:off x="3573463" y="808038"/>
            <a:ext cx="12700" cy="730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4" name="Rectangle 4216"/>
          <p:cNvSpPr>
            <a:spLocks noChangeArrowheads="1"/>
          </p:cNvSpPr>
          <p:nvPr/>
        </p:nvSpPr>
        <p:spPr bwMode="auto">
          <a:xfrm>
            <a:off x="3586163" y="808038"/>
            <a:ext cx="9525" cy="730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5" name="Rectangle 4217"/>
          <p:cNvSpPr>
            <a:spLocks noChangeArrowheads="1"/>
          </p:cNvSpPr>
          <p:nvPr/>
        </p:nvSpPr>
        <p:spPr bwMode="auto">
          <a:xfrm>
            <a:off x="3595688" y="808038"/>
            <a:ext cx="11112" cy="730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6" name="Rectangle 4218"/>
          <p:cNvSpPr>
            <a:spLocks noChangeArrowheads="1"/>
          </p:cNvSpPr>
          <p:nvPr/>
        </p:nvSpPr>
        <p:spPr bwMode="auto">
          <a:xfrm>
            <a:off x="3606800" y="808038"/>
            <a:ext cx="12700" cy="730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7" name="Rectangle 4219"/>
          <p:cNvSpPr>
            <a:spLocks noChangeArrowheads="1"/>
          </p:cNvSpPr>
          <p:nvPr/>
        </p:nvSpPr>
        <p:spPr bwMode="auto">
          <a:xfrm>
            <a:off x="3619500" y="808038"/>
            <a:ext cx="12700" cy="730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8" name="Rectangle 4220"/>
          <p:cNvSpPr>
            <a:spLocks noChangeArrowheads="1"/>
          </p:cNvSpPr>
          <p:nvPr/>
        </p:nvSpPr>
        <p:spPr bwMode="auto">
          <a:xfrm>
            <a:off x="3632200" y="808038"/>
            <a:ext cx="9525" cy="730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9" name="Rectangle 4221"/>
          <p:cNvSpPr>
            <a:spLocks noChangeArrowheads="1"/>
          </p:cNvSpPr>
          <p:nvPr/>
        </p:nvSpPr>
        <p:spPr bwMode="auto">
          <a:xfrm>
            <a:off x="3641725" y="808038"/>
            <a:ext cx="11113" cy="730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0" name="Rectangle 4222"/>
          <p:cNvSpPr>
            <a:spLocks noChangeArrowheads="1"/>
          </p:cNvSpPr>
          <p:nvPr/>
        </p:nvSpPr>
        <p:spPr bwMode="auto">
          <a:xfrm>
            <a:off x="3652838" y="808038"/>
            <a:ext cx="3175" cy="730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1" name="Rectangle 4223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2" name="Rectangle 4224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3" name="Rectangle 4225"/>
          <p:cNvSpPr>
            <a:spLocks noChangeArrowheads="1"/>
          </p:cNvSpPr>
          <p:nvPr/>
        </p:nvSpPr>
        <p:spPr bwMode="auto">
          <a:xfrm>
            <a:off x="3440113" y="58102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4" name="Rectangle 4226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5" name="Rectangle 4227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6" name="Rectangle 4228"/>
          <p:cNvSpPr>
            <a:spLocks noChangeArrowheads="1"/>
          </p:cNvSpPr>
          <p:nvPr/>
        </p:nvSpPr>
        <p:spPr bwMode="auto">
          <a:xfrm>
            <a:off x="3440113" y="5842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7" name="Rectangle 4229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8" name="Rectangle 4230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9" name="Rectangle 4231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0" name="Rectangle 4232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1" name="Rectangle 4233"/>
          <p:cNvSpPr>
            <a:spLocks noChangeArrowheads="1"/>
          </p:cNvSpPr>
          <p:nvPr/>
        </p:nvSpPr>
        <p:spPr bwMode="auto">
          <a:xfrm>
            <a:off x="3440113" y="5794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2" name="Rectangle 4234"/>
          <p:cNvSpPr>
            <a:spLocks noChangeArrowheads="1"/>
          </p:cNvSpPr>
          <p:nvPr/>
        </p:nvSpPr>
        <p:spPr bwMode="auto">
          <a:xfrm>
            <a:off x="3440113" y="5889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3" name="Rectangle 4235"/>
          <p:cNvSpPr>
            <a:spLocks noChangeArrowheads="1"/>
          </p:cNvSpPr>
          <p:nvPr/>
        </p:nvSpPr>
        <p:spPr bwMode="auto">
          <a:xfrm>
            <a:off x="3443288" y="5889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4" name="Rectangle 4236"/>
          <p:cNvSpPr>
            <a:spLocks noChangeArrowheads="1"/>
          </p:cNvSpPr>
          <p:nvPr/>
        </p:nvSpPr>
        <p:spPr bwMode="auto">
          <a:xfrm>
            <a:off x="344646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5" name="Rectangle 4237"/>
          <p:cNvSpPr>
            <a:spLocks noChangeArrowheads="1"/>
          </p:cNvSpPr>
          <p:nvPr/>
        </p:nvSpPr>
        <p:spPr bwMode="auto">
          <a:xfrm>
            <a:off x="3449638" y="588963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6" name="Rectangle 4238"/>
          <p:cNvSpPr>
            <a:spLocks noChangeArrowheads="1"/>
          </p:cNvSpPr>
          <p:nvPr/>
        </p:nvSpPr>
        <p:spPr bwMode="auto">
          <a:xfrm>
            <a:off x="3451225" y="5889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7" name="Rectangle 4239"/>
          <p:cNvSpPr>
            <a:spLocks noChangeArrowheads="1"/>
          </p:cNvSpPr>
          <p:nvPr/>
        </p:nvSpPr>
        <p:spPr bwMode="auto">
          <a:xfrm>
            <a:off x="3454400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8" name="Rectangle 4240"/>
          <p:cNvSpPr>
            <a:spLocks noChangeArrowheads="1"/>
          </p:cNvSpPr>
          <p:nvPr/>
        </p:nvSpPr>
        <p:spPr bwMode="auto">
          <a:xfrm>
            <a:off x="3457575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9" name="Rectangle 4241"/>
          <p:cNvSpPr>
            <a:spLocks noChangeArrowheads="1"/>
          </p:cNvSpPr>
          <p:nvPr/>
        </p:nvSpPr>
        <p:spPr bwMode="auto">
          <a:xfrm>
            <a:off x="3460750" y="58896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0" name="Rectangle 4242"/>
          <p:cNvSpPr>
            <a:spLocks noChangeArrowheads="1"/>
          </p:cNvSpPr>
          <p:nvPr/>
        </p:nvSpPr>
        <p:spPr bwMode="auto">
          <a:xfrm>
            <a:off x="3463925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1" name="Rectangle 4243"/>
          <p:cNvSpPr>
            <a:spLocks noChangeArrowheads="1"/>
          </p:cNvSpPr>
          <p:nvPr/>
        </p:nvSpPr>
        <p:spPr bwMode="auto">
          <a:xfrm>
            <a:off x="3467100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2" name="Rectangle 4244"/>
          <p:cNvSpPr>
            <a:spLocks noChangeArrowheads="1"/>
          </p:cNvSpPr>
          <p:nvPr/>
        </p:nvSpPr>
        <p:spPr bwMode="auto">
          <a:xfrm>
            <a:off x="3470275" y="5889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3" name="Rectangle 4245"/>
          <p:cNvSpPr>
            <a:spLocks noChangeArrowheads="1"/>
          </p:cNvSpPr>
          <p:nvPr/>
        </p:nvSpPr>
        <p:spPr bwMode="auto">
          <a:xfrm>
            <a:off x="3473450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4" name="Rectangle 4246"/>
          <p:cNvSpPr>
            <a:spLocks noChangeArrowheads="1"/>
          </p:cNvSpPr>
          <p:nvPr/>
        </p:nvSpPr>
        <p:spPr bwMode="auto">
          <a:xfrm>
            <a:off x="3476625" y="588963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5" name="Rectangle 4247"/>
          <p:cNvSpPr>
            <a:spLocks noChangeArrowheads="1"/>
          </p:cNvSpPr>
          <p:nvPr/>
        </p:nvSpPr>
        <p:spPr bwMode="auto">
          <a:xfrm>
            <a:off x="3478213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6" name="Rectangle 4248"/>
          <p:cNvSpPr>
            <a:spLocks noChangeArrowheads="1"/>
          </p:cNvSpPr>
          <p:nvPr/>
        </p:nvSpPr>
        <p:spPr bwMode="auto">
          <a:xfrm>
            <a:off x="3481388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7" name="Rectangle 4249"/>
          <p:cNvSpPr>
            <a:spLocks noChangeArrowheads="1"/>
          </p:cNvSpPr>
          <p:nvPr/>
        </p:nvSpPr>
        <p:spPr bwMode="auto">
          <a:xfrm>
            <a:off x="3484563" y="588963"/>
            <a:ext cx="4762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8" name="Rectangle 4250"/>
          <p:cNvSpPr>
            <a:spLocks noChangeArrowheads="1"/>
          </p:cNvSpPr>
          <p:nvPr/>
        </p:nvSpPr>
        <p:spPr bwMode="auto">
          <a:xfrm>
            <a:off x="3489325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9" name="Rectangle 4251"/>
          <p:cNvSpPr>
            <a:spLocks noChangeArrowheads="1"/>
          </p:cNvSpPr>
          <p:nvPr/>
        </p:nvSpPr>
        <p:spPr bwMode="auto">
          <a:xfrm>
            <a:off x="3492500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0" name="Rectangle 4252"/>
          <p:cNvSpPr>
            <a:spLocks noChangeArrowheads="1"/>
          </p:cNvSpPr>
          <p:nvPr/>
        </p:nvSpPr>
        <p:spPr bwMode="auto">
          <a:xfrm>
            <a:off x="3495675" y="588963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1" name="Rectangle 4253"/>
          <p:cNvSpPr>
            <a:spLocks noChangeArrowheads="1"/>
          </p:cNvSpPr>
          <p:nvPr/>
        </p:nvSpPr>
        <p:spPr bwMode="auto">
          <a:xfrm>
            <a:off x="3497263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2" name="Rectangle 4254"/>
          <p:cNvSpPr>
            <a:spLocks noChangeArrowheads="1"/>
          </p:cNvSpPr>
          <p:nvPr/>
        </p:nvSpPr>
        <p:spPr bwMode="auto">
          <a:xfrm>
            <a:off x="3500438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3" name="Rectangle 4255"/>
          <p:cNvSpPr>
            <a:spLocks noChangeArrowheads="1"/>
          </p:cNvSpPr>
          <p:nvPr/>
        </p:nvSpPr>
        <p:spPr bwMode="auto">
          <a:xfrm>
            <a:off x="3503613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4" name="Rectangle 4256"/>
          <p:cNvSpPr>
            <a:spLocks noChangeArrowheads="1"/>
          </p:cNvSpPr>
          <p:nvPr/>
        </p:nvSpPr>
        <p:spPr bwMode="auto">
          <a:xfrm>
            <a:off x="3506788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5" name="Rectangle 4257"/>
          <p:cNvSpPr>
            <a:spLocks noChangeArrowheads="1"/>
          </p:cNvSpPr>
          <p:nvPr/>
        </p:nvSpPr>
        <p:spPr bwMode="auto">
          <a:xfrm>
            <a:off x="3509963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6" name="Rectangle 4258"/>
          <p:cNvSpPr>
            <a:spLocks noChangeArrowheads="1"/>
          </p:cNvSpPr>
          <p:nvPr/>
        </p:nvSpPr>
        <p:spPr bwMode="auto">
          <a:xfrm>
            <a:off x="3513138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7" name="Rectangle 4259"/>
          <p:cNvSpPr>
            <a:spLocks noChangeArrowheads="1"/>
          </p:cNvSpPr>
          <p:nvPr/>
        </p:nvSpPr>
        <p:spPr bwMode="auto">
          <a:xfrm>
            <a:off x="3516313" y="58896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8" name="Rectangle 4260"/>
          <p:cNvSpPr>
            <a:spLocks noChangeArrowheads="1"/>
          </p:cNvSpPr>
          <p:nvPr/>
        </p:nvSpPr>
        <p:spPr bwMode="auto">
          <a:xfrm>
            <a:off x="35194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9" name="Rectangle 4261"/>
          <p:cNvSpPr>
            <a:spLocks noChangeArrowheads="1"/>
          </p:cNvSpPr>
          <p:nvPr/>
        </p:nvSpPr>
        <p:spPr bwMode="auto">
          <a:xfrm>
            <a:off x="3522663" y="58896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0" name="Rectangle 4262"/>
          <p:cNvSpPr>
            <a:spLocks noChangeArrowheads="1"/>
          </p:cNvSpPr>
          <p:nvPr/>
        </p:nvSpPr>
        <p:spPr bwMode="auto">
          <a:xfrm>
            <a:off x="3525838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1" name="Rectangle 4263"/>
          <p:cNvSpPr>
            <a:spLocks noChangeArrowheads="1"/>
          </p:cNvSpPr>
          <p:nvPr/>
        </p:nvSpPr>
        <p:spPr bwMode="auto">
          <a:xfrm>
            <a:off x="3529013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2" name="Rectangle 4264"/>
          <p:cNvSpPr>
            <a:spLocks noChangeArrowheads="1"/>
          </p:cNvSpPr>
          <p:nvPr/>
        </p:nvSpPr>
        <p:spPr bwMode="auto">
          <a:xfrm>
            <a:off x="3532188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3" name="Rectangle 4265"/>
          <p:cNvSpPr>
            <a:spLocks noChangeArrowheads="1"/>
          </p:cNvSpPr>
          <p:nvPr/>
        </p:nvSpPr>
        <p:spPr bwMode="auto">
          <a:xfrm>
            <a:off x="3535363" y="58896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4" name="Rectangle 4266"/>
          <p:cNvSpPr>
            <a:spLocks noChangeArrowheads="1"/>
          </p:cNvSpPr>
          <p:nvPr/>
        </p:nvSpPr>
        <p:spPr bwMode="auto">
          <a:xfrm>
            <a:off x="35385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5" name="Rectangle 4267"/>
          <p:cNvSpPr>
            <a:spLocks noChangeArrowheads="1"/>
          </p:cNvSpPr>
          <p:nvPr/>
        </p:nvSpPr>
        <p:spPr bwMode="auto">
          <a:xfrm>
            <a:off x="3541713" y="588963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6" name="Rectangle 4268"/>
          <p:cNvSpPr>
            <a:spLocks noChangeArrowheads="1"/>
          </p:cNvSpPr>
          <p:nvPr/>
        </p:nvSpPr>
        <p:spPr bwMode="auto">
          <a:xfrm>
            <a:off x="3543300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7" name="Rectangle 4269"/>
          <p:cNvSpPr>
            <a:spLocks noChangeArrowheads="1"/>
          </p:cNvSpPr>
          <p:nvPr/>
        </p:nvSpPr>
        <p:spPr bwMode="auto">
          <a:xfrm>
            <a:off x="3546475" y="588963"/>
            <a:ext cx="4763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8" name="Rectangle 4270"/>
          <p:cNvSpPr>
            <a:spLocks noChangeArrowheads="1"/>
          </p:cNvSpPr>
          <p:nvPr/>
        </p:nvSpPr>
        <p:spPr bwMode="auto">
          <a:xfrm>
            <a:off x="35512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9" name="Rectangle 4271"/>
          <p:cNvSpPr>
            <a:spLocks noChangeArrowheads="1"/>
          </p:cNvSpPr>
          <p:nvPr/>
        </p:nvSpPr>
        <p:spPr bwMode="auto">
          <a:xfrm>
            <a:off x="355441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0" name="Rectangle 4272"/>
          <p:cNvSpPr>
            <a:spLocks noChangeArrowheads="1"/>
          </p:cNvSpPr>
          <p:nvPr/>
        </p:nvSpPr>
        <p:spPr bwMode="auto">
          <a:xfrm>
            <a:off x="3557588" y="58896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1" name="Rectangle 4273"/>
          <p:cNvSpPr>
            <a:spLocks noChangeArrowheads="1"/>
          </p:cNvSpPr>
          <p:nvPr/>
        </p:nvSpPr>
        <p:spPr bwMode="auto">
          <a:xfrm>
            <a:off x="356076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2" name="Rectangle 4274"/>
          <p:cNvSpPr>
            <a:spLocks noChangeArrowheads="1"/>
          </p:cNvSpPr>
          <p:nvPr/>
        </p:nvSpPr>
        <p:spPr bwMode="auto">
          <a:xfrm>
            <a:off x="35639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3" name="Rectangle 4275"/>
          <p:cNvSpPr>
            <a:spLocks noChangeArrowheads="1"/>
          </p:cNvSpPr>
          <p:nvPr/>
        </p:nvSpPr>
        <p:spPr bwMode="auto">
          <a:xfrm>
            <a:off x="3567113" y="58896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4" name="Rectangle 4276"/>
          <p:cNvSpPr>
            <a:spLocks noChangeArrowheads="1"/>
          </p:cNvSpPr>
          <p:nvPr/>
        </p:nvSpPr>
        <p:spPr bwMode="auto">
          <a:xfrm>
            <a:off x="3570288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5" name="Rectangle 4277"/>
          <p:cNvSpPr>
            <a:spLocks noChangeArrowheads="1"/>
          </p:cNvSpPr>
          <p:nvPr/>
        </p:nvSpPr>
        <p:spPr bwMode="auto">
          <a:xfrm>
            <a:off x="3573463" y="58896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6" name="Rectangle 4278"/>
          <p:cNvSpPr>
            <a:spLocks noChangeArrowheads="1"/>
          </p:cNvSpPr>
          <p:nvPr/>
        </p:nvSpPr>
        <p:spPr bwMode="auto">
          <a:xfrm>
            <a:off x="35766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7" name="Rectangle 4279"/>
          <p:cNvSpPr>
            <a:spLocks noChangeArrowheads="1"/>
          </p:cNvSpPr>
          <p:nvPr/>
        </p:nvSpPr>
        <p:spPr bwMode="auto">
          <a:xfrm>
            <a:off x="3579813" y="588963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8" name="Rectangle 4280"/>
          <p:cNvSpPr>
            <a:spLocks noChangeArrowheads="1"/>
          </p:cNvSpPr>
          <p:nvPr/>
        </p:nvSpPr>
        <p:spPr bwMode="auto">
          <a:xfrm>
            <a:off x="3581400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9" name="Rectangle 4281"/>
          <p:cNvSpPr>
            <a:spLocks noChangeArrowheads="1"/>
          </p:cNvSpPr>
          <p:nvPr/>
        </p:nvSpPr>
        <p:spPr bwMode="auto">
          <a:xfrm>
            <a:off x="3584575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0" name="Rectangle 4282"/>
          <p:cNvSpPr>
            <a:spLocks noChangeArrowheads="1"/>
          </p:cNvSpPr>
          <p:nvPr/>
        </p:nvSpPr>
        <p:spPr bwMode="auto">
          <a:xfrm>
            <a:off x="3587750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1" name="Rectangle 4283"/>
          <p:cNvSpPr>
            <a:spLocks noChangeArrowheads="1"/>
          </p:cNvSpPr>
          <p:nvPr/>
        </p:nvSpPr>
        <p:spPr bwMode="auto">
          <a:xfrm>
            <a:off x="3590925" y="588963"/>
            <a:ext cx="4763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2" name="Rectangle 4284"/>
          <p:cNvSpPr>
            <a:spLocks noChangeArrowheads="1"/>
          </p:cNvSpPr>
          <p:nvPr/>
        </p:nvSpPr>
        <p:spPr bwMode="auto">
          <a:xfrm>
            <a:off x="35956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3" name="Rectangle 4285"/>
          <p:cNvSpPr>
            <a:spLocks noChangeArrowheads="1"/>
          </p:cNvSpPr>
          <p:nvPr/>
        </p:nvSpPr>
        <p:spPr bwMode="auto">
          <a:xfrm>
            <a:off x="3598863" y="588963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4" name="Rectangle 4286"/>
          <p:cNvSpPr>
            <a:spLocks noChangeArrowheads="1"/>
          </p:cNvSpPr>
          <p:nvPr/>
        </p:nvSpPr>
        <p:spPr bwMode="auto">
          <a:xfrm>
            <a:off x="3600450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5" name="Rectangle 4287"/>
          <p:cNvSpPr>
            <a:spLocks noChangeArrowheads="1"/>
          </p:cNvSpPr>
          <p:nvPr/>
        </p:nvSpPr>
        <p:spPr bwMode="auto">
          <a:xfrm>
            <a:off x="3603625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6" name="Rectangle 4288"/>
          <p:cNvSpPr>
            <a:spLocks noChangeArrowheads="1"/>
          </p:cNvSpPr>
          <p:nvPr/>
        </p:nvSpPr>
        <p:spPr bwMode="auto">
          <a:xfrm>
            <a:off x="3606800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7" name="Rectangle 4289"/>
          <p:cNvSpPr>
            <a:spLocks noChangeArrowheads="1"/>
          </p:cNvSpPr>
          <p:nvPr/>
        </p:nvSpPr>
        <p:spPr bwMode="auto">
          <a:xfrm>
            <a:off x="3609975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8" name="Rectangle 4290"/>
          <p:cNvSpPr>
            <a:spLocks noChangeArrowheads="1"/>
          </p:cNvSpPr>
          <p:nvPr/>
        </p:nvSpPr>
        <p:spPr bwMode="auto">
          <a:xfrm>
            <a:off x="3613150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9" name="Rectangle 4291"/>
          <p:cNvSpPr>
            <a:spLocks noChangeArrowheads="1"/>
          </p:cNvSpPr>
          <p:nvPr/>
        </p:nvSpPr>
        <p:spPr bwMode="auto">
          <a:xfrm>
            <a:off x="3616325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0" name="Rectangle 4292"/>
          <p:cNvSpPr>
            <a:spLocks noChangeArrowheads="1"/>
          </p:cNvSpPr>
          <p:nvPr/>
        </p:nvSpPr>
        <p:spPr bwMode="auto">
          <a:xfrm>
            <a:off x="3619500" y="5889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1" name="Rectangle 4293"/>
          <p:cNvSpPr>
            <a:spLocks noChangeArrowheads="1"/>
          </p:cNvSpPr>
          <p:nvPr/>
        </p:nvSpPr>
        <p:spPr bwMode="auto">
          <a:xfrm>
            <a:off x="3622675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2" name="Rectangle 4294"/>
          <p:cNvSpPr>
            <a:spLocks noChangeArrowheads="1"/>
          </p:cNvSpPr>
          <p:nvPr/>
        </p:nvSpPr>
        <p:spPr bwMode="auto">
          <a:xfrm>
            <a:off x="3625850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3" name="Rectangle 4295"/>
          <p:cNvSpPr>
            <a:spLocks noChangeArrowheads="1"/>
          </p:cNvSpPr>
          <p:nvPr/>
        </p:nvSpPr>
        <p:spPr bwMode="auto">
          <a:xfrm>
            <a:off x="3629025" y="5889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4" name="Rectangle 4296"/>
          <p:cNvSpPr>
            <a:spLocks noChangeArrowheads="1"/>
          </p:cNvSpPr>
          <p:nvPr/>
        </p:nvSpPr>
        <p:spPr bwMode="auto">
          <a:xfrm>
            <a:off x="3632200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5" name="Rectangle 4297"/>
          <p:cNvSpPr>
            <a:spLocks noChangeArrowheads="1"/>
          </p:cNvSpPr>
          <p:nvPr/>
        </p:nvSpPr>
        <p:spPr bwMode="auto">
          <a:xfrm>
            <a:off x="3635375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6" name="Rectangle 4298"/>
          <p:cNvSpPr>
            <a:spLocks noChangeArrowheads="1"/>
          </p:cNvSpPr>
          <p:nvPr/>
        </p:nvSpPr>
        <p:spPr bwMode="auto">
          <a:xfrm>
            <a:off x="3638550" y="5889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7" name="Rectangle 4299"/>
          <p:cNvSpPr>
            <a:spLocks noChangeArrowheads="1"/>
          </p:cNvSpPr>
          <p:nvPr/>
        </p:nvSpPr>
        <p:spPr bwMode="auto">
          <a:xfrm>
            <a:off x="3641725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8" name="Rectangle 4300"/>
          <p:cNvSpPr>
            <a:spLocks noChangeArrowheads="1"/>
          </p:cNvSpPr>
          <p:nvPr/>
        </p:nvSpPr>
        <p:spPr bwMode="auto">
          <a:xfrm>
            <a:off x="3644900" y="588963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9" name="Rectangle 4301"/>
          <p:cNvSpPr>
            <a:spLocks noChangeArrowheads="1"/>
          </p:cNvSpPr>
          <p:nvPr/>
        </p:nvSpPr>
        <p:spPr bwMode="auto">
          <a:xfrm>
            <a:off x="3646488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0" name="Rectangle 4302"/>
          <p:cNvSpPr>
            <a:spLocks noChangeArrowheads="1"/>
          </p:cNvSpPr>
          <p:nvPr/>
        </p:nvSpPr>
        <p:spPr bwMode="auto">
          <a:xfrm>
            <a:off x="3649663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1" name="Rectangle 4303"/>
          <p:cNvSpPr>
            <a:spLocks noChangeArrowheads="1"/>
          </p:cNvSpPr>
          <p:nvPr/>
        </p:nvSpPr>
        <p:spPr bwMode="auto">
          <a:xfrm>
            <a:off x="3652838" y="588963"/>
            <a:ext cx="4762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2" name="Rectangle 4304"/>
          <p:cNvSpPr>
            <a:spLocks noChangeArrowheads="1"/>
          </p:cNvSpPr>
          <p:nvPr/>
        </p:nvSpPr>
        <p:spPr bwMode="auto">
          <a:xfrm>
            <a:off x="3657600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3" name="Rectangle 4305"/>
          <p:cNvSpPr>
            <a:spLocks noChangeArrowheads="1"/>
          </p:cNvSpPr>
          <p:nvPr/>
        </p:nvSpPr>
        <p:spPr bwMode="auto">
          <a:xfrm>
            <a:off x="3660775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4" name="Rectangle 4306"/>
          <p:cNvSpPr>
            <a:spLocks noChangeArrowheads="1"/>
          </p:cNvSpPr>
          <p:nvPr/>
        </p:nvSpPr>
        <p:spPr bwMode="auto">
          <a:xfrm>
            <a:off x="3663950" y="588963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5" name="Rectangle 4307"/>
          <p:cNvSpPr>
            <a:spLocks noChangeArrowheads="1"/>
          </p:cNvSpPr>
          <p:nvPr/>
        </p:nvSpPr>
        <p:spPr bwMode="auto">
          <a:xfrm>
            <a:off x="3665538" y="5889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6" name="Rectangle 4308"/>
          <p:cNvSpPr>
            <a:spLocks noChangeArrowheads="1"/>
          </p:cNvSpPr>
          <p:nvPr/>
        </p:nvSpPr>
        <p:spPr bwMode="auto">
          <a:xfrm>
            <a:off x="366871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7" name="Rectangle 4309"/>
          <p:cNvSpPr>
            <a:spLocks noChangeArrowheads="1"/>
          </p:cNvSpPr>
          <p:nvPr/>
        </p:nvSpPr>
        <p:spPr bwMode="auto">
          <a:xfrm>
            <a:off x="3671888" y="58896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8" name="Rectangle 4310"/>
          <p:cNvSpPr>
            <a:spLocks noChangeArrowheads="1"/>
          </p:cNvSpPr>
          <p:nvPr/>
        </p:nvSpPr>
        <p:spPr bwMode="auto">
          <a:xfrm>
            <a:off x="3440113" y="58896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9" name="Rectangle 4311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0" name="Rectangle 4312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1" name="Rectangle 4313"/>
          <p:cNvSpPr>
            <a:spLocks noChangeArrowheads="1"/>
          </p:cNvSpPr>
          <p:nvPr/>
        </p:nvSpPr>
        <p:spPr bwMode="auto">
          <a:xfrm>
            <a:off x="3449638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2" name="Rectangle 4314"/>
          <p:cNvSpPr>
            <a:spLocks noChangeArrowheads="1"/>
          </p:cNvSpPr>
          <p:nvPr/>
        </p:nvSpPr>
        <p:spPr bwMode="auto">
          <a:xfrm>
            <a:off x="3481388" y="5984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3" name="Rectangle 4315"/>
          <p:cNvSpPr>
            <a:spLocks noChangeArrowheads="1"/>
          </p:cNvSpPr>
          <p:nvPr/>
        </p:nvSpPr>
        <p:spPr bwMode="auto">
          <a:xfrm>
            <a:off x="344963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4" name="Rectangle 4316"/>
          <p:cNvSpPr>
            <a:spLocks noChangeArrowheads="1"/>
          </p:cNvSpPr>
          <p:nvPr/>
        </p:nvSpPr>
        <p:spPr bwMode="auto">
          <a:xfrm>
            <a:off x="3465513" y="608013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5" name="Rectangle 4317"/>
          <p:cNvSpPr>
            <a:spLocks noChangeArrowheads="1"/>
          </p:cNvSpPr>
          <p:nvPr/>
        </p:nvSpPr>
        <p:spPr bwMode="auto">
          <a:xfrm>
            <a:off x="3465513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6" name="Rectangle 4318"/>
          <p:cNvSpPr>
            <a:spLocks noChangeArrowheads="1"/>
          </p:cNvSpPr>
          <p:nvPr/>
        </p:nvSpPr>
        <p:spPr bwMode="auto">
          <a:xfrm>
            <a:off x="348138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7" name="Freeform 4319"/>
          <p:cNvSpPr>
            <a:spLocks noEditPoints="1"/>
          </p:cNvSpPr>
          <p:nvPr/>
        </p:nvSpPr>
        <p:spPr bwMode="auto">
          <a:xfrm>
            <a:off x="3440113" y="677863"/>
            <a:ext cx="234950" cy="257175"/>
          </a:xfrm>
          <a:custGeom>
            <a:avLst/>
            <a:gdLst/>
            <a:ahLst/>
            <a:cxnLst>
              <a:cxn ang="0">
                <a:pos x="296" y="160"/>
              </a:cxn>
              <a:cxn ang="0">
                <a:pos x="296" y="164"/>
              </a:cxn>
              <a:cxn ang="0">
                <a:pos x="0" y="164"/>
              </a:cxn>
              <a:cxn ang="0">
                <a:pos x="0" y="160"/>
              </a:cxn>
              <a:cxn ang="0">
                <a:pos x="296" y="160"/>
              </a:cxn>
              <a:cxn ang="0">
                <a:pos x="296" y="128"/>
              </a:cxn>
              <a:cxn ang="0">
                <a:pos x="296" y="132"/>
              </a:cxn>
              <a:cxn ang="0">
                <a:pos x="0" y="132"/>
              </a:cxn>
              <a:cxn ang="0">
                <a:pos x="0" y="128"/>
              </a:cxn>
              <a:cxn ang="0">
                <a:pos x="296" y="128"/>
              </a:cxn>
              <a:cxn ang="0">
                <a:pos x="296" y="95"/>
              </a:cxn>
              <a:cxn ang="0">
                <a:pos x="296" y="99"/>
              </a:cxn>
              <a:cxn ang="0">
                <a:pos x="0" y="99"/>
              </a:cxn>
              <a:cxn ang="0">
                <a:pos x="0" y="95"/>
              </a:cxn>
              <a:cxn ang="0">
                <a:pos x="296" y="95"/>
              </a:cxn>
              <a:cxn ang="0">
                <a:pos x="296" y="64"/>
              </a:cxn>
              <a:cxn ang="0">
                <a:pos x="296" y="68"/>
              </a:cxn>
              <a:cxn ang="0">
                <a:pos x="0" y="68"/>
              </a:cxn>
              <a:cxn ang="0">
                <a:pos x="0" y="64"/>
              </a:cxn>
              <a:cxn ang="0">
                <a:pos x="296" y="64"/>
              </a:cxn>
              <a:cxn ang="0">
                <a:pos x="296" y="31"/>
              </a:cxn>
              <a:cxn ang="0">
                <a:pos x="296" y="35"/>
              </a:cxn>
              <a:cxn ang="0">
                <a:pos x="0" y="35"/>
              </a:cxn>
              <a:cxn ang="0">
                <a:pos x="0" y="31"/>
              </a:cxn>
              <a:cxn ang="0">
                <a:pos x="296" y="31"/>
              </a:cxn>
              <a:cxn ang="0">
                <a:pos x="296" y="0"/>
              </a:cxn>
              <a:cxn ang="0">
                <a:pos x="296" y="3"/>
              </a:cxn>
              <a:cxn ang="0">
                <a:pos x="0" y="3"/>
              </a:cxn>
              <a:cxn ang="0">
                <a:pos x="0" y="0"/>
              </a:cxn>
              <a:cxn ang="0">
                <a:pos x="296" y="0"/>
              </a:cxn>
              <a:cxn ang="0">
                <a:pos x="296" y="224"/>
              </a:cxn>
              <a:cxn ang="0">
                <a:pos x="296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6" y="224"/>
              </a:cxn>
              <a:cxn ang="0">
                <a:pos x="296" y="191"/>
              </a:cxn>
              <a:cxn ang="0">
                <a:pos x="296" y="195"/>
              </a:cxn>
              <a:cxn ang="0">
                <a:pos x="265" y="195"/>
              </a:cxn>
              <a:cxn ang="0">
                <a:pos x="265" y="191"/>
              </a:cxn>
              <a:cxn ang="0">
                <a:pos x="296" y="191"/>
              </a:cxn>
              <a:cxn ang="0">
                <a:pos x="296" y="256"/>
              </a:cxn>
              <a:cxn ang="0">
                <a:pos x="296" y="260"/>
              </a:cxn>
              <a:cxn ang="0">
                <a:pos x="0" y="260"/>
              </a:cxn>
              <a:cxn ang="0">
                <a:pos x="0" y="256"/>
              </a:cxn>
              <a:cxn ang="0">
                <a:pos x="296" y="256"/>
              </a:cxn>
              <a:cxn ang="0">
                <a:pos x="296" y="289"/>
              </a:cxn>
              <a:cxn ang="0">
                <a:pos x="296" y="292"/>
              </a:cxn>
              <a:cxn ang="0">
                <a:pos x="0" y="292"/>
              </a:cxn>
              <a:cxn ang="0">
                <a:pos x="0" y="289"/>
              </a:cxn>
              <a:cxn ang="0">
                <a:pos x="296" y="289"/>
              </a:cxn>
              <a:cxn ang="0">
                <a:pos x="296" y="320"/>
              </a:cxn>
              <a:cxn ang="0">
                <a:pos x="296" y="324"/>
              </a:cxn>
              <a:cxn ang="0">
                <a:pos x="0" y="324"/>
              </a:cxn>
              <a:cxn ang="0">
                <a:pos x="0" y="320"/>
              </a:cxn>
              <a:cxn ang="0">
                <a:pos x="296" y="320"/>
              </a:cxn>
            </a:cxnLst>
            <a:rect l="0" t="0" r="r" b="b"/>
            <a:pathLst>
              <a:path w="296" h="324">
                <a:moveTo>
                  <a:pt x="296" y="160"/>
                </a:moveTo>
                <a:lnTo>
                  <a:pt x="296" y="164"/>
                </a:lnTo>
                <a:lnTo>
                  <a:pt x="0" y="164"/>
                </a:lnTo>
                <a:lnTo>
                  <a:pt x="0" y="160"/>
                </a:lnTo>
                <a:lnTo>
                  <a:pt x="296" y="160"/>
                </a:lnTo>
                <a:close/>
                <a:moveTo>
                  <a:pt x="296" y="128"/>
                </a:moveTo>
                <a:lnTo>
                  <a:pt x="296" y="132"/>
                </a:lnTo>
                <a:lnTo>
                  <a:pt x="0" y="132"/>
                </a:lnTo>
                <a:lnTo>
                  <a:pt x="0" y="128"/>
                </a:lnTo>
                <a:lnTo>
                  <a:pt x="296" y="128"/>
                </a:lnTo>
                <a:close/>
                <a:moveTo>
                  <a:pt x="296" y="95"/>
                </a:moveTo>
                <a:lnTo>
                  <a:pt x="296" y="99"/>
                </a:lnTo>
                <a:lnTo>
                  <a:pt x="0" y="99"/>
                </a:lnTo>
                <a:lnTo>
                  <a:pt x="0" y="95"/>
                </a:lnTo>
                <a:lnTo>
                  <a:pt x="296" y="95"/>
                </a:lnTo>
                <a:close/>
                <a:moveTo>
                  <a:pt x="296" y="64"/>
                </a:moveTo>
                <a:lnTo>
                  <a:pt x="296" y="68"/>
                </a:lnTo>
                <a:lnTo>
                  <a:pt x="0" y="68"/>
                </a:lnTo>
                <a:lnTo>
                  <a:pt x="0" y="64"/>
                </a:lnTo>
                <a:lnTo>
                  <a:pt x="296" y="64"/>
                </a:lnTo>
                <a:close/>
                <a:moveTo>
                  <a:pt x="296" y="31"/>
                </a:moveTo>
                <a:lnTo>
                  <a:pt x="296" y="35"/>
                </a:lnTo>
                <a:lnTo>
                  <a:pt x="0" y="35"/>
                </a:lnTo>
                <a:lnTo>
                  <a:pt x="0" y="31"/>
                </a:lnTo>
                <a:lnTo>
                  <a:pt x="296" y="31"/>
                </a:lnTo>
                <a:close/>
                <a:moveTo>
                  <a:pt x="296" y="0"/>
                </a:moveTo>
                <a:lnTo>
                  <a:pt x="296" y="3"/>
                </a:lnTo>
                <a:lnTo>
                  <a:pt x="0" y="3"/>
                </a:lnTo>
                <a:lnTo>
                  <a:pt x="0" y="0"/>
                </a:lnTo>
                <a:lnTo>
                  <a:pt x="296" y="0"/>
                </a:lnTo>
                <a:close/>
                <a:moveTo>
                  <a:pt x="296" y="224"/>
                </a:moveTo>
                <a:lnTo>
                  <a:pt x="296" y="228"/>
                </a:lnTo>
                <a:lnTo>
                  <a:pt x="265" y="228"/>
                </a:lnTo>
                <a:lnTo>
                  <a:pt x="265" y="224"/>
                </a:lnTo>
                <a:lnTo>
                  <a:pt x="296" y="224"/>
                </a:lnTo>
                <a:close/>
                <a:moveTo>
                  <a:pt x="296" y="191"/>
                </a:moveTo>
                <a:lnTo>
                  <a:pt x="296" y="195"/>
                </a:lnTo>
                <a:lnTo>
                  <a:pt x="265" y="195"/>
                </a:lnTo>
                <a:lnTo>
                  <a:pt x="265" y="191"/>
                </a:lnTo>
                <a:lnTo>
                  <a:pt x="296" y="191"/>
                </a:lnTo>
                <a:close/>
                <a:moveTo>
                  <a:pt x="296" y="256"/>
                </a:moveTo>
                <a:lnTo>
                  <a:pt x="296" y="260"/>
                </a:lnTo>
                <a:lnTo>
                  <a:pt x="0" y="260"/>
                </a:lnTo>
                <a:lnTo>
                  <a:pt x="0" y="256"/>
                </a:lnTo>
                <a:lnTo>
                  <a:pt x="296" y="256"/>
                </a:lnTo>
                <a:close/>
                <a:moveTo>
                  <a:pt x="296" y="289"/>
                </a:moveTo>
                <a:lnTo>
                  <a:pt x="296" y="292"/>
                </a:lnTo>
                <a:lnTo>
                  <a:pt x="0" y="292"/>
                </a:lnTo>
                <a:lnTo>
                  <a:pt x="0" y="289"/>
                </a:lnTo>
                <a:lnTo>
                  <a:pt x="296" y="289"/>
                </a:lnTo>
                <a:close/>
                <a:moveTo>
                  <a:pt x="296" y="320"/>
                </a:moveTo>
                <a:lnTo>
                  <a:pt x="296" y="324"/>
                </a:lnTo>
                <a:lnTo>
                  <a:pt x="0" y="324"/>
                </a:lnTo>
                <a:lnTo>
                  <a:pt x="0" y="320"/>
                </a:lnTo>
                <a:lnTo>
                  <a:pt x="296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8" name="Freeform 4320"/>
          <p:cNvSpPr>
            <a:spLocks/>
          </p:cNvSpPr>
          <p:nvPr/>
        </p:nvSpPr>
        <p:spPr bwMode="auto">
          <a:xfrm>
            <a:off x="3630613" y="81597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1" y="0"/>
              </a:cxn>
              <a:cxn ang="0">
                <a:pos x="19" y="2"/>
              </a:cxn>
              <a:cxn ang="0">
                <a:pos x="16" y="2"/>
              </a:cxn>
              <a:cxn ang="0">
                <a:pos x="14" y="3"/>
              </a:cxn>
              <a:cxn ang="0">
                <a:pos x="12" y="5"/>
              </a:cxn>
              <a:cxn ang="0">
                <a:pos x="10" y="7"/>
              </a:cxn>
              <a:cxn ang="0">
                <a:pos x="6" y="12"/>
              </a:cxn>
              <a:cxn ang="0">
                <a:pos x="4" y="17"/>
              </a:cxn>
              <a:cxn ang="0">
                <a:pos x="1" y="23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1" y="53"/>
              </a:cxn>
              <a:cxn ang="0">
                <a:pos x="4" y="60"/>
              </a:cxn>
              <a:cxn ang="0">
                <a:pos x="6" y="65"/>
              </a:cxn>
              <a:cxn ang="0">
                <a:pos x="10" y="70"/>
              </a:cxn>
              <a:cxn ang="0">
                <a:pos x="12" y="71"/>
              </a:cxn>
              <a:cxn ang="0">
                <a:pos x="14" y="74"/>
              </a:cxn>
              <a:cxn ang="0">
                <a:pos x="16" y="75"/>
              </a:cxn>
              <a:cxn ang="0">
                <a:pos x="19" y="75"/>
              </a:cxn>
              <a:cxn ang="0">
                <a:pos x="21" y="76"/>
              </a:cxn>
              <a:cxn ang="0">
                <a:pos x="24" y="76"/>
              </a:cxn>
              <a:cxn ang="0">
                <a:pos x="26" y="76"/>
              </a:cxn>
              <a:cxn ang="0">
                <a:pos x="29" y="75"/>
              </a:cxn>
              <a:cxn ang="0">
                <a:pos x="30" y="75"/>
              </a:cxn>
              <a:cxn ang="0">
                <a:pos x="33" y="74"/>
              </a:cxn>
              <a:cxn ang="0">
                <a:pos x="35" y="71"/>
              </a:cxn>
              <a:cxn ang="0">
                <a:pos x="36" y="70"/>
              </a:cxn>
              <a:cxn ang="0">
                <a:pos x="40" y="65"/>
              </a:cxn>
              <a:cxn ang="0">
                <a:pos x="44" y="60"/>
              </a:cxn>
              <a:cxn ang="0">
                <a:pos x="45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5" y="23"/>
              </a:cxn>
              <a:cxn ang="0">
                <a:pos x="44" y="17"/>
              </a:cxn>
              <a:cxn ang="0">
                <a:pos x="40" y="12"/>
              </a:cxn>
              <a:cxn ang="0">
                <a:pos x="36" y="7"/>
              </a:cxn>
              <a:cxn ang="0">
                <a:pos x="35" y="5"/>
              </a:cxn>
              <a:cxn ang="0">
                <a:pos x="33" y="3"/>
              </a:cxn>
              <a:cxn ang="0">
                <a:pos x="30" y="2"/>
              </a:cxn>
              <a:cxn ang="0">
                <a:pos x="29" y="2"/>
              </a:cxn>
              <a:cxn ang="0">
                <a:pos x="26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1" y="0"/>
                </a:lnTo>
                <a:lnTo>
                  <a:pt x="19" y="2"/>
                </a:lnTo>
                <a:lnTo>
                  <a:pt x="16" y="2"/>
                </a:lnTo>
                <a:lnTo>
                  <a:pt x="14" y="3"/>
                </a:lnTo>
                <a:lnTo>
                  <a:pt x="12" y="5"/>
                </a:lnTo>
                <a:lnTo>
                  <a:pt x="10" y="7"/>
                </a:lnTo>
                <a:lnTo>
                  <a:pt x="6" y="12"/>
                </a:lnTo>
                <a:lnTo>
                  <a:pt x="4" y="17"/>
                </a:lnTo>
                <a:lnTo>
                  <a:pt x="1" y="23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1" y="53"/>
                </a:lnTo>
                <a:lnTo>
                  <a:pt x="4" y="60"/>
                </a:lnTo>
                <a:lnTo>
                  <a:pt x="6" y="65"/>
                </a:lnTo>
                <a:lnTo>
                  <a:pt x="10" y="70"/>
                </a:lnTo>
                <a:lnTo>
                  <a:pt x="12" y="71"/>
                </a:lnTo>
                <a:lnTo>
                  <a:pt x="14" y="74"/>
                </a:lnTo>
                <a:lnTo>
                  <a:pt x="16" y="75"/>
                </a:lnTo>
                <a:lnTo>
                  <a:pt x="19" y="75"/>
                </a:lnTo>
                <a:lnTo>
                  <a:pt x="21" y="76"/>
                </a:lnTo>
                <a:lnTo>
                  <a:pt x="24" y="76"/>
                </a:lnTo>
                <a:lnTo>
                  <a:pt x="26" y="76"/>
                </a:lnTo>
                <a:lnTo>
                  <a:pt x="29" y="75"/>
                </a:lnTo>
                <a:lnTo>
                  <a:pt x="30" y="75"/>
                </a:lnTo>
                <a:lnTo>
                  <a:pt x="33" y="74"/>
                </a:lnTo>
                <a:lnTo>
                  <a:pt x="35" y="71"/>
                </a:lnTo>
                <a:lnTo>
                  <a:pt x="36" y="70"/>
                </a:lnTo>
                <a:lnTo>
                  <a:pt x="40" y="65"/>
                </a:lnTo>
                <a:lnTo>
                  <a:pt x="44" y="60"/>
                </a:lnTo>
                <a:lnTo>
                  <a:pt x="45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5" y="23"/>
                </a:lnTo>
                <a:lnTo>
                  <a:pt x="44" y="17"/>
                </a:lnTo>
                <a:lnTo>
                  <a:pt x="40" y="12"/>
                </a:lnTo>
                <a:lnTo>
                  <a:pt x="36" y="7"/>
                </a:lnTo>
                <a:lnTo>
                  <a:pt x="35" y="5"/>
                </a:lnTo>
                <a:lnTo>
                  <a:pt x="33" y="3"/>
                </a:lnTo>
                <a:lnTo>
                  <a:pt x="30" y="2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29" name="Picture 4321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630613" y="81438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0" name="Rectangle 4322"/>
          <p:cNvSpPr>
            <a:spLocks noChangeArrowheads="1"/>
          </p:cNvSpPr>
          <p:nvPr/>
        </p:nvSpPr>
        <p:spPr bwMode="auto">
          <a:xfrm>
            <a:off x="3649663" y="623888"/>
            <a:ext cx="6350" cy="3302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1" name="Rectangle 4323"/>
          <p:cNvSpPr>
            <a:spLocks noChangeArrowheads="1"/>
          </p:cNvSpPr>
          <p:nvPr/>
        </p:nvSpPr>
        <p:spPr bwMode="auto">
          <a:xfrm>
            <a:off x="3646488" y="623888"/>
            <a:ext cx="6350" cy="33020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2" name="Freeform 4324"/>
          <p:cNvSpPr>
            <a:spLocks/>
          </p:cNvSpPr>
          <p:nvPr/>
        </p:nvSpPr>
        <p:spPr bwMode="auto">
          <a:xfrm>
            <a:off x="3638550" y="896938"/>
            <a:ext cx="22225" cy="222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1"/>
              </a:cxn>
              <a:cxn ang="0">
                <a:pos x="1" y="9"/>
              </a:cxn>
              <a:cxn ang="0">
                <a:pos x="2" y="6"/>
              </a:cxn>
              <a:cxn ang="0">
                <a:pos x="4" y="4"/>
              </a:cxn>
              <a:cxn ang="0">
                <a:pos x="6" y="2"/>
              </a:cxn>
              <a:cxn ang="0">
                <a:pos x="9" y="1"/>
              </a:cxn>
              <a:cxn ang="0">
                <a:pos x="11" y="0"/>
              </a:cxn>
              <a:cxn ang="0">
                <a:pos x="14" y="0"/>
              </a:cxn>
              <a:cxn ang="0">
                <a:pos x="16" y="0"/>
              </a:cxn>
              <a:cxn ang="0">
                <a:pos x="19" y="1"/>
              </a:cxn>
              <a:cxn ang="0">
                <a:pos x="21" y="2"/>
              </a:cxn>
              <a:cxn ang="0">
                <a:pos x="24" y="4"/>
              </a:cxn>
              <a:cxn ang="0">
                <a:pos x="25" y="6"/>
              </a:cxn>
              <a:cxn ang="0">
                <a:pos x="26" y="9"/>
              </a:cxn>
              <a:cxn ang="0">
                <a:pos x="28" y="11"/>
              </a:cxn>
              <a:cxn ang="0">
                <a:pos x="28" y="14"/>
              </a:cxn>
              <a:cxn ang="0">
                <a:pos x="28" y="14"/>
              </a:cxn>
              <a:cxn ang="0">
                <a:pos x="28" y="16"/>
              </a:cxn>
              <a:cxn ang="0">
                <a:pos x="26" y="19"/>
              </a:cxn>
              <a:cxn ang="0">
                <a:pos x="25" y="21"/>
              </a:cxn>
              <a:cxn ang="0">
                <a:pos x="24" y="23"/>
              </a:cxn>
              <a:cxn ang="0">
                <a:pos x="21" y="24"/>
              </a:cxn>
              <a:cxn ang="0">
                <a:pos x="19" y="25"/>
              </a:cxn>
              <a:cxn ang="0">
                <a:pos x="16" y="26"/>
              </a:cxn>
              <a:cxn ang="0">
                <a:pos x="14" y="26"/>
              </a:cxn>
              <a:cxn ang="0">
                <a:pos x="11" y="26"/>
              </a:cxn>
              <a:cxn ang="0">
                <a:pos x="9" y="25"/>
              </a:cxn>
              <a:cxn ang="0">
                <a:pos x="6" y="24"/>
              </a:cxn>
              <a:cxn ang="0">
                <a:pos x="4" y="23"/>
              </a:cxn>
              <a:cxn ang="0">
                <a:pos x="2" y="21"/>
              </a:cxn>
              <a:cxn ang="0">
                <a:pos x="1" y="19"/>
              </a:cxn>
              <a:cxn ang="0">
                <a:pos x="0" y="16"/>
              </a:cxn>
              <a:cxn ang="0">
                <a:pos x="0" y="14"/>
              </a:cxn>
            </a:cxnLst>
            <a:rect l="0" t="0" r="r" b="b"/>
            <a:pathLst>
              <a:path w="28" h="26">
                <a:moveTo>
                  <a:pt x="0" y="14"/>
                </a:move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9" y="1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8" y="11"/>
                </a:lnTo>
                <a:lnTo>
                  <a:pt x="28" y="14"/>
                </a:lnTo>
                <a:lnTo>
                  <a:pt x="28" y="14"/>
                </a:lnTo>
                <a:lnTo>
                  <a:pt x="28" y="16"/>
                </a:lnTo>
                <a:lnTo>
                  <a:pt x="26" y="19"/>
                </a:lnTo>
                <a:lnTo>
                  <a:pt x="25" y="21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6"/>
                </a:lnTo>
                <a:lnTo>
                  <a:pt x="14" y="26"/>
                </a:lnTo>
                <a:lnTo>
                  <a:pt x="11" y="26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3" name="Picture 4325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638550" y="896938"/>
            <a:ext cx="22225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4" name="Freeform 4326"/>
          <p:cNvSpPr>
            <a:spLocks/>
          </p:cNvSpPr>
          <p:nvPr/>
        </p:nvSpPr>
        <p:spPr bwMode="auto">
          <a:xfrm>
            <a:off x="3644900" y="903288"/>
            <a:ext cx="11113" cy="111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4"/>
              </a:cxn>
              <a:cxn ang="0">
                <a:pos x="3" y="3"/>
              </a:cxn>
              <a:cxn ang="0">
                <a:pos x="4" y="0"/>
              </a:cxn>
              <a:cxn ang="0">
                <a:pos x="8" y="0"/>
              </a:cxn>
              <a:cxn ang="0">
                <a:pos x="10" y="0"/>
              </a:cxn>
              <a:cxn ang="0">
                <a:pos x="13" y="3"/>
              </a:cxn>
              <a:cxn ang="0">
                <a:pos x="15" y="4"/>
              </a:cxn>
              <a:cxn ang="0">
                <a:pos x="15" y="7"/>
              </a:cxn>
              <a:cxn ang="0">
                <a:pos x="15" y="8"/>
              </a:cxn>
              <a:cxn ang="0">
                <a:pos x="15" y="8"/>
              </a:cxn>
              <a:cxn ang="0">
                <a:pos x="15" y="9"/>
              </a:cxn>
              <a:cxn ang="0">
                <a:pos x="15" y="10"/>
              </a:cxn>
              <a:cxn ang="0">
                <a:pos x="13" y="13"/>
              </a:cxn>
              <a:cxn ang="0">
                <a:pos x="10" y="15"/>
              </a:cxn>
              <a:cxn ang="0">
                <a:pos x="9" y="15"/>
              </a:cxn>
              <a:cxn ang="0">
                <a:pos x="8" y="15"/>
              </a:cxn>
              <a:cxn ang="0">
                <a:pos x="6" y="15"/>
              </a:cxn>
              <a:cxn ang="0">
                <a:pos x="4" y="15"/>
              </a:cxn>
              <a:cxn ang="0">
                <a:pos x="3" y="13"/>
              </a:cxn>
              <a:cxn ang="0">
                <a:pos x="0" y="10"/>
              </a:cxn>
              <a:cxn ang="0">
                <a:pos x="0" y="8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0" y="4"/>
                </a:lnTo>
                <a:lnTo>
                  <a:pt x="3" y="3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3" y="3"/>
                </a:lnTo>
                <a:lnTo>
                  <a:pt x="15" y="4"/>
                </a:lnTo>
                <a:lnTo>
                  <a:pt x="15" y="7"/>
                </a:lnTo>
                <a:lnTo>
                  <a:pt x="15" y="8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3" y="13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5"/>
                </a:lnTo>
                <a:lnTo>
                  <a:pt x="3" y="13"/>
                </a:lnTo>
                <a:lnTo>
                  <a:pt x="0" y="1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5" name="Picture 4327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643313" y="90170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6" name="Freeform 4328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7" name="Freeform 4329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8" name="Freeform 4330"/>
          <p:cNvSpPr>
            <a:spLocks/>
          </p:cNvSpPr>
          <p:nvPr/>
        </p:nvSpPr>
        <p:spPr bwMode="auto">
          <a:xfrm>
            <a:off x="3417888" y="509588"/>
            <a:ext cx="330200" cy="458787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1"/>
              </a:cxn>
              <a:cxn ang="0">
                <a:pos x="0" y="561"/>
              </a:cxn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416" y="497"/>
              </a:cxn>
              <a:cxn ang="0">
                <a:pos x="409" y="505"/>
              </a:cxn>
              <a:cxn ang="0">
                <a:pos x="409" y="513"/>
              </a:cxn>
              <a:cxn ang="0">
                <a:pos x="344" y="577"/>
              </a:cxn>
              <a:cxn ang="0">
                <a:pos x="16" y="577"/>
              </a:cxn>
            </a:cxnLst>
            <a:rect l="0" t="0" r="r" b="b"/>
            <a:pathLst>
              <a:path w="416" h="577">
                <a:moveTo>
                  <a:pt x="16" y="577"/>
                </a:moveTo>
                <a:lnTo>
                  <a:pt x="16" y="561"/>
                </a:lnTo>
                <a:lnTo>
                  <a:pt x="0" y="561"/>
                </a:lnTo>
                <a:lnTo>
                  <a:pt x="0" y="64"/>
                </a:lnTo>
                <a:lnTo>
                  <a:pt x="64" y="0"/>
                </a:lnTo>
                <a:lnTo>
                  <a:pt x="416" y="0"/>
                </a:lnTo>
                <a:lnTo>
                  <a:pt x="416" y="497"/>
                </a:lnTo>
                <a:lnTo>
                  <a:pt x="409" y="505"/>
                </a:lnTo>
                <a:lnTo>
                  <a:pt x="409" y="513"/>
                </a:lnTo>
                <a:lnTo>
                  <a:pt x="344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9" name="Rectangle 4331"/>
          <p:cNvSpPr>
            <a:spLocks noChangeArrowheads="1"/>
          </p:cNvSpPr>
          <p:nvPr/>
        </p:nvSpPr>
        <p:spPr bwMode="auto">
          <a:xfrm>
            <a:off x="3276600" y="992188"/>
            <a:ext cx="1635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540" name="Freeform 4332"/>
          <p:cNvSpPr>
            <a:spLocks noEditPoints="1"/>
          </p:cNvSpPr>
          <p:nvPr/>
        </p:nvSpPr>
        <p:spPr bwMode="auto">
          <a:xfrm>
            <a:off x="661988" y="2287588"/>
            <a:ext cx="311150" cy="65087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8" y="81"/>
              </a:cxn>
              <a:cxn ang="0">
                <a:pos x="328" y="64"/>
              </a:cxn>
              <a:cxn ang="0">
                <a:pos x="0" y="64"/>
              </a:cxn>
              <a:cxn ang="0">
                <a:pos x="0" y="81"/>
              </a:cxn>
              <a:cxn ang="0">
                <a:pos x="328" y="81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1"/>
              </a:cxn>
            </a:cxnLst>
            <a:rect l="0" t="0" r="r" b="b"/>
            <a:pathLst>
              <a:path w="393" h="81">
                <a:moveTo>
                  <a:pt x="0" y="81"/>
                </a:moveTo>
                <a:lnTo>
                  <a:pt x="328" y="81"/>
                </a:lnTo>
                <a:lnTo>
                  <a:pt x="328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8" y="81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1" name="Freeform 4333"/>
          <p:cNvSpPr>
            <a:spLocks/>
          </p:cNvSpPr>
          <p:nvPr/>
        </p:nvSpPr>
        <p:spPr bwMode="auto">
          <a:xfrm>
            <a:off x="930275" y="1893888"/>
            <a:ext cx="50800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2" name="Freeform 4334"/>
          <p:cNvSpPr>
            <a:spLocks/>
          </p:cNvSpPr>
          <p:nvPr/>
        </p:nvSpPr>
        <p:spPr bwMode="auto">
          <a:xfrm>
            <a:off x="649288" y="18938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3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3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3" name="Rectangle 4335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4" name="Rectangle 4336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5" name="Rectangle 4337"/>
          <p:cNvSpPr>
            <a:spLocks noChangeArrowheads="1"/>
          </p:cNvSpPr>
          <p:nvPr/>
        </p:nvSpPr>
        <p:spPr bwMode="auto">
          <a:xfrm>
            <a:off x="671513" y="20621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6" name="Rectangle 4338"/>
          <p:cNvSpPr>
            <a:spLocks noChangeArrowheads="1"/>
          </p:cNvSpPr>
          <p:nvPr/>
        </p:nvSpPr>
        <p:spPr bwMode="auto">
          <a:xfrm>
            <a:off x="671513" y="20621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7" name="Rectangle 4339"/>
          <p:cNvSpPr>
            <a:spLocks noChangeArrowheads="1"/>
          </p:cNvSpPr>
          <p:nvPr/>
        </p:nvSpPr>
        <p:spPr bwMode="auto">
          <a:xfrm>
            <a:off x="671513" y="2074863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8" name="Rectangle 4340"/>
          <p:cNvSpPr>
            <a:spLocks noChangeArrowheads="1"/>
          </p:cNvSpPr>
          <p:nvPr/>
        </p:nvSpPr>
        <p:spPr bwMode="auto">
          <a:xfrm>
            <a:off x="671513" y="2087563"/>
            <a:ext cx="234950" cy="111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9" name="Rectangle 4341"/>
          <p:cNvSpPr>
            <a:spLocks noChangeArrowheads="1"/>
          </p:cNvSpPr>
          <p:nvPr/>
        </p:nvSpPr>
        <p:spPr bwMode="auto">
          <a:xfrm>
            <a:off x="671513" y="20986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0" name="Rectangle 4342"/>
          <p:cNvSpPr>
            <a:spLocks noChangeArrowheads="1"/>
          </p:cNvSpPr>
          <p:nvPr/>
        </p:nvSpPr>
        <p:spPr bwMode="auto">
          <a:xfrm>
            <a:off x="671513" y="21129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1" name="Rectangle 4343"/>
          <p:cNvSpPr>
            <a:spLocks noChangeArrowheads="1"/>
          </p:cNvSpPr>
          <p:nvPr/>
        </p:nvSpPr>
        <p:spPr bwMode="auto">
          <a:xfrm>
            <a:off x="671513" y="21240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2" name="Rectangle 4344"/>
          <p:cNvSpPr>
            <a:spLocks noChangeArrowheads="1"/>
          </p:cNvSpPr>
          <p:nvPr/>
        </p:nvSpPr>
        <p:spPr bwMode="auto">
          <a:xfrm>
            <a:off x="671513" y="21383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3" name="Rectangle 4345"/>
          <p:cNvSpPr>
            <a:spLocks noChangeArrowheads="1"/>
          </p:cNvSpPr>
          <p:nvPr/>
        </p:nvSpPr>
        <p:spPr bwMode="auto">
          <a:xfrm>
            <a:off x="671513" y="21542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4" name="Rectangle 4346"/>
          <p:cNvSpPr>
            <a:spLocks noChangeArrowheads="1"/>
          </p:cNvSpPr>
          <p:nvPr/>
        </p:nvSpPr>
        <p:spPr bwMode="auto">
          <a:xfrm>
            <a:off x="671513" y="21653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5" name="Rectangle 4347"/>
          <p:cNvSpPr>
            <a:spLocks noChangeArrowheads="1"/>
          </p:cNvSpPr>
          <p:nvPr/>
        </p:nvSpPr>
        <p:spPr bwMode="auto">
          <a:xfrm>
            <a:off x="671513" y="21780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6" name="Rectangle 4348"/>
          <p:cNvSpPr>
            <a:spLocks noChangeArrowheads="1"/>
          </p:cNvSpPr>
          <p:nvPr/>
        </p:nvSpPr>
        <p:spPr bwMode="auto">
          <a:xfrm>
            <a:off x="671513" y="2193925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7" name="Rectangle 4349"/>
          <p:cNvSpPr>
            <a:spLocks noChangeArrowheads="1"/>
          </p:cNvSpPr>
          <p:nvPr/>
        </p:nvSpPr>
        <p:spPr bwMode="auto">
          <a:xfrm>
            <a:off x="671513" y="2209800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8" name="Rectangle 4350"/>
          <p:cNvSpPr>
            <a:spLocks noChangeArrowheads="1"/>
          </p:cNvSpPr>
          <p:nvPr/>
        </p:nvSpPr>
        <p:spPr bwMode="auto">
          <a:xfrm>
            <a:off x="671513" y="22193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9" name="Rectangle 4351"/>
          <p:cNvSpPr>
            <a:spLocks noChangeArrowheads="1"/>
          </p:cNvSpPr>
          <p:nvPr/>
        </p:nvSpPr>
        <p:spPr bwMode="auto">
          <a:xfrm>
            <a:off x="671513" y="22336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0" name="Rectangle 4352"/>
          <p:cNvSpPr>
            <a:spLocks noChangeArrowheads="1"/>
          </p:cNvSpPr>
          <p:nvPr/>
        </p:nvSpPr>
        <p:spPr bwMode="auto">
          <a:xfrm>
            <a:off x="671513" y="22463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1" name="Rectangle 4353"/>
          <p:cNvSpPr>
            <a:spLocks noChangeArrowheads="1"/>
          </p:cNvSpPr>
          <p:nvPr/>
        </p:nvSpPr>
        <p:spPr bwMode="auto">
          <a:xfrm>
            <a:off x="671513" y="22574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2" name="Rectangle 4354"/>
          <p:cNvSpPr>
            <a:spLocks noChangeArrowheads="1"/>
          </p:cNvSpPr>
          <p:nvPr/>
        </p:nvSpPr>
        <p:spPr bwMode="auto">
          <a:xfrm>
            <a:off x="671513" y="22733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3" name="Rectangle 4355"/>
          <p:cNvSpPr>
            <a:spLocks noChangeArrowheads="1"/>
          </p:cNvSpPr>
          <p:nvPr/>
        </p:nvSpPr>
        <p:spPr bwMode="auto">
          <a:xfrm>
            <a:off x="671513" y="22875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4" name="Rectangle 4356"/>
          <p:cNvSpPr>
            <a:spLocks noChangeArrowheads="1"/>
          </p:cNvSpPr>
          <p:nvPr/>
        </p:nvSpPr>
        <p:spPr bwMode="auto">
          <a:xfrm>
            <a:off x="671513" y="22987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5" name="Rectangle 4357"/>
          <p:cNvSpPr>
            <a:spLocks noChangeArrowheads="1"/>
          </p:cNvSpPr>
          <p:nvPr/>
        </p:nvSpPr>
        <p:spPr bwMode="auto">
          <a:xfrm>
            <a:off x="671513" y="23129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6" name="Rectangle 4358"/>
          <p:cNvSpPr>
            <a:spLocks noChangeArrowheads="1"/>
          </p:cNvSpPr>
          <p:nvPr/>
        </p:nvSpPr>
        <p:spPr bwMode="auto">
          <a:xfrm>
            <a:off x="671513" y="2190750"/>
            <a:ext cx="1587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7" name="Rectangle 4359"/>
          <p:cNvSpPr>
            <a:spLocks noChangeArrowheads="1"/>
          </p:cNvSpPr>
          <p:nvPr/>
        </p:nvSpPr>
        <p:spPr bwMode="auto">
          <a:xfrm>
            <a:off x="671513" y="2190750"/>
            <a:ext cx="11112" cy="746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8" name="Rectangle 4360"/>
          <p:cNvSpPr>
            <a:spLocks noChangeArrowheads="1"/>
          </p:cNvSpPr>
          <p:nvPr/>
        </p:nvSpPr>
        <p:spPr bwMode="auto">
          <a:xfrm>
            <a:off x="682625" y="2190750"/>
            <a:ext cx="9525" cy="7461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9" name="Rectangle 4361"/>
          <p:cNvSpPr>
            <a:spLocks noChangeArrowheads="1"/>
          </p:cNvSpPr>
          <p:nvPr/>
        </p:nvSpPr>
        <p:spPr bwMode="auto">
          <a:xfrm>
            <a:off x="692150" y="2190750"/>
            <a:ext cx="9525" cy="746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0" name="Rectangle 4362"/>
          <p:cNvSpPr>
            <a:spLocks noChangeArrowheads="1"/>
          </p:cNvSpPr>
          <p:nvPr/>
        </p:nvSpPr>
        <p:spPr bwMode="auto">
          <a:xfrm>
            <a:off x="701675" y="2190750"/>
            <a:ext cx="14288" cy="7461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1" name="Rectangle 4363"/>
          <p:cNvSpPr>
            <a:spLocks noChangeArrowheads="1"/>
          </p:cNvSpPr>
          <p:nvPr/>
        </p:nvSpPr>
        <p:spPr bwMode="auto">
          <a:xfrm>
            <a:off x="715963" y="2190750"/>
            <a:ext cx="7937" cy="746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2" name="Rectangle 4364"/>
          <p:cNvSpPr>
            <a:spLocks noChangeArrowheads="1"/>
          </p:cNvSpPr>
          <p:nvPr/>
        </p:nvSpPr>
        <p:spPr bwMode="auto">
          <a:xfrm>
            <a:off x="723900" y="2190750"/>
            <a:ext cx="12700" cy="7461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3" name="Rectangle 4365"/>
          <p:cNvSpPr>
            <a:spLocks noChangeArrowheads="1"/>
          </p:cNvSpPr>
          <p:nvPr/>
        </p:nvSpPr>
        <p:spPr bwMode="auto">
          <a:xfrm>
            <a:off x="736600" y="2190750"/>
            <a:ext cx="14288" cy="7461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4" name="Rectangle 4366"/>
          <p:cNvSpPr>
            <a:spLocks noChangeArrowheads="1"/>
          </p:cNvSpPr>
          <p:nvPr/>
        </p:nvSpPr>
        <p:spPr bwMode="auto">
          <a:xfrm>
            <a:off x="750888" y="2190750"/>
            <a:ext cx="9525" cy="746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5" name="Rectangle 4367"/>
          <p:cNvSpPr>
            <a:spLocks noChangeArrowheads="1"/>
          </p:cNvSpPr>
          <p:nvPr/>
        </p:nvSpPr>
        <p:spPr bwMode="auto">
          <a:xfrm>
            <a:off x="760413" y="2190750"/>
            <a:ext cx="9525" cy="7461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6" name="Rectangle 4368"/>
          <p:cNvSpPr>
            <a:spLocks noChangeArrowheads="1"/>
          </p:cNvSpPr>
          <p:nvPr/>
        </p:nvSpPr>
        <p:spPr bwMode="auto">
          <a:xfrm>
            <a:off x="769938" y="2190750"/>
            <a:ext cx="12700" cy="7461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7" name="Rectangle 4369"/>
          <p:cNvSpPr>
            <a:spLocks noChangeArrowheads="1"/>
          </p:cNvSpPr>
          <p:nvPr/>
        </p:nvSpPr>
        <p:spPr bwMode="auto">
          <a:xfrm>
            <a:off x="782638" y="2190750"/>
            <a:ext cx="14287" cy="74613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8" name="Rectangle 4370"/>
          <p:cNvSpPr>
            <a:spLocks noChangeArrowheads="1"/>
          </p:cNvSpPr>
          <p:nvPr/>
        </p:nvSpPr>
        <p:spPr bwMode="auto">
          <a:xfrm>
            <a:off x="796925" y="2190750"/>
            <a:ext cx="7938" cy="74613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9" name="Rectangle 4371"/>
          <p:cNvSpPr>
            <a:spLocks noChangeArrowheads="1"/>
          </p:cNvSpPr>
          <p:nvPr/>
        </p:nvSpPr>
        <p:spPr bwMode="auto">
          <a:xfrm>
            <a:off x="804863" y="2190750"/>
            <a:ext cx="12700" cy="74613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0" name="Rectangle 4372"/>
          <p:cNvSpPr>
            <a:spLocks noChangeArrowheads="1"/>
          </p:cNvSpPr>
          <p:nvPr/>
        </p:nvSpPr>
        <p:spPr bwMode="auto">
          <a:xfrm>
            <a:off x="817563" y="2190750"/>
            <a:ext cx="9525" cy="74613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1" name="Rectangle 4373"/>
          <p:cNvSpPr>
            <a:spLocks noChangeArrowheads="1"/>
          </p:cNvSpPr>
          <p:nvPr/>
        </p:nvSpPr>
        <p:spPr bwMode="auto">
          <a:xfrm>
            <a:off x="827088" y="2190750"/>
            <a:ext cx="11112" cy="746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2" name="Rectangle 4374"/>
          <p:cNvSpPr>
            <a:spLocks noChangeArrowheads="1"/>
          </p:cNvSpPr>
          <p:nvPr/>
        </p:nvSpPr>
        <p:spPr bwMode="auto">
          <a:xfrm>
            <a:off x="838200" y="2190750"/>
            <a:ext cx="12700" cy="74613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3" name="Rectangle 4375"/>
          <p:cNvSpPr>
            <a:spLocks noChangeArrowheads="1"/>
          </p:cNvSpPr>
          <p:nvPr/>
        </p:nvSpPr>
        <p:spPr bwMode="auto">
          <a:xfrm>
            <a:off x="850900" y="2190750"/>
            <a:ext cx="12700" cy="7461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4" name="Rectangle 4376"/>
          <p:cNvSpPr>
            <a:spLocks noChangeArrowheads="1"/>
          </p:cNvSpPr>
          <p:nvPr/>
        </p:nvSpPr>
        <p:spPr bwMode="auto">
          <a:xfrm>
            <a:off x="863600" y="2190750"/>
            <a:ext cx="9525" cy="746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5" name="Rectangle 4377"/>
          <p:cNvSpPr>
            <a:spLocks noChangeArrowheads="1"/>
          </p:cNvSpPr>
          <p:nvPr/>
        </p:nvSpPr>
        <p:spPr bwMode="auto">
          <a:xfrm>
            <a:off x="873125" y="2190750"/>
            <a:ext cx="11113" cy="7461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6" name="Rectangle 4378"/>
          <p:cNvSpPr>
            <a:spLocks noChangeArrowheads="1"/>
          </p:cNvSpPr>
          <p:nvPr/>
        </p:nvSpPr>
        <p:spPr bwMode="auto">
          <a:xfrm>
            <a:off x="884238" y="2190750"/>
            <a:ext cx="3175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7" name="Rectangle 4379"/>
          <p:cNvSpPr>
            <a:spLocks noChangeArrowheads="1"/>
          </p:cNvSpPr>
          <p:nvPr/>
        </p:nvSpPr>
        <p:spPr bwMode="auto">
          <a:xfrm>
            <a:off x="671513" y="1963738"/>
            <a:ext cx="234950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8" name="Rectangle 4380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9" name="Rectangle 4381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0" name="Rectangle 4382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1" name="Rectangle 4383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2" name="Rectangle 4384"/>
          <p:cNvSpPr>
            <a:spLocks noChangeArrowheads="1"/>
          </p:cNvSpPr>
          <p:nvPr/>
        </p:nvSpPr>
        <p:spPr bwMode="auto">
          <a:xfrm>
            <a:off x="671513" y="19685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3" name="Rectangle 4385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4" name="Rectangle 4386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5" name="Rectangle 4387"/>
          <p:cNvSpPr>
            <a:spLocks noChangeArrowheads="1"/>
          </p:cNvSpPr>
          <p:nvPr/>
        </p:nvSpPr>
        <p:spPr bwMode="auto">
          <a:xfrm>
            <a:off x="671513" y="197167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6" name="Rectangle 4388"/>
          <p:cNvSpPr>
            <a:spLocks noChangeArrowheads="1"/>
          </p:cNvSpPr>
          <p:nvPr/>
        </p:nvSpPr>
        <p:spPr bwMode="auto">
          <a:xfrm>
            <a:off x="671513" y="1973263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7" name="Rectangle 4389"/>
          <p:cNvSpPr>
            <a:spLocks noChangeArrowheads="1"/>
          </p:cNvSpPr>
          <p:nvPr/>
        </p:nvSpPr>
        <p:spPr bwMode="auto">
          <a:xfrm>
            <a:off x="671513" y="19637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8" name="Rectangle 4390"/>
          <p:cNvSpPr>
            <a:spLocks noChangeArrowheads="1"/>
          </p:cNvSpPr>
          <p:nvPr/>
        </p:nvSpPr>
        <p:spPr bwMode="auto">
          <a:xfrm>
            <a:off x="671513" y="19732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9" name="Rectangle 4391"/>
          <p:cNvSpPr>
            <a:spLocks noChangeArrowheads="1"/>
          </p:cNvSpPr>
          <p:nvPr/>
        </p:nvSpPr>
        <p:spPr bwMode="auto">
          <a:xfrm>
            <a:off x="674688" y="19732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0" name="Rectangle 4392"/>
          <p:cNvSpPr>
            <a:spLocks noChangeArrowheads="1"/>
          </p:cNvSpPr>
          <p:nvPr/>
        </p:nvSpPr>
        <p:spPr bwMode="auto">
          <a:xfrm>
            <a:off x="677863" y="1973263"/>
            <a:ext cx="1587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1" name="Rectangle 4393"/>
          <p:cNvSpPr>
            <a:spLocks noChangeArrowheads="1"/>
          </p:cNvSpPr>
          <p:nvPr/>
        </p:nvSpPr>
        <p:spPr bwMode="auto">
          <a:xfrm>
            <a:off x="679450" y="19732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2" name="Rectangle 4394"/>
          <p:cNvSpPr>
            <a:spLocks noChangeArrowheads="1"/>
          </p:cNvSpPr>
          <p:nvPr/>
        </p:nvSpPr>
        <p:spPr bwMode="auto">
          <a:xfrm>
            <a:off x="682625" y="19732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3" name="Rectangle 4395"/>
          <p:cNvSpPr>
            <a:spLocks noChangeArrowheads="1"/>
          </p:cNvSpPr>
          <p:nvPr/>
        </p:nvSpPr>
        <p:spPr bwMode="auto">
          <a:xfrm>
            <a:off x="685800" y="19732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4" name="Rectangle 4396"/>
          <p:cNvSpPr>
            <a:spLocks noChangeArrowheads="1"/>
          </p:cNvSpPr>
          <p:nvPr/>
        </p:nvSpPr>
        <p:spPr bwMode="auto">
          <a:xfrm>
            <a:off x="688975" y="19732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5" name="Rectangle 4397"/>
          <p:cNvSpPr>
            <a:spLocks noChangeArrowheads="1"/>
          </p:cNvSpPr>
          <p:nvPr/>
        </p:nvSpPr>
        <p:spPr bwMode="auto">
          <a:xfrm>
            <a:off x="692150" y="1973263"/>
            <a:ext cx="4763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6" name="Rectangle 4398"/>
          <p:cNvSpPr>
            <a:spLocks noChangeArrowheads="1"/>
          </p:cNvSpPr>
          <p:nvPr/>
        </p:nvSpPr>
        <p:spPr bwMode="auto">
          <a:xfrm>
            <a:off x="696913" y="1973263"/>
            <a:ext cx="1587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7" name="Rectangle 4399"/>
          <p:cNvSpPr>
            <a:spLocks noChangeArrowheads="1"/>
          </p:cNvSpPr>
          <p:nvPr/>
        </p:nvSpPr>
        <p:spPr bwMode="auto">
          <a:xfrm>
            <a:off x="698500" y="19732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8" name="Rectangle 4400"/>
          <p:cNvSpPr>
            <a:spLocks noChangeArrowheads="1"/>
          </p:cNvSpPr>
          <p:nvPr/>
        </p:nvSpPr>
        <p:spPr bwMode="auto">
          <a:xfrm>
            <a:off x="701675" y="19732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9" name="Rectangle 4401"/>
          <p:cNvSpPr>
            <a:spLocks noChangeArrowheads="1"/>
          </p:cNvSpPr>
          <p:nvPr/>
        </p:nvSpPr>
        <p:spPr bwMode="auto">
          <a:xfrm>
            <a:off x="704850" y="19732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0" name="Rectangle 4402"/>
          <p:cNvSpPr>
            <a:spLocks noChangeArrowheads="1"/>
          </p:cNvSpPr>
          <p:nvPr/>
        </p:nvSpPr>
        <p:spPr bwMode="auto">
          <a:xfrm>
            <a:off x="708025" y="19732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1" name="Rectangle 4403"/>
          <p:cNvSpPr>
            <a:spLocks noChangeArrowheads="1"/>
          </p:cNvSpPr>
          <p:nvPr/>
        </p:nvSpPr>
        <p:spPr bwMode="auto">
          <a:xfrm>
            <a:off x="711200" y="19732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" name="Rectangle 4404"/>
          <p:cNvSpPr>
            <a:spLocks noChangeArrowheads="1"/>
          </p:cNvSpPr>
          <p:nvPr/>
        </p:nvSpPr>
        <p:spPr bwMode="auto">
          <a:xfrm>
            <a:off x="714375" y="19732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3" name="Rectangle 4405"/>
          <p:cNvSpPr>
            <a:spLocks noChangeArrowheads="1"/>
          </p:cNvSpPr>
          <p:nvPr/>
        </p:nvSpPr>
        <p:spPr bwMode="auto">
          <a:xfrm>
            <a:off x="717550" y="19732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4" name="Rectangle 4406"/>
          <p:cNvSpPr>
            <a:spLocks noChangeArrowheads="1"/>
          </p:cNvSpPr>
          <p:nvPr/>
        </p:nvSpPr>
        <p:spPr bwMode="auto">
          <a:xfrm>
            <a:off x="720725" y="19732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5" name="Rectangle 4407"/>
          <p:cNvSpPr>
            <a:spLocks noChangeArrowheads="1"/>
          </p:cNvSpPr>
          <p:nvPr/>
        </p:nvSpPr>
        <p:spPr bwMode="auto">
          <a:xfrm>
            <a:off x="723900" y="19732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6" name="Rectangle 4408"/>
          <p:cNvSpPr>
            <a:spLocks noChangeArrowheads="1"/>
          </p:cNvSpPr>
          <p:nvPr/>
        </p:nvSpPr>
        <p:spPr bwMode="auto">
          <a:xfrm>
            <a:off x="727075" y="19732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" name="Rectangle 4409"/>
          <p:cNvSpPr>
            <a:spLocks noChangeArrowheads="1"/>
          </p:cNvSpPr>
          <p:nvPr/>
        </p:nvSpPr>
        <p:spPr bwMode="auto">
          <a:xfrm>
            <a:off x="730250" y="19732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8" name="Rectangle 4410"/>
          <p:cNvSpPr>
            <a:spLocks noChangeArrowheads="1"/>
          </p:cNvSpPr>
          <p:nvPr/>
        </p:nvSpPr>
        <p:spPr bwMode="auto">
          <a:xfrm>
            <a:off x="733425" y="19732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" name="Rectangle 4411"/>
          <p:cNvSpPr>
            <a:spLocks noChangeArrowheads="1"/>
          </p:cNvSpPr>
          <p:nvPr/>
        </p:nvSpPr>
        <p:spPr bwMode="auto">
          <a:xfrm>
            <a:off x="736600" y="19732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0" name="Rectangle 4412"/>
          <p:cNvSpPr>
            <a:spLocks noChangeArrowheads="1"/>
          </p:cNvSpPr>
          <p:nvPr/>
        </p:nvSpPr>
        <p:spPr bwMode="auto">
          <a:xfrm>
            <a:off x="739775" y="19732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1" name="Rectangle 4413"/>
          <p:cNvSpPr>
            <a:spLocks noChangeArrowheads="1"/>
          </p:cNvSpPr>
          <p:nvPr/>
        </p:nvSpPr>
        <p:spPr bwMode="auto">
          <a:xfrm>
            <a:off x="742950" y="1973263"/>
            <a:ext cx="1588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2" name="Rectangle 4414"/>
          <p:cNvSpPr>
            <a:spLocks noChangeArrowheads="1"/>
          </p:cNvSpPr>
          <p:nvPr/>
        </p:nvSpPr>
        <p:spPr bwMode="auto">
          <a:xfrm>
            <a:off x="744538" y="19732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415"/>
          <p:cNvGrpSpPr>
            <a:grpSpLocks/>
          </p:cNvGrpSpPr>
          <p:nvPr/>
        </p:nvGrpSpPr>
        <p:grpSpPr bwMode="auto">
          <a:xfrm>
            <a:off x="20638" y="1893888"/>
            <a:ext cx="960437" cy="1354137"/>
            <a:chOff x="13" y="1193"/>
            <a:chExt cx="605" cy="853"/>
          </a:xfrm>
        </p:grpSpPr>
        <p:sp>
          <p:nvSpPr>
            <p:cNvPr id="354624" name="Rectangle 4416"/>
            <p:cNvSpPr>
              <a:spLocks noChangeArrowheads="1"/>
            </p:cNvSpPr>
            <p:nvPr/>
          </p:nvSpPr>
          <p:spPr bwMode="auto">
            <a:xfrm>
              <a:off x="471" y="124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5" name="Rectangle 4417"/>
            <p:cNvSpPr>
              <a:spLocks noChangeArrowheads="1"/>
            </p:cNvSpPr>
            <p:nvPr/>
          </p:nvSpPr>
          <p:spPr bwMode="auto">
            <a:xfrm>
              <a:off x="473" y="1243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6" name="Rectangle 4418"/>
            <p:cNvSpPr>
              <a:spLocks noChangeArrowheads="1"/>
            </p:cNvSpPr>
            <p:nvPr/>
          </p:nvSpPr>
          <p:spPr bwMode="auto">
            <a:xfrm>
              <a:off x="475" y="1243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7" name="Rectangle 4419"/>
            <p:cNvSpPr>
              <a:spLocks noChangeArrowheads="1"/>
            </p:cNvSpPr>
            <p:nvPr/>
          </p:nvSpPr>
          <p:spPr bwMode="auto">
            <a:xfrm>
              <a:off x="478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8" name="Rectangle 4420"/>
            <p:cNvSpPr>
              <a:spLocks noChangeArrowheads="1"/>
            </p:cNvSpPr>
            <p:nvPr/>
          </p:nvSpPr>
          <p:spPr bwMode="auto">
            <a:xfrm>
              <a:off x="480" y="124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9" name="Rectangle 4421"/>
            <p:cNvSpPr>
              <a:spLocks noChangeArrowheads="1"/>
            </p:cNvSpPr>
            <p:nvPr/>
          </p:nvSpPr>
          <p:spPr bwMode="auto">
            <a:xfrm>
              <a:off x="481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0" name="Rectangle 4422"/>
            <p:cNvSpPr>
              <a:spLocks noChangeArrowheads="1"/>
            </p:cNvSpPr>
            <p:nvPr/>
          </p:nvSpPr>
          <p:spPr bwMode="auto">
            <a:xfrm>
              <a:off x="483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1" name="Rectangle 4423"/>
            <p:cNvSpPr>
              <a:spLocks noChangeArrowheads="1"/>
            </p:cNvSpPr>
            <p:nvPr/>
          </p:nvSpPr>
          <p:spPr bwMode="auto">
            <a:xfrm>
              <a:off x="485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2" name="Rectangle 4424"/>
            <p:cNvSpPr>
              <a:spLocks noChangeArrowheads="1"/>
            </p:cNvSpPr>
            <p:nvPr/>
          </p:nvSpPr>
          <p:spPr bwMode="auto">
            <a:xfrm>
              <a:off x="48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3" name="Rectangle 4425"/>
            <p:cNvSpPr>
              <a:spLocks noChangeArrowheads="1"/>
            </p:cNvSpPr>
            <p:nvPr/>
          </p:nvSpPr>
          <p:spPr bwMode="auto">
            <a:xfrm>
              <a:off x="489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4" name="Rectangle 4426"/>
            <p:cNvSpPr>
              <a:spLocks noChangeArrowheads="1"/>
            </p:cNvSpPr>
            <p:nvPr/>
          </p:nvSpPr>
          <p:spPr bwMode="auto">
            <a:xfrm>
              <a:off x="491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5" name="Rectangle 4427"/>
            <p:cNvSpPr>
              <a:spLocks noChangeArrowheads="1"/>
            </p:cNvSpPr>
            <p:nvPr/>
          </p:nvSpPr>
          <p:spPr bwMode="auto">
            <a:xfrm>
              <a:off x="493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6" name="Rectangle 4428"/>
            <p:cNvSpPr>
              <a:spLocks noChangeArrowheads="1"/>
            </p:cNvSpPr>
            <p:nvPr/>
          </p:nvSpPr>
          <p:spPr bwMode="auto">
            <a:xfrm>
              <a:off x="495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7" name="Rectangle 4429"/>
            <p:cNvSpPr>
              <a:spLocks noChangeArrowheads="1"/>
            </p:cNvSpPr>
            <p:nvPr/>
          </p:nvSpPr>
          <p:spPr bwMode="auto">
            <a:xfrm>
              <a:off x="497" y="1243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8" name="Rectangle 4430"/>
            <p:cNvSpPr>
              <a:spLocks noChangeArrowheads="1"/>
            </p:cNvSpPr>
            <p:nvPr/>
          </p:nvSpPr>
          <p:spPr bwMode="auto">
            <a:xfrm>
              <a:off x="499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9" name="Rectangle 4431"/>
            <p:cNvSpPr>
              <a:spLocks noChangeArrowheads="1"/>
            </p:cNvSpPr>
            <p:nvPr/>
          </p:nvSpPr>
          <p:spPr bwMode="auto">
            <a:xfrm>
              <a:off x="501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0" name="Rectangle 4432"/>
            <p:cNvSpPr>
              <a:spLocks noChangeArrowheads="1"/>
            </p:cNvSpPr>
            <p:nvPr/>
          </p:nvSpPr>
          <p:spPr bwMode="auto">
            <a:xfrm>
              <a:off x="503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1" name="Rectangle 4433"/>
            <p:cNvSpPr>
              <a:spLocks noChangeArrowheads="1"/>
            </p:cNvSpPr>
            <p:nvPr/>
          </p:nvSpPr>
          <p:spPr bwMode="auto">
            <a:xfrm>
              <a:off x="505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2" name="Rectangle 4434"/>
            <p:cNvSpPr>
              <a:spLocks noChangeArrowheads="1"/>
            </p:cNvSpPr>
            <p:nvPr/>
          </p:nvSpPr>
          <p:spPr bwMode="auto">
            <a:xfrm>
              <a:off x="50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3" name="Rectangle 4435"/>
            <p:cNvSpPr>
              <a:spLocks noChangeArrowheads="1"/>
            </p:cNvSpPr>
            <p:nvPr/>
          </p:nvSpPr>
          <p:spPr bwMode="auto">
            <a:xfrm>
              <a:off x="509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4" name="Rectangle 4436"/>
            <p:cNvSpPr>
              <a:spLocks noChangeArrowheads="1"/>
            </p:cNvSpPr>
            <p:nvPr/>
          </p:nvSpPr>
          <p:spPr bwMode="auto">
            <a:xfrm>
              <a:off x="511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5" name="Rectangle 4437"/>
            <p:cNvSpPr>
              <a:spLocks noChangeArrowheads="1"/>
            </p:cNvSpPr>
            <p:nvPr/>
          </p:nvSpPr>
          <p:spPr bwMode="auto">
            <a:xfrm>
              <a:off x="513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6" name="Rectangle 4438"/>
            <p:cNvSpPr>
              <a:spLocks noChangeArrowheads="1"/>
            </p:cNvSpPr>
            <p:nvPr/>
          </p:nvSpPr>
          <p:spPr bwMode="auto">
            <a:xfrm>
              <a:off x="515" y="124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7" name="Rectangle 4439"/>
            <p:cNvSpPr>
              <a:spLocks noChangeArrowheads="1"/>
            </p:cNvSpPr>
            <p:nvPr/>
          </p:nvSpPr>
          <p:spPr bwMode="auto">
            <a:xfrm>
              <a:off x="517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8" name="Rectangle 4440"/>
            <p:cNvSpPr>
              <a:spLocks noChangeArrowheads="1"/>
            </p:cNvSpPr>
            <p:nvPr/>
          </p:nvSpPr>
          <p:spPr bwMode="auto">
            <a:xfrm>
              <a:off x="519" y="124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9" name="Rectangle 4441"/>
            <p:cNvSpPr>
              <a:spLocks noChangeArrowheads="1"/>
            </p:cNvSpPr>
            <p:nvPr/>
          </p:nvSpPr>
          <p:spPr bwMode="auto">
            <a:xfrm>
              <a:off x="521" y="1243"/>
              <a:ext cx="1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0" name="Rectangle 4442"/>
            <p:cNvSpPr>
              <a:spLocks noChangeArrowheads="1"/>
            </p:cNvSpPr>
            <p:nvPr/>
          </p:nvSpPr>
          <p:spPr bwMode="auto">
            <a:xfrm>
              <a:off x="522" y="1243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1" name="Rectangle 4443"/>
            <p:cNvSpPr>
              <a:spLocks noChangeArrowheads="1"/>
            </p:cNvSpPr>
            <p:nvPr/>
          </p:nvSpPr>
          <p:spPr bwMode="auto">
            <a:xfrm>
              <a:off x="525" y="1243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2" name="Rectangle 4444"/>
            <p:cNvSpPr>
              <a:spLocks noChangeArrowheads="1"/>
            </p:cNvSpPr>
            <p:nvPr/>
          </p:nvSpPr>
          <p:spPr bwMode="auto">
            <a:xfrm>
              <a:off x="527" y="124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3" name="Rectangle 4445"/>
            <p:cNvSpPr>
              <a:spLocks noChangeArrowheads="1"/>
            </p:cNvSpPr>
            <p:nvPr/>
          </p:nvSpPr>
          <p:spPr bwMode="auto">
            <a:xfrm>
              <a:off x="529" y="124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4" name="Rectangle 4446"/>
            <p:cNvSpPr>
              <a:spLocks noChangeArrowheads="1"/>
            </p:cNvSpPr>
            <p:nvPr/>
          </p:nvSpPr>
          <p:spPr bwMode="auto">
            <a:xfrm>
              <a:off x="531" y="124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5" name="Rectangle 4447"/>
            <p:cNvSpPr>
              <a:spLocks noChangeArrowheads="1"/>
            </p:cNvSpPr>
            <p:nvPr/>
          </p:nvSpPr>
          <p:spPr bwMode="auto">
            <a:xfrm>
              <a:off x="533" y="1243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6" name="Rectangle 4448"/>
            <p:cNvSpPr>
              <a:spLocks noChangeArrowheads="1"/>
            </p:cNvSpPr>
            <p:nvPr/>
          </p:nvSpPr>
          <p:spPr bwMode="auto">
            <a:xfrm>
              <a:off x="534" y="124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7" name="Rectangle 4449"/>
            <p:cNvSpPr>
              <a:spLocks noChangeArrowheads="1"/>
            </p:cNvSpPr>
            <p:nvPr/>
          </p:nvSpPr>
          <p:spPr bwMode="auto">
            <a:xfrm>
              <a:off x="536" y="124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8" name="Rectangle 4450"/>
            <p:cNvSpPr>
              <a:spLocks noChangeArrowheads="1"/>
            </p:cNvSpPr>
            <p:nvPr/>
          </p:nvSpPr>
          <p:spPr bwMode="auto">
            <a:xfrm>
              <a:off x="538" y="124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9" name="Rectangle 4451"/>
            <p:cNvSpPr>
              <a:spLocks noChangeArrowheads="1"/>
            </p:cNvSpPr>
            <p:nvPr/>
          </p:nvSpPr>
          <p:spPr bwMode="auto">
            <a:xfrm>
              <a:off x="540" y="124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0" name="Rectangle 4452"/>
            <p:cNvSpPr>
              <a:spLocks noChangeArrowheads="1"/>
            </p:cNvSpPr>
            <p:nvPr/>
          </p:nvSpPr>
          <p:spPr bwMode="auto">
            <a:xfrm>
              <a:off x="542" y="1243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1" name="Rectangle 4453"/>
            <p:cNvSpPr>
              <a:spLocks noChangeArrowheads="1"/>
            </p:cNvSpPr>
            <p:nvPr/>
          </p:nvSpPr>
          <p:spPr bwMode="auto">
            <a:xfrm>
              <a:off x="545" y="1243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2" name="Rectangle 4454"/>
            <p:cNvSpPr>
              <a:spLocks noChangeArrowheads="1"/>
            </p:cNvSpPr>
            <p:nvPr/>
          </p:nvSpPr>
          <p:spPr bwMode="auto">
            <a:xfrm>
              <a:off x="546" y="124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3" name="Rectangle 4455"/>
            <p:cNvSpPr>
              <a:spLocks noChangeArrowheads="1"/>
            </p:cNvSpPr>
            <p:nvPr/>
          </p:nvSpPr>
          <p:spPr bwMode="auto">
            <a:xfrm>
              <a:off x="548" y="124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4" name="Rectangle 4456"/>
            <p:cNvSpPr>
              <a:spLocks noChangeArrowheads="1"/>
            </p:cNvSpPr>
            <p:nvPr/>
          </p:nvSpPr>
          <p:spPr bwMode="auto">
            <a:xfrm>
              <a:off x="550" y="1243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5" name="Rectangle 4457"/>
            <p:cNvSpPr>
              <a:spLocks noChangeArrowheads="1"/>
            </p:cNvSpPr>
            <p:nvPr/>
          </p:nvSpPr>
          <p:spPr bwMode="auto">
            <a:xfrm>
              <a:off x="551" y="124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6" name="Rectangle 4458"/>
            <p:cNvSpPr>
              <a:spLocks noChangeArrowheads="1"/>
            </p:cNvSpPr>
            <p:nvPr/>
          </p:nvSpPr>
          <p:spPr bwMode="auto">
            <a:xfrm>
              <a:off x="553" y="1243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7" name="Rectangle 4459"/>
            <p:cNvSpPr>
              <a:spLocks noChangeArrowheads="1"/>
            </p:cNvSpPr>
            <p:nvPr/>
          </p:nvSpPr>
          <p:spPr bwMode="auto">
            <a:xfrm>
              <a:off x="556" y="1243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8" name="Rectangle 4460"/>
            <p:cNvSpPr>
              <a:spLocks noChangeArrowheads="1"/>
            </p:cNvSpPr>
            <p:nvPr/>
          </p:nvSpPr>
          <p:spPr bwMode="auto">
            <a:xfrm>
              <a:off x="558" y="124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9" name="Rectangle 4461"/>
            <p:cNvSpPr>
              <a:spLocks noChangeArrowheads="1"/>
            </p:cNvSpPr>
            <p:nvPr/>
          </p:nvSpPr>
          <p:spPr bwMode="auto">
            <a:xfrm>
              <a:off x="560" y="124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0" name="Rectangle 4462"/>
            <p:cNvSpPr>
              <a:spLocks noChangeArrowheads="1"/>
            </p:cNvSpPr>
            <p:nvPr/>
          </p:nvSpPr>
          <p:spPr bwMode="auto">
            <a:xfrm>
              <a:off x="562" y="1243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1" name="Rectangle 4463"/>
            <p:cNvSpPr>
              <a:spLocks noChangeArrowheads="1"/>
            </p:cNvSpPr>
            <p:nvPr/>
          </p:nvSpPr>
          <p:spPr bwMode="auto">
            <a:xfrm>
              <a:off x="563" y="124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2" name="Rectangle 4464"/>
            <p:cNvSpPr>
              <a:spLocks noChangeArrowheads="1"/>
            </p:cNvSpPr>
            <p:nvPr/>
          </p:nvSpPr>
          <p:spPr bwMode="auto">
            <a:xfrm>
              <a:off x="565" y="124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3" name="Rectangle 4465"/>
            <p:cNvSpPr>
              <a:spLocks noChangeArrowheads="1"/>
            </p:cNvSpPr>
            <p:nvPr/>
          </p:nvSpPr>
          <p:spPr bwMode="auto">
            <a:xfrm>
              <a:off x="567" y="124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4" name="Rectangle 4466"/>
            <p:cNvSpPr>
              <a:spLocks noChangeArrowheads="1"/>
            </p:cNvSpPr>
            <p:nvPr/>
          </p:nvSpPr>
          <p:spPr bwMode="auto">
            <a:xfrm>
              <a:off x="569" y="1243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5" name="Rectangle 4467"/>
            <p:cNvSpPr>
              <a:spLocks noChangeArrowheads="1"/>
            </p:cNvSpPr>
            <p:nvPr/>
          </p:nvSpPr>
          <p:spPr bwMode="auto">
            <a:xfrm>
              <a:off x="423" y="1243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6" name="Rectangle 4468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7" name="Rectangle 4469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8" name="Rectangle 4470"/>
            <p:cNvSpPr>
              <a:spLocks noChangeArrowheads="1"/>
            </p:cNvSpPr>
            <p:nvPr/>
          </p:nvSpPr>
          <p:spPr bwMode="auto">
            <a:xfrm>
              <a:off x="42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9" name="Rectangle 4471"/>
            <p:cNvSpPr>
              <a:spLocks noChangeArrowheads="1"/>
            </p:cNvSpPr>
            <p:nvPr/>
          </p:nvSpPr>
          <p:spPr bwMode="auto">
            <a:xfrm>
              <a:off x="449" y="124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0" name="Rectangle 4472"/>
            <p:cNvSpPr>
              <a:spLocks noChangeArrowheads="1"/>
            </p:cNvSpPr>
            <p:nvPr/>
          </p:nvSpPr>
          <p:spPr bwMode="auto">
            <a:xfrm>
              <a:off x="42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1" name="Rectangle 4473"/>
            <p:cNvSpPr>
              <a:spLocks noChangeArrowheads="1"/>
            </p:cNvSpPr>
            <p:nvPr/>
          </p:nvSpPr>
          <p:spPr bwMode="auto">
            <a:xfrm>
              <a:off x="439" y="12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2" name="Rectangle 4474"/>
            <p:cNvSpPr>
              <a:spLocks noChangeArrowheads="1"/>
            </p:cNvSpPr>
            <p:nvPr/>
          </p:nvSpPr>
          <p:spPr bwMode="auto">
            <a:xfrm>
              <a:off x="43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3" name="Rectangle 4475"/>
            <p:cNvSpPr>
              <a:spLocks noChangeArrowheads="1"/>
            </p:cNvSpPr>
            <p:nvPr/>
          </p:nvSpPr>
          <p:spPr bwMode="auto">
            <a:xfrm>
              <a:off x="44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4" name="Freeform 4476"/>
            <p:cNvSpPr>
              <a:spLocks noEditPoints="1"/>
            </p:cNvSpPr>
            <p:nvPr/>
          </p:nvSpPr>
          <p:spPr bwMode="auto">
            <a:xfrm>
              <a:off x="423" y="1299"/>
              <a:ext cx="149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3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3"/>
                </a:cxn>
                <a:cxn ang="0">
                  <a:pos x="296" y="223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8"/>
                </a:cxn>
                <a:cxn ang="0">
                  <a:pos x="296" y="291"/>
                </a:cxn>
                <a:cxn ang="0">
                  <a:pos x="0" y="291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3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3"/>
                  </a:lnTo>
                  <a:lnTo>
                    <a:pt x="296" y="223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8"/>
                  </a:moveTo>
                  <a:lnTo>
                    <a:pt x="296" y="291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5" name="Freeform 4477"/>
            <p:cNvSpPr>
              <a:spLocks/>
            </p:cNvSpPr>
            <p:nvPr/>
          </p:nvSpPr>
          <p:spPr bwMode="auto">
            <a:xfrm>
              <a:off x="543" y="1386"/>
              <a:ext cx="25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2"/>
                </a:cxn>
                <a:cxn ang="0">
                  <a:pos x="3" y="59"/>
                </a:cxn>
                <a:cxn ang="0">
                  <a:pos x="7" y="64"/>
                </a:cxn>
                <a:cxn ang="0">
                  <a:pos x="11" y="69"/>
                </a:cxn>
                <a:cxn ang="0">
                  <a:pos x="12" y="71"/>
                </a:cxn>
                <a:cxn ang="0">
                  <a:pos x="15" y="73"/>
                </a:cxn>
                <a:cxn ang="0">
                  <a:pos x="17" y="74"/>
                </a:cxn>
                <a:cxn ang="0">
                  <a:pos x="19" y="74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4"/>
                </a:cxn>
                <a:cxn ang="0">
                  <a:pos x="31" y="74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7" y="69"/>
                </a:cxn>
                <a:cxn ang="0">
                  <a:pos x="41" y="64"/>
                </a:cxn>
                <a:cxn ang="0">
                  <a:pos x="45" y="59"/>
                </a:cxn>
                <a:cxn ang="0">
                  <a:pos x="46" y="52"/>
                </a:cxn>
                <a:cxn ang="0">
                  <a:pos x="49" y="45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0"/>
                </a:cxn>
                <a:cxn ang="0">
                  <a:pos x="46" y="23"/>
                </a:cxn>
                <a:cxn ang="0">
                  <a:pos x="45" y="16"/>
                </a:cxn>
                <a:cxn ang="0">
                  <a:pos x="41" y="11"/>
                </a:cxn>
                <a:cxn ang="0">
                  <a:pos x="37" y="6"/>
                </a:cxn>
                <a:cxn ang="0">
                  <a:pos x="36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9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9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5" y="59"/>
                  </a:lnTo>
                  <a:lnTo>
                    <a:pt x="46" y="52"/>
                  </a:lnTo>
                  <a:lnTo>
                    <a:pt x="49" y="45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0"/>
                  </a:lnTo>
                  <a:lnTo>
                    <a:pt x="46" y="23"/>
                  </a:lnTo>
                  <a:lnTo>
                    <a:pt x="45" y="16"/>
                  </a:lnTo>
                  <a:lnTo>
                    <a:pt x="41" y="11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86" name="Picture 4478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543" y="1385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87" name="Rectangle 4479"/>
            <p:cNvSpPr>
              <a:spLocks noChangeArrowheads="1"/>
            </p:cNvSpPr>
            <p:nvPr/>
          </p:nvSpPr>
          <p:spPr bwMode="auto">
            <a:xfrm>
              <a:off x="555" y="1265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8" name="Rectangle 4480"/>
            <p:cNvSpPr>
              <a:spLocks noChangeArrowheads="1"/>
            </p:cNvSpPr>
            <p:nvPr/>
          </p:nvSpPr>
          <p:spPr bwMode="auto">
            <a:xfrm>
              <a:off x="553" y="1265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9" name="Freeform 4481"/>
            <p:cNvSpPr>
              <a:spLocks/>
            </p:cNvSpPr>
            <p:nvPr/>
          </p:nvSpPr>
          <p:spPr bwMode="auto">
            <a:xfrm>
              <a:off x="549" y="1438"/>
              <a:ext cx="13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0" name="Picture 4482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548" y="143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1" name="Freeform 4483"/>
            <p:cNvSpPr>
              <a:spLocks/>
            </p:cNvSpPr>
            <p:nvPr/>
          </p:nvSpPr>
          <p:spPr bwMode="auto">
            <a:xfrm>
              <a:off x="551" y="1440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6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2" name="Picture 4484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693" name="Picture 4485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4" name="Freeform 4486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5" name="Freeform 4487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6" name="Freeform 4488"/>
            <p:cNvSpPr>
              <a:spLocks/>
            </p:cNvSpPr>
            <p:nvPr/>
          </p:nvSpPr>
          <p:spPr bwMode="auto">
            <a:xfrm>
              <a:off x="409" y="1193"/>
              <a:ext cx="209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9" y="504"/>
                </a:cxn>
                <a:cxn ang="0">
                  <a:pos x="409" y="513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7" h="578">
                  <a:moveTo>
                    <a:pt x="16" y="578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9" y="504"/>
                  </a:lnTo>
                  <a:lnTo>
                    <a:pt x="409" y="513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7" name="Rectangle 4489"/>
            <p:cNvSpPr>
              <a:spLocks noChangeArrowheads="1"/>
            </p:cNvSpPr>
            <p:nvPr/>
          </p:nvSpPr>
          <p:spPr bwMode="auto">
            <a:xfrm>
              <a:off x="464" y="1497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698" name="Freeform 4490"/>
            <p:cNvSpPr>
              <a:spLocks noEditPoints="1"/>
            </p:cNvSpPr>
            <p:nvPr/>
          </p:nvSpPr>
          <p:spPr bwMode="auto">
            <a:xfrm>
              <a:off x="21" y="2006"/>
              <a:ext cx="197" cy="4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8" y="81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8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8" y="65"/>
                </a:cxn>
                <a:cxn ang="0">
                  <a:pos x="328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8" y="81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8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8" y="65"/>
                  </a:lnTo>
                  <a:lnTo>
                    <a:pt x="328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9" name="Freeform 4491"/>
            <p:cNvSpPr>
              <a:spLocks/>
            </p:cNvSpPr>
            <p:nvPr/>
          </p:nvSpPr>
          <p:spPr bwMode="auto">
            <a:xfrm>
              <a:off x="189" y="1757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0" name="Freeform 4492"/>
            <p:cNvSpPr>
              <a:spLocks/>
            </p:cNvSpPr>
            <p:nvPr/>
          </p:nvSpPr>
          <p:spPr bwMode="auto">
            <a:xfrm>
              <a:off x="13" y="1757"/>
              <a:ext cx="208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1" name="Rectangle 4493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2" name="Rectangle 4494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3" name="Rectangle 4495"/>
            <p:cNvSpPr>
              <a:spLocks noChangeArrowheads="1"/>
            </p:cNvSpPr>
            <p:nvPr/>
          </p:nvSpPr>
          <p:spPr bwMode="auto">
            <a:xfrm>
              <a:off x="27" y="186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4" name="Rectangle 4496"/>
            <p:cNvSpPr>
              <a:spLocks noChangeArrowheads="1"/>
            </p:cNvSpPr>
            <p:nvPr/>
          </p:nvSpPr>
          <p:spPr bwMode="auto">
            <a:xfrm>
              <a:off x="27" y="1864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5" name="Rectangle 4497"/>
            <p:cNvSpPr>
              <a:spLocks noChangeArrowheads="1"/>
            </p:cNvSpPr>
            <p:nvPr/>
          </p:nvSpPr>
          <p:spPr bwMode="auto">
            <a:xfrm>
              <a:off x="27" y="1871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6" name="Rectangle 4498"/>
            <p:cNvSpPr>
              <a:spLocks noChangeArrowheads="1"/>
            </p:cNvSpPr>
            <p:nvPr/>
          </p:nvSpPr>
          <p:spPr bwMode="auto">
            <a:xfrm>
              <a:off x="27" y="1879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7" name="Rectangle 4499"/>
            <p:cNvSpPr>
              <a:spLocks noChangeArrowheads="1"/>
            </p:cNvSpPr>
            <p:nvPr/>
          </p:nvSpPr>
          <p:spPr bwMode="auto">
            <a:xfrm>
              <a:off x="27" y="1886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8" name="Rectangle 4500"/>
            <p:cNvSpPr>
              <a:spLocks noChangeArrowheads="1"/>
            </p:cNvSpPr>
            <p:nvPr/>
          </p:nvSpPr>
          <p:spPr bwMode="auto">
            <a:xfrm>
              <a:off x="27" y="189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9" name="Rectangle 4501"/>
            <p:cNvSpPr>
              <a:spLocks noChangeArrowheads="1"/>
            </p:cNvSpPr>
            <p:nvPr/>
          </p:nvSpPr>
          <p:spPr bwMode="auto">
            <a:xfrm>
              <a:off x="27" y="1902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0" name="Rectangle 4502"/>
            <p:cNvSpPr>
              <a:spLocks noChangeArrowheads="1"/>
            </p:cNvSpPr>
            <p:nvPr/>
          </p:nvSpPr>
          <p:spPr bwMode="auto">
            <a:xfrm>
              <a:off x="27" y="1911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1" name="Rectangle 4503"/>
            <p:cNvSpPr>
              <a:spLocks noChangeArrowheads="1"/>
            </p:cNvSpPr>
            <p:nvPr/>
          </p:nvSpPr>
          <p:spPr bwMode="auto">
            <a:xfrm>
              <a:off x="27" y="1921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2" name="Rectangle 4504"/>
            <p:cNvSpPr>
              <a:spLocks noChangeArrowheads="1"/>
            </p:cNvSpPr>
            <p:nvPr/>
          </p:nvSpPr>
          <p:spPr bwMode="auto">
            <a:xfrm>
              <a:off x="27" y="1929"/>
              <a:ext cx="148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3" name="Rectangle 4505"/>
            <p:cNvSpPr>
              <a:spLocks noChangeArrowheads="1"/>
            </p:cNvSpPr>
            <p:nvPr/>
          </p:nvSpPr>
          <p:spPr bwMode="auto">
            <a:xfrm>
              <a:off x="27" y="193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4" name="Rectangle 4506"/>
            <p:cNvSpPr>
              <a:spLocks noChangeArrowheads="1"/>
            </p:cNvSpPr>
            <p:nvPr/>
          </p:nvSpPr>
          <p:spPr bwMode="auto">
            <a:xfrm>
              <a:off x="27" y="1946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5" name="Rectangle 4507"/>
            <p:cNvSpPr>
              <a:spLocks noChangeArrowheads="1"/>
            </p:cNvSpPr>
            <p:nvPr/>
          </p:nvSpPr>
          <p:spPr bwMode="auto">
            <a:xfrm>
              <a:off x="27" y="1956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6" name="Rectangle 4508"/>
            <p:cNvSpPr>
              <a:spLocks noChangeArrowheads="1"/>
            </p:cNvSpPr>
            <p:nvPr/>
          </p:nvSpPr>
          <p:spPr bwMode="auto">
            <a:xfrm>
              <a:off x="27" y="1962"/>
              <a:ext cx="148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7" name="Rectangle 4509"/>
            <p:cNvSpPr>
              <a:spLocks noChangeArrowheads="1"/>
            </p:cNvSpPr>
            <p:nvPr/>
          </p:nvSpPr>
          <p:spPr bwMode="auto">
            <a:xfrm>
              <a:off x="27" y="1972"/>
              <a:ext cx="148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8" name="Rectangle 4510"/>
            <p:cNvSpPr>
              <a:spLocks noChangeArrowheads="1"/>
            </p:cNvSpPr>
            <p:nvPr/>
          </p:nvSpPr>
          <p:spPr bwMode="auto">
            <a:xfrm>
              <a:off x="27" y="1979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9" name="Rectangle 4511"/>
            <p:cNvSpPr>
              <a:spLocks noChangeArrowheads="1"/>
            </p:cNvSpPr>
            <p:nvPr/>
          </p:nvSpPr>
          <p:spPr bwMode="auto">
            <a:xfrm>
              <a:off x="27" y="1987"/>
              <a:ext cx="148" cy="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0" name="Rectangle 4512"/>
            <p:cNvSpPr>
              <a:spLocks noChangeArrowheads="1"/>
            </p:cNvSpPr>
            <p:nvPr/>
          </p:nvSpPr>
          <p:spPr bwMode="auto">
            <a:xfrm>
              <a:off x="27" y="1996"/>
              <a:ext cx="148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1" name="Rectangle 4513"/>
            <p:cNvSpPr>
              <a:spLocks noChangeArrowheads="1"/>
            </p:cNvSpPr>
            <p:nvPr/>
          </p:nvSpPr>
          <p:spPr bwMode="auto">
            <a:xfrm>
              <a:off x="27" y="2006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2" name="Rectangle 4514"/>
            <p:cNvSpPr>
              <a:spLocks noChangeArrowheads="1"/>
            </p:cNvSpPr>
            <p:nvPr/>
          </p:nvSpPr>
          <p:spPr bwMode="auto">
            <a:xfrm>
              <a:off x="27" y="2013"/>
              <a:ext cx="148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3" name="Rectangle 4515"/>
            <p:cNvSpPr>
              <a:spLocks noChangeArrowheads="1"/>
            </p:cNvSpPr>
            <p:nvPr/>
          </p:nvSpPr>
          <p:spPr bwMode="auto">
            <a:xfrm>
              <a:off x="27" y="202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4" name="Rectangle 4516"/>
            <p:cNvSpPr>
              <a:spLocks noChangeArrowheads="1"/>
            </p:cNvSpPr>
            <p:nvPr/>
          </p:nvSpPr>
          <p:spPr bwMode="auto">
            <a:xfrm>
              <a:off x="27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5" name="Rectangle 4517"/>
            <p:cNvSpPr>
              <a:spLocks noChangeArrowheads="1"/>
            </p:cNvSpPr>
            <p:nvPr/>
          </p:nvSpPr>
          <p:spPr bwMode="auto">
            <a:xfrm>
              <a:off x="28" y="1944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6" name="Rectangle 4518"/>
            <p:cNvSpPr>
              <a:spLocks noChangeArrowheads="1"/>
            </p:cNvSpPr>
            <p:nvPr/>
          </p:nvSpPr>
          <p:spPr bwMode="auto">
            <a:xfrm>
              <a:off x="34" y="1944"/>
              <a:ext cx="6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7" name="Rectangle 4519"/>
            <p:cNvSpPr>
              <a:spLocks noChangeArrowheads="1"/>
            </p:cNvSpPr>
            <p:nvPr/>
          </p:nvSpPr>
          <p:spPr bwMode="auto">
            <a:xfrm>
              <a:off x="40" y="1944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8" name="Rectangle 4520"/>
            <p:cNvSpPr>
              <a:spLocks noChangeArrowheads="1"/>
            </p:cNvSpPr>
            <p:nvPr/>
          </p:nvSpPr>
          <p:spPr bwMode="auto">
            <a:xfrm>
              <a:off x="47" y="1944"/>
              <a:ext cx="7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9" name="Rectangle 4521"/>
            <p:cNvSpPr>
              <a:spLocks noChangeArrowheads="1"/>
            </p:cNvSpPr>
            <p:nvPr/>
          </p:nvSpPr>
          <p:spPr bwMode="auto">
            <a:xfrm>
              <a:off x="54" y="1944"/>
              <a:ext cx="6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0" name="Rectangle 4522"/>
            <p:cNvSpPr>
              <a:spLocks noChangeArrowheads="1"/>
            </p:cNvSpPr>
            <p:nvPr/>
          </p:nvSpPr>
          <p:spPr bwMode="auto">
            <a:xfrm>
              <a:off x="60" y="1944"/>
              <a:ext cx="8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1" name="Rectangle 4523"/>
            <p:cNvSpPr>
              <a:spLocks noChangeArrowheads="1"/>
            </p:cNvSpPr>
            <p:nvPr/>
          </p:nvSpPr>
          <p:spPr bwMode="auto">
            <a:xfrm>
              <a:off x="68" y="1944"/>
              <a:ext cx="8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2" name="Rectangle 4524"/>
            <p:cNvSpPr>
              <a:spLocks noChangeArrowheads="1"/>
            </p:cNvSpPr>
            <p:nvPr/>
          </p:nvSpPr>
          <p:spPr bwMode="auto">
            <a:xfrm>
              <a:off x="76" y="1944"/>
              <a:ext cx="7" cy="4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3" name="Rectangle 4525"/>
            <p:cNvSpPr>
              <a:spLocks noChangeArrowheads="1"/>
            </p:cNvSpPr>
            <p:nvPr/>
          </p:nvSpPr>
          <p:spPr bwMode="auto">
            <a:xfrm>
              <a:off x="83" y="1944"/>
              <a:ext cx="6" cy="4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4" name="Rectangle 4526"/>
            <p:cNvSpPr>
              <a:spLocks noChangeArrowheads="1"/>
            </p:cNvSpPr>
            <p:nvPr/>
          </p:nvSpPr>
          <p:spPr bwMode="auto">
            <a:xfrm>
              <a:off x="89" y="1944"/>
              <a:ext cx="9" cy="48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5" name="Rectangle 4527"/>
            <p:cNvSpPr>
              <a:spLocks noChangeArrowheads="1"/>
            </p:cNvSpPr>
            <p:nvPr/>
          </p:nvSpPr>
          <p:spPr bwMode="auto">
            <a:xfrm>
              <a:off x="98" y="1944"/>
              <a:ext cx="7" cy="4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6" name="Rectangle 4528"/>
            <p:cNvSpPr>
              <a:spLocks noChangeArrowheads="1"/>
            </p:cNvSpPr>
            <p:nvPr/>
          </p:nvSpPr>
          <p:spPr bwMode="auto">
            <a:xfrm>
              <a:off x="105" y="1944"/>
              <a:ext cx="6" cy="48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7" name="Rectangle 4529"/>
            <p:cNvSpPr>
              <a:spLocks noChangeArrowheads="1"/>
            </p:cNvSpPr>
            <p:nvPr/>
          </p:nvSpPr>
          <p:spPr bwMode="auto">
            <a:xfrm>
              <a:off x="111" y="1944"/>
              <a:ext cx="8" cy="4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8" name="Rectangle 4530"/>
            <p:cNvSpPr>
              <a:spLocks noChangeArrowheads="1"/>
            </p:cNvSpPr>
            <p:nvPr/>
          </p:nvSpPr>
          <p:spPr bwMode="auto">
            <a:xfrm>
              <a:off x="119" y="1944"/>
              <a:ext cx="7" cy="4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9" name="Rectangle 4531"/>
            <p:cNvSpPr>
              <a:spLocks noChangeArrowheads="1"/>
            </p:cNvSpPr>
            <p:nvPr/>
          </p:nvSpPr>
          <p:spPr bwMode="auto">
            <a:xfrm>
              <a:off x="126" y="1944"/>
              <a:ext cx="6" cy="4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0" name="Rectangle 4532"/>
            <p:cNvSpPr>
              <a:spLocks noChangeArrowheads="1"/>
            </p:cNvSpPr>
            <p:nvPr/>
          </p:nvSpPr>
          <p:spPr bwMode="auto">
            <a:xfrm>
              <a:off x="132" y="1944"/>
              <a:ext cx="8" cy="4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1" name="Rectangle 4533"/>
            <p:cNvSpPr>
              <a:spLocks noChangeArrowheads="1"/>
            </p:cNvSpPr>
            <p:nvPr/>
          </p:nvSpPr>
          <p:spPr bwMode="auto">
            <a:xfrm>
              <a:off x="140" y="1944"/>
              <a:ext cx="8" cy="4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2" name="Rectangle 4534"/>
            <p:cNvSpPr>
              <a:spLocks noChangeArrowheads="1"/>
            </p:cNvSpPr>
            <p:nvPr/>
          </p:nvSpPr>
          <p:spPr bwMode="auto">
            <a:xfrm>
              <a:off x="148" y="1944"/>
              <a:ext cx="6" cy="48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3" name="Rectangle 4535"/>
            <p:cNvSpPr>
              <a:spLocks noChangeArrowheads="1"/>
            </p:cNvSpPr>
            <p:nvPr/>
          </p:nvSpPr>
          <p:spPr bwMode="auto">
            <a:xfrm>
              <a:off x="154" y="1944"/>
              <a:ext cx="8" cy="4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4" name="Rectangle 4536"/>
            <p:cNvSpPr>
              <a:spLocks noChangeArrowheads="1"/>
            </p:cNvSpPr>
            <p:nvPr/>
          </p:nvSpPr>
          <p:spPr bwMode="auto">
            <a:xfrm>
              <a:off x="162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5" name="Rectangle 4537"/>
            <p:cNvSpPr>
              <a:spLocks noChangeArrowheads="1"/>
            </p:cNvSpPr>
            <p:nvPr/>
          </p:nvSpPr>
          <p:spPr bwMode="auto">
            <a:xfrm>
              <a:off x="27" y="180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6" name="Rectangle 4538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7" name="Rectangle 4539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8" name="Rectangle 4540"/>
            <p:cNvSpPr>
              <a:spLocks noChangeArrowheads="1"/>
            </p:cNvSpPr>
            <p:nvPr/>
          </p:nvSpPr>
          <p:spPr bwMode="auto">
            <a:xfrm>
              <a:off x="27" y="1803"/>
              <a:ext cx="148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9" name="Rectangle 4541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0" name="Rectangle 4542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1" name="Rectangle 4543"/>
            <p:cNvSpPr>
              <a:spLocks noChangeArrowheads="1"/>
            </p:cNvSpPr>
            <p:nvPr/>
          </p:nvSpPr>
          <p:spPr bwMode="auto">
            <a:xfrm>
              <a:off x="27" y="1805"/>
              <a:ext cx="148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2" name="Rectangle 4544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3" name="Rectangle 4545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4" name="Rectangle 4546"/>
            <p:cNvSpPr>
              <a:spLocks noChangeArrowheads="1"/>
            </p:cNvSpPr>
            <p:nvPr/>
          </p:nvSpPr>
          <p:spPr bwMode="auto">
            <a:xfrm>
              <a:off x="27" y="1807"/>
              <a:ext cx="148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5" name="Rectangle 4547"/>
            <p:cNvSpPr>
              <a:spLocks noChangeArrowheads="1"/>
            </p:cNvSpPr>
            <p:nvPr/>
          </p:nvSpPr>
          <p:spPr bwMode="auto">
            <a:xfrm>
              <a:off x="27" y="1801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6" name="Rectangle 4548"/>
            <p:cNvSpPr>
              <a:spLocks noChangeArrowheads="1"/>
            </p:cNvSpPr>
            <p:nvPr/>
          </p:nvSpPr>
          <p:spPr bwMode="auto">
            <a:xfrm>
              <a:off x="27" y="1807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7" name="Rectangle 4549"/>
            <p:cNvSpPr>
              <a:spLocks noChangeArrowheads="1"/>
            </p:cNvSpPr>
            <p:nvPr/>
          </p:nvSpPr>
          <p:spPr bwMode="auto">
            <a:xfrm>
              <a:off x="29" y="1807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8" name="Rectangle 4550"/>
            <p:cNvSpPr>
              <a:spLocks noChangeArrowheads="1"/>
            </p:cNvSpPr>
            <p:nvPr/>
          </p:nvSpPr>
          <p:spPr bwMode="auto">
            <a:xfrm>
              <a:off x="31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9" name="Rectangle 4551"/>
            <p:cNvSpPr>
              <a:spLocks noChangeArrowheads="1"/>
            </p:cNvSpPr>
            <p:nvPr/>
          </p:nvSpPr>
          <p:spPr bwMode="auto">
            <a:xfrm>
              <a:off x="33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0" name="Rectangle 4552"/>
            <p:cNvSpPr>
              <a:spLocks noChangeArrowheads="1"/>
            </p:cNvSpPr>
            <p:nvPr/>
          </p:nvSpPr>
          <p:spPr bwMode="auto">
            <a:xfrm>
              <a:off x="35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1" name="Rectangle 4553"/>
            <p:cNvSpPr>
              <a:spLocks noChangeArrowheads="1"/>
            </p:cNvSpPr>
            <p:nvPr/>
          </p:nvSpPr>
          <p:spPr bwMode="auto">
            <a:xfrm>
              <a:off x="37" y="1807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2" name="Rectangle 4554"/>
            <p:cNvSpPr>
              <a:spLocks noChangeArrowheads="1"/>
            </p:cNvSpPr>
            <p:nvPr/>
          </p:nvSpPr>
          <p:spPr bwMode="auto">
            <a:xfrm>
              <a:off x="38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3" name="Rectangle 4555"/>
            <p:cNvSpPr>
              <a:spLocks noChangeArrowheads="1"/>
            </p:cNvSpPr>
            <p:nvPr/>
          </p:nvSpPr>
          <p:spPr bwMode="auto">
            <a:xfrm>
              <a:off x="40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4" name="Rectangle 4556"/>
            <p:cNvSpPr>
              <a:spLocks noChangeArrowheads="1"/>
            </p:cNvSpPr>
            <p:nvPr/>
          </p:nvSpPr>
          <p:spPr bwMode="auto">
            <a:xfrm>
              <a:off x="42" y="1807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5" name="Rectangle 4557"/>
            <p:cNvSpPr>
              <a:spLocks noChangeArrowheads="1"/>
            </p:cNvSpPr>
            <p:nvPr/>
          </p:nvSpPr>
          <p:spPr bwMode="auto">
            <a:xfrm>
              <a:off x="45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6" name="Rectangle 4558"/>
            <p:cNvSpPr>
              <a:spLocks noChangeArrowheads="1"/>
            </p:cNvSpPr>
            <p:nvPr/>
          </p:nvSpPr>
          <p:spPr bwMode="auto">
            <a:xfrm>
              <a:off x="47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7" name="Rectangle 4559"/>
            <p:cNvSpPr>
              <a:spLocks noChangeArrowheads="1"/>
            </p:cNvSpPr>
            <p:nvPr/>
          </p:nvSpPr>
          <p:spPr bwMode="auto">
            <a:xfrm>
              <a:off x="49" y="1807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8" name="Rectangle 4560"/>
            <p:cNvSpPr>
              <a:spLocks noChangeArrowheads="1"/>
            </p:cNvSpPr>
            <p:nvPr/>
          </p:nvSpPr>
          <p:spPr bwMode="auto">
            <a:xfrm>
              <a:off x="50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9" name="Rectangle 4561"/>
            <p:cNvSpPr>
              <a:spLocks noChangeArrowheads="1"/>
            </p:cNvSpPr>
            <p:nvPr/>
          </p:nvSpPr>
          <p:spPr bwMode="auto">
            <a:xfrm>
              <a:off x="52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0" name="Rectangle 4562"/>
            <p:cNvSpPr>
              <a:spLocks noChangeArrowheads="1"/>
            </p:cNvSpPr>
            <p:nvPr/>
          </p:nvSpPr>
          <p:spPr bwMode="auto">
            <a:xfrm>
              <a:off x="54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1" name="Rectangle 4563"/>
            <p:cNvSpPr>
              <a:spLocks noChangeArrowheads="1"/>
            </p:cNvSpPr>
            <p:nvPr/>
          </p:nvSpPr>
          <p:spPr bwMode="auto">
            <a:xfrm>
              <a:off x="5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2" name="Rectangle 4564"/>
            <p:cNvSpPr>
              <a:spLocks noChangeArrowheads="1"/>
            </p:cNvSpPr>
            <p:nvPr/>
          </p:nvSpPr>
          <p:spPr bwMode="auto">
            <a:xfrm>
              <a:off x="58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3" name="Rectangle 4565"/>
            <p:cNvSpPr>
              <a:spLocks noChangeArrowheads="1"/>
            </p:cNvSpPr>
            <p:nvPr/>
          </p:nvSpPr>
          <p:spPr bwMode="auto">
            <a:xfrm>
              <a:off x="60" y="1807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4" name="Rectangle 4566"/>
            <p:cNvSpPr>
              <a:spLocks noChangeArrowheads="1"/>
            </p:cNvSpPr>
            <p:nvPr/>
          </p:nvSpPr>
          <p:spPr bwMode="auto">
            <a:xfrm>
              <a:off x="62" y="1807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5" name="Rectangle 4567"/>
            <p:cNvSpPr>
              <a:spLocks noChangeArrowheads="1"/>
            </p:cNvSpPr>
            <p:nvPr/>
          </p:nvSpPr>
          <p:spPr bwMode="auto">
            <a:xfrm>
              <a:off x="64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6" name="Rectangle 4568"/>
            <p:cNvSpPr>
              <a:spLocks noChangeArrowheads="1"/>
            </p:cNvSpPr>
            <p:nvPr/>
          </p:nvSpPr>
          <p:spPr bwMode="auto">
            <a:xfrm>
              <a:off x="6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7" name="Rectangle 4569"/>
            <p:cNvSpPr>
              <a:spLocks noChangeArrowheads="1"/>
            </p:cNvSpPr>
            <p:nvPr/>
          </p:nvSpPr>
          <p:spPr bwMode="auto">
            <a:xfrm>
              <a:off x="68" y="1807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8" name="Rectangle 4570"/>
            <p:cNvSpPr>
              <a:spLocks noChangeArrowheads="1"/>
            </p:cNvSpPr>
            <p:nvPr/>
          </p:nvSpPr>
          <p:spPr bwMode="auto">
            <a:xfrm>
              <a:off x="69" y="1807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9" name="Rectangle 4571"/>
            <p:cNvSpPr>
              <a:spLocks noChangeArrowheads="1"/>
            </p:cNvSpPr>
            <p:nvPr/>
          </p:nvSpPr>
          <p:spPr bwMode="auto">
            <a:xfrm>
              <a:off x="7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0" name="Rectangle 4572"/>
            <p:cNvSpPr>
              <a:spLocks noChangeArrowheads="1"/>
            </p:cNvSpPr>
            <p:nvPr/>
          </p:nvSpPr>
          <p:spPr bwMode="auto">
            <a:xfrm>
              <a:off x="73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1" name="Rectangle 4573"/>
            <p:cNvSpPr>
              <a:spLocks noChangeArrowheads="1"/>
            </p:cNvSpPr>
            <p:nvPr/>
          </p:nvSpPr>
          <p:spPr bwMode="auto">
            <a:xfrm>
              <a:off x="75" y="1807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2" name="Rectangle 4574"/>
            <p:cNvSpPr>
              <a:spLocks noChangeArrowheads="1"/>
            </p:cNvSpPr>
            <p:nvPr/>
          </p:nvSpPr>
          <p:spPr bwMode="auto">
            <a:xfrm>
              <a:off x="78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3" name="Rectangle 4575"/>
            <p:cNvSpPr>
              <a:spLocks noChangeArrowheads="1"/>
            </p:cNvSpPr>
            <p:nvPr/>
          </p:nvSpPr>
          <p:spPr bwMode="auto">
            <a:xfrm>
              <a:off x="80" y="1807"/>
              <a:ext cx="1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4" name="Rectangle 4576"/>
            <p:cNvSpPr>
              <a:spLocks noChangeArrowheads="1"/>
            </p:cNvSpPr>
            <p:nvPr/>
          </p:nvSpPr>
          <p:spPr bwMode="auto">
            <a:xfrm>
              <a:off x="8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5" name="Rectangle 4577"/>
            <p:cNvSpPr>
              <a:spLocks noChangeArrowheads="1"/>
            </p:cNvSpPr>
            <p:nvPr/>
          </p:nvSpPr>
          <p:spPr bwMode="auto">
            <a:xfrm>
              <a:off x="83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6" name="Rectangle 4578"/>
            <p:cNvSpPr>
              <a:spLocks noChangeArrowheads="1"/>
            </p:cNvSpPr>
            <p:nvPr/>
          </p:nvSpPr>
          <p:spPr bwMode="auto">
            <a:xfrm>
              <a:off x="85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7" name="Rectangle 4579"/>
            <p:cNvSpPr>
              <a:spLocks noChangeArrowheads="1"/>
            </p:cNvSpPr>
            <p:nvPr/>
          </p:nvSpPr>
          <p:spPr bwMode="auto">
            <a:xfrm>
              <a:off x="87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8" name="Rectangle 4580"/>
            <p:cNvSpPr>
              <a:spLocks noChangeArrowheads="1"/>
            </p:cNvSpPr>
            <p:nvPr/>
          </p:nvSpPr>
          <p:spPr bwMode="auto">
            <a:xfrm>
              <a:off x="89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9" name="Rectangle 4581"/>
            <p:cNvSpPr>
              <a:spLocks noChangeArrowheads="1"/>
            </p:cNvSpPr>
            <p:nvPr/>
          </p:nvSpPr>
          <p:spPr bwMode="auto">
            <a:xfrm>
              <a:off x="9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0" name="Rectangle 4582"/>
            <p:cNvSpPr>
              <a:spLocks noChangeArrowheads="1"/>
            </p:cNvSpPr>
            <p:nvPr/>
          </p:nvSpPr>
          <p:spPr bwMode="auto">
            <a:xfrm>
              <a:off x="93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1" name="Rectangle 4583"/>
            <p:cNvSpPr>
              <a:spLocks noChangeArrowheads="1"/>
            </p:cNvSpPr>
            <p:nvPr/>
          </p:nvSpPr>
          <p:spPr bwMode="auto">
            <a:xfrm>
              <a:off x="95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2" name="Rectangle 4584"/>
            <p:cNvSpPr>
              <a:spLocks noChangeArrowheads="1"/>
            </p:cNvSpPr>
            <p:nvPr/>
          </p:nvSpPr>
          <p:spPr bwMode="auto">
            <a:xfrm>
              <a:off x="97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3" name="Rectangle 4585"/>
            <p:cNvSpPr>
              <a:spLocks noChangeArrowheads="1"/>
            </p:cNvSpPr>
            <p:nvPr/>
          </p:nvSpPr>
          <p:spPr bwMode="auto">
            <a:xfrm>
              <a:off x="99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4" name="Rectangle 4586"/>
            <p:cNvSpPr>
              <a:spLocks noChangeArrowheads="1"/>
            </p:cNvSpPr>
            <p:nvPr/>
          </p:nvSpPr>
          <p:spPr bwMode="auto">
            <a:xfrm>
              <a:off x="101" y="1807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5" name="Rectangle 4587"/>
            <p:cNvSpPr>
              <a:spLocks noChangeArrowheads="1"/>
            </p:cNvSpPr>
            <p:nvPr/>
          </p:nvSpPr>
          <p:spPr bwMode="auto">
            <a:xfrm>
              <a:off x="103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6" name="Rectangle 4588"/>
            <p:cNvSpPr>
              <a:spLocks noChangeArrowheads="1"/>
            </p:cNvSpPr>
            <p:nvPr/>
          </p:nvSpPr>
          <p:spPr bwMode="auto">
            <a:xfrm>
              <a:off x="105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7" name="Rectangle 4589"/>
            <p:cNvSpPr>
              <a:spLocks noChangeArrowheads="1"/>
            </p:cNvSpPr>
            <p:nvPr/>
          </p:nvSpPr>
          <p:spPr bwMode="auto">
            <a:xfrm>
              <a:off x="107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8" name="Rectangle 4590"/>
            <p:cNvSpPr>
              <a:spLocks noChangeArrowheads="1"/>
            </p:cNvSpPr>
            <p:nvPr/>
          </p:nvSpPr>
          <p:spPr bwMode="auto">
            <a:xfrm>
              <a:off x="109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9" name="Rectangle 4591"/>
            <p:cNvSpPr>
              <a:spLocks noChangeArrowheads="1"/>
            </p:cNvSpPr>
            <p:nvPr/>
          </p:nvSpPr>
          <p:spPr bwMode="auto">
            <a:xfrm>
              <a:off x="11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0" name="Rectangle 4592"/>
            <p:cNvSpPr>
              <a:spLocks noChangeArrowheads="1"/>
            </p:cNvSpPr>
            <p:nvPr/>
          </p:nvSpPr>
          <p:spPr bwMode="auto">
            <a:xfrm>
              <a:off x="113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1" name="Rectangle 4593"/>
            <p:cNvSpPr>
              <a:spLocks noChangeArrowheads="1"/>
            </p:cNvSpPr>
            <p:nvPr/>
          </p:nvSpPr>
          <p:spPr bwMode="auto">
            <a:xfrm>
              <a:off x="115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2" name="Rectangle 4594"/>
            <p:cNvSpPr>
              <a:spLocks noChangeArrowheads="1"/>
            </p:cNvSpPr>
            <p:nvPr/>
          </p:nvSpPr>
          <p:spPr bwMode="auto">
            <a:xfrm>
              <a:off x="117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3" name="Rectangle 4595"/>
            <p:cNvSpPr>
              <a:spLocks noChangeArrowheads="1"/>
            </p:cNvSpPr>
            <p:nvPr/>
          </p:nvSpPr>
          <p:spPr bwMode="auto">
            <a:xfrm>
              <a:off x="119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4" name="Rectangle 4596"/>
            <p:cNvSpPr>
              <a:spLocks noChangeArrowheads="1"/>
            </p:cNvSpPr>
            <p:nvPr/>
          </p:nvSpPr>
          <p:spPr bwMode="auto">
            <a:xfrm>
              <a:off x="12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5" name="Rectangle 4597"/>
            <p:cNvSpPr>
              <a:spLocks noChangeArrowheads="1"/>
            </p:cNvSpPr>
            <p:nvPr/>
          </p:nvSpPr>
          <p:spPr bwMode="auto">
            <a:xfrm>
              <a:off x="123" y="1807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6" name="Rectangle 4598"/>
            <p:cNvSpPr>
              <a:spLocks noChangeArrowheads="1"/>
            </p:cNvSpPr>
            <p:nvPr/>
          </p:nvSpPr>
          <p:spPr bwMode="auto">
            <a:xfrm>
              <a:off x="125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7" name="Rectangle 4599"/>
            <p:cNvSpPr>
              <a:spLocks noChangeArrowheads="1"/>
            </p:cNvSpPr>
            <p:nvPr/>
          </p:nvSpPr>
          <p:spPr bwMode="auto">
            <a:xfrm>
              <a:off x="127" y="1807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8" name="Rectangle 4600"/>
            <p:cNvSpPr>
              <a:spLocks noChangeArrowheads="1"/>
            </p:cNvSpPr>
            <p:nvPr/>
          </p:nvSpPr>
          <p:spPr bwMode="auto">
            <a:xfrm>
              <a:off x="129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9" name="Rectangle 4601"/>
            <p:cNvSpPr>
              <a:spLocks noChangeArrowheads="1"/>
            </p:cNvSpPr>
            <p:nvPr/>
          </p:nvSpPr>
          <p:spPr bwMode="auto">
            <a:xfrm>
              <a:off x="13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0" name="Rectangle 4602"/>
            <p:cNvSpPr>
              <a:spLocks noChangeArrowheads="1"/>
            </p:cNvSpPr>
            <p:nvPr/>
          </p:nvSpPr>
          <p:spPr bwMode="auto">
            <a:xfrm>
              <a:off x="133" y="1807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1" name="Rectangle 4603"/>
            <p:cNvSpPr>
              <a:spLocks noChangeArrowheads="1"/>
            </p:cNvSpPr>
            <p:nvPr/>
          </p:nvSpPr>
          <p:spPr bwMode="auto">
            <a:xfrm>
              <a:off x="134" y="1807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2" name="Rectangle 4604"/>
            <p:cNvSpPr>
              <a:spLocks noChangeArrowheads="1"/>
            </p:cNvSpPr>
            <p:nvPr/>
          </p:nvSpPr>
          <p:spPr bwMode="auto">
            <a:xfrm>
              <a:off x="13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3" name="Rectangle 4605"/>
            <p:cNvSpPr>
              <a:spLocks noChangeArrowheads="1"/>
            </p:cNvSpPr>
            <p:nvPr/>
          </p:nvSpPr>
          <p:spPr bwMode="auto">
            <a:xfrm>
              <a:off x="138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4" name="Rectangle 4606"/>
            <p:cNvSpPr>
              <a:spLocks noChangeArrowheads="1"/>
            </p:cNvSpPr>
            <p:nvPr/>
          </p:nvSpPr>
          <p:spPr bwMode="auto">
            <a:xfrm>
              <a:off x="140" y="1807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5" name="Rectangle 4607"/>
            <p:cNvSpPr>
              <a:spLocks noChangeArrowheads="1"/>
            </p:cNvSpPr>
            <p:nvPr/>
          </p:nvSpPr>
          <p:spPr bwMode="auto">
            <a:xfrm>
              <a:off x="143" y="1807"/>
              <a:ext cx="1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6" name="Rectangle 4608"/>
            <p:cNvSpPr>
              <a:spLocks noChangeArrowheads="1"/>
            </p:cNvSpPr>
            <p:nvPr/>
          </p:nvSpPr>
          <p:spPr bwMode="auto">
            <a:xfrm>
              <a:off x="144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7" name="Rectangle 4609"/>
            <p:cNvSpPr>
              <a:spLocks noChangeArrowheads="1"/>
            </p:cNvSpPr>
            <p:nvPr/>
          </p:nvSpPr>
          <p:spPr bwMode="auto">
            <a:xfrm>
              <a:off x="14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8" name="Rectangle 4610"/>
            <p:cNvSpPr>
              <a:spLocks noChangeArrowheads="1"/>
            </p:cNvSpPr>
            <p:nvPr/>
          </p:nvSpPr>
          <p:spPr bwMode="auto">
            <a:xfrm>
              <a:off x="148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9" name="Rectangle 4611"/>
            <p:cNvSpPr>
              <a:spLocks noChangeArrowheads="1"/>
            </p:cNvSpPr>
            <p:nvPr/>
          </p:nvSpPr>
          <p:spPr bwMode="auto">
            <a:xfrm>
              <a:off x="150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0" name="Rectangle 4612"/>
            <p:cNvSpPr>
              <a:spLocks noChangeArrowheads="1"/>
            </p:cNvSpPr>
            <p:nvPr/>
          </p:nvSpPr>
          <p:spPr bwMode="auto">
            <a:xfrm>
              <a:off x="152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1" name="Rectangle 4613"/>
            <p:cNvSpPr>
              <a:spLocks noChangeArrowheads="1"/>
            </p:cNvSpPr>
            <p:nvPr/>
          </p:nvSpPr>
          <p:spPr bwMode="auto">
            <a:xfrm>
              <a:off x="154" y="1807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2" name="Rectangle 4614"/>
            <p:cNvSpPr>
              <a:spLocks noChangeArrowheads="1"/>
            </p:cNvSpPr>
            <p:nvPr/>
          </p:nvSpPr>
          <p:spPr bwMode="auto">
            <a:xfrm>
              <a:off x="156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3" name="Rectangle 4615"/>
            <p:cNvSpPr>
              <a:spLocks noChangeArrowheads="1"/>
            </p:cNvSpPr>
            <p:nvPr/>
          </p:nvSpPr>
          <p:spPr bwMode="auto">
            <a:xfrm>
              <a:off x="158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4616"/>
          <p:cNvGrpSpPr>
            <a:grpSpLocks/>
          </p:cNvGrpSpPr>
          <p:nvPr/>
        </p:nvGrpSpPr>
        <p:grpSpPr bwMode="auto">
          <a:xfrm>
            <a:off x="20638" y="2789238"/>
            <a:ext cx="1797050" cy="3635375"/>
            <a:chOff x="13" y="1757"/>
            <a:chExt cx="1132" cy="2290"/>
          </a:xfrm>
        </p:grpSpPr>
        <p:sp>
          <p:nvSpPr>
            <p:cNvPr id="354825" name="Rectangle 4617"/>
            <p:cNvSpPr>
              <a:spLocks noChangeArrowheads="1"/>
            </p:cNvSpPr>
            <p:nvPr/>
          </p:nvSpPr>
          <p:spPr bwMode="auto">
            <a:xfrm>
              <a:off x="160" y="1807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6" name="Rectangle 4618"/>
            <p:cNvSpPr>
              <a:spLocks noChangeArrowheads="1"/>
            </p:cNvSpPr>
            <p:nvPr/>
          </p:nvSpPr>
          <p:spPr bwMode="auto">
            <a:xfrm>
              <a:off x="162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7" name="Rectangle 4619"/>
            <p:cNvSpPr>
              <a:spLocks noChangeArrowheads="1"/>
            </p:cNvSpPr>
            <p:nvPr/>
          </p:nvSpPr>
          <p:spPr bwMode="auto">
            <a:xfrm>
              <a:off x="164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8" name="Rectangle 4620"/>
            <p:cNvSpPr>
              <a:spLocks noChangeArrowheads="1"/>
            </p:cNvSpPr>
            <p:nvPr/>
          </p:nvSpPr>
          <p:spPr bwMode="auto">
            <a:xfrm>
              <a:off x="166" y="1807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9" name="Rectangle 4621"/>
            <p:cNvSpPr>
              <a:spLocks noChangeArrowheads="1"/>
            </p:cNvSpPr>
            <p:nvPr/>
          </p:nvSpPr>
          <p:spPr bwMode="auto">
            <a:xfrm>
              <a:off x="168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0" name="Rectangle 4622"/>
            <p:cNvSpPr>
              <a:spLocks noChangeArrowheads="1"/>
            </p:cNvSpPr>
            <p:nvPr/>
          </p:nvSpPr>
          <p:spPr bwMode="auto">
            <a:xfrm>
              <a:off x="170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1" name="Rectangle 4623"/>
            <p:cNvSpPr>
              <a:spLocks noChangeArrowheads="1"/>
            </p:cNvSpPr>
            <p:nvPr/>
          </p:nvSpPr>
          <p:spPr bwMode="auto">
            <a:xfrm>
              <a:off x="172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2" name="Rectangle 4624"/>
            <p:cNvSpPr>
              <a:spLocks noChangeArrowheads="1"/>
            </p:cNvSpPr>
            <p:nvPr/>
          </p:nvSpPr>
          <p:spPr bwMode="auto">
            <a:xfrm>
              <a:off x="174" y="1807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3" name="Rectangle 4625"/>
            <p:cNvSpPr>
              <a:spLocks noChangeArrowheads="1"/>
            </p:cNvSpPr>
            <p:nvPr/>
          </p:nvSpPr>
          <p:spPr bwMode="auto">
            <a:xfrm>
              <a:off x="27" y="1807"/>
              <a:ext cx="148" cy="2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4" name="Rectangle 4626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5" name="Rectangle 4627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6" name="Rectangle 4628"/>
            <p:cNvSpPr>
              <a:spLocks noChangeArrowheads="1"/>
            </p:cNvSpPr>
            <p:nvPr/>
          </p:nvSpPr>
          <p:spPr bwMode="auto">
            <a:xfrm>
              <a:off x="33" y="1813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7" name="Rectangle 4629"/>
            <p:cNvSpPr>
              <a:spLocks noChangeArrowheads="1"/>
            </p:cNvSpPr>
            <p:nvPr/>
          </p:nvSpPr>
          <p:spPr bwMode="auto">
            <a:xfrm>
              <a:off x="53" y="1813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8" name="Rectangle 4630"/>
            <p:cNvSpPr>
              <a:spLocks noChangeArrowheads="1"/>
            </p:cNvSpPr>
            <p:nvPr/>
          </p:nvSpPr>
          <p:spPr bwMode="auto">
            <a:xfrm>
              <a:off x="3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9" name="Rectangle 4631"/>
            <p:cNvSpPr>
              <a:spLocks noChangeArrowheads="1"/>
            </p:cNvSpPr>
            <p:nvPr/>
          </p:nvSpPr>
          <p:spPr bwMode="auto">
            <a:xfrm>
              <a:off x="44" y="1819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0" name="Rectangle 4632"/>
            <p:cNvSpPr>
              <a:spLocks noChangeArrowheads="1"/>
            </p:cNvSpPr>
            <p:nvPr/>
          </p:nvSpPr>
          <p:spPr bwMode="auto">
            <a:xfrm>
              <a:off x="44" y="1813"/>
              <a:ext cx="7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1" name="Rectangle 4633"/>
            <p:cNvSpPr>
              <a:spLocks noChangeArrowheads="1"/>
            </p:cNvSpPr>
            <p:nvPr/>
          </p:nvSpPr>
          <p:spPr bwMode="auto">
            <a:xfrm>
              <a:off x="5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2" name="Freeform 4634"/>
            <p:cNvSpPr>
              <a:spLocks noEditPoints="1"/>
            </p:cNvSpPr>
            <p:nvPr/>
          </p:nvSpPr>
          <p:spPr bwMode="auto">
            <a:xfrm>
              <a:off x="27" y="1864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5" y="229"/>
                </a:cxn>
                <a:cxn ang="0">
                  <a:pos x="265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5" y="196"/>
                </a:cxn>
                <a:cxn ang="0">
                  <a:pos x="265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5" y="229"/>
                  </a:lnTo>
                  <a:lnTo>
                    <a:pt x="265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5" y="196"/>
                  </a:lnTo>
                  <a:lnTo>
                    <a:pt x="265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3" name="Freeform 4635"/>
            <p:cNvSpPr>
              <a:spLocks/>
            </p:cNvSpPr>
            <p:nvPr/>
          </p:nvSpPr>
          <p:spPr bwMode="auto">
            <a:xfrm>
              <a:off x="148" y="1950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3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3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2" y="70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2" y="76"/>
                </a:cxn>
                <a:cxn ang="0">
                  <a:pos x="24" y="76"/>
                </a:cxn>
                <a:cxn ang="0">
                  <a:pos x="27" y="76"/>
                </a:cxn>
                <a:cxn ang="0">
                  <a:pos x="29" y="75"/>
                </a:cxn>
                <a:cxn ang="0">
                  <a:pos x="32" y="75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4" y="60"/>
                </a:cxn>
                <a:cxn ang="0">
                  <a:pos x="47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3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2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3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4" y="60"/>
                  </a:lnTo>
                  <a:lnTo>
                    <a:pt x="47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3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4" name="Picture 4636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47" y="1949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5" name="Rectangle 4637"/>
            <p:cNvSpPr>
              <a:spLocks noChangeArrowheads="1"/>
            </p:cNvSpPr>
            <p:nvPr/>
          </p:nvSpPr>
          <p:spPr bwMode="auto">
            <a:xfrm>
              <a:off x="160" y="1830"/>
              <a:ext cx="3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6" name="Rectangle 4638"/>
            <p:cNvSpPr>
              <a:spLocks noChangeArrowheads="1"/>
            </p:cNvSpPr>
            <p:nvPr/>
          </p:nvSpPr>
          <p:spPr bwMode="auto">
            <a:xfrm>
              <a:off x="158" y="1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7" name="Freeform 4639"/>
            <p:cNvSpPr>
              <a:spLocks/>
            </p:cNvSpPr>
            <p:nvPr/>
          </p:nvSpPr>
          <p:spPr bwMode="auto">
            <a:xfrm>
              <a:off x="153" y="2002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2" y="2"/>
                </a:cxn>
                <a:cxn ang="0">
                  <a:pos x="24" y="4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28" y="11"/>
                </a:cxn>
                <a:cxn ang="0">
                  <a:pos x="28" y="14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7" y="19"/>
                </a:cxn>
                <a:cxn ang="0">
                  <a:pos x="26" y="21"/>
                </a:cxn>
                <a:cxn ang="0">
                  <a:pos x="24" y="22"/>
                </a:cxn>
                <a:cxn ang="0">
                  <a:pos x="22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2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8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8" name="Picture 4640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153" y="2001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9" name="Freeform 4641"/>
            <p:cNvSpPr>
              <a:spLocks/>
            </p:cNvSpPr>
            <p:nvPr/>
          </p:nvSpPr>
          <p:spPr bwMode="auto">
            <a:xfrm>
              <a:off x="156" y="2004"/>
              <a:ext cx="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50" name="Picture 4642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155" y="2004"/>
              <a:ext cx="8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51" name="Freeform 4643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2" name="Freeform 4644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3" name="Freeform 4645"/>
            <p:cNvSpPr>
              <a:spLocks/>
            </p:cNvSpPr>
            <p:nvPr/>
          </p:nvSpPr>
          <p:spPr bwMode="auto">
            <a:xfrm>
              <a:off x="13" y="1757"/>
              <a:ext cx="208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7"/>
                </a:cxn>
                <a:cxn ang="0">
                  <a:pos x="408" y="506"/>
                </a:cxn>
                <a:cxn ang="0">
                  <a:pos x="408" y="514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6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7"/>
                  </a:lnTo>
                  <a:lnTo>
                    <a:pt x="408" y="506"/>
                  </a:lnTo>
                  <a:lnTo>
                    <a:pt x="408" y="514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4" name="Rectangle 4646"/>
            <p:cNvSpPr>
              <a:spLocks noChangeArrowheads="1"/>
            </p:cNvSpPr>
            <p:nvPr/>
          </p:nvSpPr>
          <p:spPr bwMode="auto">
            <a:xfrm>
              <a:off x="68" y="206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855" name="Freeform 4647"/>
            <p:cNvSpPr>
              <a:spLocks noEditPoints="1"/>
            </p:cNvSpPr>
            <p:nvPr/>
          </p:nvSpPr>
          <p:spPr bwMode="auto">
            <a:xfrm>
              <a:off x="198" y="3545"/>
              <a:ext cx="196" cy="40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329" y="79"/>
                </a:cxn>
                <a:cxn ang="0">
                  <a:pos x="329" y="63"/>
                </a:cxn>
                <a:cxn ang="0">
                  <a:pos x="0" y="63"/>
                </a:cxn>
                <a:cxn ang="0">
                  <a:pos x="0" y="79"/>
                </a:cxn>
                <a:cxn ang="0">
                  <a:pos x="329" y="79"/>
                </a:cxn>
                <a:cxn ang="0">
                  <a:pos x="392" y="15"/>
                </a:cxn>
                <a:cxn ang="0">
                  <a:pos x="392" y="0"/>
                </a:cxn>
                <a:cxn ang="0">
                  <a:pos x="329" y="63"/>
                </a:cxn>
                <a:cxn ang="0">
                  <a:pos x="329" y="79"/>
                </a:cxn>
              </a:cxnLst>
              <a:rect l="0" t="0" r="r" b="b"/>
              <a:pathLst>
                <a:path w="392" h="79">
                  <a:moveTo>
                    <a:pt x="0" y="79"/>
                  </a:moveTo>
                  <a:lnTo>
                    <a:pt x="329" y="79"/>
                  </a:lnTo>
                  <a:lnTo>
                    <a:pt x="329" y="63"/>
                  </a:lnTo>
                  <a:lnTo>
                    <a:pt x="0" y="63"/>
                  </a:lnTo>
                  <a:lnTo>
                    <a:pt x="0" y="79"/>
                  </a:lnTo>
                  <a:close/>
                  <a:moveTo>
                    <a:pt x="329" y="79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329" y="63"/>
                  </a:lnTo>
                  <a:lnTo>
                    <a:pt x="329" y="79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6" name="Freeform 4648"/>
            <p:cNvSpPr>
              <a:spLocks/>
            </p:cNvSpPr>
            <p:nvPr/>
          </p:nvSpPr>
          <p:spPr bwMode="auto">
            <a:xfrm>
              <a:off x="366" y="3296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4" h="560">
                  <a:moveTo>
                    <a:pt x="0" y="560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7" name="Freeform 4649"/>
            <p:cNvSpPr>
              <a:spLocks/>
            </p:cNvSpPr>
            <p:nvPr/>
          </p:nvSpPr>
          <p:spPr bwMode="auto">
            <a:xfrm>
              <a:off x="189" y="3296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8" name="Rectangle 4650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9" name="Rectangle 4651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0" name="Rectangle 4652"/>
            <p:cNvSpPr>
              <a:spLocks noChangeArrowheads="1"/>
            </p:cNvSpPr>
            <p:nvPr/>
          </p:nvSpPr>
          <p:spPr bwMode="auto">
            <a:xfrm>
              <a:off x="203" y="340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1" name="Rectangle 4653"/>
            <p:cNvSpPr>
              <a:spLocks noChangeArrowheads="1"/>
            </p:cNvSpPr>
            <p:nvPr/>
          </p:nvSpPr>
          <p:spPr bwMode="auto">
            <a:xfrm>
              <a:off x="203" y="3403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2" name="Rectangle 4654"/>
            <p:cNvSpPr>
              <a:spLocks noChangeArrowheads="1"/>
            </p:cNvSpPr>
            <p:nvPr/>
          </p:nvSpPr>
          <p:spPr bwMode="auto">
            <a:xfrm>
              <a:off x="203" y="3410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3" name="Rectangle 4655"/>
            <p:cNvSpPr>
              <a:spLocks noChangeArrowheads="1"/>
            </p:cNvSpPr>
            <p:nvPr/>
          </p:nvSpPr>
          <p:spPr bwMode="auto">
            <a:xfrm>
              <a:off x="203" y="3417"/>
              <a:ext cx="148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4" name="Rectangle 4656"/>
            <p:cNvSpPr>
              <a:spLocks noChangeArrowheads="1"/>
            </p:cNvSpPr>
            <p:nvPr/>
          </p:nvSpPr>
          <p:spPr bwMode="auto">
            <a:xfrm>
              <a:off x="203" y="342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5" name="Rectangle 4657"/>
            <p:cNvSpPr>
              <a:spLocks noChangeArrowheads="1"/>
            </p:cNvSpPr>
            <p:nvPr/>
          </p:nvSpPr>
          <p:spPr bwMode="auto">
            <a:xfrm>
              <a:off x="203" y="343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6" name="Rectangle 4658"/>
            <p:cNvSpPr>
              <a:spLocks noChangeArrowheads="1"/>
            </p:cNvSpPr>
            <p:nvPr/>
          </p:nvSpPr>
          <p:spPr bwMode="auto">
            <a:xfrm>
              <a:off x="203" y="344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7" name="Rectangle 4659"/>
            <p:cNvSpPr>
              <a:spLocks noChangeArrowheads="1"/>
            </p:cNvSpPr>
            <p:nvPr/>
          </p:nvSpPr>
          <p:spPr bwMode="auto">
            <a:xfrm>
              <a:off x="203" y="345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8" name="Rectangle 4660"/>
            <p:cNvSpPr>
              <a:spLocks noChangeArrowheads="1"/>
            </p:cNvSpPr>
            <p:nvPr/>
          </p:nvSpPr>
          <p:spPr bwMode="auto">
            <a:xfrm>
              <a:off x="203" y="3460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9" name="Rectangle 4661"/>
            <p:cNvSpPr>
              <a:spLocks noChangeArrowheads="1"/>
            </p:cNvSpPr>
            <p:nvPr/>
          </p:nvSpPr>
          <p:spPr bwMode="auto">
            <a:xfrm>
              <a:off x="203" y="346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0" name="Rectangle 4662"/>
            <p:cNvSpPr>
              <a:spLocks noChangeArrowheads="1"/>
            </p:cNvSpPr>
            <p:nvPr/>
          </p:nvSpPr>
          <p:spPr bwMode="auto">
            <a:xfrm>
              <a:off x="203" y="3476"/>
              <a:ext cx="148" cy="9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1" name="Rectangle 4663"/>
            <p:cNvSpPr>
              <a:spLocks noChangeArrowheads="1"/>
            </p:cNvSpPr>
            <p:nvPr/>
          </p:nvSpPr>
          <p:spPr bwMode="auto">
            <a:xfrm>
              <a:off x="203" y="3485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2" name="Rectangle 4664"/>
            <p:cNvSpPr>
              <a:spLocks noChangeArrowheads="1"/>
            </p:cNvSpPr>
            <p:nvPr/>
          </p:nvSpPr>
          <p:spPr bwMode="auto">
            <a:xfrm>
              <a:off x="203" y="3494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3" name="Rectangle 4665"/>
            <p:cNvSpPr>
              <a:spLocks noChangeArrowheads="1"/>
            </p:cNvSpPr>
            <p:nvPr/>
          </p:nvSpPr>
          <p:spPr bwMode="auto">
            <a:xfrm>
              <a:off x="203" y="350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4" name="Rectangle 4666"/>
            <p:cNvSpPr>
              <a:spLocks noChangeArrowheads="1"/>
            </p:cNvSpPr>
            <p:nvPr/>
          </p:nvSpPr>
          <p:spPr bwMode="auto">
            <a:xfrm>
              <a:off x="203" y="351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5" name="Rectangle 4667"/>
            <p:cNvSpPr>
              <a:spLocks noChangeArrowheads="1"/>
            </p:cNvSpPr>
            <p:nvPr/>
          </p:nvSpPr>
          <p:spPr bwMode="auto">
            <a:xfrm>
              <a:off x="203" y="351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6" name="Rectangle 4668"/>
            <p:cNvSpPr>
              <a:spLocks noChangeArrowheads="1"/>
            </p:cNvSpPr>
            <p:nvPr/>
          </p:nvSpPr>
          <p:spPr bwMode="auto">
            <a:xfrm>
              <a:off x="203" y="3525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7" name="Rectangle 4669"/>
            <p:cNvSpPr>
              <a:spLocks noChangeArrowheads="1"/>
            </p:cNvSpPr>
            <p:nvPr/>
          </p:nvSpPr>
          <p:spPr bwMode="auto">
            <a:xfrm>
              <a:off x="203" y="3535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8" name="Rectangle 4670"/>
            <p:cNvSpPr>
              <a:spLocks noChangeArrowheads="1"/>
            </p:cNvSpPr>
            <p:nvPr/>
          </p:nvSpPr>
          <p:spPr bwMode="auto">
            <a:xfrm>
              <a:off x="203" y="354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9" name="Rectangle 4671"/>
            <p:cNvSpPr>
              <a:spLocks noChangeArrowheads="1"/>
            </p:cNvSpPr>
            <p:nvPr/>
          </p:nvSpPr>
          <p:spPr bwMode="auto">
            <a:xfrm>
              <a:off x="203" y="355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0" name="Rectangle 4672"/>
            <p:cNvSpPr>
              <a:spLocks noChangeArrowheads="1"/>
            </p:cNvSpPr>
            <p:nvPr/>
          </p:nvSpPr>
          <p:spPr bwMode="auto">
            <a:xfrm>
              <a:off x="203" y="356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1" name="Rectangle 4673"/>
            <p:cNvSpPr>
              <a:spLocks noChangeArrowheads="1"/>
            </p:cNvSpPr>
            <p:nvPr/>
          </p:nvSpPr>
          <p:spPr bwMode="auto">
            <a:xfrm>
              <a:off x="203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2" name="Rectangle 4674"/>
            <p:cNvSpPr>
              <a:spLocks noChangeArrowheads="1"/>
            </p:cNvSpPr>
            <p:nvPr/>
          </p:nvSpPr>
          <p:spPr bwMode="auto">
            <a:xfrm>
              <a:off x="204" y="3484"/>
              <a:ext cx="6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3" name="Rectangle 4675"/>
            <p:cNvSpPr>
              <a:spLocks noChangeArrowheads="1"/>
            </p:cNvSpPr>
            <p:nvPr/>
          </p:nvSpPr>
          <p:spPr bwMode="auto">
            <a:xfrm>
              <a:off x="210" y="3484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4" name="Rectangle 4676"/>
            <p:cNvSpPr>
              <a:spLocks noChangeArrowheads="1"/>
            </p:cNvSpPr>
            <p:nvPr/>
          </p:nvSpPr>
          <p:spPr bwMode="auto">
            <a:xfrm>
              <a:off x="216" y="3484"/>
              <a:ext cx="7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5" name="Rectangle 4677"/>
            <p:cNvSpPr>
              <a:spLocks noChangeArrowheads="1"/>
            </p:cNvSpPr>
            <p:nvPr/>
          </p:nvSpPr>
          <p:spPr bwMode="auto">
            <a:xfrm>
              <a:off x="223" y="3484"/>
              <a:ext cx="8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6" name="Rectangle 4678"/>
            <p:cNvSpPr>
              <a:spLocks noChangeArrowheads="1"/>
            </p:cNvSpPr>
            <p:nvPr/>
          </p:nvSpPr>
          <p:spPr bwMode="auto">
            <a:xfrm>
              <a:off x="231" y="3484"/>
              <a:ext cx="6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7" name="Rectangle 4679"/>
            <p:cNvSpPr>
              <a:spLocks noChangeArrowheads="1"/>
            </p:cNvSpPr>
            <p:nvPr/>
          </p:nvSpPr>
          <p:spPr bwMode="auto">
            <a:xfrm>
              <a:off x="237" y="3484"/>
              <a:ext cx="7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8" name="Rectangle 4680"/>
            <p:cNvSpPr>
              <a:spLocks noChangeArrowheads="1"/>
            </p:cNvSpPr>
            <p:nvPr/>
          </p:nvSpPr>
          <p:spPr bwMode="auto">
            <a:xfrm>
              <a:off x="244" y="3484"/>
              <a:ext cx="9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9" name="Rectangle 4681"/>
            <p:cNvSpPr>
              <a:spLocks noChangeArrowheads="1"/>
            </p:cNvSpPr>
            <p:nvPr/>
          </p:nvSpPr>
          <p:spPr bwMode="auto">
            <a:xfrm>
              <a:off x="253" y="3484"/>
              <a:ext cx="6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0" name="Rectangle 4682"/>
            <p:cNvSpPr>
              <a:spLocks noChangeArrowheads="1"/>
            </p:cNvSpPr>
            <p:nvPr/>
          </p:nvSpPr>
          <p:spPr bwMode="auto">
            <a:xfrm>
              <a:off x="259" y="3484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1" name="Rectangle 4683"/>
            <p:cNvSpPr>
              <a:spLocks noChangeArrowheads="1"/>
            </p:cNvSpPr>
            <p:nvPr/>
          </p:nvSpPr>
          <p:spPr bwMode="auto">
            <a:xfrm>
              <a:off x="266" y="3484"/>
              <a:ext cx="8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2" name="Rectangle 4684"/>
            <p:cNvSpPr>
              <a:spLocks noChangeArrowheads="1"/>
            </p:cNvSpPr>
            <p:nvPr/>
          </p:nvSpPr>
          <p:spPr bwMode="auto">
            <a:xfrm>
              <a:off x="274" y="3484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3" name="Rectangle 4685"/>
            <p:cNvSpPr>
              <a:spLocks noChangeArrowheads="1"/>
            </p:cNvSpPr>
            <p:nvPr/>
          </p:nvSpPr>
          <p:spPr bwMode="auto">
            <a:xfrm>
              <a:off x="282" y="3484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4" name="Rectangle 4686"/>
            <p:cNvSpPr>
              <a:spLocks noChangeArrowheads="1"/>
            </p:cNvSpPr>
            <p:nvPr/>
          </p:nvSpPr>
          <p:spPr bwMode="auto">
            <a:xfrm>
              <a:off x="288" y="3484"/>
              <a:ext cx="7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5" name="Rectangle 4687"/>
            <p:cNvSpPr>
              <a:spLocks noChangeArrowheads="1"/>
            </p:cNvSpPr>
            <p:nvPr/>
          </p:nvSpPr>
          <p:spPr bwMode="auto">
            <a:xfrm>
              <a:off x="295" y="3484"/>
              <a:ext cx="7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6" name="Rectangle 4688"/>
            <p:cNvSpPr>
              <a:spLocks noChangeArrowheads="1"/>
            </p:cNvSpPr>
            <p:nvPr/>
          </p:nvSpPr>
          <p:spPr bwMode="auto">
            <a:xfrm>
              <a:off x="302" y="3484"/>
              <a:ext cx="6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7" name="Rectangle 4689"/>
            <p:cNvSpPr>
              <a:spLocks noChangeArrowheads="1"/>
            </p:cNvSpPr>
            <p:nvPr/>
          </p:nvSpPr>
          <p:spPr bwMode="auto">
            <a:xfrm>
              <a:off x="308" y="3484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8" name="Rectangle 4690"/>
            <p:cNvSpPr>
              <a:spLocks noChangeArrowheads="1"/>
            </p:cNvSpPr>
            <p:nvPr/>
          </p:nvSpPr>
          <p:spPr bwMode="auto">
            <a:xfrm>
              <a:off x="317" y="3484"/>
              <a:ext cx="7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9" name="Rectangle 4691"/>
            <p:cNvSpPr>
              <a:spLocks noChangeArrowheads="1"/>
            </p:cNvSpPr>
            <p:nvPr/>
          </p:nvSpPr>
          <p:spPr bwMode="auto">
            <a:xfrm>
              <a:off x="324" y="3484"/>
              <a:ext cx="6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0" name="Rectangle 4692"/>
            <p:cNvSpPr>
              <a:spLocks noChangeArrowheads="1"/>
            </p:cNvSpPr>
            <p:nvPr/>
          </p:nvSpPr>
          <p:spPr bwMode="auto">
            <a:xfrm>
              <a:off x="330" y="3484"/>
              <a:ext cx="8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1" name="Rectangle 4693"/>
            <p:cNvSpPr>
              <a:spLocks noChangeArrowheads="1"/>
            </p:cNvSpPr>
            <p:nvPr/>
          </p:nvSpPr>
          <p:spPr bwMode="auto">
            <a:xfrm>
              <a:off x="338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2" name="Rectangle 4694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3" name="Rectangle 4695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4" name="Rectangle 4696"/>
            <p:cNvSpPr>
              <a:spLocks noChangeArrowheads="1"/>
            </p:cNvSpPr>
            <p:nvPr/>
          </p:nvSpPr>
          <p:spPr bwMode="auto">
            <a:xfrm>
              <a:off x="203" y="3341"/>
              <a:ext cx="148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5" name="Rectangle 4697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6" name="Rectangle 4698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7" name="Rectangle 4699"/>
            <p:cNvSpPr>
              <a:spLocks noChangeArrowheads="1"/>
            </p:cNvSpPr>
            <p:nvPr/>
          </p:nvSpPr>
          <p:spPr bwMode="auto">
            <a:xfrm>
              <a:off x="203" y="3343"/>
              <a:ext cx="148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8" name="Rectangle 4700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9" name="Rectangle 4701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0" name="Rectangle 4702"/>
            <p:cNvSpPr>
              <a:spLocks noChangeArrowheads="1"/>
            </p:cNvSpPr>
            <p:nvPr/>
          </p:nvSpPr>
          <p:spPr bwMode="auto">
            <a:xfrm>
              <a:off x="203" y="3345"/>
              <a:ext cx="148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1" name="Rectangle 4703"/>
            <p:cNvSpPr>
              <a:spLocks noChangeArrowheads="1"/>
            </p:cNvSpPr>
            <p:nvPr/>
          </p:nvSpPr>
          <p:spPr bwMode="auto">
            <a:xfrm>
              <a:off x="203" y="3346"/>
              <a:ext cx="148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2" name="Rectangle 4704"/>
            <p:cNvSpPr>
              <a:spLocks noChangeArrowheads="1"/>
            </p:cNvSpPr>
            <p:nvPr/>
          </p:nvSpPr>
          <p:spPr bwMode="auto">
            <a:xfrm>
              <a:off x="204" y="3340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3" name="Rectangle 4705"/>
            <p:cNvSpPr>
              <a:spLocks noChangeArrowheads="1"/>
            </p:cNvSpPr>
            <p:nvPr/>
          </p:nvSpPr>
          <p:spPr bwMode="auto">
            <a:xfrm>
              <a:off x="203" y="334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4" name="Rectangle 4706"/>
            <p:cNvSpPr>
              <a:spLocks noChangeArrowheads="1"/>
            </p:cNvSpPr>
            <p:nvPr/>
          </p:nvSpPr>
          <p:spPr bwMode="auto">
            <a:xfrm>
              <a:off x="205" y="334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5" name="Rectangle 4707"/>
            <p:cNvSpPr>
              <a:spLocks noChangeArrowheads="1"/>
            </p:cNvSpPr>
            <p:nvPr/>
          </p:nvSpPr>
          <p:spPr bwMode="auto">
            <a:xfrm>
              <a:off x="207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6" name="Rectangle 4708"/>
            <p:cNvSpPr>
              <a:spLocks noChangeArrowheads="1"/>
            </p:cNvSpPr>
            <p:nvPr/>
          </p:nvSpPr>
          <p:spPr bwMode="auto">
            <a:xfrm>
              <a:off x="209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7" name="Rectangle 4709"/>
            <p:cNvSpPr>
              <a:spLocks noChangeArrowheads="1"/>
            </p:cNvSpPr>
            <p:nvPr/>
          </p:nvSpPr>
          <p:spPr bwMode="auto">
            <a:xfrm>
              <a:off x="211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8" name="Rectangle 4710"/>
            <p:cNvSpPr>
              <a:spLocks noChangeArrowheads="1"/>
            </p:cNvSpPr>
            <p:nvPr/>
          </p:nvSpPr>
          <p:spPr bwMode="auto">
            <a:xfrm>
              <a:off x="213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9" name="Rectangle 4711"/>
            <p:cNvSpPr>
              <a:spLocks noChangeArrowheads="1"/>
            </p:cNvSpPr>
            <p:nvPr/>
          </p:nvSpPr>
          <p:spPr bwMode="auto">
            <a:xfrm>
              <a:off x="215" y="3346"/>
              <a:ext cx="1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0" name="Rectangle 4712"/>
            <p:cNvSpPr>
              <a:spLocks noChangeArrowheads="1"/>
            </p:cNvSpPr>
            <p:nvPr/>
          </p:nvSpPr>
          <p:spPr bwMode="auto">
            <a:xfrm>
              <a:off x="216" y="334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1" name="Rectangle 4713"/>
            <p:cNvSpPr>
              <a:spLocks noChangeArrowheads="1"/>
            </p:cNvSpPr>
            <p:nvPr/>
          </p:nvSpPr>
          <p:spPr bwMode="auto">
            <a:xfrm>
              <a:off x="219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2" name="Rectangle 4714"/>
            <p:cNvSpPr>
              <a:spLocks noChangeArrowheads="1"/>
            </p:cNvSpPr>
            <p:nvPr/>
          </p:nvSpPr>
          <p:spPr bwMode="auto">
            <a:xfrm>
              <a:off x="221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3" name="Rectangle 4715"/>
            <p:cNvSpPr>
              <a:spLocks noChangeArrowheads="1"/>
            </p:cNvSpPr>
            <p:nvPr/>
          </p:nvSpPr>
          <p:spPr bwMode="auto">
            <a:xfrm>
              <a:off x="223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4" name="Rectangle 4716"/>
            <p:cNvSpPr>
              <a:spLocks noChangeArrowheads="1"/>
            </p:cNvSpPr>
            <p:nvPr/>
          </p:nvSpPr>
          <p:spPr bwMode="auto">
            <a:xfrm>
              <a:off x="225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5" name="Rectangle 4717"/>
            <p:cNvSpPr>
              <a:spLocks noChangeArrowheads="1"/>
            </p:cNvSpPr>
            <p:nvPr/>
          </p:nvSpPr>
          <p:spPr bwMode="auto">
            <a:xfrm>
              <a:off x="227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6" name="Rectangle 4718"/>
            <p:cNvSpPr>
              <a:spLocks noChangeArrowheads="1"/>
            </p:cNvSpPr>
            <p:nvPr/>
          </p:nvSpPr>
          <p:spPr bwMode="auto">
            <a:xfrm>
              <a:off x="228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7" name="Rectangle 4719"/>
            <p:cNvSpPr>
              <a:spLocks noChangeArrowheads="1"/>
            </p:cNvSpPr>
            <p:nvPr/>
          </p:nvSpPr>
          <p:spPr bwMode="auto">
            <a:xfrm>
              <a:off x="230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8" name="Rectangle 4720"/>
            <p:cNvSpPr>
              <a:spLocks noChangeArrowheads="1"/>
            </p:cNvSpPr>
            <p:nvPr/>
          </p:nvSpPr>
          <p:spPr bwMode="auto">
            <a:xfrm>
              <a:off x="232" y="334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9" name="Rectangle 4721"/>
            <p:cNvSpPr>
              <a:spLocks noChangeArrowheads="1"/>
            </p:cNvSpPr>
            <p:nvPr/>
          </p:nvSpPr>
          <p:spPr bwMode="auto">
            <a:xfrm>
              <a:off x="234" y="334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0" name="Rectangle 4722"/>
            <p:cNvSpPr>
              <a:spLocks noChangeArrowheads="1"/>
            </p:cNvSpPr>
            <p:nvPr/>
          </p:nvSpPr>
          <p:spPr bwMode="auto">
            <a:xfrm>
              <a:off x="236" y="3346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1" name="Rectangle 4723"/>
            <p:cNvSpPr>
              <a:spLocks noChangeArrowheads="1"/>
            </p:cNvSpPr>
            <p:nvPr/>
          </p:nvSpPr>
          <p:spPr bwMode="auto">
            <a:xfrm>
              <a:off x="239" y="3346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2" name="Rectangle 4724"/>
            <p:cNvSpPr>
              <a:spLocks noChangeArrowheads="1"/>
            </p:cNvSpPr>
            <p:nvPr/>
          </p:nvSpPr>
          <p:spPr bwMode="auto">
            <a:xfrm>
              <a:off x="240" y="334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3" name="Rectangle 4725"/>
            <p:cNvSpPr>
              <a:spLocks noChangeArrowheads="1"/>
            </p:cNvSpPr>
            <p:nvPr/>
          </p:nvSpPr>
          <p:spPr bwMode="auto">
            <a:xfrm>
              <a:off x="242" y="334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4" name="Rectangle 4726"/>
            <p:cNvSpPr>
              <a:spLocks noChangeArrowheads="1"/>
            </p:cNvSpPr>
            <p:nvPr/>
          </p:nvSpPr>
          <p:spPr bwMode="auto">
            <a:xfrm>
              <a:off x="244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5" name="Rectangle 4727"/>
            <p:cNvSpPr>
              <a:spLocks noChangeArrowheads="1"/>
            </p:cNvSpPr>
            <p:nvPr/>
          </p:nvSpPr>
          <p:spPr bwMode="auto">
            <a:xfrm>
              <a:off x="246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6" name="Rectangle 4728"/>
            <p:cNvSpPr>
              <a:spLocks noChangeArrowheads="1"/>
            </p:cNvSpPr>
            <p:nvPr/>
          </p:nvSpPr>
          <p:spPr bwMode="auto">
            <a:xfrm>
              <a:off x="248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7" name="Rectangle 4729"/>
            <p:cNvSpPr>
              <a:spLocks noChangeArrowheads="1"/>
            </p:cNvSpPr>
            <p:nvPr/>
          </p:nvSpPr>
          <p:spPr bwMode="auto">
            <a:xfrm>
              <a:off x="250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8" name="Rectangle 4730"/>
            <p:cNvSpPr>
              <a:spLocks noChangeArrowheads="1"/>
            </p:cNvSpPr>
            <p:nvPr/>
          </p:nvSpPr>
          <p:spPr bwMode="auto">
            <a:xfrm>
              <a:off x="252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9" name="Rectangle 4731"/>
            <p:cNvSpPr>
              <a:spLocks noChangeArrowheads="1"/>
            </p:cNvSpPr>
            <p:nvPr/>
          </p:nvSpPr>
          <p:spPr bwMode="auto">
            <a:xfrm>
              <a:off x="254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0" name="Rectangle 4732"/>
            <p:cNvSpPr>
              <a:spLocks noChangeArrowheads="1"/>
            </p:cNvSpPr>
            <p:nvPr/>
          </p:nvSpPr>
          <p:spPr bwMode="auto">
            <a:xfrm>
              <a:off x="256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1" name="Rectangle 4733"/>
            <p:cNvSpPr>
              <a:spLocks noChangeArrowheads="1"/>
            </p:cNvSpPr>
            <p:nvPr/>
          </p:nvSpPr>
          <p:spPr bwMode="auto">
            <a:xfrm>
              <a:off x="258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2" name="Rectangle 4734"/>
            <p:cNvSpPr>
              <a:spLocks noChangeArrowheads="1"/>
            </p:cNvSpPr>
            <p:nvPr/>
          </p:nvSpPr>
          <p:spPr bwMode="auto">
            <a:xfrm>
              <a:off x="260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3" name="Rectangle 4735"/>
            <p:cNvSpPr>
              <a:spLocks noChangeArrowheads="1"/>
            </p:cNvSpPr>
            <p:nvPr/>
          </p:nvSpPr>
          <p:spPr bwMode="auto">
            <a:xfrm>
              <a:off x="262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4" name="Rectangle 4736"/>
            <p:cNvSpPr>
              <a:spLocks noChangeArrowheads="1"/>
            </p:cNvSpPr>
            <p:nvPr/>
          </p:nvSpPr>
          <p:spPr bwMode="auto">
            <a:xfrm>
              <a:off x="264" y="334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5" name="Rectangle 4737"/>
            <p:cNvSpPr>
              <a:spLocks noChangeArrowheads="1"/>
            </p:cNvSpPr>
            <p:nvPr/>
          </p:nvSpPr>
          <p:spPr bwMode="auto">
            <a:xfrm>
              <a:off x="266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6" name="Rectangle 4738"/>
            <p:cNvSpPr>
              <a:spLocks noChangeArrowheads="1"/>
            </p:cNvSpPr>
            <p:nvPr/>
          </p:nvSpPr>
          <p:spPr bwMode="auto">
            <a:xfrm>
              <a:off x="268" y="334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7" name="Rectangle 4739"/>
            <p:cNvSpPr>
              <a:spLocks noChangeArrowheads="1"/>
            </p:cNvSpPr>
            <p:nvPr/>
          </p:nvSpPr>
          <p:spPr bwMode="auto">
            <a:xfrm>
              <a:off x="269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8" name="Rectangle 4740"/>
            <p:cNvSpPr>
              <a:spLocks noChangeArrowheads="1"/>
            </p:cNvSpPr>
            <p:nvPr/>
          </p:nvSpPr>
          <p:spPr bwMode="auto">
            <a:xfrm>
              <a:off x="271" y="334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9" name="Rectangle 4741"/>
            <p:cNvSpPr>
              <a:spLocks noChangeArrowheads="1"/>
            </p:cNvSpPr>
            <p:nvPr/>
          </p:nvSpPr>
          <p:spPr bwMode="auto">
            <a:xfrm>
              <a:off x="273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0" name="Rectangle 4742"/>
            <p:cNvSpPr>
              <a:spLocks noChangeArrowheads="1"/>
            </p:cNvSpPr>
            <p:nvPr/>
          </p:nvSpPr>
          <p:spPr bwMode="auto">
            <a:xfrm>
              <a:off x="275" y="3346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1" name="Rectangle 4743"/>
            <p:cNvSpPr>
              <a:spLocks noChangeArrowheads="1"/>
            </p:cNvSpPr>
            <p:nvPr/>
          </p:nvSpPr>
          <p:spPr bwMode="auto">
            <a:xfrm>
              <a:off x="278" y="334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2" name="Rectangle 4744"/>
            <p:cNvSpPr>
              <a:spLocks noChangeArrowheads="1"/>
            </p:cNvSpPr>
            <p:nvPr/>
          </p:nvSpPr>
          <p:spPr bwMode="auto">
            <a:xfrm>
              <a:off x="280" y="3346"/>
              <a:ext cx="1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3" name="Rectangle 4745"/>
            <p:cNvSpPr>
              <a:spLocks noChangeArrowheads="1"/>
            </p:cNvSpPr>
            <p:nvPr/>
          </p:nvSpPr>
          <p:spPr bwMode="auto">
            <a:xfrm>
              <a:off x="281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4" name="Rectangle 4746"/>
            <p:cNvSpPr>
              <a:spLocks noChangeArrowheads="1"/>
            </p:cNvSpPr>
            <p:nvPr/>
          </p:nvSpPr>
          <p:spPr bwMode="auto">
            <a:xfrm>
              <a:off x="283" y="334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5" name="Rectangle 4747"/>
            <p:cNvSpPr>
              <a:spLocks noChangeArrowheads="1"/>
            </p:cNvSpPr>
            <p:nvPr/>
          </p:nvSpPr>
          <p:spPr bwMode="auto">
            <a:xfrm>
              <a:off x="286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6" name="Rectangle 4748"/>
            <p:cNvSpPr>
              <a:spLocks noChangeArrowheads="1"/>
            </p:cNvSpPr>
            <p:nvPr/>
          </p:nvSpPr>
          <p:spPr bwMode="auto">
            <a:xfrm>
              <a:off x="288" y="334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7" name="Rectangle 4749"/>
            <p:cNvSpPr>
              <a:spLocks noChangeArrowheads="1"/>
            </p:cNvSpPr>
            <p:nvPr/>
          </p:nvSpPr>
          <p:spPr bwMode="auto">
            <a:xfrm>
              <a:off x="290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8" name="Rectangle 4750"/>
            <p:cNvSpPr>
              <a:spLocks noChangeArrowheads="1"/>
            </p:cNvSpPr>
            <p:nvPr/>
          </p:nvSpPr>
          <p:spPr bwMode="auto">
            <a:xfrm>
              <a:off x="292" y="3346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9" name="Rectangle 4751"/>
            <p:cNvSpPr>
              <a:spLocks noChangeArrowheads="1"/>
            </p:cNvSpPr>
            <p:nvPr/>
          </p:nvSpPr>
          <p:spPr bwMode="auto">
            <a:xfrm>
              <a:off x="293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0" name="Rectangle 4752"/>
            <p:cNvSpPr>
              <a:spLocks noChangeArrowheads="1"/>
            </p:cNvSpPr>
            <p:nvPr/>
          </p:nvSpPr>
          <p:spPr bwMode="auto">
            <a:xfrm>
              <a:off x="295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1" name="Rectangle 4753"/>
            <p:cNvSpPr>
              <a:spLocks noChangeArrowheads="1"/>
            </p:cNvSpPr>
            <p:nvPr/>
          </p:nvSpPr>
          <p:spPr bwMode="auto">
            <a:xfrm>
              <a:off x="297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2" name="Rectangle 4754"/>
            <p:cNvSpPr>
              <a:spLocks noChangeArrowheads="1"/>
            </p:cNvSpPr>
            <p:nvPr/>
          </p:nvSpPr>
          <p:spPr bwMode="auto">
            <a:xfrm>
              <a:off x="299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3" name="Rectangle 4755"/>
            <p:cNvSpPr>
              <a:spLocks noChangeArrowheads="1"/>
            </p:cNvSpPr>
            <p:nvPr/>
          </p:nvSpPr>
          <p:spPr bwMode="auto">
            <a:xfrm>
              <a:off x="301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4" name="Rectangle 4756"/>
            <p:cNvSpPr>
              <a:spLocks noChangeArrowheads="1"/>
            </p:cNvSpPr>
            <p:nvPr/>
          </p:nvSpPr>
          <p:spPr bwMode="auto">
            <a:xfrm>
              <a:off x="303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5" name="Rectangle 4757"/>
            <p:cNvSpPr>
              <a:spLocks noChangeArrowheads="1"/>
            </p:cNvSpPr>
            <p:nvPr/>
          </p:nvSpPr>
          <p:spPr bwMode="auto">
            <a:xfrm>
              <a:off x="305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6" name="Rectangle 4758"/>
            <p:cNvSpPr>
              <a:spLocks noChangeArrowheads="1"/>
            </p:cNvSpPr>
            <p:nvPr/>
          </p:nvSpPr>
          <p:spPr bwMode="auto">
            <a:xfrm>
              <a:off x="307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7" name="Rectangle 4759"/>
            <p:cNvSpPr>
              <a:spLocks noChangeArrowheads="1"/>
            </p:cNvSpPr>
            <p:nvPr/>
          </p:nvSpPr>
          <p:spPr bwMode="auto">
            <a:xfrm>
              <a:off x="309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8" name="Rectangle 4760"/>
            <p:cNvSpPr>
              <a:spLocks noChangeArrowheads="1"/>
            </p:cNvSpPr>
            <p:nvPr/>
          </p:nvSpPr>
          <p:spPr bwMode="auto">
            <a:xfrm>
              <a:off x="311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9" name="Rectangle 4761"/>
            <p:cNvSpPr>
              <a:spLocks noChangeArrowheads="1"/>
            </p:cNvSpPr>
            <p:nvPr/>
          </p:nvSpPr>
          <p:spPr bwMode="auto">
            <a:xfrm>
              <a:off x="313" y="3346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0" name="Rectangle 4762"/>
            <p:cNvSpPr>
              <a:spLocks noChangeArrowheads="1"/>
            </p:cNvSpPr>
            <p:nvPr/>
          </p:nvSpPr>
          <p:spPr bwMode="auto">
            <a:xfrm>
              <a:off x="314" y="3346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1" name="Rectangle 4763"/>
            <p:cNvSpPr>
              <a:spLocks noChangeArrowheads="1"/>
            </p:cNvSpPr>
            <p:nvPr/>
          </p:nvSpPr>
          <p:spPr bwMode="auto">
            <a:xfrm>
              <a:off x="317" y="334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2" name="Rectangle 4764"/>
            <p:cNvSpPr>
              <a:spLocks noChangeArrowheads="1"/>
            </p:cNvSpPr>
            <p:nvPr/>
          </p:nvSpPr>
          <p:spPr bwMode="auto">
            <a:xfrm>
              <a:off x="319" y="334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3" name="Rectangle 4765"/>
            <p:cNvSpPr>
              <a:spLocks noChangeArrowheads="1"/>
            </p:cNvSpPr>
            <p:nvPr/>
          </p:nvSpPr>
          <p:spPr bwMode="auto">
            <a:xfrm>
              <a:off x="321" y="3346"/>
              <a:ext cx="1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4" name="Rectangle 4766"/>
            <p:cNvSpPr>
              <a:spLocks noChangeArrowheads="1"/>
            </p:cNvSpPr>
            <p:nvPr/>
          </p:nvSpPr>
          <p:spPr bwMode="auto">
            <a:xfrm>
              <a:off x="322" y="334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5" name="Rectangle 4767"/>
            <p:cNvSpPr>
              <a:spLocks noChangeArrowheads="1"/>
            </p:cNvSpPr>
            <p:nvPr/>
          </p:nvSpPr>
          <p:spPr bwMode="auto">
            <a:xfrm>
              <a:off x="325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6" name="Rectangle 4768"/>
            <p:cNvSpPr>
              <a:spLocks noChangeArrowheads="1"/>
            </p:cNvSpPr>
            <p:nvPr/>
          </p:nvSpPr>
          <p:spPr bwMode="auto">
            <a:xfrm>
              <a:off x="327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7" name="Rectangle 4769"/>
            <p:cNvSpPr>
              <a:spLocks noChangeArrowheads="1"/>
            </p:cNvSpPr>
            <p:nvPr/>
          </p:nvSpPr>
          <p:spPr bwMode="auto">
            <a:xfrm>
              <a:off x="329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8" name="Rectangle 4770"/>
            <p:cNvSpPr>
              <a:spLocks noChangeArrowheads="1"/>
            </p:cNvSpPr>
            <p:nvPr/>
          </p:nvSpPr>
          <p:spPr bwMode="auto">
            <a:xfrm>
              <a:off x="330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9" name="Rectangle 4771"/>
            <p:cNvSpPr>
              <a:spLocks noChangeArrowheads="1"/>
            </p:cNvSpPr>
            <p:nvPr/>
          </p:nvSpPr>
          <p:spPr bwMode="auto">
            <a:xfrm>
              <a:off x="332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0" name="Rectangle 4772"/>
            <p:cNvSpPr>
              <a:spLocks noChangeArrowheads="1"/>
            </p:cNvSpPr>
            <p:nvPr/>
          </p:nvSpPr>
          <p:spPr bwMode="auto">
            <a:xfrm>
              <a:off x="334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1" name="Rectangle 4773"/>
            <p:cNvSpPr>
              <a:spLocks noChangeArrowheads="1"/>
            </p:cNvSpPr>
            <p:nvPr/>
          </p:nvSpPr>
          <p:spPr bwMode="auto">
            <a:xfrm>
              <a:off x="336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2" name="Rectangle 4774"/>
            <p:cNvSpPr>
              <a:spLocks noChangeArrowheads="1"/>
            </p:cNvSpPr>
            <p:nvPr/>
          </p:nvSpPr>
          <p:spPr bwMode="auto">
            <a:xfrm>
              <a:off x="338" y="334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3" name="Rectangle 4775"/>
            <p:cNvSpPr>
              <a:spLocks noChangeArrowheads="1"/>
            </p:cNvSpPr>
            <p:nvPr/>
          </p:nvSpPr>
          <p:spPr bwMode="auto">
            <a:xfrm>
              <a:off x="340" y="334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4" name="Rectangle 4776"/>
            <p:cNvSpPr>
              <a:spLocks noChangeArrowheads="1"/>
            </p:cNvSpPr>
            <p:nvPr/>
          </p:nvSpPr>
          <p:spPr bwMode="auto">
            <a:xfrm>
              <a:off x="342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5" name="Rectangle 4777"/>
            <p:cNvSpPr>
              <a:spLocks noChangeArrowheads="1"/>
            </p:cNvSpPr>
            <p:nvPr/>
          </p:nvSpPr>
          <p:spPr bwMode="auto">
            <a:xfrm>
              <a:off x="344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6" name="Rectangle 4778"/>
            <p:cNvSpPr>
              <a:spLocks noChangeArrowheads="1"/>
            </p:cNvSpPr>
            <p:nvPr/>
          </p:nvSpPr>
          <p:spPr bwMode="auto">
            <a:xfrm>
              <a:off x="346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7" name="Rectangle 4779"/>
            <p:cNvSpPr>
              <a:spLocks noChangeArrowheads="1"/>
            </p:cNvSpPr>
            <p:nvPr/>
          </p:nvSpPr>
          <p:spPr bwMode="auto">
            <a:xfrm>
              <a:off x="348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8" name="Rectangle 4780"/>
            <p:cNvSpPr>
              <a:spLocks noChangeArrowheads="1"/>
            </p:cNvSpPr>
            <p:nvPr/>
          </p:nvSpPr>
          <p:spPr bwMode="auto">
            <a:xfrm>
              <a:off x="350" y="3346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9" name="Rectangle 4781"/>
            <p:cNvSpPr>
              <a:spLocks noChangeArrowheads="1"/>
            </p:cNvSpPr>
            <p:nvPr/>
          </p:nvSpPr>
          <p:spPr bwMode="auto">
            <a:xfrm>
              <a:off x="204" y="334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0" name="Rectangle 4782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1" name="Rectangle 4783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2" name="Rectangle 4784"/>
            <p:cNvSpPr>
              <a:spLocks noChangeArrowheads="1"/>
            </p:cNvSpPr>
            <p:nvPr/>
          </p:nvSpPr>
          <p:spPr bwMode="auto">
            <a:xfrm>
              <a:off x="209" y="3352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3" name="Rectangle 4785"/>
            <p:cNvSpPr>
              <a:spLocks noChangeArrowheads="1"/>
            </p:cNvSpPr>
            <p:nvPr/>
          </p:nvSpPr>
          <p:spPr bwMode="auto">
            <a:xfrm>
              <a:off x="230" y="3352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4" name="Rectangle 4786"/>
            <p:cNvSpPr>
              <a:spLocks noChangeArrowheads="1"/>
            </p:cNvSpPr>
            <p:nvPr/>
          </p:nvSpPr>
          <p:spPr bwMode="auto">
            <a:xfrm>
              <a:off x="209" y="3358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5" name="Rectangle 4787"/>
            <p:cNvSpPr>
              <a:spLocks noChangeArrowheads="1"/>
            </p:cNvSpPr>
            <p:nvPr/>
          </p:nvSpPr>
          <p:spPr bwMode="auto">
            <a:xfrm>
              <a:off x="220" y="3358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6" name="Rectangle 4788"/>
            <p:cNvSpPr>
              <a:spLocks noChangeArrowheads="1"/>
            </p:cNvSpPr>
            <p:nvPr/>
          </p:nvSpPr>
          <p:spPr bwMode="auto">
            <a:xfrm>
              <a:off x="220" y="3352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7" name="Rectangle 4789"/>
            <p:cNvSpPr>
              <a:spLocks noChangeArrowheads="1"/>
            </p:cNvSpPr>
            <p:nvPr/>
          </p:nvSpPr>
          <p:spPr bwMode="auto">
            <a:xfrm>
              <a:off x="230" y="3358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8" name="Freeform 4790"/>
            <p:cNvSpPr>
              <a:spLocks noEditPoints="1"/>
            </p:cNvSpPr>
            <p:nvPr/>
          </p:nvSpPr>
          <p:spPr bwMode="auto">
            <a:xfrm>
              <a:off x="204" y="340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1"/>
                </a:cxn>
                <a:cxn ang="0">
                  <a:pos x="0" y="101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3" y="228"/>
                </a:cxn>
                <a:cxn ang="0">
                  <a:pos x="263" y="224"/>
                </a:cxn>
                <a:cxn ang="0">
                  <a:pos x="296" y="224"/>
                </a:cxn>
                <a:cxn ang="0">
                  <a:pos x="296" y="193"/>
                </a:cxn>
                <a:cxn ang="0">
                  <a:pos x="296" y="197"/>
                </a:cxn>
                <a:cxn ang="0">
                  <a:pos x="263" y="197"/>
                </a:cxn>
                <a:cxn ang="0">
                  <a:pos x="263" y="193"/>
                </a:cxn>
                <a:cxn ang="0">
                  <a:pos x="296" y="193"/>
                </a:cxn>
                <a:cxn ang="0">
                  <a:pos x="296" y="256"/>
                </a:cxn>
                <a:cxn ang="0">
                  <a:pos x="296" y="261"/>
                </a:cxn>
                <a:cxn ang="0">
                  <a:pos x="0" y="261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1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3" y="228"/>
                  </a:lnTo>
                  <a:lnTo>
                    <a:pt x="263" y="224"/>
                  </a:lnTo>
                  <a:lnTo>
                    <a:pt x="296" y="224"/>
                  </a:lnTo>
                  <a:close/>
                  <a:moveTo>
                    <a:pt x="296" y="193"/>
                  </a:moveTo>
                  <a:lnTo>
                    <a:pt x="296" y="197"/>
                  </a:lnTo>
                  <a:lnTo>
                    <a:pt x="263" y="197"/>
                  </a:lnTo>
                  <a:lnTo>
                    <a:pt x="263" y="193"/>
                  </a:lnTo>
                  <a:lnTo>
                    <a:pt x="296" y="193"/>
                  </a:lnTo>
                  <a:close/>
                  <a:moveTo>
                    <a:pt x="296" y="256"/>
                  </a:moveTo>
                  <a:lnTo>
                    <a:pt x="296" y="261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9" name="Freeform 4791"/>
            <p:cNvSpPr>
              <a:spLocks/>
            </p:cNvSpPr>
            <p:nvPr/>
          </p:nvSpPr>
          <p:spPr bwMode="auto">
            <a:xfrm>
              <a:off x="324" y="348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3" y="24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0" y="45"/>
                </a:cxn>
                <a:cxn ang="0">
                  <a:pos x="3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2" y="69"/>
                </a:cxn>
                <a:cxn ang="0">
                  <a:pos x="13" y="70"/>
                </a:cxn>
                <a:cxn ang="0">
                  <a:pos x="16" y="73"/>
                </a:cxn>
                <a:cxn ang="0">
                  <a:pos x="18" y="74"/>
                </a:cxn>
                <a:cxn ang="0">
                  <a:pos x="19" y="74"/>
                </a:cxn>
                <a:cxn ang="0">
                  <a:pos x="22" y="75"/>
                </a:cxn>
                <a:cxn ang="0">
                  <a:pos x="24" y="75"/>
                </a:cxn>
                <a:cxn ang="0">
                  <a:pos x="27" y="75"/>
                </a:cxn>
                <a:cxn ang="0">
                  <a:pos x="29" y="74"/>
                </a:cxn>
                <a:cxn ang="0">
                  <a:pos x="32" y="74"/>
                </a:cxn>
                <a:cxn ang="0">
                  <a:pos x="34" y="73"/>
                </a:cxn>
                <a:cxn ang="0">
                  <a:pos x="37" y="70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6" y="59"/>
                </a:cxn>
                <a:cxn ang="0">
                  <a:pos x="47" y="53"/>
                </a:cxn>
                <a:cxn ang="0">
                  <a:pos x="50" y="45"/>
                </a:cxn>
                <a:cxn ang="0">
                  <a:pos x="50" y="37"/>
                </a:cxn>
                <a:cxn ang="0">
                  <a:pos x="50" y="37"/>
                </a:cxn>
                <a:cxn ang="0">
                  <a:pos x="50" y="30"/>
                </a:cxn>
                <a:cxn ang="0">
                  <a:pos x="47" y="24"/>
                </a:cxn>
                <a:cxn ang="0">
                  <a:pos x="46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7" y="5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50" h="75">
                  <a:moveTo>
                    <a:pt x="24" y="0"/>
                  </a:moveTo>
                  <a:lnTo>
                    <a:pt x="22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6" y="59"/>
                  </a:lnTo>
                  <a:lnTo>
                    <a:pt x="47" y="53"/>
                  </a:lnTo>
                  <a:lnTo>
                    <a:pt x="50" y="45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0"/>
                  </a:lnTo>
                  <a:lnTo>
                    <a:pt x="47" y="24"/>
                  </a:lnTo>
                  <a:lnTo>
                    <a:pt x="46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0" name="Picture 479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324" y="348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1" name="Rectangle 4793"/>
            <p:cNvSpPr>
              <a:spLocks noChangeArrowheads="1"/>
            </p:cNvSpPr>
            <p:nvPr/>
          </p:nvSpPr>
          <p:spPr bwMode="auto">
            <a:xfrm>
              <a:off x="336" y="3368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2" name="Rectangle 4794"/>
            <p:cNvSpPr>
              <a:spLocks noChangeArrowheads="1"/>
            </p:cNvSpPr>
            <p:nvPr/>
          </p:nvSpPr>
          <p:spPr bwMode="auto">
            <a:xfrm>
              <a:off x="334" y="3368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3" name="Freeform 4795"/>
            <p:cNvSpPr>
              <a:spLocks/>
            </p:cNvSpPr>
            <p:nvPr/>
          </p:nvSpPr>
          <p:spPr bwMode="auto">
            <a:xfrm>
              <a:off x="329" y="3541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3"/>
                </a:cxn>
                <a:cxn ang="0">
                  <a:pos x="22" y="4"/>
                </a:cxn>
                <a:cxn ang="0">
                  <a:pos x="24" y="5"/>
                </a:cxn>
                <a:cxn ang="0">
                  <a:pos x="25" y="8"/>
                </a:cxn>
                <a:cxn ang="0">
                  <a:pos x="26" y="10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5"/>
                </a:cxn>
                <a:cxn ang="0">
                  <a:pos x="25" y="18"/>
                </a:cxn>
                <a:cxn ang="0">
                  <a:pos x="24" y="21"/>
                </a:cxn>
                <a:cxn ang="0">
                  <a:pos x="22" y="23"/>
                </a:cxn>
                <a:cxn ang="0">
                  <a:pos x="20" y="24"/>
                </a:cxn>
                <a:cxn ang="0">
                  <a:pos x="17" y="26"/>
                </a:cxn>
                <a:cxn ang="0">
                  <a:pos x="15" y="27"/>
                </a:cxn>
                <a:cxn ang="0">
                  <a:pos x="12" y="27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lnTo>
                    <a:pt x="0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20" y="24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4" name="Picture 4796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5" name="Picture 4797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6" name="Freeform 4798"/>
            <p:cNvSpPr>
              <a:spLocks/>
            </p:cNvSpPr>
            <p:nvPr/>
          </p:nvSpPr>
          <p:spPr bwMode="auto">
            <a:xfrm>
              <a:off x="332" y="3544"/>
              <a:ext cx="8" cy="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7" name="Picture 4799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8" name="Picture 4800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9" name="Freeform 4801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0" name="Freeform 4802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1" name="Freeform 4803"/>
            <p:cNvSpPr>
              <a:spLocks/>
            </p:cNvSpPr>
            <p:nvPr/>
          </p:nvSpPr>
          <p:spPr bwMode="auto">
            <a:xfrm>
              <a:off x="189" y="3296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4"/>
                </a:cxn>
                <a:cxn ang="0">
                  <a:pos x="408" y="512"/>
                </a:cxn>
                <a:cxn ang="0">
                  <a:pos x="345" y="576"/>
                </a:cxn>
                <a:cxn ang="0">
                  <a:pos x="16" y="576"/>
                </a:cxn>
              </a:cxnLst>
              <a:rect l="0" t="0" r="r" b="b"/>
              <a:pathLst>
                <a:path w="417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4"/>
                  </a:lnTo>
                  <a:lnTo>
                    <a:pt x="408" y="512"/>
                  </a:lnTo>
                  <a:lnTo>
                    <a:pt x="345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2" name="Rectangle 4804"/>
            <p:cNvSpPr>
              <a:spLocks noChangeArrowheads="1"/>
            </p:cNvSpPr>
            <p:nvPr/>
          </p:nvSpPr>
          <p:spPr bwMode="auto">
            <a:xfrm>
              <a:off x="244" y="3600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013" name="Freeform 4805"/>
            <p:cNvSpPr>
              <a:spLocks noEditPoints="1"/>
            </p:cNvSpPr>
            <p:nvPr/>
          </p:nvSpPr>
          <p:spPr bwMode="auto">
            <a:xfrm>
              <a:off x="945" y="4006"/>
              <a:ext cx="196" cy="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4" name="Freeform 4806"/>
            <p:cNvSpPr>
              <a:spLocks/>
            </p:cNvSpPr>
            <p:nvPr/>
          </p:nvSpPr>
          <p:spPr bwMode="auto">
            <a:xfrm>
              <a:off x="1113" y="3758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3" y="496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0" y="560"/>
                </a:cxn>
              </a:cxnLst>
              <a:rect l="0" t="0" r="r" b="b"/>
              <a:pathLst>
                <a:path w="63" h="560">
                  <a:moveTo>
                    <a:pt x="0" y="560"/>
                  </a:moveTo>
                  <a:lnTo>
                    <a:pt x="63" y="496"/>
                  </a:lnTo>
                  <a:lnTo>
                    <a:pt x="63" y="0"/>
                  </a:lnTo>
                  <a:lnTo>
                    <a:pt x="0" y="63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5" name="Freeform 4807"/>
            <p:cNvSpPr>
              <a:spLocks/>
            </p:cNvSpPr>
            <p:nvPr/>
          </p:nvSpPr>
          <p:spPr bwMode="auto">
            <a:xfrm>
              <a:off x="936" y="3758"/>
              <a:ext cx="209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3" y="63"/>
                </a:cxn>
                <a:cxn ang="0">
                  <a:pos x="0" y="63"/>
                </a:cxn>
              </a:cxnLst>
              <a:rect l="0" t="0" r="r" b="b"/>
              <a:pathLst>
                <a:path w="416" h="63">
                  <a:moveTo>
                    <a:pt x="0" y="63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3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6" name="Rectangle 4808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7" name="Rectangle 4809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8" name="Rectangle 4810"/>
            <p:cNvSpPr>
              <a:spLocks noChangeArrowheads="1"/>
            </p:cNvSpPr>
            <p:nvPr/>
          </p:nvSpPr>
          <p:spPr bwMode="auto">
            <a:xfrm>
              <a:off x="950" y="3864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9" name="Rectangle 4811"/>
            <p:cNvSpPr>
              <a:spLocks noChangeArrowheads="1"/>
            </p:cNvSpPr>
            <p:nvPr/>
          </p:nvSpPr>
          <p:spPr bwMode="auto">
            <a:xfrm>
              <a:off x="950" y="3864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0" name="Rectangle 4812"/>
            <p:cNvSpPr>
              <a:spLocks noChangeArrowheads="1"/>
            </p:cNvSpPr>
            <p:nvPr/>
          </p:nvSpPr>
          <p:spPr bwMode="auto">
            <a:xfrm>
              <a:off x="950" y="3872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1" name="Rectangle 4813"/>
            <p:cNvSpPr>
              <a:spLocks noChangeArrowheads="1"/>
            </p:cNvSpPr>
            <p:nvPr/>
          </p:nvSpPr>
          <p:spPr bwMode="auto">
            <a:xfrm>
              <a:off x="950" y="3879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2" name="Rectangle 4814"/>
            <p:cNvSpPr>
              <a:spLocks noChangeArrowheads="1"/>
            </p:cNvSpPr>
            <p:nvPr/>
          </p:nvSpPr>
          <p:spPr bwMode="auto">
            <a:xfrm>
              <a:off x="950" y="3887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3" name="Rectangle 4815"/>
            <p:cNvSpPr>
              <a:spLocks noChangeArrowheads="1"/>
            </p:cNvSpPr>
            <p:nvPr/>
          </p:nvSpPr>
          <p:spPr bwMode="auto">
            <a:xfrm>
              <a:off x="950" y="3896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4" name="Rectangle 4816"/>
            <p:cNvSpPr>
              <a:spLocks noChangeArrowheads="1"/>
            </p:cNvSpPr>
            <p:nvPr/>
          </p:nvSpPr>
          <p:spPr bwMode="auto">
            <a:xfrm>
              <a:off x="950" y="3903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817"/>
          <p:cNvGrpSpPr>
            <a:grpSpLocks/>
          </p:cNvGrpSpPr>
          <p:nvPr/>
        </p:nvGrpSpPr>
        <p:grpSpPr bwMode="auto">
          <a:xfrm>
            <a:off x="1485900" y="5965825"/>
            <a:ext cx="3402013" cy="665163"/>
            <a:chOff x="936" y="3758"/>
            <a:chExt cx="2143" cy="419"/>
          </a:xfrm>
        </p:grpSpPr>
        <p:sp>
          <p:nvSpPr>
            <p:cNvPr id="355026" name="Rectangle 4818"/>
            <p:cNvSpPr>
              <a:spLocks noChangeArrowheads="1"/>
            </p:cNvSpPr>
            <p:nvPr/>
          </p:nvSpPr>
          <p:spPr bwMode="auto">
            <a:xfrm>
              <a:off x="950" y="3912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7" name="Rectangle 4819"/>
            <p:cNvSpPr>
              <a:spLocks noChangeArrowheads="1"/>
            </p:cNvSpPr>
            <p:nvPr/>
          </p:nvSpPr>
          <p:spPr bwMode="auto">
            <a:xfrm>
              <a:off x="950" y="3922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8" name="Rectangle 4820"/>
            <p:cNvSpPr>
              <a:spLocks noChangeArrowheads="1"/>
            </p:cNvSpPr>
            <p:nvPr/>
          </p:nvSpPr>
          <p:spPr bwMode="auto">
            <a:xfrm>
              <a:off x="950" y="3929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9" name="Rectangle 4821"/>
            <p:cNvSpPr>
              <a:spLocks noChangeArrowheads="1"/>
            </p:cNvSpPr>
            <p:nvPr/>
          </p:nvSpPr>
          <p:spPr bwMode="auto">
            <a:xfrm>
              <a:off x="950" y="3937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0" name="Rectangle 4822"/>
            <p:cNvSpPr>
              <a:spLocks noChangeArrowheads="1"/>
            </p:cNvSpPr>
            <p:nvPr/>
          </p:nvSpPr>
          <p:spPr bwMode="auto">
            <a:xfrm>
              <a:off x="950" y="3947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1" name="Rectangle 4823"/>
            <p:cNvSpPr>
              <a:spLocks noChangeArrowheads="1"/>
            </p:cNvSpPr>
            <p:nvPr/>
          </p:nvSpPr>
          <p:spPr bwMode="auto">
            <a:xfrm>
              <a:off x="950" y="3956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2" name="Rectangle 4824"/>
            <p:cNvSpPr>
              <a:spLocks noChangeArrowheads="1"/>
            </p:cNvSpPr>
            <p:nvPr/>
          </p:nvSpPr>
          <p:spPr bwMode="auto">
            <a:xfrm>
              <a:off x="950" y="3963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3" name="Rectangle 4825"/>
            <p:cNvSpPr>
              <a:spLocks noChangeArrowheads="1"/>
            </p:cNvSpPr>
            <p:nvPr/>
          </p:nvSpPr>
          <p:spPr bwMode="auto">
            <a:xfrm>
              <a:off x="950" y="3972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4" name="Rectangle 4826"/>
            <p:cNvSpPr>
              <a:spLocks noChangeArrowheads="1"/>
            </p:cNvSpPr>
            <p:nvPr/>
          </p:nvSpPr>
          <p:spPr bwMode="auto">
            <a:xfrm>
              <a:off x="950" y="3980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5" name="Rectangle 4827"/>
            <p:cNvSpPr>
              <a:spLocks noChangeArrowheads="1"/>
            </p:cNvSpPr>
            <p:nvPr/>
          </p:nvSpPr>
          <p:spPr bwMode="auto">
            <a:xfrm>
              <a:off x="950" y="3987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6" name="Rectangle 4828"/>
            <p:cNvSpPr>
              <a:spLocks noChangeArrowheads="1"/>
            </p:cNvSpPr>
            <p:nvPr/>
          </p:nvSpPr>
          <p:spPr bwMode="auto">
            <a:xfrm>
              <a:off x="950" y="3997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7" name="Rectangle 4829"/>
            <p:cNvSpPr>
              <a:spLocks noChangeArrowheads="1"/>
            </p:cNvSpPr>
            <p:nvPr/>
          </p:nvSpPr>
          <p:spPr bwMode="auto">
            <a:xfrm>
              <a:off x="950" y="4006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8" name="Rectangle 4830"/>
            <p:cNvSpPr>
              <a:spLocks noChangeArrowheads="1"/>
            </p:cNvSpPr>
            <p:nvPr/>
          </p:nvSpPr>
          <p:spPr bwMode="auto">
            <a:xfrm>
              <a:off x="950" y="4013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9" name="Rectangle 4831"/>
            <p:cNvSpPr>
              <a:spLocks noChangeArrowheads="1"/>
            </p:cNvSpPr>
            <p:nvPr/>
          </p:nvSpPr>
          <p:spPr bwMode="auto">
            <a:xfrm>
              <a:off x="950" y="4022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0" name="Rectangle 4832"/>
            <p:cNvSpPr>
              <a:spLocks noChangeArrowheads="1"/>
            </p:cNvSpPr>
            <p:nvPr/>
          </p:nvSpPr>
          <p:spPr bwMode="auto">
            <a:xfrm>
              <a:off x="950" y="3945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1" name="Rectangle 4833"/>
            <p:cNvSpPr>
              <a:spLocks noChangeArrowheads="1"/>
            </p:cNvSpPr>
            <p:nvPr/>
          </p:nvSpPr>
          <p:spPr bwMode="auto">
            <a:xfrm>
              <a:off x="951" y="3945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2" name="Rectangle 4834"/>
            <p:cNvSpPr>
              <a:spLocks noChangeArrowheads="1"/>
            </p:cNvSpPr>
            <p:nvPr/>
          </p:nvSpPr>
          <p:spPr bwMode="auto">
            <a:xfrm>
              <a:off x="957" y="3945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3" name="Rectangle 4835"/>
            <p:cNvSpPr>
              <a:spLocks noChangeArrowheads="1"/>
            </p:cNvSpPr>
            <p:nvPr/>
          </p:nvSpPr>
          <p:spPr bwMode="auto">
            <a:xfrm>
              <a:off x="964" y="3945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4" name="Rectangle 4836"/>
            <p:cNvSpPr>
              <a:spLocks noChangeArrowheads="1"/>
            </p:cNvSpPr>
            <p:nvPr/>
          </p:nvSpPr>
          <p:spPr bwMode="auto">
            <a:xfrm>
              <a:off x="970" y="3945"/>
              <a:ext cx="7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5" name="Rectangle 4837"/>
            <p:cNvSpPr>
              <a:spLocks noChangeArrowheads="1"/>
            </p:cNvSpPr>
            <p:nvPr/>
          </p:nvSpPr>
          <p:spPr bwMode="auto">
            <a:xfrm>
              <a:off x="977" y="3945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6" name="Rectangle 4838"/>
            <p:cNvSpPr>
              <a:spLocks noChangeArrowheads="1"/>
            </p:cNvSpPr>
            <p:nvPr/>
          </p:nvSpPr>
          <p:spPr bwMode="auto">
            <a:xfrm>
              <a:off x="983" y="3945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7" name="Rectangle 4839"/>
            <p:cNvSpPr>
              <a:spLocks noChangeArrowheads="1"/>
            </p:cNvSpPr>
            <p:nvPr/>
          </p:nvSpPr>
          <p:spPr bwMode="auto">
            <a:xfrm>
              <a:off x="991" y="3945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8" name="Rectangle 4840"/>
            <p:cNvSpPr>
              <a:spLocks noChangeArrowheads="1"/>
            </p:cNvSpPr>
            <p:nvPr/>
          </p:nvSpPr>
          <p:spPr bwMode="auto">
            <a:xfrm>
              <a:off x="1000" y="3945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9" name="Rectangle 4841"/>
            <p:cNvSpPr>
              <a:spLocks noChangeArrowheads="1"/>
            </p:cNvSpPr>
            <p:nvPr/>
          </p:nvSpPr>
          <p:spPr bwMode="auto">
            <a:xfrm>
              <a:off x="1006" y="3945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0" name="Rectangle 4842"/>
            <p:cNvSpPr>
              <a:spLocks noChangeArrowheads="1"/>
            </p:cNvSpPr>
            <p:nvPr/>
          </p:nvSpPr>
          <p:spPr bwMode="auto">
            <a:xfrm>
              <a:off x="1012" y="3945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1" name="Rectangle 4843"/>
            <p:cNvSpPr>
              <a:spLocks noChangeArrowheads="1"/>
            </p:cNvSpPr>
            <p:nvPr/>
          </p:nvSpPr>
          <p:spPr bwMode="auto">
            <a:xfrm>
              <a:off x="1021" y="3945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2" name="Rectangle 4844"/>
            <p:cNvSpPr>
              <a:spLocks noChangeArrowheads="1"/>
            </p:cNvSpPr>
            <p:nvPr/>
          </p:nvSpPr>
          <p:spPr bwMode="auto">
            <a:xfrm>
              <a:off x="1029" y="3945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3" name="Rectangle 4845"/>
            <p:cNvSpPr>
              <a:spLocks noChangeArrowheads="1"/>
            </p:cNvSpPr>
            <p:nvPr/>
          </p:nvSpPr>
          <p:spPr bwMode="auto">
            <a:xfrm>
              <a:off x="1034" y="3945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4" name="Rectangle 4846"/>
            <p:cNvSpPr>
              <a:spLocks noChangeArrowheads="1"/>
            </p:cNvSpPr>
            <p:nvPr/>
          </p:nvSpPr>
          <p:spPr bwMode="auto">
            <a:xfrm>
              <a:off x="1042" y="3945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5" name="Rectangle 4847"/>
            <p:cNvSpPr>
              <a:spLocks noChangeArrowheads="1"/>
            </p:cNvSpPr>
            <p:nvPr/>
          </p:nvSpPr>
          <p:spPr bwMode="auto">
            <a:xfrm>
              <a:off x="1049" y="3945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6" name="Rectangle 4848"/>
            <p:cNvSpPr>
              <a:spLocks noChangeArrowheads="1"/>
            </p:cNvSpPr>
            <p:nvPr/>
          </p:nvSpPr>
          <p:spPr bwMode="auto">
            <a:xfrm>
              <a:off x="1055" y="3945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7" name="Rectangle 4849"/>
            <p:cNvSpPr>
              <a:spLocks noChangeArrowheads="1"/>
            </p:cNvSpPr>
            <p:nvPr/>
          </p:nvSpPr>
          <p:spPr bwMode="auto">
            <a:xfrm>
              <a:off x="1063" y="3945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8" name="Rectangle 4850"/>
            <p:cNvSpPr>
              <a:spLocks noChangeArrowheads="1"/>
            </p:cNvSpPr>
            <p:nvPr/>
          </p:nvSpPr>
          <p:spPr bwMode="auto">
            <a:xfrm>
              <a:off x="1071" y="3945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9" name="Rectangle 4851"/>
            <p:cNvSpPr>
              <a:spLocks noChangeArrowheads="1"/>
            </p:cNvSpPr>
            <p:nvPr/>
          </p:nvSpPr>
          <p:spPr bwMode="auto">
            <a:xfrm>
              <a:off x="1077" y="3945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0" name="Rectangle 4852"/>
            <p:cNvSpPr>
              <a:spLocks noChangeArrowheads="1"/>
            </p:cNvSpPr>
            <p:nvPr/>
          </p:nvSpPr>
          <p:spPr bwMode="auto">
            <a:xfrm>
              <a:off x="1085" y="3945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1" name="Rectangle 4853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2" name="Rectangle 4854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3" name="Rectangle 4855"/>
            <p:cNvSpPr>
              <a:spLocks noChangeArrowheads="1"/>
            </p:cNvSpPr>
            <p:nvPr/>
          </p:nvSpPr>
          <p:spPr bwMode="auto">
            <a:xfrm>
              <a:off x="950" y="3803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4" name="Rectangle 4856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5" name="Rectangle 4857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6" name="Rectangle 4858"/>
            <p:cNvSpPr>
              <a:spLocks noChangeArrowheads="1"/>
            </p:cNvSpPr>
            <p:nvPr/>
          </p:nvSpPr>
          <p:spPr bwMode="auto">
            <a:xfrm>
              <a:off x="950" y="3805"/>
              <a:ext cx="149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7" name="Rectangle 4859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8" name="Rectangle 4860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9" name="Rectangle 4861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0" name="Rectangle 4862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1" name="Rectangle 4863"/>
            <p:cNvSpPr>
              <a:spLocks noChangeArrowheads="1"/>
            </p:cNvSpPr>
            <p:nvPr/>
          </p:nvSpPr>
          <p:spPr bwMode="auto">
            <a:xfrm>
              <a:off x="950" y="3802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2" name="Rectangle 4864"/>
            <p:cNvSpPr>
              <a:spLocks noChangeArrowheads="1"/>
            </p:cNvSpPr>
            <p:nvPr/>
          </p:nvSpPr>
          <p:spPr bwMode="auto">
            <a:xfrm>
              <a:off x="950" y="3807"/>
              <a:ext cx="2" cy="23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3" name="Rectangle 4865"/>
            <p:cNvSpPr>
              <a:spLocks noChangeArrowheads="1"/>
            </p:cNvSpPr>
            <p:nvPr/>
          </p:nvSpPr>
          <p:spPr bwMode="auto">
            <a:xfrm>
              <a:off x="952" y="3807"/>
              <a:ext cx="2" cy="2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4" name="Rectangle 4866"/>
            <p:cNvSpPr>
              <a:spLocks noChangeArrowheads="1"/>
            </p:cNvSpPr>
            <p:nvPr/>
          </p:nvSpPr>
          <p:spPr bwMode="auto">
            <a:xfrm>
              <a:off x="954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5" name="Rectangle 4867"/>
            <p:cNvSpPr>
              <a:spLocks noChangeArrowheads="1"/>
            </p:cNvSpPr>
            <p:nvPr/>
          </p:nvSpPr>
          <p:spPr bwMode="auto">
            <a:xfrm>
              <a:off x="956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6" name="Rectangle 4868"/>
            <p:cNvSpPr>
              <a:spLocks noChangeArrowheads="1"/>
            </p:cNvSpPr>
            <p:nvPr/>
          </p:nvSpPr>
          <p:spPr bwMode="auto">
            <a:xfrm>
              <a:off x="958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7" name="Rectangle 4869"/>
            <p:cNvSpPr>
              <a:spLocks noChangeArrowheads="1"/>
            </p:cNvSpPr>
            <p:nvPr/>
          </p:nvSpPr>
          <p:spPr bwMode="auto">
            <a:xfrm>
              <a:off x="960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8" name="Rectangle 4870"/>
            <p:cNvSpPr>
              <a:spLocks noChangeArrowheads="1"/>
            </p:cNvSpPr>
            <p:nvPr/>
          </p:nvSpPr>
          <p:spPr bwMode="auto">
            <a:xfrm>
              <a:off x="962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9" name="Rectangle 4871"/>
            <p:cNvSpPr>
              <a:spLocks noChangeArrowheads="1"/>
            </p:cNvSpPr>
            <p:nvPr/>
          </p:nvSpPr>
          <p:spPr bwMode="auto">
            <a:xfrm>
              <a:off x="964" y="3807"/>
              <a:ext cx="1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0" name="Rectangle 4872"/>
            <p:cNvSpPr>
              <a:spLocks noChangeArrowheads="1"/>
            </p:cNvSpPr>
            <p:nvPr/>
          </p:nvSpPr>
          <p:spPr bwMode="auto">
            <a:xfrm>
              <a:off x="965" y="3807"/>
              <a:ext cx="3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1" name="Rectangle 4873"/>
            <p:cNvSpPr>
              <a:spLocks noChangeArrowheads="1"/>
            </p:cNvSpPr>
            <p:nvPr/>
          </p:nvSpPr>
          <p:spPr bwMode="auto">
            <a:xfrm>
              <a:off x="968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2" name="Rectangle 4874"/>
            <p:cNvSpPr>
              <a:spLocks noChangeArrowheads="1"/>
            </p:cNvSpPr>
            <p:nvPr/>
          </p:nvSpPr>
          <p:spPr bwMode="auto">
            <a:xfrm>
              <a:off x="970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3" name="Rectangle 4875"/>
            <p:cNvSpPr>
              <a:spLocks noChangeArrowheads="1"/>
            </p:cNvSpPr>
            <p:nvPr/>
          </p:nvSpPr>
          <p:spPr bwMode="auto">
            <a:xfrm>
              <a:off x="972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4" name="Rectangle 4876"/>
            <p:cNvSpPr>
              <a:spLocks noChangeArrowheads="1"/>
            </p:cNvSpPr>
            <p:nvPr/>
          </p:nvSpPr>
          <p:spPr bwMode="auto">
            <a:xfrm>
              <a:off x="974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5" name="Rectangle 4877"/>
            <p:cNvSpPr>
              <a:spLocks noChangeArrowheads="1"/>
            </p:cNvSpPr>
            <p:nvPr/>
          </p:nvSpPr>
          <p:spPr bwMode="auto">
            <a:xfrm>
              <a:off x="976" y="3807"/>
              <a:ext cx="1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6" name="Rectangle 4878"/>
            <p:cNvSpPr>
              <a:spLocks noChangeArrowheads="1"/>
            </p:cNvSpPr>
            <p:nvPr/>
          </p:nvSpPr>
          <p:spPr bwMode="auto">
            <a:xfrm>
              <a:off x="977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7" name="Rectangle 4879"/>
            <p:cNvSpPr>
              <a:spLocks noChangeArrowheads="1"/>
            </p:cNvSpPr>
            <p:nvPr/>
          </p:nvSpPr>
          <p:spPr bwMode="auto">
            <a:xfrm>
              <a:off x="979" y="3807"/>
              <a:ext cx="2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8" name="Rectangle 4880"/>
            <p:cNvSpPr>
              <a:spLocks noChangeArrowheads="1"/>
            </p:cNvSpPr>
            <p:nvPr/>
          </p:nvSpPr>
          <p:spPr bwMode="auto">
            <a:xfrm>
              <a:off x="981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9" name="Rectangle 4881"/>
            <p:cNvSpPr>
              <a:spLocks noChangeArrowheads="1"/>
            </p:cNvSpPr>
            <p:nvPr/>
          </p:nvSpPr>
          <p:spPr bwMode="auto">
            <a:xfrm>
              <a:off x="983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0" name="Rectangle 4882"/>
            <p:cNvSpPr>
              <a:spLocks noChangeArrowheads="1"/>
            </p:cNvSpPr>
            <p:nvPr/>
          </p:nvSpPr>
          <p:spPr bwMode="auto">
            <a:xfrm>
              <a:off x="985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1" name="Rectangle 4883"/>
            <p:cNvSpPr>
              <a:spLocks noChangeArrowheads="1"/>
            </p:cNvSpPr>
            <p:nvPr/>
          </p:nvSpPr>
          <p:spPr bwMode="auto">
            <a:xfrm>
              <a:off x="988" y="3807"/>
              <a:ext cx="1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2" name="Rectangle 4884"/>
            <p:cNvSpPr>
              <a:spLocks noChangeArrowheads="1"/>
            </p:cNvSpPr>
            <p:nvPr/>
          </p:nvSpPr>
          <p:spPr bwMode="auto">
            <a:xfrm>
              <a:off x="98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3" name="Rectangle 4885"/>
            <p:cNvSpPr>
              <a:spLocks noChangeArrowheads="1"/>
            </p:cNvSpPr>
            <p:nvPr/>
          </p:nvSpPr>
          <p:spPr bwMode="auto">
            <a:xfrm>
              <a:off x="991" y="3807"/>
              <a:ext cx="2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4" name="Rectangle 4886"/>
            <p:cNvSpPr>
              <a:spLocks noChangeArrowheads="1"/>
            </p:cNvSpPr>
            <p:nvPr/>
          </p:nvSpPr>
          <p:spPr bwMode="auto">
            <a:xfrm>
              <a:off x="993" y="3807"/>
              <a:ext cx="1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5" name="Rectangle 4887"/>
            <p:cNvSpPr>
              <a:spLocks noChangeArrowheads="1"/>
            </p:cNvSpPr>
            <p:nvPr/>
          </p:nvSpPr>
          <p:spPr bwMode="auto">
            <a:xfrm>
              <a:off x="99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6" name="Rectangle 4888"/>
            <p:cNvSpPr>
              <a:spLocks noChangeArrowheads="1"/>
            </p:cNvSpPr>
            <p:nvPr/>
          </p:nvSpPr>
          <p:spPr bwMode="auto">
            <a:xfrm>
              <a:off x="996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7" name="Rectangle 4889"/>
            <p:cNvSpPr>
              <a:spLocks noChangeArrowheads="1"/>
            </p:cNvSpPr>
            <p:nvPr/>
          </p:nvSpPr>
          <p:spPr bwMode="auto">
            <a:xfrm>
              <a:off x="998" y="3807"/>
              <a:ext cx="3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8" name="Rectangle 4890"/>
            <p:cNvSpPr>
              <a:spLocks noChangeArrowheads="1"/>
            </p:cNvSpPr>
            <p:nvPr/>
          </p:nvSpPr>
          <p:spPr bwMode="auto">
            <a:xfrm>
              <a:off x="1001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9" name="Rectangle 4891"/>
            <p:cNvSpPr>
              <a:spLocks noChangeArrowheads="1"/>
            </p:cNvSpPr>
            <p:nvPr/>
          </p:nvSpPr>
          <p:spPr bwMode="auto">
            <a:xfrm>
              <a:off x="1003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0" name="Rectangle 4892"/>
            <p:cNvSpPr>
              <a:spLocks noChangeArrowheads="1"/>
            </p:cNvSpPr>
            <p:nvPr/>
          </p:nvSpPr>
          <p:spPr bwMode="auto">
            <a:xfrm>
              <a:off x="1005" y="3807"/>
              <a:ext cx="1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1" name="Rectangle 4893"/>
            <p:cNvSpPr>
              <a:spLocks noChangeArrowheads="1"/>
            </p:cNvSpPr>
            <p:nvPr/>
          </p:nvSpPr>
          <p:spPr bwMode="auto">
            <a:xfrm>
              <a:off x="1006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2" name="Rectangle 4894"/>
            <p:cNvSpPr>
              <a:spLocks noChangeArrowheads="1"/>
            </p:cNvSpPr>
            <p:nvPr/>
          </p:nvSpPr>
          <p:spPr bwMode="auto">
            <a:xfrm>
              <a:off x="1008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3" name="Rectangle 4895"/>
            <p:cNvSpPr>
              <a:spLocks noChangeArrowheads="1"/>
            </p:cNvSpPr>
            <p:nvPr/>
          </p:nvSpPr>
          <p:spPr bwMode="auto">
            <a:xfrm>
              <a:off x="1010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4" name="Rectangle 4896"/>
            <p:cNvSpPr>
              <a:spLocks noChangeArrowheads="1"/>
            </p:cNvSpPr>
            <p:nvPr/>
          </p:nvSpPr>
          <p:spPr bwMode="auto">
            <a:xfrm>
              <a:off x="1012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5" name="Rectangle 4897"/>
            <p:cNvSpPr>
              <a:spLocks noChangeArrowheads="1"/>
            </p:cNvSpPr>
            <p:nvPr/>
          </p:nvSpPr>
          <p:spPr bwMode="auto">
            <a:xfrm>
              <a:off x="101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6" name="Rectangle 4898"/>
            <p:cNvSpPr>
              <a:spLocks noChangeArrowheads="1"/>
            </p:cNvSpPr>
            <p:nvPr/>
          </p:nvSpPr>
          <p:spPr bwMode="auto">
            <a:xfrm>
              <a:off x="1016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7" name="Rectangle 4899"/>
            <p:cNvSpPr>
              <a:spLocks noChangeArrowheads="1"/>
            </p:cNvSpPr>
            <p:nvPr/>
          </p:nvSpPr>
          <p:spPr bwMode="auto">
            <a:xfrm>
              <a:off x="1018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8" name="Rectangle 4900"/>
            <p:cNvSpPr>
              <a:spLocks noChangeArrowheads="1"/>
            </p:cNvSpPr>
            <p:nvPr/>
          </p:nvSpPr>
          <p:spPr bwMode="auto">
            <a:xfrm>
              <a:off x="1020" y="3807"/>
              <a:ext cx="2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9" name="Rectangle 4901"/>
            <p:cNvSpPr>
              <a:spLocks noChangeArrowheads="1"/>
            </p:cNvSpPr>
            <p:nvPr/>
          </p:nvSpPr>
          <p:spPr bwMode="auto">
            <a:xfrm>
              <a:off x="1022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0" name="Rectangle 4902"/>
            <p:cNvSpPr>
              <a:spLocks noChangeArrowheads="1"/>
            </p:cNvSpPr>
            <p:nvPr/>
          </p:nvSpPr>
          <p:spPr bwMode="auto">
            <a:xfrm>
              <a:off x="1024" y="3807"/>
              <a:ext cx="3" cy="2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1" name="Rectangle 4903"/>
            <p:cNvSpPr>
              <a:spLocks noChangeArrowheads="1"/>
            </p:cNvSpPr>
            <p:nvPr/>
          </p:nvSpPr>
          <p:spPr bwMode="auto">
            <a:xfrm>
              <a:off x="1027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2" name="Rectangle 4904"/>
            <p:cNvSpPr>
              <a:spLocks noChangeArrowheads="1"/>
            </p:cNvSpPr>
            <p:nvPr/>
          </p:nvSpPr>
          <p:spPr bwMode="auto">
            <a:xfrm>
              <a:off x="1029" y="3807"/>
              <a:ext cx="1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3" name="Rectangle 4905"/>
            <p:cNvSpPr>
              <a:spLocks noChangeArrowheads="1"/>
            </p:cNvSpPr>
            <p:nvPr/>
          </p:nvSpPr>
          <p:spPr bwMode="auto">
            <a:xfrm>
              <a:off x="1030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4" name="Rectangle 4906"/>
            <p:cNvSpPr>
              <a:spLocks noChangeArrowheads="1"/>
            </p:cNvSpPr>
            <p:nvPr/>
          </p:nvSpPr>
          <p:spPr bwMode="auto">
            <a:xfrm>
              <a:off x="1032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5" name="Rectangle 4907"/>
            <p:cNvSpPr>
              <a:spLocks noChangeArrowheads="1"/>
            </p:cNvSpPr>
            <p:nvPr/>
          </p:nvSpPr>
          <p:spPr bwMode="auto">
            <a:xfrm>
              <a:off x="103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6" name="Rectangle 4908"/>
            <p:cNvSpPr>
              <a:spLocks noChangeArrowheads="1"/>
            </p:cNvSpPr>
            <p:nvPr/>
          </p:nvSpPr>
          <p:spPr bwMode="auto">
            <a:xfrm>
              <a:off x="1036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7" name="Rectangle 4909"/>
            <p:cNvSpPr>
              <a:spLocks noChangeArrowheads="1"/>
            </p:cNvSpPr>
            <p:nvPr/>
          </p:nvSpPr>
          <p:spPr bwMode="auto">
            <a:xfrm>
              <a:off x="1038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8" name="Rectangle 4910"/>
            <p:cNvSpPr>
              <a:spLocks noChangeArrowheads="1"/>
            </p:cNvSpPr>
            <p:nvPr/>
          </p:nvSpPr>
          <p:spPr bwMode="auto">
            <a:xfrm>
              <a:off x="1040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9" name="Rectangle 4911"/>
            <p:cNvSpPr>
              <a:spLocks noChangeArrowheads="1"/>
            </p:cNvSpPr>
            <p:nvPr/>
          </p:nvSpPr>
          <p:spPr bwMode="auto">
            <a:xfrm>
              <a:off x="1042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0" name="Rectangle 4912"/>
            <p:cNvSpPr>
              <a:spLocks noChangeArrowheads="1"/>
            </p:cNvSpPr>
            <p:nvPr/>
          </p:nvSpPr>
          <p:spPr bwMode="auto">
            <a:xfrm>
              <a:off x="1044" y="3807"/>
              <a:ext cx="2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1" name="Rectangle 4913"/>
            <p:cNvSpPr>
              <a:spLocks noChangeArrowheads="1"/>
            </p:cNvSpPr>
            <p:nvPr/>
          </p:nvSpPr>
          <p:spPr bwMode="auto">
            <a:xfrm>
              <a:off x="1046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2" name="Rectangle 4914"/>
            <p:cNvSpPr>
              <a:spLocks noChangeArrowheads="1"/>
            </p:cNvSpPr>
            <p:nvPr/>
          </p:nvSpPr>
          <p:spPr bwMode="auto">
            <a:xfrm>
              <a:off x="1048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3" name="Rectangle 4915"/>
            <p:cNvSpPr>
              <a:spLocks noChangeArrowheads="1"/>
            </p:cNvSpPr>
            <p:nvPr/>
          </p:nvSpPr>
          <p:spPr bwMode="auto">
            <a:xfrm>
              <a:off x="1050" y="3807"/>
              <a:ext cx="2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4" name="Rectangle 4916"/>
            <p:cNvSpPr>
              <a:spLocks noChangeArrowheads="1"/>
            </p:cNvSpPr>
            <p:nvPr/>
          </p:nvSpPr>
          <p:spPr bwMode="auto">
            <a:xfrm>
              <a:off x="1052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5" name="Rectangle 4917"/>
            <p:cNvSpPr>
              <a:spLocks noChangeArrowheads="1"/>
            </p:cNvSpPr>
            <p:nvPr/>
          </p:nvSpPr>
          <p:spPr bwMode="auto">
            <a:xfrm>
              <a:off x="105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6" name="Rectangle 4918"/>
            <p:cNvSpPr>
              <a:spLocks noChangeArrowheads="1"/>
            </p:cNvSpPr>
            <p:nvPr/>
          </p:nvSpPr>
          <p:spPr bwMode="auto">
            <a:xfrm>
              <a:off x="1056" y="3807"/>
              <a:ext cx="2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7" name="Rectangle 4919"/>
            <p:cNvSpPr>
              <a:spLocks noChangeArrowheads="1"/>
            </p:cNvSpPr>
            <p:nvPr/>
          </p:nvSpPr>
          <p:spPr bwMode="auto">
            <a:xfrm>
              <a:off x="1058" y="3807"/>
              <a:ext cx="1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8" name="Rectangle 4920"/>
            <p:cNvSpPr>
              <a:spLocks noChangeArrowheads="1"/>
            </p:cNvSpPr>
            <p:nvPr/>
          </p:nvSpPr>
          <p:spPr bwMode="auto">
            <a:xfrm>
              <a:off x="105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9" name="Rectangle 4921"/>
            <p:cNvSpPr>
              <a:spLocks noChangeArrowheads="1"/>
            </p:cNvSpPr>
            <p:nvPr/>
          </p:nvSpPr>
          <p:spPr bwMode="auto">
            <a:xfrm>
              <a:off x="1061" y="3807"/>
              <a:ext cx="2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0" name="Rectangle 4922"/>
            <p:cNvSpPr>
              <a:spLocks noChangeArrowheads="1"/>
            </p:cNvSpPr>
            <p:nvPr/>
          </p:nvSpPr>
          <p:spPr bwMode="auto">
            <a:xfrm>
              <a:off x="1063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1" name="Rectangle 4923"/>
            <p:cNvSpPr>
              <a:spLocks noChangeArrowheads="1"/>
            </p:cNvSpPr>
            <p:nvPr/>
          </p:nvSpPr>
          <p:spPr bwMode="auto">
            <a:xfrm>
              <a:off x="1066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2" name="Rectangle 4924"/>
            <p:cNvSpPr>
              <a:spLocks noChangeArrowheads="1"/>
            </p:cNvSpPr>
            <p:nvPr/>
          </p:nvSpPr>
          <p:spPr bwMode="auto">
            <a:xfrm>
              <a:off x="1068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3" name="Rectangle 4925"/>
            <p:cNvSpPr>
              <a:spLocks noChangeArrowheads="1"/>
            </p:cNvSpPr>
            <p:nvPr/>
          </p:nvSpPr>
          <p:spPr bwMode="auto">
            <a:xfrm>
              <a:off x="1070" y="3807"/>
              <a:ext cx="1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4" name="Rectangle 4926"/>
            <p:cNvSpPr>
              <a:spLocks noChangeArrowheads="1"/>
            </p:cNvSpPr>
            <p:nvPr/>
          </p:nvSpPr>
          <p:spPr bwMode="auto">
            <a:xfrm>
              <a:off x="1071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5" name="Rectangle 4927"/>
            <p:cNvSpPr>
              <a:spLocks noChangeArrowheads="1"/>
            </p:cNvSpPr>
            <p:nvPr/>
          </p:nvSpPr>
          <p:spPr bwMode="auto">
            <a:xfrm>
              <a:off x="1073" y="3807"/>
              <a:ext cx="2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6" name="Rectangle 4928"/>
            <p:cNvSpPr>
              <a:spLocks noChangeArrowheads="1"/>
            </p:cNvSpPr>
            <p:nvPr/>
          </p:nvSpPr>
          <p:spPr bwMode="auto">
            <a:xfrm>
              <a:off x="1075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7" name="Rectangle 4929"/>
            <p:cNvSpPr>
              <a:spLocks noChangeArrowheads="1"/>
            </p:cNvSpPr>
            <p:nvPr/>
          </p:nvSpPr>
          <p:spPr bwMode="auto">
            <a:xfrm>
              <a:off x="1077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8" name="Rectangle 4930"/>
            <p:cNvSpPr>
              <a:spLocks noChangeArrowheads="1"/>
            </p:cNvSpPr>
            <p:nvPr/>
          </p:nvSpPr>
          <p:spPr bwMode="auto">
            <a:xfrm>
              <a:off x="1079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9" name="Rectangle 4931"/>
            <p:cNvSpPr>
              <a:spLocks noChangeArrowheads="1"/>
            </p:cNvSpPr>
            <p:nvPr/>
          </p:nvSpPr>
          <p:spPr bwMode="auto">
            <a:xfrm>
              <a:off x="1081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0" name="Rectangle 4932"/>
            <p:cNvSpPr>
              <a:spLocks noChangeArrowheads="1"/>
            </p:cNvSpPr>
            <p:nvPr/>
          </p:nvSpPr>
          <p:spPr bwMode="auto">
            <a:xfrm>
              <a:off x="1083" y="3807"/>
              <a:ext cx="2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1" name="Rectangle 4933"/>
            <p:cNvSpPr>
              <a:spLocks noChangeArrowheads="1"/>
            </p:cNvSpPr>
            <p:nvPr/>
          </p:nvSpPr>
          <p:spPr bwMode="auto">
            <a:xfrm>
              <a:off x="1085" y="3807"/>
              <a:ext cx="2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2" name="Rectangle 4934"/>
            <p:cNvSpPr>
              <a:spLocks noChangeArrowheads="1"/>
            </p:cNvSpPr>
            <p:nvPr/>
          </p:nvSpPr>
          <p:spPr bwMode="auto">
            <a:xfrm>
              <a:off x="1087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3" name="Rectangle 4935"/>
            <p:cNvSpPr>
              <a:spLocks noChangeArrowheads="1"/>
            </p:cNvSpPr>
            <p:nvPr/>
          </p:nvSpPr>
          <p:spPr bwMode="auto">
            <a:xfrm>
              <a:off x="1089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4" name="Rectangle 4936"/>
            <p:cNvSpPr>
              <a:spLocks noChangeArrowheads="1"/>
            </p:cNvSpPr>
            <p:nvPr/>
          </p:nvSpPr>
          <p:spPr bwMode="auto">
            <a:xfrm>
              <a:off x="1091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5" name="Rectangle 4937"/>
            <p:cNvSpPr>
              <a:spLocks noChangeArrowheads="1"/>
            </p:cNvSpPr>
            <p:nvPr/>
          </p:nvSpPr>
          <p:spPr bwMode="auto">
            <a:xfrm>
              <a:off x="1093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6" name="Rectangle 4938"/>
            <p:cNvSpPr>
              <a:spLocks noChangeArrowheads="1"/>
            </p:cNvSpPr>
            <p:nvPr/>
          </p:nvSpPr>
          <p:spPr bwMode="auto">
            <a:xfrm>
              <a:off x="1095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7" name="Rectangle 4939"/>
            <p:cNvSpPr>
              <a:spLocks noChangeArrowheads="1"/>
            </p:cNvSpPr>
            <p:nvPr/>
          </p:nvSpPr>
          <p:spPr bwMode="auto">
            <a:xfrm>
              <a:off x="1097" y="3807"/>
              <a:ext cx="2" cy="2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8" name="Rectangle 4940"/>
            <p:cNvSpPr>
              <a:spLocks noChangeArrowheads="1"/>
            </p:cNvSpPr>
            <p:nvPr/>
          </p:nvSpPr>
          <p:spPr bwMode="auto">
            <a:xfrm>
              <a:off x="950" y="3808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9" name="Rectangle 4941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0" name="Rectangle 4942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1" name="Rectangle 4943"/>
            <p:cNvSpPr>
              <a:spLocks noChangeArrowheads="1"/>
            </p:cNvSpPr>
            <p:nvPr/>
          </p:nvSpPr>
          <p:spPr bwMode="auto">
            <a:xfrm>
              <a:off x="957" y="3814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2" name="Rectangle 4944"/>
            <p:cNvSpPr>
              <a:spLocks noChangeArrowheads="1"/>
            </p:cNvSpPr>
            <p:nvPr/>
          </p:nvSpPr>
          <p:spPr bwMode="auto">
            <a:xfrm>
              <a:off x="977" y="3814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3" name="Rectangle 4945"/>
            <p:cNvSpPr>
              <a:spLocks noChangeArrowheads="1"/>
            </p:cNvSpPr>
            <p:nvPr/>
          </p:nvSpPr>
          <p:spPr bwMode="auto">
            <a:xfrm>
              <a:off x="957" y="3820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4" name="Rectangle 4946"/>
            <p:cNvSpPr>
              <a:spLocks noChangeArrowheads="1"/>
            </p:cNvSpPr>
            <p:nvPr/>
          </p:nvSpPr>
          <p:spPr bwMode="auto">
            <a:xfrm>
              <a:off x="967" y="3820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5" name="Rectangle 4947"/>
            <p:cNvSpPr>
              <a:spLocks noChangeArrowheads="1"/>
            </p:cNvSpPr>
            <p:nvPr/>
          </p:nvSpPr>
          <p:spPr bwMode="auto">
            <a:xfrm>
              <a:off x="967" y="3814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6" name="Rectangle 4948"/>
            <p:cNvSpPr>
              <a:spLocks noChangeArrowheads="1"/>
            </p:cNvSpPr>
            <p:nvPr/>
          </p:nvSpPr>
          <p:spPr bwMode="auto">
            <a:xfrm>
              <a:off x="977" y="3820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7" name="Freeform 4949"/>
            <p:cNvSpPr>
              <a:spLocks noEditPoints="1"/>
            </p:cNvSpPr>
            <p:nvPr/>
          </p:nvSpPr>
          <p:spPr bwMode="auto">
            <a:xfrm>
              <a:off x="950" y="3864"/>
              <a:ext cx="149" cy="162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5"/>
                </a:cxn>
                <a:cxn ang="0">
                  <a:pos x="296" y="99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296" y="95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1"/>
                </a:cxn>
                <a:cxn ang="0">
                  <a:pos x="296" y="195"/>
                </a:cxn>
                <a:cxn ang="0">
                  <a:pos x="265" y="195"/>
                </a:cxn>
                <a:cxn ang="0">
                  <a:pos x="265" y="191"/>
                </a:cxn>
                <a:cxn ang="0">
                  <a:pos x="296" y="191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7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7"/>
                </a:cxn>
                <a:cxn ang="0">
                  <a:pos x="296" y="287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5"/>
                  </a:moveTo>
                  <a:lnTo>
                    <a:pt x="296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296" y="95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1"/>
                  </a:moveTo>
                  <a:lnTo>
                    <a:pt x="296" y="195"/>
                  </a:lnTo>
                  <a:lnTo>
                    <a:pt x="265" y="195"/>
                  </a:lnTo>
                  <a:lnTo>
                    <a:pt x="265" y="191"/>
                  </a:lnTo>
                  <a:lnTo>
                    <a:pt x="296" y="191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7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296" y="287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8" name="Freeform 4950"/>
            <p:cNvSpPr>
              <a:spLocks/>
            </p:cNvSpPr>
            <p:nvPr/>
          </p:nvSpPr>
          <p:spPr bwMode="auto">
            <a:xfrm>
              <a:off x="1071" y="3951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7" y="12"/>
                </a:cxn>
                <a:cxn ang="0">
                  <a:pos x="3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3" y="60"/>
                </a:cxn>
                <a:cxn ang="0">
                  <a:pos x="7" y="65"/>
                </a:cxn>
                <a:cxn ang="0">
                  <a:pos x="11" y="70"/>
                </a:cxn>
                <a:cxn ang="0">
                  <a:pos x="12" y="71"/>
                </a:cxn>
                <a:cxn ang="0">
                  <a:pos x="15" y="74"/>
                </a:cxn>
                <a:cxn ang="0">
                  <a:pos x="17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4"/>
                </a:cxn>
                <a:cxn ang="0">
                  <a:pos x="35" y="71"/>
                </a:cxn>
                <a:cxn ang="0">
                  <a:pos x="37" y="70"/>
                </a:cxn>
                <a:cxn ang="0">
                  <a:pos x="41" y="65"/>
                </a:cxn>
                <a:cxn ang="0">
                  <a:pos x="44" y="60"/>
                </a:cxn>
                <a:cxn ang="0">
                  <a:pos x="46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2"/>
                </a:cxn>
                <a:cxn ang="0">
                  <a:pos x="37" y="7"/>
                </a:cxn>
                <a:cxn ang="0">
                  <a:pos x="35" y="6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60"/>
                  </a:lnTo>
                  <a:lnTo>
                    <a:pt x="7" y="65"/>
                  </a:lnTo>
                  <a:lnTo>
                    <a:pt x="11" y="70"/>
                  </a:lnTo>
                  <a:lnTo>
                    <a:pt x="12" y="71"/>
                  </a:lnTo>
                  <a:lnTo>
                    <a:pt x="15" y="74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4"/>
                  </a:lnTo>
                  <a:lnTo>
                    <a:pt x="35" y="71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6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59" name="Picture 4951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1070" y="3950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0" name="Rectangle 4952"/>
            <p:cNvSpPr>
              <a:spLocks noChangeArrowheads="1"/>
            </p:cNvSpPr>
            <p:nvPr/>
          </p:nvSpPr>
          <p:spPr bwMode="auto">
            <a:xfrm>
              <a:off x="1083" y="3830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1" name="Rectangle 4953"/>
            <p:cNvSpPr>
              <a:spLocks noChangeArrowheads="1"/>
            </p:cNvSpPr>
            <p:nvPr/>
          </p:nvSpPr>
          <p:spPr bwMode="auto">
            <a:xfrm>
              <a:off x="1081" y="3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2" name="Freeform 4954"/>
            <p:cNvSpPr>
              <a:spLocks/>
            </p:cNvSpPr>
            <p:nvPr/>
          </p:nvSpPr>
          <p:spPr bwMode="auto">
            <a:xfrm>
              <a:off x="1076" y="4002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6"/>
                </a:cxn>
                <a:cxn ang="0">
                  <a:pos x="25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3" name="Picture 4955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076" y="4002"/>
              <a:ext cx="13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4" name="Freeform 4956"/>
            <p:cNvSpPr>
              <a:spLocks/>
            </p:cNvSpPr>
            <p:nvPr/>
          </p:nvSpPr>
          <p:spPr bwMode="auto">
            <a:xfrm>
              <a:off x="1079" y="4005"/>
              <a:ext cx="8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5" name="Picture 4957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1078" y="4005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6" name="Freeform 4958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7" name="Freeform 4959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8" name="Freeform 4960"/>
            <p:cNvSpPr>
              <a:spLocks/>
            </p:cNvSpPr>
            <p:nvPr/>
          </p:nvSpPr>
          <p:spPr bwMode="auto">
            <a:xfrm>
              <a:off x="936" y="3758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6"/>
                </a:cxn>
                <a:cxn ang="0">
                  <a:pos x="409" y="504"/>
                </a:cxn>
                <a:cxn ang="0">
                  <a:pos x="409" y="512"/>
                </a:cxn>
                <a:cxn ang="0">
                  <a:pos x="344" y="576"/>
                </a:cxn>
                <a:cxn ang="0">
                  <a:pos x="16" y="576"/>
                </a:cxn>
              </a:cxnLst>
              <a:rect l="0" t="0" r="r" b="b"/>
              <a:pathLst>
                <a:path w="416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6"/>
                  </a:lnTo>
                  <a:lnTo>
                    <a:pt x="409" y="504"/>
                  </a:lnTo>
                  <a:lnTo>
                    <a:pt x="409" y="512"/>
                  </a:lnTo>
                  <a:lnTo>
                    <a:pt x="344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9" name="Rectangle 4961"/>
            <p:cNvSpPr>
              <a:spLocks noChangeArrowheads="1"/>
            </p:cNvSpPr>
            <p:nvPr/>
          </p:nvSpPr>
          <p:spPr bwMode="auto">
            <a:xfrm>
              <a:off x="991" y="4062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170" name="Freeform 4962"/>
            <p:cNvSpPr>
              <a:spLocks noEditPoints="1"/>
            </p:cNvSpPr>
            <p:nvPr/>
          </p:nvSpPr>
          <p:spPr bwMode="auto">
            <a:xfrm>
              <a:off x="2879" y="4134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4"/>
                </a:cxn>
                <a:cxn ang="0">
                  <a:pos x="0" y="64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9" y="64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4"/>
                  </a:lnTo>
                  <a:lnTo>
                    <a:pt x="0" y="64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9" y="64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1" name="Freeform 4963"/>
            <p:cNvSpPr>
              <a:spLocks/>
            </p:cNvSpPr>
            <p:nvPr/>
          </p:nvSpPr>
          <p:spPr bwMode="auto">
            <a:xfrm>
              <a:off x="3047" y="3886"/>
              <a:ext cx="32" cy="281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5" h="560">
                  <a:moveTo>
                    <a:pt x="0" y="560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2" name="Freeform 4964"/>
            <p:cNvSpPr>
              <a:spLocks/>
            </p:cNvSpPr>
            <p:nvPr/>
          </p:nvSpPr>
          <p:spPr bwMode="auto">
            <a:xfrm>
              <a:off x="2871" y="3886"/>
              <a:ext cx="208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3" name="Rectangle 4965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4" name="Rectangle 4966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5" name="Rectangle 4967"/>
            <p:cNvSpPr>
              <a:spLocks noChangeArrowheads="1"/>
            </p:cNvSpPr>
            <p:nvPr/>
          </p:nvSpPr>
          <p:spPr bwMode="auto">
            <a:xfrm>
              <a:off x="2885" y="399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6" name="Rectangle 4968"/>
            <p:cNvSpPr>
              <a:spLocks noChangeArrowheads="1"/>
            </p:cNvSpPr>
            <p:nvPr/>
          </p:nvSpPr>
          <p:spPr bwMode="auto">
            <a:xfrm>
              <a:off x="2885" y="3992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7" name="Rectangle 4969"/>
            <p:cNvSpPr>
              <a:spLocks noChangeArrowheads="1"/>
            </p:cNvSpPr>
            <p:nvPr/>
          </p:nvSpPr>
          <p:spPr bwMode="auto">
            <a:xfrm>
              <a:off x="2885" y="4000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8" name="Rectangle 4970"/>
            <p:cNvSpPr>
              <a:spLocks noChangeArrowheads="1"/>
            </p:cNvSpPr>
            <p:nvPr/>
          </p:nvSpPr>
          <p:spPr bwMode="auto">
            <a:xfrm>
              <a:off x="2885" y="400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9" name="Rectangle 4971"/>
            <p:cNvSpPr>
              <a:spLocks noChangeArrowheads="1"/>
            </p:cNvSpPr>
            <p:nvPr/>
          </p:nvSpPr>
          <p:spPr bwMode="auto">
            <a:xfrm>
              <a:off x="2885" y="401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0" name="Rectangle 4972"/>
            <p:cNvSpPr>
              <a:spLocks noChangeArrowheads="1"/>
            </p:cNvSpPr>
            <p:nvPr/>
          </p:nvSpPr>
          <p:spPr bwMode="auto">
            <a:xfrm>
              <a:off x="2885" y="402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1" name="Rectangle 4973"/>
            <p:cNvSpPr>
              <a:spLocks noChangeArrowheads="1"/>
            </p:cNvSpPr>
            <p:nvPr/>
          </p:nvSpPr>
          <p:spPr bwMode="auto">
            <a:xfrm>
              <a:off x="2885" y="403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2" name="Rectangle 4974"/>
            <p:cNvSpPr>
              <a:spLocks noChangeArrowheads="1"/>
            </p:cNvSpPr>
            <p:nvPr/>
          </p:nvSpPr>
          <p:spPr bwMode="auto">
            <a:xfrm>
              <a:off x="2885" y="404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3" name="Rectangle 4975"/>
            <p:cNvSpPr>
              <a:spLocks noChangeArrowheads="1"/>
            </p:cNvSpPr>
            <p:nvPr/>
          </p:nvSpPr>
          <p:spPr bwMode="auto">
            <a:xfrm>
              <a:off x="2885" y="4050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4" name="Rectangle 4976"/>
            <p:cNvSpPr>
              <a:spLocks noChangeArrowheads="1"/>
            </p:cNvSpPr>
            <p:nvPr/>
          </p:nvSpPr>
          <p:spPr bwMode="auto">
            <a:xfrm>
              <a:off x="2885" y="4057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5" name="Rectangle 4977"/>
            <p:cNvSpPr>
              <a:spLocks noChangeArrowheads="1"/>
            </p:cNvSpPr>
            <p:nvPr/>
          </p:nvSpPr>
          <p:spPr bwMode="auto">
            <a:xfrm>
              <a:off x="2885" y="4065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6" name="Rectangle 4978"/>
            <p:cNvSpPr>
              <a:spLocks noChangeArrowheads="1"/>
            </p:cNvSpPr>
            <p:nvPr/>
          </p:nvSpPr>
          <p:spPr bwMode="auto">
            <a:xfrm>
              <a:off x="2885" y="4075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7" name="Rectangle 4979"/>
            <p:cNvSpPr>
              <a:spLocks noChangeArrowheads="1"/>
            </p:cNvSpPr>
            <p:nvPr/>
          </p:nvSpPr>
          <p:spPr bwMode="auto">
            <a:xfrm>
              <a:off x="2885" y="4085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8" name="Rectangle 4980"/>
            <p:cNvSpPr>
              <a:spLocks noChangeArrowheads="1"/>
            </p:cNvSpPr>
            <p:nvPr/>
          </p:nvSpPr>
          <p:spPr bwMode="auto">
            <a:xfrm>
              <a:off x="2885" y="409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9" name="Rectangle 4981"/>
            <p:cNvSpPr>
              <a:spLocks noChangeArrowheads="1"/>
            </p:cNvSpPr>
            <p:nvPr/>
          </p:nvSpPr>
          <p:spPr bwMode="auto">
            <a:xfrm>
              <a:off x="2885" y="410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0" name="Rectangle 4982"/>
            <p:cNvSpPr>
              <a:spLocks noChangeArrowheads="1"/>
            </p:cNvSpPr>
            <p:nvPr/>
          </p:nvSpPr>
          <p:spPr bwMode="auto">
            <a:xfrm>
              <a:off x="2885" y="410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1" name="Rectangle 4983"/>
            <p:cNvSpPr>
              <a:spLocks noChangeArrowheads="1"/>
            </p:cNvSpPr>
            <p:nvPr/>
          </p:nvSpPr>
          <p:spPr bwMode="auto">
            <a:xfrm>
              <a:off x="2885" y="4115"/>
              <a:ext cx="148" cy="1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2" name="Rectangle 4984"/>
            <p:cNvSpPr>
              <a:spLocks noChangeArrowheads="1"/>
            </p:cNvSpPr>
            <p:nvPr/>
          </p:nvSpPr>
          <p:spPr bwMode="auto">
            <a:xfrm>
              <a:off x="2885" y="4126"/>
              <a:ext cx="148" cy="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3" name="Rectangle 4985"/>
            <p:cNvSpPr>
              <a:spLocks noChangeArrowheads="1"/>
            </p:cNvSpPr>
            <p:nvPr/>
          </p:nvSpPr>
          <p:spPr bwMode="auto">
            <a:xfrm>
              <a:off x="2885" y="413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4" name="Rectangle 4986"/>
            <p:cNvSpPr>
              <a:spLocks noChangeArrowheads="1"/>
            </p:cNvSpPr>
            <p:nvPr/>
          </p:nvSpPr>
          <p:spPr bwMode="auto">
            <a:xfrm>
              <a:off x="2885" y="4141"/>
              <a:ext cx="148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5" name="Rectangle 4987"/>
            <p:cNvSpPr>
              <a:spLocks noChangeArrowheads="1"/>
            </p:cNvSpPr>
            <p:nvPr/>
          </p:nvSpPr>
          <p:spPr bwMode="auto">
            <a:xfrm>
              <a:off x="2885" y="4150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6" name="Rectangle 4988"/>
            <p:cNvSpPr>
              <a:spLocks noChangeArrowheads="1"/>
            </p:cNvSpPr>
            <p:nvPr/>
          </p:nvSpPr>
          <p:spPr bwMode="auto">
            <a:xfrm>
              <a:off x="2885" y="4074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7" name="Rectangle 4989"/>
            <p:cNvSpPr>
              <a:spLocks noChangeArrowheads="1"/>
            </p:cNvSpPr>
            <p:nvPr/>
          </p:nvSpPr>
          <p:spPr bwMode="auto">
            <a:xfrm>
              <a:off x="2891" y="4074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8" name="Rectangle 4990"/>
            <p:cNvSpPr>
              <a:spLocks noChangeArrowheads="1"/>
            </p:cNvSpPr>
            <p:nvPr/>
          </p:nvSpPr>
          <p:spPr bwMode="auto">
            <a:xfrm>
              <a:off x="2898" y="407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9" name="Rectangle 4991"/>
            <p:cNvSpPr>
              <a:spLocks noChangeArrowheads="1"/>
            </p:cNvSpPr>
            <p:nvPr/>
          </p:nvSpPr>
          <p:spPr bwMode="auto">
            <a:xfrm>
              <a:off x="2904" y="4074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0" name="Rectangle 4992"/>
            <p:cNvSpPr>
              <a:spLocks noChangeArrowheads="1"/>
            </p:cNvSpPr>
            <p:nvPr/>
          </p:nvSpPr>
          <p:spPr bwMode="auto">
            <a:xfrm>
              <a:off x="2912" y="4074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1" name="Rectangle 4993"/>
            <p:cNvSpPr>
              <a:spLocks noChangeArrowheads="1"/>
            </p:cNvSpPr>
            <p:nvPr/>
          </p:nvSpPr>
          <p:spPr bwMode="auto">
            <a:xfrm>
              <a:off x="2918" y="4074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2" name="Rectangle 4994"/>
            <p:cNvSpPr>
              <a:spLocks noChangeArrowheads="1"/>
            </p:cNvSpPr>
            <p:nvPr/>
          </p:nvSpPr>
          <p:spPr bwMode="auto">
            <a:xfrm>
              <a:off x="2925" y="4074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3" name="Rectangle 4995"/>
            <p:cNvSpPr>
              <a:spLocks noChangeArrowheads="1"/>
            </p:cNvSpPr>
            <p:nvPr/>
          </p:nvSpPr>
          <p:spPr bwMode="auto">
            <a:xfrm>
              <a:off x="2934" y="4074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4" name="Rectangle 4996"/>
            <p:cNvSpPr>
              <a:spLocks noChangeArrowheads="1"/>
            </p:cNvSpPr>
            <p:nvPr/>
          </p:nvSpPr>
          <p:spPr bwMode="auto">
            <a:xfrm>
              <a:off x="2940" y="4074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5" name="Rectangle 4997"/>
            <p:cNvSpPr>
              <a:spLocks noChangeArrowheads="1"/>
            </p:cNvSpPr>
            <p:nvPr/>
          </p:nvSpPr>
          <p:spPr bwMode="auto">
            <a:xfrm>
              <a:off x="2947" y="4074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6" name="Rectangle 4998"/>
            <p:cNvSpPr>
              <a:spLocks noChangeArrowheads="1"/>
            </p:cNvSpPr>
            <p:nvPr/>
          </p:nvSpPr>
          <p:spPr bwMode="auto">
            <a:xfrm>
              <a:off x="2956" y="4074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7" name="Rectangle 4999"/>
            <p:cNvSpPr>
              <a:spLocks noChangeArrowheads="1"/>
            </p:cNvSpPr>
            <p:nvPr/>
          </p:nvSpPr>
          <p:spPr bwMode="auto">
            <a:xfrm>
              <a:off x="2963" y="4074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8" name="Rectangle 5000"/>
            <p:cNvSpPr>
              <a:spLocks noChangeArrowheads="1"/>
            </p:cNvSpPr>
            <p:nvPr/>
          </p:nvSpPr>
          <p:spPr bwMode="auto">
            <a:xfrm>
              <a:off x="2969" y="4074"/>
              <a:ext cx="7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9" name="Rectangle 5001"/>
            <p:cNvSpPr>
              <a:spLocks noChangeArrowheads="1"/>
            </p:cNvSpPr>
            <p:nvPr/>
          </p:nvSpPr>
          <p:spPr bwMode="auto">
            <a:xfrm>
              <a:off x="2976" y="4074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0" name="Rectangle 5002"/>
            <p:cNvSpPr>
              <a:spLocks noChangeArrowheads="1"/>
            </p:cNvSpPr>
            <p:nvPr/>
          </p:nvSpPr>
          <p:spPr bwMode="auto">
            <a:xfrm>
              <a:off x="2983" y="407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1" name="Rectangle 5003"/>
            <p:cNvSpPr>
              <a:spLocks noChangeArrowheads="1"/>
            </p:cNvSpPr>
            <p:nvPr/>
          </p:nvSpPr>
          <p:spPr bwMode="auto">
            <a:xfrm>
              <a:off x="2990" y="407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2" name="Rectangle 5004"/>
            <p:cNvSpPr>
              <a:spLocks noChangeArrowheads="1"/>
            </p:cNvSpPr>
            <p:nvPr/>
          </p:nvSpPr>
          <p:spPr bwMode="auto">
            <a:xfrm>
              <a:off x="2998" y="407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3" name="Rectangle 5005"/>
            <p:cNvSpPr>
              <a:spLocks noChangeArrowheads="1"/>
            </p:cNvSpPr>
            <p:nvPr/>
          </p:nvSpPr>
          <p:spPr bwMode="auto">
            <a:xfrm>
              <a:off x="3006" y="407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4" name="Rectangle 5006"/>
            <p:cNvSpPr>
              <a:spLocks noChangeArrowheads="1"/>
            </p:cNvSpPr>
            <p:nvPr/>
          </p:nvSpPr>
          <p:spPr bwMode="auto">
            <a:xfrm>
              <a:off x="3012" y="407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5" name="Rectangle 5007"/>
            <p:cNvSpPr>
              <a:spLocks noChangeArrowheads="1"/>
            </p:cNvSpPr>
            <p:nvPr/>
          </p:nvSpPr>
          <p:spPr bwMode="auto">
            <a:xfrm>
              <a:off x="3019" y="407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6" name="Rectangle 5008"/>
            <p:cNvSpPr>
              <a:spLocks noChangeArrowheads="1"/>
            </p:cNvSpPr>
            <p:nvPr/>
          </p:nvSpPr>
          <p:spPr bwMode="auto">
            <a:xfrm>
              <a:off x="2885" y="3930"/>
              <a:ext cx="148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7" name="Rectangle 5009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8" name="Rectangle 5010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9" name="Rectangle 5011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0" name="Rectangle 5012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1" name="Rectangle 5013"/>
            <p:cNvSpPr>
              <a:spLocks noChangeArrowheads="1"/>
            </p:cNvSpPr>
            <p:nvPr/>
          </p:nvSpPr>
          <p:spPr bwMode="auto">
            <a:xfrm>
              <a:off x="2885" y="3933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2" name="Rectangle 5014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3" name="Rectangle 5015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4" name="Rectangle 5016"/>
            <p:cNvSpPr>
              <a:spLocks noChangeArrowheads="1"/>
            </p:cNvSpPr>
            <p:nvPr/>
          </p:nvSpPr>
          <p:spPr bwMode="auto">
            <a:xfrm>
              <a:off x="2885" y="3935"/>
              <a:ext cx="148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5" name="Rectangle 5017"/>
            <p:cNvSpPr>
              <a:spLocks noChangeArrowheads="1"/>
            </p:cNvSpPr>
            <p:nvPr/>
          </p:nvSpPr>
          <p:spPr bwMode="auto">
            <a:xfrm>
              <a:off x="2885" y="3936"/>
              <a:ext cx="148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018"/>
          <p:cNvGrpSpPr>
            <a:grpSpLocks/>
          </p:cNvGrpSpPr>
          <p:nvPr/>
        </p:nvGrpSpPr>
        <p:grpSpPr bwMode="auto">
          <a:xfrm>
            <a:off x="4557713" y="5884863"/>
            <a:ext cx="1982787" cy="949325"/>
            <a:chOff x="2871" y="3707"/>
            <a:chExt cx="1249" cy="598"/>
          </a:xfrm>
        </p:grpSpPr>
        <p:sp>
          <p:nvSpPr>
            <p:cNvPr id="355227" name="Rectangle 5019"/>
            <p:cNvSpPr>
              <a:spLocks noChangeArrowheads="1"/>
            </p:cNvSpPr>
            <p:nvPr/>
          </p:nvSpPr>
          <p:spPr bwMode="auto">
            <a:xfrm>
              <a:off x="2885" y="3931"/>
              <a:ext cx="148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8" name="Rectangle 5020"/>
            <p:cNvSpPr>
              <a:spLocks noChangeArrowheads="1"/>
            </p:cNvSpPr>
            <p:nvPr/>
          </p:nvSpPr>
          <p:spPr bwMode="auto">
            <a:xfrm>
              <a:off x="2885" y="393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9" name="Rectangle 5021"/>
            <p:cNvSpPr>
              <a:spLocks noChangeArrowheads="1"/>
            </p:cNvSpPr>
            <p:nvPr/>
          </p:nvSpPr>
          <p:spPr bwMode="auto">
            <a:xfrm>
              <a:off x="2887" y="393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0" name="Rectangle 5022"/>
            <p:cNvSpPr>
              <a:spLocks noChangeArrowheads="1"/>
            </p:cNvSpPr>
            <p:nvPr/>
          </p:nvSpPr>
          <p:spPr bwMode="auto">
            <a:xfrm>
              <a:off x="2889" y="393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1" name="Rectangle 5023"/>
            <p:cNvSpPr>
              <a:spLocks noChangeArrowheads="1"/>
            </p:cNvSpPr>
            <p:nvPr/>
          </p:nvSpPr>
          <p:spPr bwMode="auto">
            <a:xfrm>
              <a:off x="2890" y="393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2" name="Rectangle 5024"/>
            <p:cNvSpPr>
              <a:spLocks noChangeArrowheads="1"/>
            </p:cNvSpPr>
            <p:nvPr/>
          </p:nvSpPr>
          <p:spPr bwMode="auto">
            <a:xfrm>
              <a:off x="2892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3" name="Rectangle 5025"/>
            <p:cNvSpPr>
              <a:spLocks noChangeArrowheads="1"/>
            </p:cNvSpPr>
            <p:nvPr/>
          </p:nvSpPr>
          <p:spPr bwMode="auto">
            <a:xfrm>
              <a:off x="289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4" name="Rectangle 5026"/>
            <p:cNvSpPr>
              <a:spLocks noChangeArrowheads="1"/>
            </p:cNvSpPr>
            <p:nvPr/>
          </p:nvSpPr>
          <p:spPr bwMode="auto">
            <a:xfrm>
              <a:off x="2896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5" name="Rectangle 5027"/>
            <p:cNvSpPr>
              <a:spLocks noChangeArrowheads="1"/>
            </p:cNvSpPr>
            <p:nvPr/>
          </p:nvSpPr>
          <p:spPr bwMode="auto">
            <a:xfrm>
              <a:off x="2898" y="393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6" name="Rectangle 5028"/>
            <p:cNvSpPr>
              <a:spLocks noChangeArrowheads="1"/>
            </p:cNvSpPr>
            <p:nvPr/>
          </p:nvSpPr>
          <p:spPr bwMode="auto">
            <a:xfrm>
              <a:off x="2900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7" name="Rectangle 5029"/>
            <p:cNvSpPr>
              <a:spLocks noChangeArrowheads="1"/>
            </p:cNvSpPr>
            <p:nvPr/>
          </p:nvSpPr>
          <p:spPr bwMode="auto">
            <a:xfrm>
              <a:off x="2902" y="393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8" name="Rectangle 5030"/>
            <p:cNvSpPr>
              <a:spLocks noChangeArrowheads="1"/>
            </p:cNvSpPr>
            <p:nvPr/>
          </p:nvSpPr>
          <p:spPr bwMode="auto">
            <a:xfrm>
              <a:off x="290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9" name="Rectangle 5031"/>
            <p:cNvSpPr>
              <a:spLocks noChangeArrowheads="1"/>
            </p:cNvSpPr>
            <p:nvPr/>
          </p:nvSpPr>
          <p:spPr bwMode="auto">
            <a:xfrm>
              <a:off x="2906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0" name="Rectangle 5032"/>
            <p:cNvSpPr>
              <a:spLocks noChangeArrowheads="1"/>
            </p:cNvSpPr>
            <p:nvPr/>
          </p:nvSpPr>
          <p:spPr bwMode="auto">
            <a:xfrm>
              <a:off x="2908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1" name="Rectangle 5033"/>
            <p:cNvSpPr>
              <a:spLocks noChangeArrowheads="1"/>
            </p:cNvSpPr>
            <p:nvPr/>
          </p:nvSpPr>
          <p:spPr bwMode="auto">
            <a:xfrm>
              <a:off x="2910" y="3936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2" name="Rectangle 5034"/>
            <p:cNvSpPr>
              <a:spLocks noChangeArrowheads="1"/>
            </p:cNvSpPr>
            <p:nvPr/>
          </p:nvSpPr>
          <p:spPr bwMode="auto">
            <a:xfrm>
              <a:off x="2911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3" name="Rectangle 5035"/>
            <p:cNvSpPr>
              <a:spLocks noChangeArrowheads="1"/>
            </p:cNvSpPr>
            <p:nvPr/>
          </p:nvSpPr>
          <p:spPr bwMode="auto">
            <a:xfrm>
              <a:off x="2913" y="393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4" name="Rectangle 5036"/>
            <p:cNvSpPr>
              <a:spLocks noChangeArrowheads="1"/>
            </p:cNvSpPr>
            <p:nvPr/>
          </p:nvSpPr>
          <p:spPr bwMode="auto">
            <a:xfrm>
              <a:off x="2916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5" name="Rectangle 5037"/>
            <p:cNvSpPr>
              <a:spLocks noChangeArrowheads="1"/>
            </p:cNvSpPr>
            <p:nvPr/>
          </p:nvSpPr>
          <p:spPr bwMode="auto">
            <a:xfrm>
              <a:off x="2918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6" name="Rectangle 5038"/>
            <p:cNvSpPr>
              <a:spLocks noChangeArrowheads="1"/>
            </p:cNvSpPr>
            <p:nvPr/>
          </p:nvSpPr>
          <p:spPr bwMode="auto">
            <a:xfrm>
              <a:off x="2920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7" name="Rectangle 5039"/>
            <p:cNvSpPr>
              <a:spLocks noChangeArrowheads="1"/>
            </p:cNvSpPr>
            <p:nvPr/>
          </p:nvSpPr>
          <p:spPr bwMode="auto">
            <a:xfrm>
              <a:off x="2922" y="3936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8" name="Rectangle 5040"/>
            <p:cNvSpPr>
              <a:spLocks noChangeArrowheads="1"/>
            </p:cNvSpPr>
            <p:nvPr/>
          </p:nvSpPr>
          <p:spPr bwMode="auto">
            <a:xfrm>
              <a:off x="2923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9" name="Rectangle 5041"/>
            <p:cNvSpPr>
              <a:spLocks noChangeArrowheads="1"/>
            </p:cNvSpPr>
            <p:nvPr/>
          </p:nvSpPr>
          <p:spPr bwMode="auto">
            <a:xfrm>
              <a:off x="2925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0" name="Rectangle 5042"/>
            <p:cNvSpPr>
              <a:spLocks noChangeArrowheads="1"/>
            </p:cNvSpPr>
            <p:nvPr/>
          </p:nvSpPr>
          <p:spPr bwMode="auto">
            <a:xfrm>
              <a:off x="2927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1" name="Rectangle 5043"/>
            <p:cNvSpPr>
              <a:spLocks noChangeArrowheads="1"/>
            </p:cNvSpPr>
            <p:nvPr/>
          </p:nvSpPr>
          <p:spPr bwMode="auto">
            <a:xfrm>
              <a:off x="2929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2" name="Rectangle 5044"/>
            <p:cNvSpPr>
              <a:spLocks noChangeArrowheads="1"/>
            </p:cNvSpPr>
            <p:nvPr/>
          </p:nvSpPr>
          <p:spPr bwMode="auto">
            <a:xfrm>
              <a:off x="2931" y="393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3" name="Rectangle 5045"/>
            <p:cNvSpPr>
              <a:spLocks noChangeArrowheads="1"/>
            </p:cNvSpPr>
            <p:nvPr/>
          </p:nvSpPr>
          <p:spPr bwMode="auto">
            <a:xfrm>
              <a:off x="2933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4" name="Rectangle 5046"/>
            <p:cNvSpPr>
              <a:spLocks noChangeArrowheads="1"/>
            </p:cNvSpPr>
            <p:nvPr/>
          </p:nvSpPr>
          <p:spPr bwMode="auto">
            <a:xfrm>
              <a:off x="2935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5" name="Rectangle 5047"/>
            <p:cNvSpPr>
              <a:spLocks noChangeArrowheads="1"/>
            </p:cNvSpPr>
            <p:nvPr/>
          </p:nvSpPr>
          <p:spPr bwMode="auto">
            <a:xfrm>
              <a:off x="2937" y="393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6" name="Rectangle 5048"/>
            <p:cNvSpPr>
              <a:spLocks noChangeArrowheads="1"/>
            </p:cNvSpPr>
            <p:nvPr/>
          </p:nvSpPr>
          <p:spPr bwMode="auto">
            <a:xfrm>
              <a:off x="2939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7" name="Rectangle 5049"/>
            <p:cNvSpPr>
              <a:spLocks noChangeArrowheads="1"/>
            </p:cNvSpPr>
            <p:nvPr/>
          </p:nvSpPr>
          <p:spPr bwMode="auto">
            <a:xfrm>
              <a:off x="2941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8" name="Rectangle 5050"/>
            <p:cNvSpPr>
              <a:spLocks noChangeArrowheads="1"/>
            </p:cNvSpPr>
            <p:nvPr/>
          </p:nvSpPr>
          <p:spPr bwMode="auto">
            <a:xfrm>
              <a:off x="2943" y="393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9" name="Rectangle 5051"/>
            <p:cNvSpPr>
              <a:spLocks noChangeArrowheads="1"/>
            </p:cNvSpPr>
            <p:nvPr/>
          </p:nvSpPr>
          <p:spPr bwMode="auto">
            <a:xfrm>
              <a:off x="2945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0" name="Rectangle 5052"/>
            <p:cNvSpPr>
              <a:spLocks noChangeArrowheads="1"/>
            </p:cNvSpPr>
            <p:nvPr/>
          </p:nvSpPr>
          <p:spPr bwMode="auto">
            <a:xfrm>
              <a:off x="2947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1" name="Rectangle 5053"/>
            <p:cNvSpPr>
              <a:spLocks noChangeArrowheads="1"/>
            </p:cNvSpPr>
            <p:nvPr/>
          </p:nvSpPr>
          <p:spPr bwMode="auto">
            <a:xfrm>
              <a:off x="294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2" name="Rectangle 5054"/>
            <p:cNvSpPr>
              <a:spLocks noChangeArrowheads="1"/>
            </p:cNvSpPr>
            <p:nvPr/>
          </p:nvSpPr>
          <p:spPr bwMode="auto">
            <a:xfrm>
              <a:off x="2951" y="3936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3" name="Rectangle 5055"/>
            <p:cNvSpPr>
              <a:spLocks noChangeArrowheads="1"/>
            </p:cNvSpPr>
            <p:nvPr/>
          </p:nvSpPr>
          <p:spPr bwMode="auto">
            <a:xfrm>
              <a:off x="2952" y="393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4" name="Rectangle 5056"/>
            <p:cNvSpPr>
              <a:spLocks noChangeArrowheads="1"/>
            </p:cNvSpPr>
            <p:nvPr/>
          </p:nvSpPr>
          <p:spPr bwMode="auto">
            <a:xfrm>
              <a:off x="2955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5" name="Rectangle 5057"/>
            <p:cNvSpPr>
              <a:spLocks noChangeArrowheads="1"/>
            </p:cNvSpPr>
            <p:nvPr/>
          </p:nvSpPr>
          <p:spPr bwMode="auto">
            <a:xfrm>
              <a:off x="2957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6" name="Rectangle 5058"/>
            <p:cNvSpPr>
              <a:spLocks noChangeArrowheads="1"/>
            </p:cNvSpPr>
            <p:nvPr/>
          </p:nvSpPr>
          <p:spPr bwMode="auto">
            <a:xfrm>
              <a:off x="2959" y="393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7" name="Rectangle 5059"/>
            <p:cNvSpPr>
              <a:spLocks noChangeArrowheads="1"/>
            </p:cNvSpPr>
            <p:nvPr/>
          </p:nvSpPr>
          <p:spPr bwMode="auto">
            <a:xfrm>
              <a:off x="2961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8" name="Rectangle 5060"/>
            <p:cNvSpPr>
              <a:spLocks noChangeArrowheads="1"/>
            </p:cNvSpPr>
            <p:nvPr/>
          </p:nvSpPr>
          <p:spPr bwMode="auto">
            <a:xfrm>
              <a:off x="2963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9" name="Rectangle 5061"/>
            <p:cNvSpPr>
              <a:spLocks noChangeArrowheads="1"/>
            </p:cNvSpPr>
            <p:nvPr/>
          </p:nvSpPr>
          <p:spPr bwMode="auto">
            <a:xfrm>
              <a:off x="2965" y="393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0" name="Rectangle 5062"/>
            <p:cNvSpPr>
              <a:spLocks noChangeArrowheads="1"/>
            </p:cNvSpPr>
            <p:nvPr/>
          </p:nvSpPr>
          <p:spPr bwMode="auto">
            <a:xfrm>
              <a:off x="2967" y="393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1" name="Rectangle 5063"/>
            <p:cNvSpPr>
              <a:spLocks noChangeArrowheads="1"/>
            </p:cNvSpPr>
            <p:nvPr/>
          </p:nvSpPr>
          <p:spPr bwMode="auto">
            <a:xfrm>
              <a:off x="296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2" name="Rectangle 5064"/>
            <p:cNvSpPr>
              <a:spLocks noChangeArrowheads="1"/>
            </p:cNvSpPr>
            <p:nvPr/>
          </p:nvSpPr>
          <p:spPr bwMode="auto">
            <a:xfrm>
              <a:off x="2971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3" name="Rectangle 5065"/>
            <p:cNvSpPr>
              <a:spLocks noChangeArrowheads="1"/>
            </p:cNvSpPr>
            <p:nvPr/>
          </p:nvSpPr>
          <p:spPr bwMode="auto">
            <a:xfrm>
              <a:off x="2973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4" name="Rectangle 5066"/>
            <p:cNvSpPr>
              <a:spLocks noChangeArrowheads="1"/>
            </p:cNvSpPr>
            <p:nvPr/>
          </p:nvSpPr>
          <p:spPr bwMode="auto">
            <a:xfrm>
              <a:off x="2975" y="393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5" name="Rectangle 5067"/>
            <p:cNvSpPr>
              <a:spLocks noChangeArrowheads="1"/>
            </p:cNvSpPr>
            <p:nvPr/>
          </p:nvSpPr>
          <p:spPr bwMode="auto">
            <a:xfrm>
              <a:off x="2976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6" name="Rectangle 5068"/>
            <p:cNvSpPr>
              <a:spLocks noChangeArrowheads="1"/>
            </p:cNvSpPr>
            <p:nvPr/>
          </p:nvSpPr>
          <p:spPr bwMode="auto">
            <a:xfrm>
              <a:off x="2978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7" name="Rectangle 5069"/>
            <p:cNvSpPr>
              <a:spLocks noChangeArrowheads="1"/>
            </p:cNvSpPr>
            <p:nvPr/>
          </p:nvSpPr>
          <p:spPr bwMode="auto">
            <a:xfrm>
              <a:off x="2980" y="393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8" name="Rectangle 5070"/>
            <p:cNvSpPr>
              <a:spLocks noChangeArrowheads="1"/>
            </p:cNvSpPr>
            <p:nvPr/>
          </p:nvSpPr>
          <p:spPr bwMode="auto">
            <a:xfrm>
              <a:off x="2983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9" name="Rectangle 5071"/>
            <p:cNvSpPr>
              <a:spLocks noChangeArrowheads="1"/>
            </p:cNvSpPr>
            <p:nvPr/>
          </p:nvSpPr>
          <p:spPr bwMode="auto">
            <a:xfrm>
              <a:off x="2985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0" name="Rectangle 5072"/>
            <p:cNvSpPr>
              <a:spLocks noChangeArrowheads="1"/>
            </p:cNvSpPr>
            <p:nvPr/>
          </p:nvSpPr>
          <p:spPr bwMode="auto">
            <a:xfrm>
              <a:off x="2987" y="393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1" name="Rectangle 5073"/>
            <p:cNvSpPr>
              <a:spLocks noChangeArrowheads="1"/>
            </p:cNvSpPr>
            <p:nvPr/>
          </p:nvSpPr>
          <p:spPr bwMode="auto">
            <a:xfrm>
              <a:off x="2988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2" name="Rectangle 5074"/>
            <p:cNvSpPr>
              <a:spLocks noChangeArrowheads="1"/>
            </p:cNvSpPr>
            <p:nvPr/>
          </p:nvSpPr>
          <p:spPr bwMode="auto">
            <a:xfrm>
              <a:off x="2990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3" name="Rectangle 5075"/>
            <p:cNvSpPr>
              <a:spLocks noChangeArrowheads="1"/>
            </p:cNvSpPr>
            <p:nvPr/>
          </p:nvSpPr>
          <p:spPr bwMode="auto">
            <a:xfrm>
              <a:off x="2992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4" name="Rectangle 5076"/>
            <p:cNvSpPr>
              <a:spLocks noChangeArrowheads="1"/>
            </p:cNvSpPr>
            <p:nvPr/>
          </p:nvSpPr>
          <p:spPr bwMode="auto">
            <a:xfrm>
              <a:off x="2994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5" name="Rectangle 5077"/>
            <p:cNvSpPr>
              <a:spLocks noChangeArrowheads="1"/>
            </p:cNvSpPr>
            <p:nvPr/>
          </p:nvSpPr>
          <p:spPr bwMode="auto">
            <a:xfrm>
              <a:off x="2996" y="393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6" name="Rectangle 5078"/>
            <p:cNvSpPr>
              <a:spLocks noChangeArrowheads="1"/>
            </p:cNvSpPr>
            <p:nvPr/>
          </p:nvSpPr>
          <p:spPr bwMode="auto">
            <a:xfrm>
              <a:off x="2998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7" name="Rectangle 5079"/>
            <p:cNvSpPr>
              <a:spLocks noChangeArrowheads="1"/>
            </p:cNvSpPr>
            <p:nvPr/>
          </p:nvSpPr>
          <p:spPr bwMode="auto">
            <a:xfrm>
              <a:off x="3000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8" name="Rectangle 5080"/>
            <p:cNvSpPr>
              <a:spLocks noChangeArrowheads="1"/>
            </p:cNvSpPr>
            <p:nvPr/>
          </p:nvSpPr>
          <p:spPr bwMode="auto">
            <a:xfrm>
              <a:off x="3002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9" name="Rectangle 5081"/>
            <p:cNvSpPr>
              <a:spLocks noChangeArrowheads="1"/>
            </p:cNvSpPr>
            <p:nvPr/>
          </p:nvSpPr>
          <p:spPr bwMode="auto">
            <a:xfrm>
              <a:off x="3004" y="393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0" name="Rectangle 5082"/>
            <p:cNvSpPr>
              <a:spLocks noChangeArrowheads="1"/>
            </p:cNvSpPr>
            <p:nvPr/>
          </p:nvSpPr>
          <p:spPr bwMode="auto">
            <a:xfrm>
              <a:off x="3006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1" name="Rectangle 5083"/>
            <p:cNvSpPr>
              <a:spLocks noChangeArrowheads="1"/>
            </p:cNvSpPr>
            <p:nvPr/>
          </p:nvSpPr>
          <p:spPr bwMode="auto">
            <a:xfrm>
              <a:off x="3008" y="393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2" name="Rectangle 5084"/>
            <p:cNvSpPr>
              <a:spLocks noChangeArrowheads="1"/>
            </p:cNvSpPr>
            <p:nvPr/>
          </p:nvSpPr>
          <p:spPr bwMode="auto">
            <a:xfrm>
              <a:off x="3010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3" name="Rectangle 5085"/>
            <p:cNvSpPr>
              <a:spLocks noChangeArrowheads="1"/>
            </p:cNvSpPr>
            <p:nvPr/>
          </p:nvSpPr>
          <p:spPr bwMode="auto">
            <a:xfrm>
              <a:off x="3012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4" name="Rectangle 5086"/>
            <p:cNvSpPr>
              <a:spLocks noChangeArrowheads="1"/>
            </p:cNvSpPr>
            <p:nvPr/>
          </p:nvSpPr>
          <p:spPr bwMode="auto">
            <a:xfrm>
              <a:off x="301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5" name="Rectangle 5087"/>
            <p:cNvSpPr>
              <a:spLocks noChangeArrowheads="1"/>
            </p:cNvSpPr>
            <p:nvPr/>
          </p:nvSpPr>
          <p:spPr bwMode="auto">
            <a:xfrm>
              <a:off x="3016" y="3936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6" name="Rectangle 5088"/>
            <p:cNvSpPr>
              <a:spLocks noChangeArrowheads="1"/>
            </p:cNvSpPr>
            <p:nvPr/>
          </p:nvSpPr>
          <p:spPr bwMode="auto">
            <a:xfrm>
              <a:off x="3017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7" name="Rectangle 5089"/>
            <p:cNvSpPr>
              <a:spLocks noChangeArrowheads="1"/>
            </p:cNvSpPr>
            <p:nvPr/>
          </p:nvSpPr>
          <p:spPr bwMode="auto">
            <a:xfrm>
              <a:off x="3019" y="393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8" name="Rectangle 5090"/>
            <p:cNvSpPr>
              <a:spLocks noChangeArrowheads="1"/>
            </p:cNvSpPr>
            <p:nvPr/>
          </p:nvSpPr>
          <p:spPr bwMode="auto">
            <a:xfrm>
              <a:off x="3022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9" name="Rectangle 5091"/>
            <p:cNvSpPr>
              <a:spLocks noChangeArrowheads="1"/>
            </p:cNvSpPr>
            <p:nvPr/>
          </p:nvSpPr>
          <p:spPr bwMode="auto">
            <a:xfrm>
              <a:off x="302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0" name="Rectangle 5092"/>
            <p:cNvSpPr>
              <a:spLocks noChangeArrowheads="1"/>
            </p:cNvSpPr>
            <p:nvPr/>
          </p:nvSpPr>
          <p:spPr bwMode="auto">
            <a:xfrm>
              <a:off x="3026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1" name="Rectangle 5093"/>
            <p:cNvSpPr>
              <a:spLocks noChangeArrowheads="1"/>
            </p:cNvSpPr>
            <p:nvPr/>
          </p:nvSpPr>
          <p:spPr bwMode="auto">
            <a:xfrm>
              <a:off x="3028" y="3936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2" name="Rectangle 5094"/>
            <p:cNvSpPr>
              <a:spLocks noChangeArrowheads="1"/>
            </p:cNvSpPr>
            <p:nvPr/>
          </p:nvSpPr>
          <p:spPr bwMode="auto">
            <a:xfrm>
              <a:off x="3029" y="393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3" name="Rectangle 5095"/>
            <p:cNvSpPr>
              <a:spLocks noChangeArrowheads="1"/>
            </p:cNvSpPr>
            <p:nvPr/>
          </p:nvSpPr>
          <p:spPr bwMode="auto">
            <a:xfrm>
              <a:off x="3031" y="393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4" name="Rectangle 5096"/>
            <p:cNvSpPr>
              <a:spLocks noChangeArrowheads="1"/>
            </p:cNvSpPr>
            <p:nvPr/>
          </p:nvSpPr>
          <p:spPr bwMode="auto">
            <a:xfrm>
              <a:off x="2885" y="393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5" name="Rectangle 5097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6" name="Rectangle 5098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7" name="Rectangle 5099"/>
            <p:cNvSpPr>
              <a:spLocks noChangeArrowheads="1"/>
            </p:cNvSpPr>
            <p:nvPr/>
          </p:nvSpPr>
          <p:spPr bwMode="auto">
            <a:xfrm>
              <a:off x="289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8" name="Rectangle 5100"/>
            <p:cNvSpPr>
              <a:spLocks noChangeArrowheads="1"/>
            </p:cNvSpPr>
            <p:nvPr/>
          </p:nvSpPr>
          <p:spPr bwMode="auto">
            <a:xfrm>
              <a:off x="2911" y="3943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9" name="Rectangle 5101"/>
            <p:cNvSpPr>
              <a:spLocks noChangeArrowheads="1"/>
            </p:cNvSpPr>
            <p:nvPr/>
          </p:nvSpPr>
          <p:spPr bwMode="auto">
            <a:xfrm>
              <a:off x="289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0" name="Rectangle 5102"/>
            <p:cNvSpPr>
              <a:spLocks noChangeArrowheads="1"/>
            </p:cNvSpPr>
            <p:nvPr/>
          </p:nvSpPr>
          <p:spPr bwMode="auto">
            <a:xfrm>
              <a:off x="2901" y="3948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1" name="Rectangle 5103"/>
            <p:cNvSpPr>
              <a:spLocks noChangeArrowheads="1"/>
            </p:cNvSpPr>
            <p:nvPr/>
          </p:nvSpPr>
          <p:spPr bwMode="auto">
            <a:xfrm>
              <a:off x="290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2" name="Rectangle 5104"/>
            <p:cNvSpPr>
              <a:spLocks noChangeArrowheads="1"/>
            </p:cNvSpPr>
            <p:nvPr/>
          </p:nvSpPr>
          <p:spPr bwMode="auto">
            <a:xfrm>
              <a:off x="291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3" name="Freeform 5105"/>
            <p:cNvSpPr>
              <a:spLocks noEditPoints="1"/>
            </p:cNvSpPr>
            <p:nvPr/>
          </p:nvSpPr>
          <p:spPr bwMode="auto">
            <a:xfrm>
              <a:off x="2885" y="399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9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9"/>
                </a:cxn>
                <a:cxn ang="0">
                  <a:pos x="296" y="129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7"/>
                </a:cxn>
                <a:cxn ang="0">
                  <a:pos x="265" y="197"/>
                </a:cxn>
                <a:cxn ang="0">
                  <a:pos x="265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9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9"/>
                  </a:lnTo>
                  <a:lnTo>
                    <a:pt x="296" y="129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7"/>
                  </a:lnTo>
                  <a:lnTo>
                    <a:pt x="265" y="197"/>
                  </a:lnTo>
                  <a:lnTo>
                    <a:pt x="265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4" name="Freeform 5106"/>
            <p:cNvSpPr>
              <a:spLocks/>
            </p:cNvSpPr>
            <p:nvPr/>
          </p:nvSpPr>
          <p:spPr bwMode="auto">
            <a:xfrm>
              <a:off x="3005" y="407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4" y="16"/>
                </a:cxn>
                <a:cxn ang="0">
                  <a:pos x="1" y="22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1" y="53"/>
                </a:cxn>
                <a:cxn ang="0">
                  <a:pos x="4" y="59"/>
                </a:cxn>
                <a:cxn ang="0">
                  <a:pos x="6" y="64"/>
                </a:cxn>
                <a:cxn ang="0">
                  <a:pos x="10" y="69"/>
                </a:cxn>
                <a:cxn ang="0">
                  <a:pos x="13" y="70"/>
                </a:cxn>
                <a:cxn ang="0">
                  <a:pos x="14" y="73"/>
                </a:cxn>
                <a:cxn ang="0">
                  <a:pos x="16" y="74"/>
                </a:cxn>
                <a:cxn ang="0">
                  <a:pos x="19" y="74"/>
                </a:cxn>
                <a:cxn ang="0">
                  <a:pos x="21" y="75"/>
                </a:cxn>
                <a:cxn ang="0">
                  <a:pos x="24" y="75"/>
                </a:cxn>
                <a:cxn ang="0">
                  <a:pos x="26" y="75"/>
                </a:cxn>
                <a:cxn ang="0">
                  <a:pos x="29" y="74"/>
                </a:cxn>
                <a:cxn ang="0">
                  <a:pos x="30" y="74"/>
                </a:cxn>
                <a:cxn ang="0">
                  <a:pos x="33" y="73"/>
                </a:cxn>
                <a:cxn ang="0">
                  <a:pos x="35" y="70"/>
                </a:cxn>
                <a:cxn ang="0">
                  <a:pos x="36" y="69"/>
                </a:cxn>
                <a:cxn ang="0">
                  <a:pos x="40" y="64"/>
                </a:cxn>
                <a:cxn ang="0">
                  <a:pos x="44" y="59"/>
                </a:cxn>
                <a:cxn ang="0">
                  <a:pos x="45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5" y="22"/>
                </a:cxn>
                <a:cxn ang="0">
                  <a:pos x="44" y="16"/>
                </a:cxn>
                <a:cxn ang="0">
                  <a:pos x="40" y="11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3" y="2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5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4" y="59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4" y="73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3" y="73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40" y="64"/>
                  </a:lnTo>
                  <a:lnTo>
                    <a:pt x="44" y="59"/>
                  </a:lnTo>
                  <a:lnTo>
                    <a:pt x="45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5" y="22"/>
                  </a:lnTo>
                  <a:lnTo>
                    <a:pt x="44" y="16"/>
                  </a:lnTo>
                  <a:lnTo>
                    <a:pt x="40" y="11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5" name="Picture 5107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3005" y="407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16" name="Rectangle 5108"/>
            <p:cNvSpPr>
              <a:spLocks noChangeArrowheads="1"/>
            </p:cNvSpPr>
            <p:nvPr/>
          </p:nvSpPr>
          <p:spPr bwMode="auto">
            <a:xfrm>
              <a:off x="3017" y="3958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7" name="Rectangle 5109"/>
            <p:cNvSpPr>
              <a:spLocks noChangeArrowheads="1"/>
            </p:cNvSpPr>
            <p:nvPr/>
          </p:nvSpPr>
          <p:spPr bwMode="auto">
            <a:xfrm>
              <a:off x="3015" y="3958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8" name="Freeform 5110"/>
            <p:cNvSpPr>
              <a:spLocks/>
            </p:cNvSpPr>
            <p:nvPr/>
          </p:nvSpPr>
          <p:spPr bwMode="auto">
            <a:xfrm>
              <a:off x="3010" y="4131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7"/>
                </a:cxn>
                <a:cxn ang="0">
                  <a:pos x="14" y="27"/>
                </a:cxn>
                <a:cxn ang="0">
                  <a:pos x="11" y="27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3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9" name="Picture 5111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3010" y="413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0" name="Freeform 5112"/>
            <p:cNvSpPr>
              <a:spLocks/>
            </p:cNvSpPr>
            <p:nvPr/>
          </p:nvSpPr>
          <p:spPr bwMode="auto">
            <a:xfrm>
              <a:off x="3014" y="4134"/>
              <a:ext cx="7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3"/>
                </a:cxn>
                <a:cxn ang="0">
                  <a:pos x="15" y="6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8"/>
                </a:cxn>
                <a:cxn ang="0">
                  <a:pos x="15" y="10"/>
                </a:cxn>
                <a:cxn ang="0">
                  <a:pos x="13" y="12"/>
                </a:cxn>
                <a:cxn ang="0">
                  <a:pos x="10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4" y="15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21" name="Picture 5113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013" y="413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2" name="Freeform 5114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3" name="Freeform 5115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4" name="Freeform 5116"/>
            <p:cNvSpPr>
              <a:spLocks/>
            </p:cNvSpPr>
            <p:nvPr/>
          </p:nvSpPr>
          <p:spPr bwMode="auto">
            <a:xfrm>
              <a:off x="2871" y="3886"/>
              <a:ext cx="208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9" y="505"/>
                </a:cxn>
                <a:cxn ang="0">
                  <a:pos x="409" y="512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9" y="505"/>
                  </a:lnTo>
                  <a:lnTo>
                    <a:pt x="409" y="512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5" name="Rectangle 5117"/>
            <p:cNvSpPr>
              <a:spLocks noChangeArrowheads="1"/>
            </p:cNvSpPr>
            <p:nvPr/>
          </p:nvSpPr>
          <p:spPr bwMode="auto">
            <a:xfrm>
              <a:off x="2926" y="4190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326" name="Freeform 5118"/>
            <p:cNvSpPr>
              <a:spLocks noEditPoints="1"/>
            </p:cNvSpPr>
            <p:nvPr/>
          </p:nvSpPr>
          <p:spPr bwMode="auto">
            <a:xfrm>
              <a:off x="3919" y="3955"/>
              <a:ext cx="196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8" y="65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8" y="65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7" name="Freeform 5119"/>
            <p:cNvSpPr>
              <a:spLocks/>
            </p:cNvSpPr>
            <p:nvPr/>
          </p:nvSpPr>
          <p:spPr bwMode="auto">
            <a:xfrm>
              <a:off x="4088" y="3707"/>
              <a:ext cx="32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8" name="Freeform 5120"/>
            <p:cNvSpPr>
              <a:spLocks/>
            </p:cNvSpPr>
            <p:nvPr/>
          </p:nvSpPr>
          <p:spPr bwMode="auto">
            <a:xfrm>
              <a:off x="3911" y="3707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9" name="Rectangle 5121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0" name="Rectangle 5122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1" name="Rectangle 5123"/>
            <p:cNvSpPr>
              <a:spLocks noChangeArrowheads="1"/>
            </p:cNvSpPr>
            <p:nvPr/>
          </p:nvSpPr>
          <p:spPr bwMode="auto">
            <a:xfrm>
              <a:off x="3925" y="381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2" name="Rectangle 5124"/>
            <p:cNvSpPr>
              <a:spLocks noChangeArrowheads="1"/>
            </p:cNvSpPr>
            <p:nvPr/>
          </p:nvSpPr>
          <p:spPr bwMode="auto">
            <a:xfrm>
              <a:off x="3925" y="3813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3" name="Rectangle 5125"/>
            <p:cNvSpPr>
              <a:spLocks noChangeArrowheads="1"/>
            </p:cNvSpPr>
            <p:nvPr/>
          </p:nvSpPr>
          <p:spPr bwMode="auto">
            <a:xfrm>
              <a:off x="3925" y="3821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4" name="Rectangle 5126"/>
            <p:cNvSpPr>
              <a:spLocks noChangeArrowheads="1"/>
            </p:cNvSpPr>
            <p:nvPr/>
          </p:nvSpPr>
          <p:spPr bwMode="auto">
            <a:xfrm>
              <a:off x="3925" y="382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5" name="Rectangle 5127"/>
            <p:cNvSpPr>
              <a:spLocks noChangeArrowheads="1"/>
            </p:cNvSpPr>
            <p:nvPr/>
          </p:nvSpPr>
          <p:spPr bwMode="auto">
            <a:xfrm>
              <a:off x="3925" y="3835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6" name="Rectangle 5128"/>
            <p:cNvSpPr>
              <a:spLocks noChangeArrowheads="1"/>
            </p:cNvSpPr>
            <p:nvPr/>
          </p:nvSpPr>
          <p:spPr bwMode="auto">
            <a:xfrm>
              <a:off x="3925" y="384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7" name="Rectangle 5129"/>
            <p:cNvSpPr>
              <a:spLocks noChangeArrowheads="1"/>
            </p:cNvSpPr>
            <p:nvPr/>
          </p:nvSpPr>
          <p:spPr bwMode="auto">
            <a:xfrm>
              <a:off x="3925" y="3852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8" name="Rectangle 5130"/>
            <p:cNvSpPr>
              <a:spLocks noChangeArrowheads="1"/>
            </p:cNvSpPr>
            <p:nvPr/>
          </p:nvSpPr>
          <p:spPr bwMode="auto">
            <a:xfrm>
              <a:off x="3925" y="3860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9" name="Rectangle 5131"/>
            <p:cNvSpPr>
              <a:spLocks noChangeArrowheads="1"/>
            </p:cNvSpPr>
            <p:nvPr/>
          </p:nvSpPr>
          <p:spPr bwMode="auto">
            <a:xfrm>
              <a:off x="3925" y="3871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0" name="Rectangle 5132"/>
            <p:cNvSpPr>
              <a:spLocks noChangeArrowheads="1"/>
            </p:cNvSpPr>
            <p:nvPr/>
          </p:nvSpPr>
          <p:spPr bwMode="auto">
            <a:xfrm>
              <a:off x="3925" y="387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1" name="Rectangle 5133"/>
            <p:cNvSpPr>
              <a:spLocks noChangeArrowheads="1"/>
            </p:cNvSpPr>
            <p:nvPr/>
          </p:nvSpPr>
          <p:spPr bwMode="auto">
            <a:xfrm>
              <a:off x="3925" y="388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2" name="Rectangle 5134"/>
            <p:cNvSpPr>
              <a:spLocks noChangeArrowheads="1"/>
            </p:cNvSpPr>
            <p:nvPr/>
          </p:nvSpPr>
          <p:spPr bwMode="auto">
            <a:xfrm>
              <a:off x="3925" y="3896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3" name="Rectangle 5135"/>
            <p:cNvSpPr>
              <a:spLocks noChangeArrowheads="1"/>
            </p:cNvSpPr>
            <p:nvPr/>
          </p:nvSpPr>
          <p:spPr bwMode="auto">
            <a:xfrm>
              <a:off x="3925" y="3905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4" name="Rectangle 5136"/>
            <p:cNvSpPr>
              <a:spLocks noChangeArrowheads="1"/>
            </p:cNvSpPr>
            <p:nvPr/>
          </p:nvSpPr>
          <p:spPr bwMode="auto">
            <a:xfrm>
              <a:off x="3925" y="3912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5" name="Rectangle 5137"/>
            <p:cNvSpPr>
              <a:spLocks noChangeArrowheads="1"/>
            </p:cNvSpPr>
            <p:nvPr/>
          </p:nvSpPr>
          <p:spPr bwMode="auto">
            <a:xfrm>
              <a:off x="3925" y="392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6" name="Rectangle 5138"/>
            <p:cNvSpPr>
              <a:spLocks noChangeArrowheads="1"/>
            </p:cNvSpPr>
            <p:nvPr/>
          </p:nvSpPr>
          <p:spPr bwMode="auto">
            <a:xfrm>
              <a:off x="3925" y="3928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7" name="Rectangle 5139"/>
            <p:cNvSpPr>
              <a:spLocks noChangeArrowheads="1"/>
            </p:cNvSpPr>
            <p:nvPr/>
          </p:nvSpPr>
          <p:spPr bwMode="auto">
            <a:xfrm>
              <a:off x="3925" y="3936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8" name="Rectangle 5140"/>
            <p:cNvSpPr>
              <a:spLocks noChangeArrowheads="1"/>
            </p:cNvSpPr>
            <p:nvPr/>
          </p:nvSpPr>
          <p:spPr bwMode="auto">
            <a:xfrm>
              <a:off x="3925" y="3946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9" name="Rectangle 5141"/>
            <p:cNvSpPr>
              <a:spLocks noChangeArrowheads="1"/>
            </p:cNvSpPr>
            <p:nvPr/>
          </p:nvSpPr>
          <p:spPr bwMode="auto">
            <a:xfrm>
              <a:off x="3925" y="3955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0" name="Rectangle 5142"/>
            <p:cNvSpPr>
              <a:spLocks noChangeArrowheads="1"/>
            </p:cNvSpPr>
            <p:nvPr/>
          </p:nvSpPr>
          <p:spPr bwMode="auto">
            <a:xfrm>
              <a:off x="3925" y="396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1" name="Rectangle 5143"/>
            <p:cNvSpPr>
              <a:spLocks noChangeArrowheads="1"/>
            </p:cNvSpPr>
            <p:nvPr/>
          </p:nvSpPr>
          <p:spPr bwMode="auto">
            <a:xfrm>
              <a:off x="3925" y="397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2" name="Rectangle 5144"/>
            <p:cNvSpPr>
              <a:spLocks noChangeArrowheads="1"/>
            </p:cNvSpPr>
            <p:nvPr/>
          </p:nvSpPr>
          <p:spPr bwMode="auto">
            <a:xfrm>
              <a:off x="3925" y="3894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3" name="Rectangle 5145"/>
            <p:cNvSpPr>
              <a:spLocks noChangeArrowheads="1"/>
            </p:cNvSpPr>
            <p:nvPr/>
          </p:nvSpPr>
          <p:spPr bwMode="auto">
            <a:xfrm>
              <a:off x="3925" y="3894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4" name="Rectangle 5146"/>
            <p:cNvSpPr>
              <a:spLocks noChangeArrowheads="1"/>
            </p:cNvSpPr>
            <p:nvPr/>
          </p:nvSpPr>
          <p:spPr bwMode="auto">
            <a:xfrm>
              <a:off x="3932" y="3894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5" name="Rectangle 5147"/>
            <p:cNvSpPr>
              <a:spLocks noChangeArrowheads="1"/>
            </p:cNvSpPr>
            <p:nvPr/>
          </p:nvSpPr>
          <p:spPr bwMode="auto">
            <a:xfrm>
              <a:off x="3938" y="389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6" name="Rectangle 5148"/>
            <p:cNvSpPr>
              <a:spLocks noChangeArrowheads="1"/>
            </p:cNvSpPr>
            <p:nvPr/>
          </p:nvSpPr>
          <p:spPr bwMode="auto">
            <a:xfrm>
              <a:off x="3944" y="3894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7" name="Rectangle 5149"/>
            <p:cNvSpPr>
              <a:spLocks noChangeArrowheads="1"/>
            </p:cNvSpPr>
            <p:nvPr/>
          </p:nvSpPr>
          <p:spPr bwMode="auto">
            <a:xfrm>
              <a:off x="3953" y="3894"/>
              <a:ext cx="5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8" name="Rectangle 5150"/>
            <p:cNvSpPr>
              <a:spLocks noChangeArrowheads="1"/>
            </p:cNvSpPr>
            <p:nvPr/>
          </p:nvSpPr>
          <p:spPr bwMode="auto">
            <a:xfrm>
              <a:off x="3958" y="3894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9" name="Rectangle 5151"/>
            <p:cNvSpPr>
              <a:spLocks noChangeArrowheads="1"/>
            </p:cNvSpPr>
            <p:nvPr/>
          </p:nvSpPr>
          <p:spPr bwMode="auto">
            <a:xfrm>
              <a:off x="3966" y="3894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0" name="Rectangle 5152"/>
            <p:cNvSpPr>
              <a:spLocks noChangeArrowheads="1"/>
            </p:cNvSpPr>
            <p:nvPr/>
          </p:nvSpPr>
          <p:spPr bwMode="auto">
            <a:xfrm>
              <a:off x="3974" y="3894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1" name="Rectangle 5153"/>
            <p:cNvSpPr>
              <a:spLocks noChangeArrowheads="1"/>
            </p:cNvSpPr>
            <p:nvPr/>
          </p:nvSpPr>
          <p:spPr bwMode="auto">
            <a:xfrm>
              <a:off x="3981" y="3894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2" name="Rectangle 5154"/>
            <p:cNvSpPr>
              <a:spLocks noChangeArrowheads="1"/>
            </p:cNvSpPr>
            <p:nvPr/>
          </p:nvSpPr>
          <p:spPr bwMode="auto">
            <a:xfrm>
              <a:off x="3987" y="3894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3" name="Rectangle 5155"/>
            <p:cNvSpPr>
              <a:spLocks noChangeArrowheads="1"/>
            </p:cNvSpPr>
            <p:nvPr/>
          </p:nvSpPr>
          <p:spPr bwMode="auto">
            <a:xfrm>
              <a:off x="3995" y="3894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4" name="Rectangle 5156"/>
            <p:cNvSpPr>
              <a:spLocks noChangeArrowheads="1"/>
            </p:cNvSpPr>
            <p:nvPr/>
          </p:nvSpPr>
          <p:spPr bwMode="auto">
            <a:xfrm>
              <a:off x="4004" y="3894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5" name="Rectangle 5157"/>
            <p:cNvSpPr>
              <a:spLocks noChangeArrowheads="1"/>
            </p:cNvSpPr>
            <p:nvPr/>
          </p:nvSpPr>
          <p:spPr bwMode="auto">
            <a:xfrm>
              <a:off x="4009" y="3894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6" name="Rectangle 5158"/>
            <p:cNvSpPr>
              <a:spLocks noChangeArrowheads="1"/>
            </p:cNvSpPr>
            <p:nvPr/>
          </p:nvSpPr>
          <p:spPr bwMode="auto">
            <a:xfrm>
              <a:off x="4017" y="3894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7" name="Rectangle 5159"/>
            <p:cNvSpPr>
              <a:spLocks noChangeArrowheads="1"/>
            </p:cNvSpPr>
            <p:nvPr/>
          </p:nvSpPr>
          <p:spPr bwMode="auto">
            <a:xfrm>
              <a:off x="4023" y="389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8" name="Rectangle 5160"/>
            <p:cNvSpPr>
              <a:spLocks noChangeArrowheads="1"/>
            </p:cNvSpPr>
            <p:nvPr/>
          </p:nvSpPr>
          <p:spPr bwMode="auto">
            <a:xfrm>
              <a:off x="4030" y="389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9" name="Rectangle 5161"/>
            <p:cNvSpPr>
              <a:spLocks noChangeArrowheads="1"/>
            </p:cNvSpPr>
            <p:nvPr/>
          </p:nvSpPr>
          <p:spPr bwMode="auto">
            <a:xfrm>
              <a:off x="4038" y="389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0" name="Rectangle 5162"/>
            <p:cNvSpPr>
              <a:spLocks noChangeArrowheads="1"/>
            </p:cNvSpPr>
            <p:nvPr/>
          </p:nvSpPr>
          <p:spPr bwMode="auto">
            <a:xfrm>
              <a:off x="4046" y="389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1" name="Rectangle 5163"/>
            <p:cNvSpPr>
              <a:spLocks noChangeArrowheads="1"/>
            </p:cNvSpPr>
            <p:nvPr/>
          </p:nvSpPr>
          <p:spPr bwMode="auto">
            <a:xfrm>
              <a:off x="4052" y="389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2" name="Rectangle 5164"/>
            <p:cNvSpPr>
              <a:spLocks noChangeArrowheads="1"/>
            </p:cNvSpPr>
            <p:nvPr/>
          </p:nvSpPr>
          <p:spPr bwMode="auto">
            <a:xfrm>
              <a:off x="4059" y="389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3" name="Rectangle 5165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4" name="Rectangle 5166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5" name="Rectangle 5167"/>
            <p:cNvSpPr>
              <a:spLocks noChangeArrowheads="1"/>
            </p:cNvSpPr>
            <p:nvPr/>
          </p:nvSpPr>
          <p:spPr bwMode="auto">
            <a:xfrm>
              <a:off x="3925" y="3752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6" name="Rectangle 5168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7" name="Rectangle 5169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8" name="Rectangle 5170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9" name="Rectangle 5171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0" name="Rectangle 5172"/>
            <p:cNvSpPr>
              <a:spLocks noChangeArrowheads="1"/>
            </p:cNvSpPr>
            <p:nvPr/>
          </p:nvSpPr>
          <p:spPr bwMode="auto">
            <a:xfrm>
              <a:off x="3925" y="3755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1" name="Rectangle 5173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2" name="Rectangle 5174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3" name="Rectangle 5175"/>
            <p:cNvSpPr>
              <a:spLocks noChangeArrowheads="1"/>
            </p:cNvSpPr>
            <p:nvPr/>
          </p:nvSpPr>
          <p:spPr bwMode="auto">
            <a:xfrm>
              <a:off x="3925" y="3751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4" name="Rectangle 5176"/>
            <p:cNvSpPr>
              <a:spLocks noChangeArrowheads="1"/>
            </p:cNvSpPr>
            <p:nvPr/>
          </p:nvSpPr>
          <p:spPr bwMode="auto">
            <a:xfrm>
              <a:off x="3925" y="375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5" name="Rectangle 5177"/>
            <p:cNvSpPr>
              <a:spLocks noChangeArrowheads="1"/>
            </p:cNvSpPr>
            <p:nvPr/>
          </p:nvSpPr>
          <p:spPr bwMode="auto">
            <a:xfrm>
              <a:off x="3927" y="375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6" name="Rectangle 5178"/>
            <p:cNvSpPr>
              <a:spLocks noChangeArrowheads="1"/>
            </p:cNvSpPr>
            <p:nvPr/>
          </p:nvSpPr>
          <p:spPr bwMode="auto">
            <a:xfrm>
              <a:off x="3929" y="375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7" name="Rectangle 5179"/>
            <p:cNvSpPr>
              <a:spLocks noChangeArrowheads="1"/>
            </p:cNvSpPr>
            <p:nvPr/>
          </p:nvSpPr>
          <p:spPr bwMode="auto">
            <a:xfrm>
              <a:off x="3930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8" name="Rectangle 5180"/>
            <p:cNvSpPr>
              <a:spLocks noChangeArrowheads="1"/>
            </p:cNvSpPr>
            <p:nvPr/>
          </p:nvSpPr>
          <p:spPr bwMode="auto">
            <a:xfrm>
              <a:off x="3932" y="375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9" name="Rectangle 5181"/>
            <p:cNvSpPr>
              <a:spLocks noChangeArrowheads="1"/>
            </p:cNvSpPr>
            <p:nvPr/>
          </p:nvSpPr>
          <p:spPr bwMode="auto">
            <a:xfrm>
              <a:off x="393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0" name="Rectangle 5182"/>
            <p:cNvSpPr>
              <a:spLocks noChangeArrowheads="1"/>
            </p:cNvSpPr>
            <p:nvPr/>
          </p:nvSpPr>
          <p:spPr bwMode="auto">
            <a:xfrm>
              <a:off x="3936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1" name="Rectangle 5183"/>
            <p:cNvSpPr>
              <a:spLocks noChangeArrowheads="1"/>
            </p:cNvSpPr>
            <p:nvPr/>
          </p:nvSpPr>
          <p:spPr bwMode="auto">
            <a:xfrm>
              <a:off x="3938" y="375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2" name="Rectangle 5184"/>
            <p:cNvSpPr>
              <a:spLocks noChangeArrowheads="1"/>
            </p:cNvSpPr>
            <p:nvPr/>
          </p:nvSpPr>
          <p:spPr bwMode="auto">
            <a:xfrm>
              <a:off x="3941" y="3756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3" name="Rectangle 5185"/>
            <p:cNvSpPr>
              <a:spLocks noChangeArrowheads="1"/>
            </p:cNvSpPr>
            <p:nvPr/>
          </p:nvSpPr>
          <p:spPr bwMode="auto">
            <a:xfrm>
              <a:off x="3942" y="375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4" name="Rectangle 5186"/>
            <p:cNvSpPr>
              <a:spLocks noChangeArrowheads="1"/>
            </p:cNvSpPr>
            <p:nvPr/>
          </p:nvSpPr>
          <p:spPr bwMode="auto">
            <a:xfrm>
              <a:off x="3944" y="375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5" name="Rectangle 5187"/>
            <p:cNvSpPr>
              <a:spLocks noChangeArrowheads="1"/>
            </p:cNvSpPr>
            <p:nvPr/>
          </p:nvSpPr>
          <p:spPr bwMode="auto">
            <a:xfrm>
              <a:off x="3946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6" name="Rectangle 5188"/>
            <p:cNvSpPr>
              <a:spLocks noChangeArrowheads="1"/>
            </p:cNvSpPr>
            <p:nvPr/>
          </p:nvSpPr>
          <p:spPr bwMode="auto">
            <a:xfrm>
              <a:off x="3948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7" name="Rectangle 5189"/>
            <p:cNvSpPr>
              <a:spLocks noChangeArrowheads="1"/>
            </p:cNvSpPr>
            <p:nvPr/>
          </p:nvSpPr>
          <p:spPr bwMode="auto">
            <a:xfrm>
              <a:off x="3950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8" name="Rectangle 5190"/>
            <p:cNvSpPr>
              <a:spLocks noChangeArrowheads="1"/>
            </p:cNvSpPr>
            <p:nvPr/>
          </p:nvSpPr>
          <p:spPr bwMode="auto">
            <a:xfrm>
              <a:off x="3952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9" name="Rectangle 5191"/>
            <p:cNvSpPr>
              <a:spLocks noChangeArrowheads="1"/>
            </p:cNvSpPr>
            <p:nvPr/>
          </p:nvSpPr>
          <p:spPr bwMode="auto">
            <a:xfrm>
              <a:off x="395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0" name="Rectangle 5192"/>
            <p:cNvSpPr>
              <a:spLocks noChangeArrowheads="1"/>
            </p:cNvSpPr>
            <p:nvPr/>
          </p:nvSpPr>
          <p:spPr bwMode="auto">
            <a:xfrm>
              <a:off x="3956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1" name="Rectangle 5193"/>
            <p:cNvSpPr>
              <a:spLocks noChangeArrowheads="1"/>
            </p:cNvSpPr>
            <p:nvPr/>
          </p:nvSpPr>
          <p:spPr bwMode="auto">
            <a:xfrm>
              <a:off x="3958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2" name="Rectangle 5194"/>
            <p:cNvSpPr>
              <a:spLocks noChangeArrowheads="1"/>
            </p:cNvSpPr>
            <p:nvPr/>
          </p:nvSpPr>
          <p:spPr bwMode="auto">
            <a:xfrm>
              <a:off x="3960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3" name="Rectangle 5195"/>
            <p:cNvSpPr>
              <a:spLocks noChangeArrowheads="1"/>
            </p:cNvSpPr>
            <p:nvPr/>
          </p:nvSpPr>
          <p:spPr bwMode="auto">
            <a:xfrm>
              <a:off x="3962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4" name="Rectangle 5196"/>
            <p:cNvSpPr>
              <a:spLocks noChangeArrowheads="1"/>
            </p:cNvSpPr>
            <p:nvPr/>
          </p:nvSpPr>
          <p:spPr bwMode="auto">
            <a:xfrm>
              <a:off x="396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5" name="Rectangle 5197"/>
            <p:cNvSpPr>
              <a:spLocks noChangeArrowheads="1"/>
            </p:cNvSpPr>
            <p:nvPr/>
          </p:nvSpPr>
          <p:spPr bwMode="auto">
            <a:xfrm>
              <a:off x="3966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6" name="Rectangle 5198"/>
            <p:cNvSpPr>
              <a:spLocks noChangeArrowheads="1"/>
            </p:cNvSpPr>
            <p:nvPr/>
          </p:nvSpPr>
          <p:spPr bwMode="auto">
            <a:xfrm>
              <a:off x="3968" y="375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7" name="Rectangle 5199"/>
            <p:cNvSpPr>
              <a:spLocks noChangeArrowheads="1"/>
            </p:cNvSpPr>
            <p:nvPr/>
          </p:nvSpPr>
          <p:spPr bwMode="auto">
            <a:xfrm>
              <a:off x="3970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8" name="Rectangle 5200"/>
            <p:cNvSpPr>
              <a:spLocks noChangeArrowheads="1"/>
            </p:cNvSpPr>
            <p:nvPr/>
          </p:nvSpPr>
          <p:spPr bwMode="auto">
            <a:xfrm>
              <a:off x="3972" y="375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9" name="Rectangle 5201"/>
            <p:cNvSpPr>
              <a:spLocks noChangeArrowheads="1"/>
            </p:cNvSpPr>
            <p:nvPr/>
          </p:nvSpPr>
          <p:spPr bwMode="auto">
            <a:xfrm>
              <a:off x="3973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0" name="Rectangle 5202"/>
            <p:cNvSpPr>
              <a:spLocks noChangeArrowheads="1"/>
            </p:cNvSpPr>
            <p:nvPr/>
          </p:nvSpPr>
          <p:spPr bwMode="auto">
            <a:xfrm>
              <a:off x="3975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1" name="Rectangle 5203"/>
            <p:cNvSpPr>
              <a:spLocks noChangeArrowheads="1"/>
            </p:cNvSpPr>
            <p:nvPr/>
          </p:nvSpPr>
          <p:spPr bwMode="auto">
            <a:xfrm>
              <a:off x="3977" y="375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2" name="Rectangle 5204"/>
            <p:cNvSpPr>
              <a:spLocks noChangeArrowheads="1"/>
            </p:cNvSpPr>
            <p:nvPr/>
          </p:nvSpPr>
          <p:spPr bwMode="auto">
            <a:xfrm>
              <a:off x="3980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3" name="Rectangle 5205"/>
            <p:cNvSpPr>
              <a:spLocks noChangeArrowheads="1"/>
            </p:cNvSpPr>
            <p:nvPr/>
          </p:nvSpPr>
          <p:spPr bwMode="auto">
            <a:xfrm>
              <a:off x="3982" y="3756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4" name="Rectangle 5206"/>
            <p:cNvSpPr>
              <a:spLocks noChangeArrowheads="1"/>
            </p:cNvSpPr>
            <p:nvPr/>
          </p:nvSpPr>
          <p:spPr bwMode="auto">
            <a:xfrm>
              <a:off x="3983" y="375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5" name="Rectangle 5207"/>
            <p:cNvSpPr>
              <a:spLocks noChangeArrowheads="1"/>
            </p:cNvSpPr>
            <p:nvPr/>
          </p:nvSpPr>
          <p:spPr bwMode="auto">
            <a:xfrm>
              <a:off x="3985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6" name="Rectangle 5208"/>
            <p:cNvSpPr>
              <a:spLocks noChangeArrowheads="1"/>
            </p:cNvSpPr>
            <p:nvPr/>
          </p:nvSpPr>
          <p:spPr bwMode="auto">
            <a:xfrm>
              <a:off x="3987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7" name="Rectangle 5209"/>
            <p:cNvSpPr>
              <a:spLocks noChangeArrowheads="1"/>
            </p:cNvSpPr>
            <p:nvPr/>
          </p:nvSpPr>
          <p:spPr bwMode="auto">
            <a:xfrm>
              <a:off x="3989" y="375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8" name="Rectangle 5210"/>
            <p:cNvSpPr>
              <a:spLocks noChangeArrowheads="1"/>
            </p:cNvSpPr>
            <p:nvPr/>
          </p:nvSpPr>
          <p:spPr bwMode="auto">
            <a:xfrm>
              <a:off x="3990" y="3756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9" name="Rectangle 5211"/>
            <p:cNvSpPr>
              <a:spLocks noChangeArrowheads="1"/>
            </p:cNvSpPr>
            <p:nvPr/>
          </p:nvSpPr>
          <p:spPr bwMode="auto">
            <a:xfrm>
              <a:off x="3993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0" name="Rectangle 5212"/>
            <p:cNvSpPr>
              <a:spLocks noChangeArrowheads="1"/>
            </p:cNvSpPr>
            <p:nvPr/>
          </p:nvSpPr>
          <p:spPr bwMode="auto">
            <a:xfrm>
              <a:off x="3995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1" name="Rectangle 5213"/>
            <p:cNvSpPr>
              <a:spLocks noChangeArrowheads="1"/>
            </p:cNvSpPr>
            <p:nvPr/>
          </p:nvSpPr>
          <p:spPr bwMode="auto">
            <a:xfrm>
              <a:off x="3997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2" name="Rectangle 5214"/>
            <p:cNvSpPr>
              <a:spLocks noChangeArrowheads="1"/>
            </p:cNvSpPr>
            <p:nvPr/>
          </p:nvSpPr>
          <p:spPr bwMode="auto">
            <a:xfrm>
              <a:off x="3999" y="375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3" name="Rectangle 5215"/>
            <p:cNvSpPr>
              <a:spLocks noChangeArrowheads="1"/>
            </p:cNvSpPr>
            <p:nvPr/>
          </p:nvSpPr>
          <p:spPr bwMode="auto">
            <a:xfrm>
              <a:off x="4001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4" name="Rectangle 5216"/>
            <p:cNvSpPr>
              <a:spLocks noChangeArrowheads="1"/>
            </p:cNvSpPr>
            <p:nvPr/>
          </p:nvSpPr>
          <p:spPr bwMode="auto">
            <a:xfrm>
              <a:off x="4003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5" name="Rectangle 5217"/>
            <p:cNvSpPr>
              <a:spLocks noChangeArrowheads="1"/>
            </p:cNvSpPr>
            <p:nvPr/>
          </p:nvSpPr>
          <p:spPr bwMode="auto">
            <a:xfrm>
              <a:off x="4005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6" name="Rectangle 5218"/>
            <p:cNvSpPr>
              <a:spLocks noChangeArrowheads="1"/>
            </p:cNvSpPr>
            <p:nvPr/>
          </p:nvSpPr>
          <p:spPr bwMode="auto">
            <a:xfrm>
              <a:off x="4007" y="375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219"/>
          <p:cNvGrpSpPr>
            <a:grpSpLocks/>
          </p:cNvGrpSpPr>
          <p:nvPr/>
        </p:nvGrpSpPr>
        <p:grpSpPr bwMode="auto">
          <a:xfrm>
            <a:off x="6208713" y="5395913"/>
            <a:ext cx="1773237" cy="1154112"/>
            <a:chOff x="3911" y="3399"/>
            <a:chExt cx="1117" cy="727"/>
          </a:xfrm>
        </p:grpSpPr>
        <p:sp>
          <p:nvSpPr>
            <p:cNvPr id="355428" name="Rectangle 5220"/>
            <p:cNvSpPr>
              <a:spLocks noChangeArrowheads="1"/>
            </p:cNvSpPr>
            <p:nvPr/>
          </p:nvSpPr>
          <p:spPr bwMode="auto">
            <a:xfrm>
              <a:off x="4009" y="375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9" name="Rectangle 5221"/>
            <p:cNvSpPr>
              <a:spLocks noChangeArrowheads="1"/>
            </p:cNvSpPr>
            <p:nvPr/>
          </p:nvSpPr>
          <p:spPr bwMode="auto">
            <a:xfrm>
              <a:off x="4011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0" name="Rectangle 5222"/>
            <p:cNvSpPr>
              <a:spLocks noChangeArrowheads="1"/>
            </p:cNvSpPr>
            <p:nvPr/>
          </p:nvSpPr>
          <p:spPr bwMode="auto">
            <a:xfrm>
              <a:off x="4013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1" name="Rectangle 5223"/>
            <p:cNvSpPr>
              <a:spLocks noChangeArrowheads="1"/>
            </p:cNvSpPr>
            <p:nvPr/>
          </p:nvSpPr>
          <p:spPr bwMode="auto">
            <a:xfrm>
              <a:off x="4015" y="375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2" name="Rectangle 5224"/>
            <p:cNvSpPr>
              <a:spLocks noChangeArrowheads="1"/>
            </p:cNvSpPr>
            <p:nvPr/>
          </p:nvSpPr>
          <p:spPr bwMode="auto">
            <a:xfrm>
              <a:off x="4016" y="3756"/>
              <a:ext cx="3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3" name="Rectangle 5225"/>
            <p:cNvSpPr>
              <a:spLocks noChangeArrowheads="1"/>
            </p:cNvSpPr>
            <p:nvPr/>
          </p:nvSpPr>
          <p:spPr bwMode="auto">
            <a:xfrm>
              <a:off x="4019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4" name="Rectangle 5226"/>
            <p:cNvSpPr>
              <a:spLocks noChangeArrowheads="1"/>
            </p:cNvSpPr>
            <p:nvPr/>
          </p:nvSpPr>
          <p:spPr bwMode="auto">
            <a:xfrm>
              <a:off x="4021" y="375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5" name="Rectangle 5227"/>
            <p:cNvSpPr>
              <a:spLocks noChangeArrowheads="1"/>
            </p:cNvSpPr>
            <p:nvPr/>
          </p:nvSpPr>
          <p:spPr bwMode="auto">
            <a:xfrm>
              <a:off x="4023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6" name="Rectangle 5228"/>
            <p:cNvSpPr>
              <a:spLocks noChangeArrowheads="1"/>
            </p:cNvSpPr>
            <p:nvPr/>
          </p:nvSpPr>
          <p:spPr bwMode="auto">
            <a:xfrm>
              <a:off x="4025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7" name="Rectangle 5229"/>
            <p:cNvSpPr>
              <a:spLocks noChangeArrowheads="1"/>
            </p:cNvSpPr>
            <p:nvPr/>
          </p:nvSpPr>
          <p:spPr bwMode="auto">
            <a:xfrm>
              <a:off x="4027" y="375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8" name="Rectangle 5230"/>
            <p:cNvSpPr>
              <a:spLocks noChangeArrowheads="1"/>
            </p:cNvSpPr>
            <p:nvPr/>
          </p:nvSpPr>
          <p:spPr bwMode="auto">
            <a:xfrm>
              <a:off x="4029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9" name="Rectangle 5231"/>
            <p:cNvSpPr>
              <a:spLocks noChangeArrowheads="1"/>
            </p:cNvSpPr>
            <p:nvPr/>
          </p:nvSpPr>
          <p:spPr bwMode="auto">
            <a:xfrm>
              <a:off x="4031" y="3756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0" name="Rectangle 5232"/>
            <p:cNvSpPr>
              <a:spLocks noChangeArrowheads="1"/>
            </p:cNvSpPr>
            <p:nvPr/>
          </p:nvSpPr>
          <p:spPr bwMode="auto">
            <a:xfrm>
              <a:off x="4032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1" name="Rectangle 5233"/>
            <p:cNvSpPr>
              <a:spLocks noChangeArrowheads="1"/>
            </p:cNvSpPr>
            <p:nvPr/>
          </p:nvSpPr>
          <p:spPr bwMode="auto">
            <a:xfrm>
              <a:off x="403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2" name="Rectangle 5234"/>
            <p:cNvSpPr>
              <a:spLocks noChangeArrowheads="1"/>
            </p:cNvSpPr>
            <p:nvPr/>
          </p:nvSpPr>
          <p:spPr bwMode="auto">
            <a:xfrm>
              <a:off x="4036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3" name="Rectangle 5235"/>
            <p:cNvSpPr>
              <a:spLocks noChangeArrowheads="1"/>
            </p:cNvSpPr>
            <p:nvPr/>
          </p:nvSpPr>
          <p:spPr bwMode="auto">
            <a:xfrm>
              <a:off x="4038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4" name="Rectangle 5236"/>
            <p:cNvSpPr>
              <a:spLocks noChangeArrowheads="1"/>
            </p:cNvSpPr>
            <p:nvPr/>
          </p:nvSpPr>
          <p:spPr bwMode="auto">
            <a:xfrm>
              <a:off x="4040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5" name="Rectangle 5237"/>
            <p:cNvSpPr>
              <a:spLocks noChangeArrowheads="1"/>
            </p:cNvSpPr>
            <p:nvPr/>
          </p:nvSpPr>
          <p:spPr bwMode="auto">
            <a:xfrm>
              <a:off x="4042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6" name="Rectangle 5238"/>
            <p:cNvSpPr>
              <a:spLocks noChangeArrowheads="1"/>
            </p:cNvSpPr>
            <p:nvPr/>
          </p:nvSpPr>
          <p:spPr bwMode="auto">
            <a:xfrm>
              <a:off x="404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7" name="Rectangle 5239"/>
            <p:cNvSpPr>
              <a:spLocks noChangeArrowheads="1"/>
            </p:cNvSpPr>
            <p:nvPr/>
          </p:nvSpPr>
          <p:spPr bwMode="auto">
            <a:xfrm>
              <a:off x="4046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8" name="Rectangle 5240"/>
            <p:cNvSpPr>
              <a:spLocks noChangeArrowheads="1"/>
            </p:cNvSpPr>
            <p:nvPr/>
          </p:nvSpPr>
          <p:spPr bwMode="auto">
            <a:xfrm>
              <a:off x="4048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9" name="Rectangle 5241"/>
            <p:cNvSpPr>
              <a:spLocks noChangeArrowheads="1"/>
            </p:cNvSpPr>
            <p:nvPr/>
          </p:nvSpPr>
          <p:spPr bwMode="auto">
            <a:xfrm>
              <a:off x="4050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0" name="Rectangle 5242"/>
            <p:cNvSpPr>
              <a:spLocks noChangeArrowheads="1"/>
            </p:cNvSpPr>
            <p:nvPr/>
          </p:nvSpPr>
          <p:spPr bwMode="auto">
            <a:xfrm>
              <a:off x="4052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Rectangle 5243"/>
            <p:cNvSpPr>
              <a:spLocks noChangeArrowheads="1"/>
            </p:cNvSpPr>
            <p:nvPr/>
          </p:nvSpPr>
          <p:spPr bwMode="auto">
            <a:xfrm>
              <a:off x="4054" y="3756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Rectangle 5244"/>
            <p:cNvSpPr>
              <a:spLocks noChangeArrowheads="1"/>
            </p:cNvSpPr>
            <p:nvPr/>
          </p:nvSpPr>
          <p:spPr bwMode="auto">
            <a:xfrm>
              <a:off x="4055" y="3756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Rectangle 5245"/>
            <p:cNvSpPr>
              <a:spLocks noChangeArrowheads="1"/>
            </p:cNvSpPr>
            <p:nvPr/>
          </p:nvSpPr>
          <p:spPr bwMode="auto">
            <a:xfrm>
              <a:off x="4058" y="375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4" name="Rectangle 5246"/>
            <p:cNvSpPr>
              <a:spLocks noChangeArrowheads="1"/>
            </p:cNvSpPr>
            <p:nvPr/>
          </p:nvSpPr>
          <p:spPr bwMode="auto">
            <a:xfrm>
              <a:off x="4060" y="375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5" name="Rectangle 5247"/>
            <p:cNvSpPr>
              <a:spLocks noChangeArrowheads="1"/>
            </p:cNvSpPr>
            <p:nvPr/>
          </p:nvSpPr>
          <p:spPr bwMode="auto">
            <a:xfrm>
              <a:off x="4062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6" name="Rectangle 5248"/>
            <p:cNvSpPr>
              <a:spLocks noChangeArrowheads="1"/>
            </p:cNvSpPr>
            <p:nvPr/>
          </p:nvSpPr>
          <p:spPr bwMode="auto">
            <a:xfrm>
              <a:off x="406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7" name="Rectangle 5249"/>
            <p:cNvSpPr>
              <a:spLocks noChangeArrowheads="1"/>
            </p:cNvSpPr>
            <p:nvPr/>
          </p:nvSpPr>
          <p:spPr bwMode="auto">
            <a:xfrm>
              <a:off x="4066" y="3756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8" name="Rectangle 5250"/>
            <p:cNvSpPr>
              <a:spLocks noChangeArrowheads="1"/>
            </p:cNvSpPr>
            <p:nvPr/>
          </p:nvSpPr>
          <p:spPr bwMode="auto">
            <a:xfrm>
              <a:off x="4067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9" name="Rectangle 5251"/>
            <p:cNvSpPr>
              <a:spLocks noChangeArrowheads="1"/>
            </p:cNvSpPr>
            <p:nvPr/>
          </p:nvSpPr>
          <p:spPr bwMode="auto">
            <a:xfrm>
              <a:off x="4069" y="375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0" name="Rectangle 5252"/>
            <p:cNvSpPr>
              <a:spLocks noChangeArrowheads="1"/>
            </p:cNvSpPr>
            <p:nvPr/>
          </p:nvSpPr>
          <p:spPr bwMode="auto">
            <a:xfrm>
              <a:off x="4071" y="375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Rectangle 5253"/>
            <p:cNvSpPr>
              <a:spLocks noChangeArrowheads="1"/>
            </p:cNvSpPr>
            <p:nvPr/>
          </p:nvSpPr>
          <p:spPr bwMode="auto">
            <a:xfrm>
              <a:off x="3925" y="3757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Rectangle 5254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Rectangle 5255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Rectangle 5256"/>
            <p:cNvSpPr>
              <a:spLocks noChangeArrowheads="1"/>
            </p:cNvSpPr>
            <p:nvPr/>
          </p:nvSpPr>
          <p:spPr bwMode="auto">
            <a:xfrm>
              <a:off x="393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Rectangle 5257"/>
            <p:cNvSpPr>
              <a:spLocks noChangeArrowheads="1"/>
            </p:cNvSpPr>
            <p:nvPr/>
          </p:nvSpPr>
          <p:spPr bwMode="auto">
            <a:xfrm>
              <a:off x="3951" y="3763"/>
              <a:ext cx="9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Rectangle 5258"/>
            <p:cNvSpPr>
              <a:spLocks noChangeArrowheads="1"/>
            </p:cNvSpPr>
            <p:nvPr/>
          </p:nvSpPr>
          <p:spPr bwMode="auto">
            <a:xfrm>
              <a:off x="3931" y="376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7" name="Rectangle 5259"/>
            <p:cNvSpPr>
              <a:spLocks noChangeArrowheads="1"/>
            </p:cNvSpPr>
            <p:nvPr/>
          </p:nvSpPr>
          <p:spPr bwMode="auto">
            <a:xfrm>
              <a:off x="3941" y="376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8" name="Rectangle 5260"/>
            <p:cNvSpPr>
              <a:spLocks noChangeArrowheads="1"/>
            </p:cNvSpPr>
            <p:nvPr/>
          </p:nvSpPr>
          <p:spPr bwMode="auto">
            <a:xfrm>
              <a:off x="394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9" name="Rectangle 5261"/>
            <p:cNvSpPr>
              <a:spLocks noChangeArrowheads="1"/>
            </p:cNvSpPr>
            <p:nvPr/>
          </p:nvSpPr>
          <p:spPr bwMode="auto">
            <a:xfrm>
              <a:off x="3951" y="3769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0" name="Freeform 5262"/>
            <p:cNvSpPr>
              <a:spLocks noEditPoints="1"/>
            </p:cNvSpPr>
            <p:nvPr/>
          </p:nvSpPr>
          <p:spPr bwMode="auto">
            <a:xfrm>
              <a:off x="3925" y="3813"/>
              <a:ext cx="149" cy="162"/>
            </a:xfrm>
            <a:custGeom>
              <a:avLst/>
              <a:gdLst/>
              <a:ahLst/>
              <a:cxnLst>
                <a:cxn ang="0">
                  <a:pos x="296" y="161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6" y="161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7"/>
                </a:cxn>
                <a:cxn ang="0">
                  <a:pos x="0" y="67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7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6" y="257"/>
                </a:cxn>
                <a:cxn ang="0">
                  <a:pos x="296" y="288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5">
                  <a:moveTo>
                    <a:pt x="296" y="161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6" y="161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7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6" y="257"/>
                  </a:lnTo>
                  <a:close/>
                  <a:moveTo>
                    <a:pt x="296" y="288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1" name="Freeform 5263"/>
            <p:cNvSpPr>
              <a:spLocks/>
            </p:cNvSpPr>
            <p:nvPr/>
          </p:nvSpPr>
          <p:spPr bwMode="auto">
            <a:xfrm>
              <a:off x="4045" y="389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3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6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6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6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2" name="Picture 5264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4045" y="3899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3" name="Rectangle 5265"/>
            <p:cNvSpPr>
              <a:spLocks noChangeArrowheads="1"/>
            </p:cNvSpPr>
            <p:nvPr/>
          </p:nvSpPr>
          <p:spPr bwMode="auto">
            <a:xfrm>
              <a:off x="4057" y="3779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4" name="Rectangle 5266"/>
            <p:cNvSpPr>
              <a:spLocks noChangeArrowheads="1"/>
            </p:cNvSpPr>
            <p:nvPr/>
          </p:nvSpPr>
          <p:spPr bwMode="auto">
            <a:xfrm>
              <a:off x="4055" y="3779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5" name="Freeform 5267"/>
            <p:cNvSpPr>
              <a:spLocks/>
            </p:cNvSpPr>
            <p:nvPr/>
          </p:nvSpPr>
          <p:spPr bwMode="auto">
            <a:xfrm>
              <a:off x="4051" y="3951"/>
              <a:ext cx="13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5" y="17"/>
                </a:cxn>
                <a:cxn ang="0">
                  <a:pos x="24" y="20"/>
                </a:cxn>
                <a:cxn ang="0">
                  <a:pos x="23" y="22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7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6" name="Picture 5268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4050" y="395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7" name="Freeform 5269"/>
            <p:cNvSpPr>
              <a:spLocks/>
            </p:cNvSpPr>
            <p:nvPr/>
          </p:nvSpPr>
          <p:spPr bwMode="auto">
            <a:xfrm>
              <a:off x="4054" y="3954"/>
              <a:ext cx="8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6" y="7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6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8" name="Picture 5270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79" name="Picture 5271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80" name="Freeform 5272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1" name="Freeform 5273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2" name="Freeform 5274"/>
            <p:cNvSpPr>
              <a:spLocks/>
            </p:cNvSpPr>
            <p:nvPr/>
          </p:nvSpPr>
          <p:spPr bwMode="auto">
            <a:xfrm>
              <a:off x="3911" y="3707"/>
              <a:ext cx="209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4" y="577"/>
                </a:cxn>
                <a:cxn ang="0">
                  <a:pos x="16" y="577"/>
                </a:cxn>
              </a:cxnLst>
              <a:rect l="0" t="0" r="r" b="b"/>
              <a:pathLst>
                <a:path w="418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4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3" name="Rectangle 5275"/>
            <p:cNvSpPr>
              <a:spLocks noChangeArrowheads="1"/>
            </p:cNvSpPr>
            <p:nvPr/>
          </p:nvSpPr>
          <p:spPr bwMode="auto">
            <a:xfrm>
              <a:off x="3966" y="401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484" name="Freeform 5276"/>
            <p:cNvSpPr>
              <a:spLocks noEditPoints="1"/>
            </p:cNvSpPr>
            <p:nvPr/>
          </p:nvSpPr>
          <p:spPr bwMode="auto">
            <a:xfrm>
              <a:off x="4828" y="3647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5" name="Freeform 5277"/>
            <p:cNvSpPr>
              <a:spLocks/>
            </p:cNvSpPr>
            <p:nvPr/>
          </p:nvSpPr>
          <p:spPr bwMode="auto">
            <a:xfrm>
              <a:off x="4996" y="3399"/>
              <a:ext cx="32" cy="280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3"/>
                </a:cxn>
                <a:cxn ang="0">
                  <a:pos x="0" y="561"/>
                </a:cxn>
              </a:cxnLst>
              <a:rect l="0" t="0" r="r" b="b"/>
              <a:pathLst>
                <a:path w="65" h="561">
                  <a:moveTo>
                    <a:pt x="0" y="561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6" name="Freeform 5278"/>
            <p:cNvSpPr>
              <a:spLocks/>
            </p:cNvSpPr>
            <p:nvPr/>
          </p:nvSpPr>
          <p:spPr bwMode="auto">
            <a:xfrm>
              <a:off x="4820" y="3399"/>
              <a:ext cx="208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3"/>
                </a:cxn>
                <a:cxn ang="0">
                  <a:pos x="0" y="63"/>
                </a:cxn>
              </a:cxnLst>
              <a:rect l="0" t="0" r="r" b="b"/>
              <a:pathLst>
                <a:path w="417" h="63">
                  <a:moveTo>
                    <a:pt x="0" y="63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7" name="Rectangle 5279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8" name="Rectangle 5280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9" name="Rectangle 5281"/>
            <p:cNvSpPr>
              <a:spLocks noChangeArrowheads="1"/>
            </p:cNvSpPr>
            <p:nvPr/>
          </p:nvSpPr>
          <p:spPr bwMode="auto">
            <a:xfrm>
              <a:off x="4833" y="3505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0" name="Rectangle 5282"/>
            <p:cNvSpPr>
              <a:spLocks noChangeArrowheads="1"/>
            </p:cNvSpPr>
            <p:nvPr/>
          </p:nvSpPr>
          <p:spPr bwMode="auto">
            <a:xfrm>
              <a:off x="4833" y="3505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1" name="Rectangle 5283"/>
            <p:cNvSpPr>
              <a:spLocks noChangeArrowheads="1"/>
            </p:cNvSpPr>
            <p:nvPr/>
          </p:nvSpPr>
          <p:spPr bwMode="auto">
            <a:xfrm>
              <a:off x="4833" y="3513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2" name="Rectangle 5284"/>
            <p:cNvSpPr>
              <a:spLocks noChangeArrowheads="1"/>
            </p:cNvSpPr>
            <p:nvPr/>
          </p:nvSpPr>
          <p:spPr bwMode="auto">
            <a:xfrm>
              <a:off x="4833" y="3520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3" name="Rectangle 5285"/>
            <p:cNvSpPr>
              <a:spLocks noChangeArrowheads="1"/>
            </p:cNvSpPr>
            <p:nvPr/>
          </p:nvSpPr>
          <p:spPr bwMode="auto">
            <a:xfrm>
              <a:off x="4833" y="3528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4" name="Rectangle 5286"/>
            <p:cNvSpPr>
              <a:spLocks noChangeArrowheads="1"/>
            </p:cNvSpPr>
            <p:nvPr/>
          </p:nvSpPr>
          <p:spPr bwMode="auto">
            <a:xfrm>
              <a:off x="4833" y="3537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5" name="Rectangle 5287"/>
            <p:cNvSpPr>
              <a:spLocks noChangeArrowheads="1"/>
            </p:cNvSpPr>
            <p:nvPr/>
          </p:nvSpPr>
          <p:spPr bwMode="auto">
            <a:xfrm>
              <a:off x="4833" y="3544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6" name="Rectangle 5288"/>
            <p:cNvSpPr>
              <a:spLocks noChangeArrowheads="1"/>
            </p:cNvSpPr>
            <p:nvPr/>
          </p:nvSpPr>
          <p:spPr bwMode="auto">
            <a:xfrm>
              <a:off x="4833" y="3553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7" name="Rectangle 5289"/>
            <p:cNvSpPr>
              <a:spLocks noChangeArrowheads="1"/>
            </p:cNvSpPr>
            <p:nvPr/>
          </p:nvSpPr>
          <p:spPr bwMode="auto">
            <a:xfrm>
              <a:off x="4833" y="3563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8" name="Rectangle 5290"/>
            <p:cNvSpPr>
              <a:spLocks noChangeArrowheads="1"/>
            </p:cNvSpPr>
            <p:nvPr/>
          </p:nvSpPr>
          <p:spPr bwMode="auto">
            <a:xfrm>
              <a:off x="4833" y="3570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9" name="Rectangle 5291"/>
            <p:cNvSpPr>
              <a:spLocks noChangeArrowheads="1"/>
            </p:cNvSpPr>
            <p:nvPr/>
          </p:nvSpPr>
          <p:spPr bwMode="auto">
            <a:xfrm>
              <a:off x="4833" y="3578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0" name="Rectangle 5292"/>
            <p:cNvSpPr>
              <a:spLocks noChangeArrowheads="1"/>
            </p:cNvSpPr>
            <p:nvPr/>
          </p:nvSpPr>
          <p:spPr bwMode="auto">
            <a:xfrm>
              <a:off x="4833" y="3588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1" name="Rectangle 5293"/>
            <p:cNvSpPr>
              <a:spLocks noChangeArrowheads="1"/>
            </p:cNvSpPr>
            <p:nvPr/>
          </p:nvSpPr>
          <p:spPr bwMode="auto">
            <a:xfrm>
              <a:off x="4833" y="3597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2" name="Rectangle 5294"/>
            <p:cNvSpPr>
              <a:spLocks noChangeArrowheads="1"/>
            </p:cNvSpPr>
            <p:nvPr/>
          </p:nvSpPr>
          <p:spPr bwMode="auto">
            <a:xfrm>
              <a:off x="4833" y="3604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3" name="Rectangle 5295"/>
            <p:cNvSpPr>
              <a:spLocks noChangeArrowheads="1"/>
            </p:cNvSpPr>
            <p:nvPr/>
          </p:nvSpPr>
          <p:spPr bwMode="auto">
            <a:xfrm>
              <a:off x="4833" y="3613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4" name="Rectangle 5296"/>
            <p:cNvSpPr>
              <a:spLocks noChangeArrowheads="1"/>
            </p:cNvSpPr>
            <p:nvPr/>
          </p:nvSpPr>
          <p:spPr bwMode="auto">
            <a:xfrm>
              <a:off x="4833" y="3621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5" name="Rectangle 5297"/>
            <p:cNvSpPr>
              <a:spLocks noChangeArrowheads="1"/>
            </p:cNvSpPr>
            <p:nvPr/>
          </p:nvSpPr>
          <p:spPr bwMode="auto">
            <a:xfrm>
              <a:off x="4833" y="3628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6" name="Rectangle 5298"/>
            <p:cNvSpPr>
              <a:spLocks noChangeArrowheads="1"/>
            </p:cNvSpPr>
            <p:nvPr/>
          </p:nvSpPr>
          <p:spPr bwMode="auto">
            <a:xfrm>
              <a:off x="4833" y="3638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7" name="Rectangle 5299"/>
            <p:cNvSpPr>
              <a:spLocks noChangeArrowheads="1"/>
            </p:cNvSpPr>
            <p:nvPr/>
          </p:nvSpPr>
          <p:spPr bwMode="auto">
            <a:xfrm>
              <a:off x="4833" y="3647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8" name="Rectangle 5300"/>
            <p:cNvSpPr>
              <a:spLocks noChangeArrowheads="1"/>
            </p:cNvSpPr>
            <p:nvPr/>
          </p:nvSpPr>
          <p:spPr bwMode="auto">
            <a:xfrm>
              <a:off x="4833" y="3654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9" name="Rectangle 5301"/>
            <p:cNvSpPr>
              <a:spLocks noChangeArrowheads="1"/>
            </p:cNvSpPr>
            <p:nvPr/>
          </p:nvSpPr>
          <p:spPr bwMode="auto">
            <a:xfrm>
              <a:off x="4833" y="3663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0" name="Rectangle 5302"/>
            <p:cNvSpPr>
              <a:spLocks noChangeArrowheads="1"/>
            </p:cNvSpPr>
            <p:nvPr/>
          </p:nvSpPr>
          <p:spPr bwMode="auto">
            <a:xfrm>
              <a:off x="4833" y="3586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1" name="Rectangle 5303"/>
            <p:cNvSpPr>
              <a:spLocks noChangeArrowheads="1"/>
            </p:cNvSpPr>
            <p:nvPr/>
          </p:nvSpPr>
          <p:spPr bwMode="auto">
            <a:xfrm>
              <a:off x="4834" y="3586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2" name="Rectangle 5304"/>
            <p:cNvSpPr>
              <a:spLocks noChangeArrowheads="1"/>
            </p:cNvSpPr>
            <p:nvPr/>
          </p:nvSpPr>
          <p:spPr bwMode="auto">
            <a:xfrm>
              <a:off x="4840" y="3586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3" name="Rectangle 5305"/>
            <p:cNvSpPr>
              <a:spLocks noChangeArrowheads="1"/>
            </p:cNvSpPr>
            <p:nvPr/>
          </p:nvSpPr>
          <p:spPr bwMode="auto">
            <a:xfrm>
              <a:off x="4847" y="3586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4" name="Rectangle 5306"/>
            <p:cNvSpPr>
              <a:spLocks noChangeArrowheads="1"/>
            </p:cNvSpPr>
            <p:nvPr/>
          </p:nvSpPr>
          <p:spPr bwMode="auto">
            <a:xfrm>
              <a:off x="4853" y="3586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5" name="Rectangle 5307"/>
            <p:cNvSpPr>
              <a:spLocks noChangeArrowheads="1"/>
            </p:cNvSpPr>
            <p:nvPr/>
          </p:nvSpPr>
          <p:spPr bwMode="auto">
            <a:xfrm>
              <a:off x="4861" y="3586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6" name="Rectangle 5308"/>
            <p:cNvSpPr>
              <a:spLocks noChangeArrowheads="1"/>
            </p:cNvSpPr>
            <p:nvPr/>
          </p:nvSpPr>
          <p:spPr bwMode="auto">
            <a:xfrm>
              <a:off x="4867" y="3586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7" name="Rectangle 5309"/>
            <p:cNvSpPr>
              <a:spLocks noChangeArrowheads="1"/>
            </p:cNvSpPr>
            <p:nvPr/>
          </p:nvSpPr>
          <p:spPr bwMode="auto">
            <a:xfrm>
              <a:off x="4874" y="3586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8" name="Rectangle 5310"/>
            <p:cNvSpPr>
              <a:spLocks noChangeArrowheads="1"/>
            </p:cNvSpPr>
            <p:nvPr/>
          </p:nvSpPr>
          <p:spPr bwMode="auto">
            <a:xfrm>
              <a:off x="4883" y="3586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9" name="Rectangle 5311"/>
            <p:cNvSpPr>
              <a:spLocks noChangeArrowheads="1"/>
            </p:cNvSpPr>
            <p:nvPr/>
          </p:nvSpPr>
          <p:spPr bwMode="auto">
            <a:xfrm>
              <a:off x="4890" y="3586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0" name="Rectangle 5312"/>
            <p:cNvSpPr>
              <a:spLocks noChangeArrowheads="1"/>
            </p:cNvSpPr>
            <p:nvPr/>
          </p:nvSpPr>
          <p:spPr bwMode="auto">
            <a:xfrm>
              <a:off x="4896" y="3586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1" name="Rectangle 5313"/>
            <p:cNvSpPr>
              <a:spLocks noChangeArrowheads="1"/>
            </p:cNvSpPr>
            <p:nvPr/>
          </p:nvSpPr>
          <p:spPr bwMode="auto">
            <a:xfrm>
              <a:off x="4904" y="3586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2" name="Rectangle 5314"/>
            <p:cNvSpPr>
              <a:spLocks noChangeArrowheads="1"/>
            </p:cNvSpPr>
            <p:nvPr/>
          </p:nvSpPr>
          <p:spPr bwMode="auto">
            <a:xfrm>
              <a:off x="4912" y="3586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3" name="Rectangle 5315"/>
            <p:cNvSpPr>
              <a:spLocks noChangeArrowheads="1"/>
            </p:cNvSpPr>
            <p:nvPr/>
          </p:nvSpPr>
          <p:spPr bwMode="auto">
            <a:xfrm>
              <a:off x="4918" y="3586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4" name="Rectangle 5316"/>
            <p:cNvSpPr>
              <a:spLocks noChangeArrowheads="1"/>
            </p:cNvSpPr>
            <p:nvPr/>
          </p:nvSpPr>
          <p:spPr bwMode="auto">
            <a:xfrm>
              <a:off x="4926" y="3586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5" name="Rectangle 5317"/>
            <p:cNvSpPr>
              <a:spLocks noChangeArrowheads="1"/>
            </p:cNvSpPr>
            <p:nvPr/>
          </p:nvSpPr>
          <p:spPr bwMode="auto">
            <a:xfrm>
              <a:off x="4932" y="3586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6" name="Rectangle 5318"/>
            <p:cNvSpPr>
              <a:spLocks noChangeArrowheads="1"/>
            </p:cNvSpPr>
            <p:nvPr/>
          </p:nvSpPr>
          <p:spPr bwMode="auto">
            <a:xfrm>
              <a:off x="4938" y="3586"/>
              <a:ext cx="9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7" name="Rectangle 5319"/>
            <p:cNvSpPr>
              <a:spLocks noChangeArrowheads="1"/>
            </p:cNvSpPr>
            <p:nvPr/>
          </p:nvSpPr>
          <p:spPr bwMode="auto">
            <a:xfrm>
              <a:off x="4947" y="3586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8" name="Rectangle 5320"/>
            <p:cNvSpPr>
              <a:spLocks noChangeArrowheads="1"/>
            </p:cNvSpPr>
            <p:nvPr/>
          </p:nvSpPr>
          <p:spPr bwMode="auto">
            <a:xfrm>
              <a:off x="4955" y="3586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9" name="Rectangle 5321"/>
            <p:cNvSpPr>
              <a:spLocks noChangeArrowheads="1"/>
            </p:cNvSpPr>
            <p:nvPr/>
          </p:nvSpPr>
          <p:spPr bwMode="auto">
            <a:xfrm>
              <a:off x="4960" y="3586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0" name="Rectangle 5322"/>
            <p:cNvSpPr>
              <a:spLocks noChangeArrowheads="1"/>
            </p:cNvSpPr>
            <p:nvPr/>
          </p:nvSpPr>
          <p:spPr bwMode="auto">
            <a:xfrm>
              <a:off x="4968" y="3586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1" name="Rectangle 5323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2" name="Rectangle 5324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3" name="Rectangle 5325"/>
            <p:cNvSpPr>
              <a:spLocks noChangeArrowheads="1"/>
            </p:cNvSpPr>
            <p:nvPr/>
          </p:nvSpPr>
          <p:spPr bwMode="auto">
            <a:xfrm>
              <a:off x="4833" y="3444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4" name="Rectangle 5326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5" name="Rectangle 5327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6" name="Rectangle 5328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7" name="Rectangle 5329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8" name="Rectangle 5330"/>
            <p:cNvSpPr>
              <a:spLocks noChangeArrowheads="1"/>
            </p:cNvSpPr>
            <p:nvPr/>
          </p:nvSpPr>
          <p:spPr bwMode="auto">
            <a:xfrm>
              <a:off x="4833" y="3447"/>
              <a:ext cx="149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9" name="Rectangle 5331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0" name="Rectangle 5332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1" name="Rectangle 5333"/>
            <p:cNvSpPr>
              <a:spLocks noChangeArrowheads="1"/>
            </p:cNvSpPr>
            <p:nvPr/>
          </p:nvSpPr>
          <p:spPr bwMode="auto">
            <a:xfrm>
              <a:off x="4834" y="3443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2" name="Rectangle 5334"/>
            <p:cNvSpPr>
              <a:spLocks noChangeArrowheads="1"/>
            </p:cNvSpPr>
            <p:nvPr/>
          </p:nvSpPr>
          <p:spPr bwMode="auto">
            <a:xfrm>
              <a:off x="4833" y="3448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3" name="Rectangle 5335"/>
            <p:cNvSpPr>
              <a:spLocks noChangeArrowheads="1"/>
            </p:cNvSpPr>
            <p:nvPr/>
          </p:nvSpPr>
          <p:spPr bwMode="auto">
            <a:xfrm>
              <a:off x="4835" y="3448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4" name="Rectangle 5336"/>
            <p:cNvSpPr>
              <a:spLocks noChangeArrowheads="1"/>
            </p:cNvSpPr>
            <p:nvPr/>
          </p:nvSpPr>
          <p:spPr bwMode="auto">
            <a:xfrm>
              <a:off x="4837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5" name="Rectangle 5337"/>
            <p:cNvSpPr>
              <a:spLocks noChangeArrowheads="1"/>
            </p:cNvSpPr>
            <p:nvPr/>
          </p:nvSpPr>
          <p:spPr bwMode="auto">
            <a:xfrm>
              <a:off x="4839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6" name="Rectangle 5338"/>
            <p:cNvSpPr>
              <a:spLocks noChangeArrowheads="1"/>
            </p:cNvSpPr>
            <p:nvPr/>
          </p:nvSpPr>
          <p:spPr bwMode="auto">
            <a:xfrm>
              <a:off x="4841" y="3448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7" name="Rectangle 5339"/>
            <p:cNvSpPr>
              <a:spLocks noChangeArrowheads="1"/>
            </p:cNvSpPr>
            <p:nvPr/>
          </p:nvSpPr>
          <p:spPr bwMode="auto">
            <a:xfrm>
              <a:off x="4843" y="3448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8" name="Rectangle 5340"/>
            <p:cNvSpPr>
              <a:spLocks noChangeArrowheads="1"/>
            </p:cNvSpPr>
            <p:nvPr/>
          </p:nvSpPr>
          <p:spPr bwMode="auto">
            <a:xfrm>
              <a:off x="4845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9" name="Rectangle 5341"/>
            <p:cNvSpPr>
              <a:spLocks noChangeArrowheads="1"/>
            </p:cNvSpPr>
            <p:nvPr/>
          </p:nvSpPr>
          <p:spPr bwMode="auto">
            <a:xfrm>
              <a:off x="4847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0" name="Rectangle 5342"/>
            <p:cNvSpPr>
              <a:spLocks noChangeArrowheads="1"/>
            </p:cNvSpPr>
            <p:nvPr/>
          </p:nvSpPr>
          <p:spPr bwMode="auto">
            <a:xfrm>
              <a:off x="4849" y="3448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1" name="Rectangle 5343"/>
            <p:cNvSpPr>
              <a:spLocks noChangeArrowheads="1"/>
            </p:cNvSpPr>
            <p:nvPr/>
          </p:nvSpPr>
          <p:spPr bwMode="auto">
            <a:xfrm>
              <a:off x="4851" y="3448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2" name="Rectangle 5344"/>
            <p:cNvSpPr>
              <a:spLocks noChangeArrowheads="1"/>
            </p:cNvSpPr>
            <p:nvPr/>
          </p:nvSpPr>
          <p:spPr bwMode="auto">
            <a:xfrm>
              <a:off x="4853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3" name="Rectangle 5345"/>
            <p:cNvSpPr>
              <a:spLocks noChangeArrowheads="1"/>
            </p:cNvSpPr>
            <p:nvPr/>
          </p:nvSpPr>
          <p:spPr bwMode="auto">
            <a:xfrm>
              <a:off x="4855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4" name="Rectangle 5346"/>
            <p:cNvSpPr>
              <a:spLocks noChangeArrowheads="1"/>
            </p:cNvSpPr>
            <p:nvPr/>
          </p:nvSpPr>
          <p:spPr bwMode="auto">
            <a:xfrm>
              <a:off x="4857" y="3448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5" name="Rectangle 5347"/>
            <p:cNvSpPr>
              <a:spLocks noChangeArrowheads="1"/>
            </p:cNvSpPr>
            <p:nvPr/>
          </p:nvSpPr>
          <p:spPr bwMode="auto">
            <a:xfrm>
              <a:off x="4859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6" name="Rectangle 5348"/>
            <p:cNvSpPr>
              <a:spLocks noChangeArrowheads="1"/>
            </p:cNvSpPr>
            <p:nvPr/>
          </p:nvSpPr>
          <p:spPr bwMode="auto">
            <a:xfrm>
              <a:off x="4861" y="3448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7" name="Rectangle 5349"/>
            <p:cNvSpPr>
              <a:spLocks noChangeArrowheads="1"/>
            </p:cNvSpPr>
            <p:nvPr/>
          </p:nvSpPr>
          <p:spPr bwMode="auto">
            <a:xfrm>
              <a:off x="4862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8" name="Rectangle 5350"/>
            <p:cNvSpPr>
              <a:spLocks noChangeArrowheads="1"/>
            </p:cNvSpPr>
            <p:nvPr/>
          </p:nvSpPr>
          <p:spPr bwMode="auto">
            <a:xfrm>
              <a:off x="4864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9" name="Rectangle 5351"/>
            <p:cNvSpPr>
              <a:spLocks noChangeArrowheads="1"/>
            </p:cNvSpPr>
            <p:nvPr/>
          </p:nvSpPr>
          <p:spPr bwMode="auto">
            <a:xfrm>
              <a:off x="4866" y="3448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0" name="Rectangle 5352"/>
            <p:cNvSpPr>
              <a:spLocks noChangeArrowheads="1"/>
            </p:cNvSpPr>
            <p:nvPr/>
          </p:nvSpPr>
          <p:spPr bwMode="auto">
            <a:xfrm>
              <a:off x="4869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1" name="Rectangle 5353"/>
            <p:cNvSpPr>
              <a:spLocks noChangeArrowheads="1"/>
            </p:cNvSpPr>
            <p:nvPr/>
          </p:nvSpPr>
          <p:spPr bwMode="auto">
            <a:xfrm>
              <a:off x="4871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2" name="Rectangle 5354"/>
            <p:cNvSpPr>
              <a:spLocks noChangeArrowheads="1"/>
            </p:cNvSpPr>
            <p:nvPr/>
          </p:nvSpPr>
          <p:spPr bwMode="auto">
            <a:xfrm>
              <a:off x="4873" y="3448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3" name="Rectangle 5355"/>
            <p:cNvSpPr>
              <a:spLocks noChangeArrowheads="1"/>
            </p:cNvSpPr>
            <p:nvPr/>
          </p:nvSpPr>
          <p:spPr bwMode="auto">
            <a:xfrm>
              <a:off x="4874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4" name="Rectangle 5356"/>
            <p:cNvSpPr>
              <a:spLocks noChangeArrowheads="1"/>
            </p:cNvSpPr>
            <p:nvPr/>
          </p:nvSpPr>
          <p:spPr bwMode="auto">
            <a:xfrm>
              <a:off x="4876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5" name="Rectangle 5357"/>
            <p:cNvSpPr>
              <a:spLocks noChangeArrowheads="1"/>
            </p:cNvSpPr>
            <p:nvPr/>
          </p:nvSpPr>
          <p:spPr bwMode="auto">
            <a:xfrm>
              <a:off x="4878" y="3448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6" name="Rectangle 5358"/>
            <p:cNvSpPr>
              <a:spLocks noChangeArrowheads="1"/>
            </p:cNvSpPr>
            <p:nvPr/>
          </p:nvSpPr>
          <p:spPr bwMode="auto">
            <a:xfrm>
              <a:off x="4880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7" name="Rectangle 5359"/>
            <p:cNvSpPr>
              <a:spLocks noChangeArrowheads="1"/>
            </p:cNvSpPr>
            <p:nvPr/>
          </p:nvSpPr>
          <p:spPr bwMode="auto">
            <a:xfrm>
              <a:off x="4882" y="3448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8" name="Rectangle 5360"/>
            <p:cNvSpPr>
              <a:spLocks noChangeArrowheads="1"/>
            </p:cNvSpPr>
            <p:nvPr/>
          </p:nvSpPr>
          <p:spPr bwMode="auto">
            <a:xfrm>
              <a:off x="4884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9" name="Rectangle 5361"/>
            <p:cNvSpPr>
              <a:spLocks noChangeArrowheads="1"/>
            </p:cNvSpPr>
            <p:nvPr/>
          </p:nvSpPr>
          <p:spPr bwMode="auto">
            <a:xfrm>
              <a:off x="4886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0" name="Rectangle 5362"/>
            <p:cNvSpPr>
              <a:spLocks noChangeArrowheads="1"/>
            </p:cNvSpPr>
            <p:nvPr/>
          </p:nvSpPr>
          <p:spPr bwMode="auto">
            <a:xfrm>
              <a:off x="4888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1" name="Rectangle 5363"/>
            <p:cNvSpPr>
              <a:spLocks noChangeArrowheads="1"/>
            </p:cNvSpPr>
            <p:nvPr/>
          </p:nvSpPr>
          <p:spPr bwMode="auto">
            <a:xfrm>
              <a:off x="4890" y="3448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2" name="Rectangle 5364"/>
            <p:cNvSpPr>
              <a:spLocks noChangeArrowheads="1"/>
            </p:cNvSpPr>
            <p:nvPr/>
          </p:nvSpPr>
          <p:spPr bwMode="auto">
            <a:xfrm>
              <a:off x="4892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3" name="Rectangle 5365"/>
            <p:cNvSpPr>
              <a:spLocks noChangeArrowheads="1"/>
            </p:cNvSpPr>
            <p:nvPr/>
          </p:nvSpPr>
          <p:spPr bwMode="auto">
            <a:xfrm>
              <a:off x="4894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4" name="Rectangle 5366"/>
            <p:cNvSpPr>
              <a:spLocks noChangeArrowheads="1"/>
            </p:cNvSpPr>
            <p:nvPr/>
          </p:nvSpPr>
          <p:spPr bwMode="auto">
            <a:xfrm>
              <a:off x="4896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5" name="Rectangle 5367"/>
            <p:cNvSpPr>
              <a:spLocks noChangeArrowheads="1"/>
            </p:cNvSpPr>
            <p:nvPr/>
          </p:nvSpPr>
          <p:spPr bwMode="auto">
            <a:xfrm>
              <a:off x="489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6" name="Rectangle 5368"/>
            <p:cNvSpPr>
              <a:spLocks noChangeArrowheads="1"/>
            </p:cNvSpPr>
            <p:nvPr/>
          </p:nvSpPr>
          <p:spPr bwMode="auto">
            <a:xfrm>
              <a:off x="4900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7" name="Rectangle 5369"/>
            <p:cNvSpPr>
              <a:spLocks noChangeArrowheads="1"/>
            </p:cNvSpPr>
            <p:nvPr/>
          </p:nvSpPr>
          <p:spPr bwMode="auto">
            <a:xfrm>
              <a:off x="4902" y="3448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8" name="Rectangle 5370"/>
            <p:cNvSpPr>
              <a:spLocks noChangeArrowheads="1"/>
            </p:cNvSpPr>
            <p:nvPr/>
          </p:nvSpPr>
          <p:spPr bwMode="auto">
            <a:xfrm>
              <a:off x="4903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9" name="Rectangle 5371"/>
            <p:cNvSpPr>
              <a:spLocks noChangeArrowheads="1"/>
            </p:cNvSpPr>
            <p:nvPr/>
          </p:nvSpPr>
          <p:spPr bwMode="auto">
            <a:xfrm>
              <a:off x="4905" y="3448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0" name="Rectangle 5372"/>
            <p:cNvSpPr>
              <a:spLocks noChangeArrowheads="1"/>
            </p:cNvSpPr>
            <p:nvPr/>
          </p:nvSpPr>
          <p:spPr bwMode="auto">
            <a:xfrm>
              <a:off x="4908" y="3448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1" name="Rectangle 5373"/>
            <p:cNvSpPr>
              <a:spLocks noChangeArrowheads="1"/>
            </p:cNvSpPr>
            <p:nvPr/>
          </p:nvSpPr>
          <p:spPr bwMode="auto">
            <a:xfrm>
              <a:off x="4910" y="3448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2" name="Rectangle 5374"/>
            <p:cNvSpPr>
              <a:spLocks noChangeArrowheads="1"/>
            </p:cNvSpPr>
            <p:nvPr/>
          </p:nvSpPr>
          <p:spPr bwMode="auto">
            <a:xfrm>
              <a:off x="4912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3" name="Rectangle 5375"/>
            <p:cNvSpPr>
              <a:spLocks noChangeArrowheads="1"/>
            </p:cNvSpPr>
            <p:nvPr/>
          </p:nvSpPr>
          <p:spPr bwMode="auto">
            <a:xfrm>
              <a:off x="4914" y="3448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4" name="Rectangle 5376"/>
            <p:cNvSpPr>
              <a:spLocks noChangeArrowheads="1"/>
            </p:cNvSpPr>
            <p:nvPr/>
          </p:nvSpPr>
          <p:spPr bwMode="auto">
            <a:xfrm>
              <a:off x="4916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5" name="Rectangle 5377"/>
            <p:cNvSpPr>
              <a:spLocks noChangeArrowheads="1"/>
            </p:cNvSpPr>
            <p:nvPr/>
          </p:nvSpPr>
          <p:spPr bwMode="auto">
            <a:xfrm>
              <a:off x="491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6" name="Rectangle 5378"/>
            <p:cNvSpPr>
              <a:spLocks noChangeArrowheads="1"/>
            </p:cNvSpPr>
            <p:nvPr/>
          </p:nvSpPr>
          <p:spPr bwMode="auto">
            <a:xfrm>
              <a:off x="4920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7" name="Rectangle 5379"/>
            <p:cNvSpPr>
              <a:spLocks noChangeArrowheads="1"/>
            </p:cNvSpPr>
            <p:nvPr/>
          </p:nvSpPr>
          <p:spPr bwMode="auto">
            <a:xfrm>
              <a:off x="4922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8" name="Rectangle 5380"/>
            <p:cNvSpPr>
              <a:spLocks noChangeArrowheads="1"/>
            </p:cNvSpPr>
            <p:nvPr/>
          </p:nvSpPr>
          <p:spPr bwMode="auto">
            <a:xfrm>
              <a:off x="4924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9" name="Rectangle 5381"/>
            <p:cNvSpPr>
              <a:spLocks noChangeArrowheads="1"/>
            </p:cNvSpPr>
            <p:nvPr/>
          </p:nvSpPr>
          <p:spPr bwMode="auto">
            <a:xfrm>
              <a:off x="4926" y="3448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0" name="Rectangle 5382"/>
            <p:cNvSpPr>
              <a:spLocks noChangeArrowheads="1"/>
            </p:cNvSpPr>
            <p:nvPr/>
          </p:nvSpPr>
          <p:spPr bwMode="auto">
            <a:xfrm>
              <a:off x="4927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1" name="Rectangle 5383"/>
            <p:cNvSpPr>
              <a:spLocks noChangeArrowheads="1"/>
            </p:cNvSpPr>
            <p:nvPr/>
          </p:nvSpPr>
          <p:spPr bwMode="auto">
            <a:xfrm>
              <a:off x="4929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2" name="Rectangle 5384"/>
            <p:cNvSpPr>
              <a:spLocks noChangeArrowheads="1"/>
            </p:cNvSpPr>
            <p:nvPr/>
          </p:nvSpPr>
          <p:spPr bwMode="auto">
            <a:xfrm>
              <a:off x="4931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3" name="Rectangle 5385"/>
            <p:cNvSpPr>
              <a:spLocks noChangeArrowheads="1"/>
            </p:cNvSpPr>
            <p:nvPr/>
          </p:nvSpPr>
          <p:spPr bwMode="auto">
            <a:xfrm>
              <a:off x="4933" y="3448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4" name="Rectangle 5386"/>
            <p:cNvSpPr>
              <a:spLocks noChangeArrowheads="1"/>
            </p:cNvSpPr>
            <p:nvPr/>
          </p:nvSpPr>
          <p:spPr bwMode="auto">
            <a:xfrm>
              <a:off x="4936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5" name="Rectangle 5387"/>
            <p:cNvSpPr>
              <a:spLocks noChangeArrowheads="1"/>
            </p:cNvSpPr>
            <p:nvPr/>
          </p:nvSpPr>
          <p:spPr bwMode="auto">
            <a:xfrm>
              <a:off x="4938" y="3448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6" name="Rectangle 5388"/>
            <p:cNvSpPr>
              <a:spLocks noChangeArrowheads="1"/>
            </p:cNvSpPr>
            <p:nvPr/>
          </p:nvSpPr>
          <p:spPr bwMode="auto">
            <a:xfrm>
              <a:off x="4939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7" name="Rectangle 5389"/>
            <p:cNvSpPr>
              <a:spLocks noChangeArrowheads="1"/>
            </p:cNvSpPr>
            <p:nvPr/>
          </p:nvSpPr>
          <p:spPr bwMode="auto">
            <a:xfrm>
              <a:off x="4941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8" name="Rectangle 5390"/>
            <p:cNvSpPr>
              <a:spLocks noChangeArrowheads="1"/>
            </p:cNvSpPr>
            <p:nvPr/>
          </p:nvSpPr>
          <p:spPr bwMode="auto">
            <a:xfrm>
              <a:off x="4943" y="3448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9" name="Rectangle 5391"/>
            <p:cNvSpPr>
              <a:spLocks noChangeArrowheads="1"/>
            </p:cNvSpPr>
            <p:nvPr/>
          </p:nvSpPr>
          <p:spPr bwMode="auto">
            <a:xfrm>
              <a:off x="4945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0" name="Rectangle 5392"/>
            <p:cNvSpPr>
              <a:spLocks noChangeArrowheads="1"/>
            </p:cNvSpPr>
            <p:nvPr/>
          </p:nvSpPr>
          <p:spPr bwMode="auto">
            <a:xfrm>
              <a:off x="4947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1" name="Rectangle 5393"/>
            <p:cNvSpPr>
              <a:spLocks noChangeArrowheads="1"/>
            </p:cNvSpPr>
            <p:nvPr/>
          </p:nvSpPr>
          <p:spPr bwMode="auto">
            <a:xfrm>
              <a:off x="4949" y="3448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2" name="Rectangle 5394"/>
            <p:cNvSpPr>
              <a:spLocks noChangeArrowheads="1"/>
            </p:cNvSpPr>
            <p:nvPr/>
          </p:nvSpPr>
          <p:spPr bwMode="auto">
            <a:xfrm>
              <a:off x="4951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3" name="Rectangle 5395"/>
            <p:cNvSpPr>
              <a:spLocks noChangeArrowheads="1"/>
            </p:cNvSpPr>
            <p:nvPr/>
          </p:nvSpPr>
          <p:spPr bwMode="auto">
            <a:xfrm>
              <a:off x="4953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4" name="Rectangle 5396"/>
            <p:cNvSpPr>
              <a:spLocks noChangeArrowheads="1"/>
            </p:cNvSpPr>
            <p:nvPr/>
          </p:nvSpPr>
          <p:spPr bwMode="auto">
            <a:xfrm>
              <a:off x="4955" y="3448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5" name="Rectangle 5397"/>
            <p:cNvSpPr>
              <a:spLocks noChangeArrowheads="1"/>
            </p:cNvSpPr>
            <p:nvPr/>
          </p:nvSpPr>
          <p:spPr bwMode="auto">
            <a:xfrm>
              <a:off x="4957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6" name="Rectangle 5398"/>
            <p:cNvSpPr>
              <a:spLocks noChangeArrowheads="1"/>
            </p:cNvSpPr>
            <p:nvPr/>
          </p:nvSpPr>
          <p:spPr bwMode="auto">
            <a:xfrm>
              <a:off x="4959" y="3448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7" name="Rectangle 5399"/>
            <p:cNvSpPr>
              <a:spLocks noChangeArrowheads="1"/>
            </p:cNvSpPr>
            <p:nvPr/>
          </p:nvSpPr>
          <p:spPr bwMode="auto">
            <a:xfrm>
              <a:off x="4960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8" name="Rectangle 5400"/>
            <p:cNvSpPr>
              <a:spLocks noChangeArrowheads="1"/>
            </p:cNvSpPr>
            <p:nvPr/>
          </p:nvSpPr>
          <p:spPr bwMode="auto">
            <a:xfrm>
              <a:off x="4962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9" name="Rectangle 5401"/>
            <p:cNvSpPr>
              <a:spLocks noChangeArrowheads="1"/>
            </p:cNvSpPr>
            <p:nvPr/>
          </p:nvSpPr>
          <p:spPr bwMode="auto">
            <a:xfrm>
              <a:off x="4964" y="3448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0" name="Rectangle 5402"/>
            <p:cNvSpPr>
              <a:spLocks noChangeArrowheads="1"/>
            </p:cNvSpPr>
            <p:nvPr/>
          </p:nvSpPr>
          <p:spPr bwMode="auto">
            <a:xfrm>
              <a:off x="4967" y="3448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1" name="Rectangle 5403"/>
            <p:cNvSpPr>
              <a:spLocks noChangeArrowheads="1"/>
            </p:cNvSpPr>
            <p:nvPr/>
          </p:nvSpPr>
          <p:spPr bwMode="auto">
            <a:xfrm>
              <a:off x="4968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2" name="Rectangle 5404"/>
            <p:cNvSpPr>
              <a:spLocks noChangeArrowheads="1"/>
            </p:cNvSpPr>
            <p:nvPr/>
          </p:nvSpPr>
          <p:spPr bwMode="auto">
            <a:xfrm>
              <a:off x="4970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3" name="Rectangle 5405"/>
            <p:cNvSpPr>
              <a:spLocks noChangeArrowheads="1"/>
            </p:cNvSpPr>
            <p:nvPr/>
          </p:nvSpPr>
          <p:spPr bwMode="auto">
            <a:xfrm>
              <a:off x="4972" y="3448"/>
              <a:ext cx="3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4" name="Rectangle 5406"/>
            <p:cNvSpPr>
              <a:spLocks noChangeArrowheads="1"/>
            </p:cNvSpPr>
            <p:nvPr/>
          </p:nvSpPr>
          <p:spPr bwMode="auto">
            <a:xfrm>
              <a:off x="4975" y="3448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5" name="Rectangle 5407"/>
            <p:cNvSpPr>
              <a:spLocks noChangeArrowheads="1"/>
            </p:cNvSpPr>
            <p:nvPr/>
          </p:nvSpPr>
          <p:spPr bwMode="auto">
            <a:xfrm>
              <a:off x="4976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6" name="Rectangle 5408"/>
            <p:cNvSpPr>
              <a:spLocks noChangeArrowheads="1"/>
            </p:cNvSpPr>
            <p:nvPr/>
          </p:nvSpPr>
          <p:spPr bwMode="auto">
            <a:xfrm>
              <a:off x="4978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7" name="Rectangle 5409"/>
            <p:cNvSpPr>
              <a:spLocks noChangeArrowheads="1"/>
            </p:cNvSpPr>
            <p:nvPr/>
          </p:nvSpPr>
          <p:spPr bwMode="auto">
            <a:xfrm>
              <a:off x="4980" y="3448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8" name="Rectangle 5410"/>
            <p:cNvSpPr>
              <a:spLocks noChangeArrowheads="1"/>
            </p:cNvSpPr>
            <p:nvPr/>
          </p:nvSpPr>
          <p:spPr bwMode="auto">
            <a:xfrm>
              <a:off x="4834" y="3449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9" name="Rectangle 5411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0" name="Rectangle 5412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1" name="Rectangle 5413"/>
            <p:cNvSpPr>
              <a:spLocks noChangeArrowheads="1"/>
            </p:cNvSpPr>
            <p:nvPr/>
          </p:nvSpPr>
          <p:spPr bwMode="auto">
            <a:xfrm>
              <a:off x="484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2" name="Rectangle 5414"/>
            <p:cNvSpPr>
              <a:spLocks noChangeArrowheads="1"/>
            </p:cNvSpPr>
            <p:nvPr/>
          </p:nvSpPr>
          <p:spPr bwMode="auto">
            <a:xfrm>
              <a:off x="4860" y="34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3" name="Rectangle 5415"/>
            <p:cNvSpPr>
              <a:spLocks noChangeArrowheads="1"/>
            </p:cNvSpPr>
            <p:nvPr/>
          </p:nvSpPr>
          <p:spPr bwMode="auto">
            <a:xfrm>
              <a:off x="484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4" name="Rectangle 5416"/>
            <p:cNvSpPr>
              <a:spLocks noChangeArrowheads="1"/>
            </p:cNvSpPr>
            <p:nvPr/>
          </p:nvSpPr>
          <p:spPr bwMode="auto">
            <a:xfrm>
              <a:off x="4850" y="3461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5" name="Rectangle 5417"/>
            <p:cNvSpPr>
              <a:spLocks noChangeArrowheads="1"/>
            </p:cNvSpPr>
            <p:nvPr/>
          </p:nvSpPr>
          <p:spPr bwMode="auto">
            <a:xfrm>
              <a:off x="485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6" name="Rectangle 5418"/>
            <p:cNvSpPr>
              <a:spLocks noChangeArrowheads="1"/>
            </p:cNvSpPr>
            <p:nvPr/>
          </p:nvSpPr>
          <p:spPr bwMode="auto">
            <a:xfrm>
              <a:off x="486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7" name="Freeform 5419"/>
            <p:cNvSpPr>
              <a:spLocks noEditPoints="1"/>
            </p:cNvSpPr>
            <p:nvPr/>
          </p:nvSpPr>
          <p:spPr bwMode="auto">
            <a:xfrm>
              <a:off x="4834" y="3505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9"/>
                </a:cxn>
                <a:cxn ang="0">
                  <a:pos x="0" y="69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9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420"/>
          <p:cNvGrpSpPr>
            <a:grpSpLocks/>
          </p:cNvGrpSpPr>
          <p:nvPr/>
        </p:nvGrpSpPr>
        <p:grpSpPr bwMode="auto">
          <a:xfrm>
            <a:off x="8466138" y="1976438"/>
            <a:ext cx="330200" cy="457200"/>
            <a:chOff x="5777" y="1245"/>
            <a:chExt cx="226" cy="288"/>
          </a:xfrm>
        </p:grpSpPr>
        <p:sp>
          <p:nvSpPr>
            <p:cNvPr id="355629" name="Freeform 5421"/>
            <p:cNvSpPr>
              <a:spLocks noEditPoints="1"/>
            </p:cNvSpPr>
            <p:nvPr/>
          </p:nvSpPr>
          <p:spPr bwMode="auto">
            <a:xfrm>
              <a:off x="5786" y="1493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9" y="80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9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9" y="80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9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0" name="Freeform 5422"/>
            <p:cNvSpPr>
              <a:spLocks/>
            </p:cNvSpPr>
            <p:nvPr/>
          </p:nvSpPr>
          <p:spPr bwMode="auto">
            <a:xfrm>
              <a:off x="5968" y="1245"/>
              <a:ext cx="35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1" name="Freeform 5423"/>
            <p:cNvSpPr>
              <a:spLocks/>
            </p:cNvSpPr>
            <p:nvPr/>
          </p:nvSpPr>
          <p:spPr bwMode="auto">
            <a:xfrm>
              <a:off x="5777" y="1245"/>
              <a:ext cx="226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2" name="Rectangle 5424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3" name="Rectangle 5425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4" name="Rectangle 5426"/>
            <p:cNvSpPr>
              <a:spLocks noChangeArrowheads="1"/>
            </p:cNvSpPr>
            <p:nvPr/>
          </p:nvSpPr>
          <p:spPr bwMode="auto">
            <a:xfrm>
              <a:off x="5791" y="1351"/>
              <a:ext cx="162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5" name="Rectangle 5427"/>
            <p:cNvSpPr>
              <a:spLocks noChangeArrowheads="1"/>
            </p:cNvSpPr>
            <p:nvPr/>
          </p:nvSpPr>
          <p:spPr bwMode="auto">
            <a:xfrm>
              <a:off x="5791" y="1358"/>
              <a:ext cx="162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6" name="Rectangle 5428"/>
            <p:cNvSpPr>
              <a:spLocks noChangeArrowheads="1"/>
            </p:cNvSpPr>
            <p:nvPr/>
          </p:nvSpPr>
          <p:spPr bwMode="auto">
            <a:xfrm>
              <a:off x="5791" y="1366"/>
              <a:ext cx="162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7" name="Rectangle 5429"/>
            <p:cNvSpPr>
              <a:spLocks noChangeArrowheads="1"/>
            </p:cNvSpPr>
            <p:nvPr/>
          </p:nvSpPr>
          <p:spPr bwMode="auto">
            <a:xfrm>
              <a:off x="5791" y="1373"/>
              <a:ext cx="162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8" name="Rectangle 5430"/>
            <p:cNvSpPr>
              <a:spLocks noChangeArrowheads="1"/>
            </p:cNvSpPr>
            <p:nvPr/>
          </p:nvSpPr>
          <p:spPr bwMode="auto">
            <a:xfrm>
              <a:off x="5791" y="1383"/>
              <a:ext cx="162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9" name="Rectangle 5431"/>
            <p:cNvSpPr>
              <a:spLocks noChangeArrowheads="1"/>
            </p:cNvSpPr>
            <p:nvPr/>
          </p:nvSpPr>
          <p:spPr bwMode="auto">
            <a:xfrm>
              <a:off x="5791" y="1389"/>
              <a:ext cx="162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0" name="Rectangle 5432"/>
            <p:cNvSpPr>
              <a:spLocks noChangeArrowheads="1"/>
            </p:cNvSpPr>
            <p:nvPr/>
          </p:nvSpPr>
          <p:spPr bwMode="auto">
            <a:xfrm>
              <a:off x="5791" y="1399"/>
              <a:ext cx="162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1" name="Rectangle 5433"/>
            <p:cNvSpPr>
              <a:spLocks noChangeArrowheads="1"/>
            </p:cNvSpPr>
            <p:nvPr/>
          </p:nvSpPr>
          <p:spPr bwMode="auto">
            <a:xfrm>
              <a:off x="5791" y="1409"/>
              <a:ext cx="162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2" name="Rectangle 5434"/>
            <p:cNvSpPr>
              <a:spLocks noChangeArrowheads="1"/>
            </p:cNvSpPr>
            <p:nvPr/>
          </p:nvSpPr>
          <p:spPr bwMode="auto">
            <a:xfrm>
              <a:off x="5791" y="1416"/>
              <a:ext cx="162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3" name="Rectangle 5435"/>
            <p:cNvSpPr>
              <a:spLocks noChangeArrowheads="1"/>
            </p:cNvSpPr>
            <p:nvPr/>
          </p:nvSpPr>
          <p:spPr bwMode="auto">
            <a:xfrm>
              <a:off x="5791" y="1423"/>
              <a:ext cx="162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4" name="Rectangle 5436"/>
            <p:cNvSpPr>
              <a:spLocks noChangeArrowheads="1"/>
            </p:cNvSpPr>
            <p:nvPr/>
          </p:nvSpPr>
          <p:spPr bwMode="auto">
            <a:xfrm>
              <a:off x="5791" y="1433"/>
              <a:ext cx="162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5" name="Rectangle 5437"/>
            <p:cNvSpPr>
              <a:spLocks noChangeArrowheads="1"/>
            </p:cNvSpPr>
            <p:nvPr/>
          </p:nvSpPr>
          <p:spPr bwMode="auto">
            <a:xfrm>
              <a:off x="5791" y="1443"/>
              <a:ext cx="162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6" name="Rectangle 5438"/>
            <p:cNvSpPr>
              <a:spLocks noChangeArrowheads="1"/>
            </p:cNvSpPr>
            <p:nvPr/>
          </p:nvSpPr>
          <p:spPr bwMode="auto">
            <a:xfrm>
              <a:off x="5791" y="1449"/>
              <a:ext cx="162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7" name="Rectangle 5439"/>
            <p:cNvSpPr>
              <a:spLocks noChangeArrowheads="1"/>
            </p:cNvSpPr>
            <p:nvPr/>
          </p:nvSpPr>
          <p:spPr bwMode="auto">
            <a:xfrm>
              <a:off x="5791" y="1458"/>
              <a:ext cx="162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8" name="Rectangle 5440"/>
            <p:cNvSpPr>
              <a:spLocks noChangeArrowheads="1"/>
            </p:cNvSpPr>
            <p:nvPr/>
          </p:nvSpPr>
          <p:spPr bwMode="auto">
            <a:xfrm>
              <a:off x="5791" y="1466"/>
              <a:ext cx="162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9" name="Rectangle 5441"/>
            <p:cNvSpPr>
              <a:spLocks noChangeArrowheads="1"/>
            </p:cNvSpPr>
            <p:nvPr/>
          </p:nvSpPr>
          <p:spPr bwMode="auto">
            <a:xfrm>
              <a:off x="5791" y="1474"/>
              <a:ext cx="162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0" name="Rectangle 5442"/>
            <p:cNvSpPr>
              <a:spLocks noChangeArrowheads="1"/>
            </p:cNvSpPr>
            <p:nvPr/>
          </p:nvSpPr>
          <p:spPr bwMode="auto">
            <a:xfrm>
              <a:off x="5791" y="1484"/>
              <a:ext cx="162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1" name="Rectangle 5443"/>
            <p:cNvSpPr>
              <a:spLocks noChangeArrowheads="1"/>
            </p:cNvSpPr>
            <p:nvPr/>
          </p:nvSpPr>
          <p:spPr bwMode="auto">
            <a:xfrm>
              <a:off x="5791" y="1493"/>
              <a:ext cx="162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2" name="Rectangle 5444"/>
            <p:cNvSpPr>
              <a:spLocks noChangeArrowheads="1"/>
            </p:cNvSpPr>
            <p:nvPr/>
          </p:nvSpPr>
          <p:spPr bwMode="auto">
            <a:xfrm>
              <a:off x="5791" y="1500"/>
              <a:ext cx="162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3" name="Rectangle 5445"/>
            <p:cNvSpPr>
              <a:spLocks noChangeArrowheads="1"/>
            </p:cNvSpPr>
            <p:nvPr/>
          </p:nvSpPr>
          <p:spPr bwMode="auto">
            <a:xfrm>
              <a:off x="5791" y="1508"/>
              <a:ext cx="162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4" name="Rectangle 5446"/>
            <p:cNvSpPr>
              <a:spLocks noChangeArrowheads="1"/>
            </p:cNvSpPr>
            <p:nvPr/>
          </p:nvSpPr>
          <p:spPr bwMode="auto">
            <a:xfrm>
              <a:off x="5791" y="1432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5" name="Rectangle 5447"/>
            <p:cNvSpPr>
              <a:spLocks noChangeArrowheads="1"/>
            </p:cNvSpPr>
            <p:nvPr/>
          </p:nvSpPr>
          <p:spPr bwMode="auto">
            <a:xfrm>
              <a:off x="5792" y="1432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6" name="Rectangle 5448"/>
            <p:cNvSpPr>
              <a:spLocks noChangeArrowheads="1"/>
            </p:cNvSpPr>
            <p:nvPr/>
          </p:nvSpPr>
          <p:spPr bwMode="auto">
            <a:xfrm>
              <a:off x="5799" y="1432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7" name="Rectangle 5449"/>
            <p:cNvSpPr>
              <a:spLocks noChangeArrowheads="1"/>
            </p:cNvSpPr>
            <p:nvPr/>
          </p:nvSpPr>
          <p:spPr bwMode="auto">
            <a:xfrm>
              <a:off x="5806" y="1432"/>
              <a:ext cx="7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8" name="Rectangle 5450"/>
            <p:cNvSpPr>
              <a:spLocks noChangeArrowheads="1"/>
            </p:cNvSpPr>
            <p:nvPr/>
          </p:nvSpPr>
          <p:spPr bwMode="auto">
            <a:xfrm>
              <a:off x="5813" y="1432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9" name="Rectangle 5451"/>
            <p:cNvSpPr>
              <a:spLocks noChangeArrowheads="1"/>
            </p:cNvSpPr>
            <p:nvPr/>
          </p:nvSpPr>
          <p:spPr bwMode="auto">
            <a:xfrm>
              <a:off x="5822" y="1432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0" name="Rectangle 5452"/>
            <p:cNvSpPr>
              <a:spLocks noChangeArrowheads="1"/>
            </p:cNvSpPr>
            <p:nvPr/>
          </p:nvSpPr>
          <p:spPr bwMode="auto">
            <a:xfrm>
              <a:off x="5828" y="1432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1" name="Rectangle 5453"/>
            <p:cNvSpPr>
              <a:spLocks noChangeArrowheads="1"/>
            </p:cNvSpPr>
            <p:nvPr/>
          </p:nvSpPr>
          <p:spPr bwMode="auto">
            <a:xfrm>
              <a:off x="5836" y="1432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2" name="Rectangle 5454"/>
            <p:cNvSpPr>
              <a:spLocks noChangeArrowheads="1"/>
            </p:cNvSpPr>
            <p:nvPr/>
          </p:nvSpPr>
          <p:spPr bwMode="auto">
            <a:xfrm>
              <a:off x="5845" y="1432"/>
              <a:ext cx="8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3" name="Rectangle 5455"/>
            <p:cNvSpPr>
              <a:spLocks noChangeArrowheads="1"/>
            </p:cNvSpPr>
            <p:nvPr/>
          </p:nvSpPr>
          <p:spPr bwMode="auto">
            <a:xfrm>
              <a:off x="5853" y="1432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4" name="Rectangle 5456"/>
            <p:cNvSpPr>
              <a:spLocks noChangeArrowheads="1"/>
            </p:cNvSpPr>
            <p:nvPr/>
          </p:nvSpPr>
          <p:spPr bwMode="auto">
            <a:xfrm>
              <a:off x="5860" y="1432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5" name="Rectangle 5457"/>
            <p:cNvSpPr>
              <a:spLocks noChangeArrowheads="1"/>
            </p:cNvSpPr>
            <p:nvPr/>
          </p:nvSpPr>
          <p:spPr bwMode="auto">
            <a:xfrm>
              <a:off x="5868" y="1432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6" name="Rectangle 5458"/>
            <p:cNvSpPr>
              <a:spLocks noChangeArrowheads="1"/>
            </p:cNvSpPr>
            <p:nvPr/>
          </p:nvSpPr>
          <p:spPr bwMode="auto">
            <a:xfrm>
              <a:off x="5877" y="1432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7" name="Rectangle 5459"/>
            <p:cNvSpPr>
              <a:spLocks noChangeArrowheads="1"/>
            </p:cNvSpPr>
            <p:nvPr/>
          </p:nvSpPr>
          <p:spPr bwMode="auto">
            <a:xfrm>
              <a:off x="5883" y="1432"/>
              <a:ext cx="9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8" name="Rectangle 5460"/>
            <p:cNvSpPr>
              <a:spLocks noChangeArrowheads="1"/>
            </p:cNvSpPr>
            <p:nvPr/>
          </p:nvSpPr>
          <p:spPr bwMode="auto">
            <a:xfrm>
              <a:off x="5892" y="1432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9" name="Rectangle 5461"/>
            <p:cNvSpPr>
              <a:spLocks noChangeArrowheads="1"/>
            </p:cNvSpPr>
            <p:nvPr/>
          </p:nvSpPr>
          <p:spPr bwMode="auto">
            <a:xfrm>
              <a:off x="5899" y="1432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0" name="Rectangle 5462"/>
            <p:cNvSpPr>
              <a:spLocks noChangeArrowheads="1"/>
            </p:cNvSpPr>
            <p:nvPr/>
          </p:nvSpPr>
          <p:spPr bwMode="auto">
            <a:xfrm>
              <a:off x="5905" y="1432"/>
              <a:ext cx="10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1" name="Rectangle 5463"/>
            <p:cNvSpPr>
              <a:spLocks noChangeArrowheads="1"/>
            </p:cNvSpPr>
            <p:nvPr/>
          </p:nvSpPr>
          <p:spPr bwMode="auto">
            <a:xfrm>
              <a:off x="5915" y="1432"/>
              <a:ext cx="9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2" name="Rectangle 5464"/>
            <p:cNvSpPr>
              <a:spLocks noChangeArrowheads="1"/>
            </p:cNvSpPr>
            <p:nvPr/>
          </p:nvSpPr>
          <p:spPr bwMode="auto">
            <a:xfrm>
              <a:off x="5924" y="1432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3" name="Rectangle 5465"/>
            <p:cNvSpPr>
              <a:spLocks noChangeArrowheads="1"/>
            </p:cNvSpPr>
            <p:nvPr/>
          </p:nvSpPr>
          <p:spPr bwMode="auto">
            <a:xfrm>
              <a:off x="5929" y="1432"/>
              <a:ext cx="9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4" name="Rectangle 5466"/>
            <p:cNvSpPr>
              <a:spLocks noChangeArrowheads="1"/>
            </p:cNvSpPr>
            <p:nvPr/>
          </p:nvSpPr>
          <p:spPr bwMode="auto">
            <a:xfrm>
              <a:off x="5938" y="1432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5" name="Rectangle 5467"/>
            <p:cNvSpPr>
              <a:spLocks noChangeArrowheads="1"/>
            </p:cNvSpPr>
            <p:nvPr/>
          </p:nvSpPr>
          <p:spPr bwMode="auto">
            <a:xfrm>
              <a:off x="5791" y="1288"/>
              <a:ext cx="162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6" name="Rectangle 5468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7" name="Rectangle 5469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8" name="Rectangle 5470"/>
            <p:cNvSpPr>
              <a:spLocks noChangeArrowheads="1"/>
            </p:cNvSpPr>
            <p:nvPr/>
          </p:nvSpPr>
          <p:spPr bwMode="auto">
            <a:xfrm>
              <a:off x="5791" y="1290"/>
              <a:ext cx="162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9" name="Rectangle 5471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0" name="Rectangle 5472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1" name="Rectangle 5473"/>
            <p:cNvSpPr>
              <a:spLocks noChangeArrowheads="1"/>
            </p:cNvSpPr>
            <p:nvPr/>
          </p:nvSpPr>
          <p:spPr bwMode="auto">
            <a:xfrm>
              <a:off x="5791" y="1292"/>
              <a:ext cx="162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2" name="Rectangle 5474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3" name="Rectangle 5475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4" name="Rectangle 5476"/>
            <p:cNvSpPr>
              <a:spLocks noChangeArrowheads="1"/>
            </p:cNvSpPr>
            <p:nvPr/>
          </p:nvSpPr>
          <p:spPr bwMode="auto">
            <a:xfrm>
              <a:off x="5791" y="1294"/>
              <a:ext cx="162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5" name="Rectangle 5477"/>
            <p:cNvSpPr>
              <a:spLocks noChangeArrowheads="1"/>
            </p:cNvSpPr>
            <p:nvPr/>
          </p:nvSpPr>
          <p:spPr bwMode="auto">
            <a:xfrm>
              <a:off x="5792" y="1289"/>
              <a:ext cx="161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6" name="Rectangle 5478"/>
            <p:cNvSpPr>
              <a:spLocks noChangeArrowheads="1"/>
            </p:cNvSpPr>
            <p:nvPr/>
          </p:nvSpPr>
          <p:spPr bwMode="auto">
            <a:xfrm>
              <a:off x="5791" y="1294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7" name="Rectangle 5479"/>
            <p:cNvSpPr>
              <a:spLocks noChangeArrowheads="1"/>
            </p:cNvSpPr>
            <p:nvPr/>
          </p:nvSpPr>
          <p:spPr bwMode="auto">
            <a:xfrm>
              <a:off x="5793" y="1294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8" name="Rectangle 5480"/>
            <p:cNvSpPr>
              <a:spLocks noChangeArrowheads="1"/>
            </p:cNvSpPr>
            <p:nvPr/>
          </p:nvSpPr>
          <p:spPr bwMode="auto">
            <a:xfrm>
              <a:off x="5795" y="1294"/>
              <a:ext cx="3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9" name="Rectangle 5481"/>
            <p:cNvSpPr>
              <a:spLocks noChangeArrowheads="1"/>
            </p:cNvSpPr>
            <p:nvPr/>
          </p:nvSpPr>
          <p:spPr bwMode="auto">
            <a:xfrm>
              <a:off x="5798" y="1294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0" name="Rectangle 5482"/>
            <p:cNvSpPr>
              <a:spLocks noChangeArrowheads="1"/>
            </p:cNvSpPr>
            <p:nvPr/>
          </p:nvSpPr>
          <p:spPr bwMode="auto">
            <a:xfrm>
              <a:off x="5800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1" name="Rectangle 5483"/>
            <p:cNvSpPr>
              <a:spLocks noChangeArrowheads="1"/>
            </p:cNvSpPr>
            <p:nvPr/>
          </p:nvSpPr>
          <p:spPr bwMode="auto">
            <a:xfrm>
              <a:off x="580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2" name="Rectangle 5484"/>
            <p:cNvSpPr>
              <a:spLocks noChangeArrowheads="1"/>
            </p:cNvSpPr>
            <p:nvPr/>
          </p:nvSpPr>
          <p:spPr bwMode="auto">
            <a:xfrm>
              <a:off x="5804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3" name="Rectangle 5485"/>
            <p:cNvSpPr>
              <a:spLocks noChangeArrowheads="1"/>
            </p:cNvSpPr>
            <p:nvPr/>
          </p:nvSpPr>
          <p:spPr bwMode="auto">
            <a:xfrm>
              <a:off x="5806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4" name="Rectangle 5486"/>
            <p:cNvSpPr>
              <a:spLocks noChangeArrowheads="1"/>
            </p:cNvSpPr>
            <p:nvPr/>
          </p:nvSpPr>
          <p:spPr bwMode="auto">
            <a:xfrm>
              <a:off x="5808" y="1294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5" name="Rectangle 5487"/>
            <p:cNvSpPr>
              <a:spLocks noChangeArrowheads="1"/>
            </p:cNvSpPr>
            <p:nvPr/>
          </p:nvSpPr>
          <p:spPr bwMode="auto">
            <a:xfrm>
              <a:off x="5811" y="1294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6" name="Rectangle 5488"/>
            <p:cNvSpPr>
              <a:spLocks noChangeArrowheads="1"/>
            </p:cNvSpPr>
            <p:nvPr/>
          </p:nvSpPr>
          <p:spPr bwMode="auto">
            <a:xfrm>
              <a:off x="5813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7" name="Rectangle 5489"/>
            <p:cNvSpPr>
              <a:spLocks noChangeArrowheads="1"/>
            </p:cNvSpPr>
            <p:nvPr/>
          </p:nvSpPr>
          <p:spPr bwMode="auto">
            <a:xfrm>
              <a:off x="5815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8" name="Rectangle 5490"/>
            <p:cNvSpPr>
              <a:spLocks noChangeArrowheads="1"/>
            </p:cNvSpPr>
            <p:nvPr/>
          </p:nvSpPr>
          <p:spPr bwMode="auto">
            <a:xfrm>
              <a:off x="581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9" name="Rectangle 5491"/>
            <p:cNvSpPr>
              <a:spLocks noChangeArrowheads="1"/>
            </p:cNvSpPr>
            <p:nvPr/>
          </p:nvSpPr>
          <p:spPr bwMode="auto">
            <a:xfrm>
              <a:off x="5819" y="1294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0" name="Rectangle 5492"/>
            <p:cNvSpPr>
              <a:spLocks noChangeArrowheads="1"/>
            </p:cNvSpPr>
            <p:nvPr/>
          </p:nvSpPr>
          <p:spPr bwMode="auto">
            <a:xfrm>
              <a:off x="5822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1" name="Rectangle 5493"/>
            <p:cNvSpPr>
              <a:spLocks noChangeArrowheads="1"/>
            </p:cNvSpPr>
            <p:nvPr/>
          </p:nvSpPr>
          <p:spPr bwMode="auto">
            <a:xfrm>
              <a:off x="5823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2" name="Rectangle 5494"/>
            <p:cNvSpPr>
              <a:spLocks noChangeArrowheads="1"/>
            </p:cNvSpPr>
            <p:nvPr/>
          </p:nvSpPr>
          <p:spPr bwMode="auto">
            <a:xfrm>
              <a:off x="5825" y="1294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3" name="Rectangle 5495"/>
            <p:cNvSpPr>
              <a:spLocks noChangeArrowheads="1"/>
            </p:cNvSpPr>
            <p:nvPr/>
          </p:nvSpPr>
          <p:spPr bwMode="auto">
            <a:xfrm>
              <a:off x="582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4" name="Rectangle 5496"/>
            <p:cNvSpPr>
              <a:spLocks noChangeArrowheads="1"/>
            </p:cNvSpPr>
            <p:nvPr/>
          </p:nvSpPr>
          <p:spPr bwMode="auto">
            <a:xfrm>
              <a:off x="5829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97"/>
          <p:cNvGrpSpPr>
            <a:grpSpLocks/>
          </p:cNvGrpSpPr>
          <p:nvPr/>
        </p:nvGrpSpPr>
        <p:grpSpPr bwMode="auto">
          <a:xfrm>
            <a:off x="8162925" y="793750"/>
            <a:ext cx="331788" cy="666750"/>
            <a:chOff x="5142" y="500"/>
            <a:chExt cx="209" cy="420"/>
          </a:xfrm>
        </p:grpSpPr>
        <p:sp>
          <p:nvSpPr>
            <p:cNvPr id="355706" name="Freeform 5498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7" name="Freeform 5499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8" name="Freeform 5500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9" name="Rectangle 5501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0" name="Rectangle 5502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1" name="Rectangle 5503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2" name="Rectangle 5504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3" name="Rectangle 5505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4" name="Rectangle 5506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5" name="Rectangle 5507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6" name="Rectangle 5508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7" name="Rectangle 5509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8" name="Rectangle 5510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9" name="Rectangle 5511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0" name="Rectangle 5512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1" name="Rectangle 5513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2" name="Rectangle 5514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3" name="Rectangle 5515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4" name="Rectangle 5516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5" name="Rectangle 5517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6" name="Rectangle 5518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7" name="Rectangle 5519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8" name="Rectangle 5520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9" name="Rectangle 5521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0" name="Rectangle 5522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1" name="Rectangle 5523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2" name="Rectangle 5524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3" name="Rectangle 5525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4" name="Rectangle 5526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5" name="Rectangle 5527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6" name="Rectangle 5528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7" name="Rectangle 5529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8" name="Rectangle 5530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9" name="Rectangle 5531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0" name="Rectangle 5532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1" name="Rectangle 5533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2" name="Rectangle 5534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3" name="Rectangle 5535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4" name="Rectangle 5536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5" name="Rectangle 5537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6" name="Rectangle 5538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7" name="Rectangle 5539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8" name="Rectangle 5540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9" name="Rectangle 5541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0" name="Rectangle 5542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1" name="Rectangle 5543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2" name="Rectangle 5544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3" name="Rectangle 5545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4" name="Rectangle 5546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5" name="Rectangle 5547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6" name="Rectangle 5548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7" name="Rectangle 5549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8" name="Rectangle 5550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9" name="Rectangle 5551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0" name="Rectangle 5552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1" name="Rectangle 5553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2" name="Rectangle 5554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3" name="Rectangle 5555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4" name="Rectangle 5556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5" name="Rectangle 5557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6" name="Rectangle 5558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7" name="Rectangle 5559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8" name="Rectangle 5560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9" name="Rectangle 5561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0" name="Rectangle 5562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1" name="Rectangle 5563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2" name="Rectangle 5564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3" name="Rectangle 5565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4" name="Rectangle 5566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5" name="Rectangle 5567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6" name="Rectangle 5568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7" name="Rectangle 5569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8" name="Rectangle 5570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9" name="Rectangle 5571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0" name="Rectangle 5572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1" name="Rectangle 5573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2" name="Rectangle 5574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3" name="Rectangle 5575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4" name="Rectangle 5576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5" name="Rectangle 5577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6" name="Rectangle 5578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7" name="Rectangle 5579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8" name="Rectangle 5580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9" name="Rectangle 5581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0" name="Rectangle 5582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1" name="Rectangle 5583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2" name="Rectangle 5584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3" name="Rectangle 5585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4" name="Rectangle 5586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5" name="Rectangle 5587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6" name="Rectangle 5588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7" name="Rectangle 5589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8" name="Rectangle 5590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9" name="Rectangle 5591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0" name="Rectangle 5592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1" name="Rectangle 5593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2" name="Rectangle 5594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3" name="Rectangle 5595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4" name="Rectangle 5596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5" name="Rectangle 5597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6" name="Rectangle 5598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7" name="Rectangle 5599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8" name="Rectangle 5600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9" name="Rectangle 5601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0" name="Rectangle 5602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1" name="Rectangle 5603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2" name="Rectangle 5604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3" name="Rectangle 5605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4" name="Rectangle 5606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5" name="Rectangle 5607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6" name="Rectangle 5608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7" name="Rectangle 5609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8" name="Rectangle 5610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9" name="Rectangle 5611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0" name="Rectangle 5612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1" name="Rectangle 5613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2" name="Rectangle 5614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3" name="Rectangle 5615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4" name="Rectangle 5616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5" name="Rectangle 5617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6" name="Rectangle 5618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7" name="Rectangle 5619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8" name="Rectangle 5620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9" name="Rectangle 5621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0" name="Rectangle 5622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1" name="Rectangle 5623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2" name="Rectangle 5624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3" name="Rectangle 5625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4" name="Rectangle 5626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5" name="Rectangle 5627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6" name="Rectangle 5628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7" name="Rectangle 5629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8" name="Rectangle 5630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9" name="Rectangle 5631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0" name="Rectangle 5632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1" name="Rectangle 5633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2" name="Rectangle 5634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3" name="Rectangle 5635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4" name="Rectangle 5636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5" name="Rectangle 5637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6" name="Rectangle 5638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7" name="Rectangle 5639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8" name="Rectangle 5640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9" name="Freeform 5641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0" name="Freeform 5642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1" name="Picture 5643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2" name="Rectangle 5644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3" name="Rectangle 5645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4" name="Freeform 5646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5" name="Picture 5647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6" name="Freeform 5648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7" name="Picture 5649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8" name="Freeform 5650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9" name="Freeform 5651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0" name="Freeform 5652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1" name="Rectangle 5653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sp>
        <p:nvSpPr>
          <p:cNvPr id="355862" name="Freeform 5654"/>
          <p:cNvSpPr>
            <a:spLocks noEditPoints="1"/>
          </p:cNvSpPr>
          <p:nvPr/>
        </p:nvSpPr>
        <p:spPr bwMode="auto">
          <a:xfrm>
            <a:off x="5221288" y="415925"/>
            <a:ext cx="312737" cy="63500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328" y="79"/>
              </a:cxn>
              <a:cxn ang="0">
                <a:pos x="328" y="64"/>
              </a:cxn>
              <a:cxn ang="0">
                <a:pos x="0" y="64"/>
              </a:cxn>
              <a:cxn ang="0">
                <a:pos x="0" y="79"/>
              </a:cxn>
              <a:cxn ang="0">
                <a:pos x="328" y="79"/>
              </a:cxn>
              <a:cxn ang="0">
                <a:pos x="392" y="15"/>
              </a:cxn>
              <a:cxn ang="0">
                <a:pos x="392" y="0"/>
              </a:cxn>
              <a:cxn ang="0">
                <a:pos x="328" y="64"/>
              </a:cxn>
              <a:cxn ang="0">
                <a:pos x="328" y="79"/>
              </a:cxn>
            </a:cxnLst>
            <a:rect l="0" t="0" r="r" b="b"/>
            <a:pathLst>
              <a:path w="392" h="79">
                <a:moveTo>
                  <a:pt x="0" y="79"/>
                </a:moveTo>
                <a:lnTo>
                  <a:pt x="328" y="79"/>
                </a:lnTo>
                <a:lnTo>
                  <a:pt x="328" y="64"/>
                </a:lnTo>
                <a:lnTo>
                  <a:pt x="0" y="64"/>
                </a:lnTo>
                <a:lnTo>
                  <a:pt x="0" y="79"/>
                </a:lnTo>
                <a:close/>
                <a:moveTo>
                  <a:pt x="328" y="79"/>
                </a:moveTo>
                <a:lnTo>
                  <a:pt x="392" y="15"/>
                </a:lnTo>
                <a:lnTo>
                  <a:pt x="392" y="0"/>
                </a:lnTo>
                <a:lnTo>
                  <a:pt x="328" y="64"/>
                </a:lnTo>
                <a:lnTo>
                  <a:pt x="328" y="79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3" name="Freeform 5655"/>
          <p:cNvSpPr>
            <a:spLocks/>
          </p:cNvSpPr>
          <p:nvPr/>
        </p:nvSpPr>
        <p:spPr bwMode="auto">
          <a:xfrm>
            <a:off x="5489575" y="20638"/>
            <a:ext cx="49213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3" y="497"/>
              </a:cxn>
              <a:cxn ang="0">
                <a:pos x="63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3" h="561">
                <a:moveTo>
                  <a:pt x="0" y="561"/>
                </a:moveTo>
                <a:lnTo>
                  <a:pt x="63" y="497"/>
                </a:lnTo>
                <a:lnTo>
                  <a:pt x="63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4" name="Freeform 5656"/>
          <p:cNvSpPr>
            <a:spLocks/>
          </p:cNvSpPr>
          <p:nvPr/>
        </p:nvSpPr>
        <p:spPr bwMode="auto">
          <a:xfrm>
            <a:off x="5208588" y="2063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354" y="64"/>
              </a:cxn>
              <a:cxn ang="0">
                <a:pos x="0" y="64"/>
              </a:cxn>
            </a:cxnLst>
            <a:rect l="0" t="0" r="r" b="b"/>
            <a:pathLst>
              <a:path w="417" h="64">
                <a:moveTo>
                  <a:pt x="0" y="64"/>
                </a:moveTo>
                <a:lnTo>
                  <a:pt x="65" y="0"/>
                </a:lnTo>
                <a:lnTo>
                  <a:pt x="417" y="0"/>
                </a:lnTo>
                <a:lnTo>
                  <a:pt x="354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5" name="Rectangle 5657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6" name="Rectangle 5658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7" name="Rectangle 5659"/>
          <p:cNvSpPr>
            <a:spLocks noChangeArrowheads="1"/>
          </p:cNvSpPr>
          <p:nvPr/>
        </p:nvSpPr>
        <p:spPr bwMode="auto">
          <a:xfrm>
            <a:off x="5230813" y="18891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8" name="Rectangle 5660"/>
          <p:cNvSpPr>
            <a:spLocks noChangeArrowheads="1"/>
          </p:cNvSpPr>
          <p:nvPr/>
        </p:nvSpPr>
        <p:spPr bwMode="auto">
          <a:xfrm>
            <a:off x="5230813" y="190500"/>
            <a:ext cx="234950" cy="11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9" name="Rectangle 5661"/>
          <p:cNvSpPr>
            <a:spLocks noChangeArrowheads="1"/>
          </p:cNvSpPr>
          <p:nvPr/>
        </p:nvSpPr>
        <p:spPr bwMode="auto">
          <a:xfrm>
            <a:off x="5230813" y="20161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0" name="Rectangle 5662"/>
          <p:cNvSpPr>
            <a:spLocks noChangeArrowheads="1"/>
          </p:cNvSpPr>
          <p:nvPr/>
        </p:nvSpPr>
        <p:spPr bwMode="auto">
          <a:xfrm>
            <a:off x="5230813" y="21272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1" name="Rectangle 5663"/>
          <p:cNvSpPr>
            <a:spLocks noChangeArrowheads="1"/>
          </p:cNvSpPr>
          <p:nvPr/>
        </p:nvSpPr>
        <p:spPr bwMode="auto">
          <a:xfrm>
            <a:off x="5230813" y="22542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2" name="Rectangle 5664"/>
          <p:cNvSpPr>
            <a:spLocks noChangeArrowheads="1"/>
          </p:cNvSpPr>
          <p:nvPr/>
        </p:nvSpPr>
        <p:spPr bwMode="auto">
          <a:xfrm>
            <a:off x="5230813" y="23971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3" name="Rectangle 5665"/>
          <p:cNvSpPr>
            <a:spLocks noChangeArrowheads="1"/>
          </p:cNvSpPr>
          <p:nvPr/>
        </p:nvSpPr>
        <p:spPr bwMode="auto">
          <a:xfrm>
            <a:off x="5230813" y="25082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4" name="Rectangle 5666"/>
          <p:cNvSpPr>
            <a:spLocks noChangeArrowheads="1"/>
          </p:cNvSpPr>
          <p:nvPr/>
        </p:nvSpPr>
        <p:spPr bwMode="auto">
          <a:xfrm>
            <a:off x="5230813" y="26511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5" name="Rectangle 5667"/>
          <p:cNvSpPr>
            <a:spLocks noChangeArrowheads="1"/>
          </p:cNvSpPr>
          <p:nvPr/>
        </p:nvSpPr>
        <p:spPr bwMode="auto">
          <a:xfrm>
            <a:off x="5230813" y="280988"/>
            <a:ext cx="234950" cy="1270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6" name="Rectangle 5668"/>
          <p:cNvSpPr>
            <a:spLocks noChangeArrowheads="1"/>
          </p:cNvSpPr>
          <p:nvPr/>
        </p:nvSpPr>
        <p:spPr bwMode="auto">
          <a:xfrm>
            <a:off x="5230813" y="293688"/>
            <a:ext cx="234950" cy="111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7" name="Rectangle 5669"/>
          <p:cNvSpPr>
            <a:spLocks noChangeArrowheads="1"/>
          </p:cNvSpPr>
          <p:nvPr/>
        </p:nvSpPr>
        <p:spPr bwMode="auto">
          <a:xfrm>
            <a:off x="5230813" y="304800"/>
            <a:ext cx="234950" cy="1746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8" name="Rectangle 5670"/>
          <p:cNvSpPr>
            <a:spLocks noChangeArrowheads="1"/>
          </p:cNvSpPr>
          <p:nvPr/>
        </p:nvSpPr>
        <p:spPr bwMode="auto">
          <a:xfrm>
            <a:off x="5230813" y="322263"/>
            <a:ext cx="234950" cy="12700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9" name="Rectangle 5671"/>
          <p:cNvSpPr>
            <a:spLocks noChangeArrowheads="1"/>
          </p:cNvSpPr>
          <p:nvPr/>
        </p:nvSpPr>
        <p:spPr bwMode="auto">
          <a:xfrm>
            <a:off x="5230813" y="33496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0" name="Rectangle 5672"/>
          <p:cNvSpPr>
            <a:spLocks noChangeArrowheads="1"/>
          </p:cNvSpPr>
          <p:nvPr/>
        </p:nvSpPr>
        <p:spPr bwMode="auto">
          <a:xfrm>
            <a:off x="5230813" y="34607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1" name="Rectangle 5673"/>
          <p:cNvSpPr>
            <a:spLocks noChangeArrowheads="1"/>
          </p:cNvSpPr>
          <p:nvPr/>
        </p:nvSpPr>
        <p:spPr bwMode="auto">
          <a:xfrm>
            <a:off x="5230813" y="36036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2" name="Rectangle 5674"/>
          <p:cNvSpPr>
            <a:spLocks noChangeArrowheads="1"/>
          </p:cNvSpPr>
          <p:nvPr/>
        </p:nvSpPr>
        <p:spPr bwMode="auto">
          <a:xfrm>
            <a:off x="5230813" y="37306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3" name="Rectangle 5675"/>
          <p:cNvSpPr>
            <a:spLocks noChangeArrowheads="1"/>
          </p:cNvSpPr>
          <p:nvPr/>
        </p:nvSpPr>
        <p:spPr bwMode="auto">
          <a:xfrm>
            <a:off x="5230813" y="38417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4" name="Rectangle 5676"/>
          <p:cNvSpPr>
            <a:spLocks noChangeArrowheads="1"/>
          </p:cNvSpPr>
          <p:nvPr/>
        </p:nvSpPr>
        <p:spPr bwMode="auto">
          <a:xfrm>
            <a:off x="5230813" y="40005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5" name="Rectangle 5677"/>
          <p:cNvSpPr>
            <a:spLocks noChangeArrowheads="1"/>
          </p:cNvSpPr>
          <p:nvPr/>
        </p:nvSpPr>
        <p:spPr bwMode="auto">
          <a:xfrm>
            <a:off x="5230813" y="41433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6" name="Rectangle 5678"/>
          <p:cNvSpPr>
            <a:spLocks noChangeArrowheads="1"/>
          </p:cNvSpPr>
          <p:nvPr/>
        </p:nvSpPr>
        <p:spPr bwMode="auto">
          <a:xfrm>
            <a:off x="5230813" y="425450"/>
            <a:ext cx="234950" cy="1587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7" name="Rectangle 5679"/>
          <p:cNvSpPr>
            <a:spLocks noChangeArrowheads="1"/>
          </p:cNvSpPr>
          <p:nvPr/>
        </p:nvSpPr>
        <p:spPr bwMode="auto">
          <a:xfrm>
            <a:off x="5230813" y="441325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8" name="Rectangle 5680"/>
          <p:cNvSpPr>
            <a:spLocks noChangeArrowheads="1"/>
          </p:cNvSpPr>
          <p:nvPr/>
        </p:nvSpPr>
        <p:spPr bwMode="auto">
          <a:xfrm>
            <a:off x="5230813" y="319088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9" name="Rectangle 5681"/>
          <p:cNvSpPr>
            <a:spLocks noChangeArrowheads="1"/>
          </p:cNvSpPr>
          <p:nvPr/>
        </p:nvSpPr>
        <p:spPr bwMode="auto">
          <a:xfrm>
            <a:off x="5232400" y="319088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0" name="Rectangle 5682"/>
          <p:cNvSpPr>
            <a:spLocks noChangeArrowheads="1"/>
          </p:cNvSpPr>
          <p:nvPr/>
        </p:nvSpPr>
        <p:spPr bwMode="auto">
          <a:xfrm>
            <a:off x="5241925" y="319088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1" name="Rectangle 5683"/>
          <p:cNvSpPr>
            <a:spLocks noChangeArrowheads="1"/>
          </p:cNvSpPr>
          <p:nvPr/>
        </p:nvSpPr>
        <p:spPr bwMode="auto">
          <a:xfrm>
            <a:off x="5251450" y="319088"/>
            <a:ext cx="11113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2" name="Rectangle 5684"/>
          <p:cNvSpPr>
            <a:spLocks noChangeArrowheads="1"/>
          </p:cNvSpPr>
          <p:nvPr/>
        </p:nvSpPr>
        <p:spPr bwMode="auto">
          <a:xfrm>
            <a:off x="5262563" y="319088"/>
            <a:ext cx="11112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3" name="Rectangle 5685"/>
          <p:cNvSpPr>
            <a:spLocks noChangeArrowheads="1"/>
          </p:cNvSpPr>
          <p:nvPr/>
        </p:nvSpPr>
        <p:spPr bwMode="auto">
          <a:xfrm>
            <a:off x="5273675" y="319088"/>
            <a:ext cx="9525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4" name="Rectangle 5686"/>
          <p:cNvSpPr>
            <a:spLocks noChangeArrowheads="1"/>
          </p:cNvSpPr>
          <p:nvPr/>
        </p:nvSpPr>
        <p:spPr bwMode="auto">
          <a:xfrm>
            <a:off x="5283200" y="319088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5" name="Rectangle 5687"/>
          <p:cNvSpPr>
            <a:spLocks noChangeArrowheads="1"/>
          </p:cNvSpPr>
          <p:nvPr/>
        </p:nvSpPr>
        <p:spPr bwMode="auto">
          <a:xfrm>
            <a:off x="5295900" y="319088"/>
            <a:ext cx="12700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6" name="Rectangle 5688"/>
          <p:cNvSpPr>
            <a:spLocks noChangeArrowheads="1"/>
          </p:cNvSpPr>
          <p:nvPr/>
        </p:nvSpPr>
        <p:spPr bwMode="auto">
          <a:xfrm>
            <a:off x="5308600" y="319088"/>
            <a:ext cx="11113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7" name="Rectangle 5689"/>
          <p:cNvSpPr>
            <a:spLocks noChangeArrowheads="1"/>
          </p:cNvSpPr>
          <p:nvPr/>
        </p:nvSpPr>
        <p:spPr bwMode="auto">
          <a:xfrm>
            <a:off x="5319713" y="319088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8" name="Rectangle 5690"/>
          <p:cNvSpPr>
            <a:spLocks noChangeArrowheads="1"/>
          </p:cNvSpPr>
          <p:nvPr/>
        </p:nvSpPr>
        <p:spPr bwMode="auto">
          <a:xfrm>
            <a:off x="5329238" y="319088"/>
            <a:ext cx="14287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9" name="Rectangle 5691"/>
          <p:cNvSpPr>
            <a:spLocks noChangeArrowheads="1"/>
          </p:cNvSpPr>
          <p:nvPr/>
        </p:nvSpPr>
        <p:spPr bwMode="auto">
          <a:xfrm>
            <a:off x="5343525" y="319088"/>
            <a:ext cx="11113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0" name="Rectangle 5692"/>
          <p:cNvSpPr>
            <a:spLocks noChangeArrowheads="1"/>
          </p:cNvSpPr>
          <p:nvPr/>
        </p:nvSpPr>
        <p:spPr bwMode="auto">
          <a:xfrm>
            <a:off x="5354638" y="319088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1" name="Rectangle 5693"/>
          <p:cNvSpPr>
            <a:spLocks noChangeArrowheads="1"/>
          </p:cNvSpPr>
          <p:nvPr/>
        </p:nvSpPr>
        <p:spPr bwMode="auto">
          <a:xfrm>
            <a:off x="5364163" y="319088"/>
            <a:ext cx="12700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2" name="Rectangle 5694"/>
          <p:cNvSpPr>
            <a:spLocks noChangeArrowheads="1"/>
          </p:cNvSpPr>
          <p:nvPr/>
        </p:nvSpPr>
        <p:spPr bwMode="auto">
          <a:xfrm>
            <a:off x="5376863" y="319088"/>
            <a:ext cx="11112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3" name="Rectangle 5695"/>
          <p:cNvSpPr>
            <a:spLocks noChangeArrowheads="1"/>
          </p:cNvSpPr>
          <p:nvPr/>
        </p:nvSpPr>
        <p:spPr bwMode="auto">
          <a:xfrm>
            <a:off x="5387975" y="319088"/>
            <a:ext cx="9525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4" name="Rectangle 5696"/>
          <p:cNvSpPr>
            <a:spLocks noChangeArrowheads="1"/>
          </p:cNvSpPr>
          <p:nvPr/>
        </p:nvSpPr>
        <p:spPr bwMode="auto">
          <a:xfrm>
            <a:off x="5397500" y="319088"/>
            <a:ext cx="12700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5" name="Rectangle 5697"/>
          <p:cNvSpPr>
            <a:spLocks noChangeArrowheads="1"/>
          </p:cNvSpPr>
          <p:nvPr/>
        </p:nvSpPr>
        <p:spPr bwMode="auto">
          <a:xfrm>
            <a:off x="5410200" y="319088"/>
            <a:ext cx="12700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6" name="Rectangle 5698"/>
          <p:cNvSpPr>
            <a:spLocks noChangeArrowheads="1"/>
          </p:cNvSpPr>
          <p:nvPr/>
        </p:nvSpPr>
        <p:spPr bwMode="auto">
          <a:xfrm>
            <a:off x="5422900" y="319088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7" name="Rectangle 5699"/>
          <p:cNvSpPr>
            <a:spLocks noChangeArrowheads="1"/>
          </p:cNvSpPr>
          <p:nvPr/>
        </p:nvSpPr>
        <p:spPr bwMode="auto">
          <a:xfrm>
            <a:off x="5432425" y="319088"/>
            <a:ext cx="11113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8" name="Rectangle 5700"/>
          <p:cNvSpPr>
            <a:spLocks noChangeArrowheads="1"/>
          </p:cNvSpPr>
          <p:nvPr/>
        </p:nvSpPr>
        <p:spPr bwMode="auto">
          <a:xfrm>
            <a:off x="5443538" y="319088"/>
            <a:ext cx="3175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9" name="Rectangle 5701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0" name="Rectangle 5702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1" name="Rectangle 5703"/>
          <p:cNvSpPr>
            <a:spLocks noChangeArrowheads="1"/>
          </p:cNvSpPr>
          <p:nvPr/>
        </p:nvSpPr>
        <p:spPr bwMode="auto">
          <a:xfrm>
            <a:off x="5230813" y="92075"/>
            <a:ext cx="234950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2" name="Rectangle 5704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3" name="Rectangle 5705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4" name="Rectangle 5706"/>
          <p:cNvSpPr>
            <a:spLocks noChangeArrowheads="1"/>
          </p:cNvSpPr>
          <p:nvPr/>
        </p:nvSpPr>
        <p:spPr bwMode="auto">
          <a:xfrm>
            <a:off x="5230813" y="95250"/>
            <a:ext cx="234950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5" name="Rectangle 5707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6" name="Rectangle 5708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7" name="Rectangle 5709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8" name="Rectangle 5710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9" name="Rectangle 5711"/>
          <p:cNvSpPr>
            <a:spLocks noChangeArrowheads="1"/>
          </p:cNvSpPr>
          <p:nvPr/>
        </p:nvSpPr>
        <p:spPr bwMode="auto">
          <a:xfrm>
            <a:off x="5230813" y="9048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0" name="Rectangle 5712"/>
          <p:cNvSpPr>
            <a:spLocks noChangeArrowheads="1"/>
          </p:cNvSpPr>
          <p:nvPr/>
        </p:nvSpPr>
        <p:spPr bwMode="auto">
          <a:xfrm>
            <a:off x="5230813" y="10001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1" name="Rectangle 5713"/>
          <p:cNvSpPr>
            <a:spLocks noChangeArrowheads="1"/>
          </p:cNvSpPr>
          <p:nvPr/>
        </p:nvSpPr>
        <p:spPr bwMode="auto">
          <a:xfrm>
            <a:off x="5233988" y="10001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2" name="Rectangle 5714"/>
          <p:cNvSpPr>
            <a:spLocks noChangeArrowheads="1"/>
          </p:cNvSpPr>
          <p:nvPr/>
        </p:nvSpPr>
        <p:spPr bwMode="auto">
          <a:xfrm>
            <a:off x="5237163" y="10001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3" name="Rectangle 5715"/>
          <p:cNvSpPr>
            <a:spLocks noChangeArrowheads="1"/>
          </p:cNvSpPr>
          <p:nvPr/>
        </p:nvSpPr>
        <p:spPr bwMode="auto">
          <a:xfrm>
            <a:off x="5240338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4" name="Rectangle 5716"/>
          <p:cNvSpPr>
            <a:spLocks noChangeArrowheads="1"/>
          </p:cNvSpPr>
          <p:nvPr/>
        </p:nvSpPr>
        <p:spPr bwMode="auto">
          <a:xfrm>
            <a:off x="5243513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5" name="Rectangle 5717"/>
          <p:cNvSpPr>
            <a:spLocks noChangeArrowheads="1"/>
          </p:cNvSpPr>
          <p:nvPr/>
        </p:nvSpPr>
        <p:spPr bwMode="auto">
          <a:xfrm>
            <a:off x="5246688" y="100013"/>
            <a:ext cx="1587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6" name="Rectangle 5718"/>
          <p:cNvSpPr>
            <a:spLocks noChangeArrowheads="1"/>
          </p:cNvSpPr>
          <p:nvPr/>
        </p:nvSpPr>
        <p:spPr bwMode="auto">
          <a:xfrm>
            <a:off x="5248275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7" name="Rectangle 5719"/>
          <p:cNvSpPr>
            <a:spLocks noChangeArrowheads="1"/>
          </p:cNvSpPr>
          <p:nvPr/>
        </p:nvSpPr>
        <p:spPr bwMode="auto">
          <a:xfrm>
            <a:off x="5251450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8" name="Rectangle 5720"/>
          <p:cNvSpPr>
            <a:spLocks noChangeArrowheads="1"/>
          </p:cNvSpPr>
          <p:nvPr/>
        </p:nvSpPr>
        <p:spPr bwMode="auto">
          <a:xfrm>
            <a:off x="5254625" y="100013"/>
            <a:ext cx="4763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9" name="Rectangle 5721"/>
          <p:cNvSpPr>
            <a:spLocks noChangeArrowheads="1"/>
          </p:cNvSpPr>
          <p:nvPr/>
        </p:nvSpPr>
        <p:spPr bwMode="auto">
          <a:xfrm>
            <a:off x="5259388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0" name="Rectangle 5722"/>
          <p:cNvSpPr>
            <a:spLocks noChangeArrowheads="1"/>
          </p:cNvSpPr>
          <p:nvPr/>
        </p:nvSpPr>
        <p:spPr bwMode="auto">
          <a:xfrm>
            <a:off x="5262563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1" name="Rectangle 5723"/>
          <p:cNvSpPr>
            <a:spLocks noChangeArrowheads="1"/>
          </p:cNvSpPr>
          <p:nvPr/>
        </p:nvSpPr>
        <p:spPr bwMode="auto">
          <a:xfrm>
            <a:off x="5265738" y="100013"/>
            <a:ext cx="1587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2" name="Rectangle 5724"/>
          <p:cNvSpPr>
            <a:spLocks noChangeArrowheads="1"/>
          </p:cNvSpPr>
          <p:nvPr/>
        </p:nvSpPr>
        <p:spPr bwMode="auto">
          <a:xfrm>
            <a:off x="5267325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3" name="Rectangle 5725"/>
          <p:cNvSpPr>
            <a:spLocks noChangeArrowheads="1"/>
          </p:cNvSpPr>
          <p:nvPr/>
        </p:nvSpPr>
        <p:spPr bwMode="auto">
          <a:xfrm>
            <a:off x="5270500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4" name="Rectangle 5726"/>
          <p:cNvSpPr>
            <a:spLocks noChangeArrowheads="1"/>
          </p:cNvSpPr>
          <p:nvPr/>
        </p:nvSpPr>
        <p:spPr bwMode="auto">
          <a:xfrm>
            <a:off x="5273675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5" name="Rectangle 5727"/>
          <p:cNvSpPr>
            <a:spLocks noChangeArrowheads="1"/>
          </p:cNvSpPr>
          <p:nvPr/>
        </p:nvSpPr>
        <p:spPr bwMode="auto">
          <a:xfrm>
            <a:off x="5276850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6" name="Rectangle 5728"/>
          <p:cNvSpPr>
            <a:spLocks noChangeArrowheads="1"/>
          </p:cNvSpPr>
          <p:nvPr/>
        </p:nvSpPr>
        <p:spPr bwMode="auto">
          <a:xfrm>
            <a:off x="5280025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7" name="Rectangle 5729"/>
          <p:cNvSpPr>
            <a:spLocks noChangeArrowheads="1"/>
          </p:cNvSpPr>
          <p:nvPr/>
        </p:nvSpPr>
        <p:spPr bwMode="auto">
          <a:xfrm>
            <a:off x="5283200" y="10001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8" name="Rectangle 5730"/>
          <p:cNvSpPr>
            <a:spLocks noChangeArrowheads="1"/>
          </p:cNvSpPr>
          <p:nvPr/>
        </p:nvSpPr>
        <p:spPr bwMode="auto">
          <a:xfrm>
            <a:off x="5286375" y="10001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9" name="Rectangle 5731"/>
          <p:cNvSpPr>
            <a:spLocks noChangeArrowheads="1"/>
          </p:cNvSpPr>
          <p:nvPr/>
        </p:nvSpPr>
        <p:spPr bwMode="auto">
          <a:xfrm>
            <a:off x="5289550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0" name="Rectangle 5732"/>
          <p:cNvSpPr>
            <a:spLocks noChangeArrowheads="1"/>
          </p:cNvSpPr>
          <p:nvPr/>
        </p:nvSpPr>
        <p:spPr bwMode="auto">
          <a:xfrm>
            <a:off x="5292725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1" name="Rectangle 5733"/>
          <p:cNvSpPr>
            <a:spLocks noChangeArrowheads="1"/>
          </p:cNvSpPr>
          <p:nvPr/>
        </p:nvSpPr>
        <p:spPr bwMode="auto">
          <a:xfrm>
            <a:off x="5295900" y="100013"/>
            <a:ext cx="1588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2" name="Rectangle 5734"/>
          <p:cNvSpPr>
            <a:spLocks noChangeArrowheads="1"/>
          </p:cNvSpPr>
          <p:nvPr/>
        </p:nvSpPr>
        <p:spPr bwMode="auto">
          <a:xfrm>
            <a:off x="5297488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3" name="Rectangle 5735"/>
          <p:cNvSpPr>
            <a:spLocks noChangeArrowheads="1"/>
          </p:cNvSpPr>
          <p:nvPr/>
        </p:nvSpPr>
        <p:spPr bwMode="auto">
          <a:xfrm>
            <a:off x="5300663" y="10001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4" name="Rectangle 5736"/>
          <p:cNvSpPr>
            <a:spLocks noChangeArrowheads="1"/>
          </p:cNvSpPr>
          <p:nvPr/>
        </p:nvSpPr>
        <p:spPr bwMode="auto">
          <a:xfrm>
            <a:off x="5303838" y="100013"/>
            <a:ext cx="4762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5" name="Rectangle 5737"/>
          <p:cNvSpPr>
            <a:spLocks noChangeArrowheads="1"/>
          </p:cNvSpPr>
          <p:nvPr/>
        </p:nvSpPr>
        <p:spPr bwMode="auto">
          <a:xfrm>
            <a:off x="5308600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6" name="Rectangle 5738"/>
          <p:cNvSpPr>
            <a:spLocks noChangeArrowheads="1"/>
          </p:cNvSpPr>
          <p:nvPr/>
        </p:nvSpPr>
        <p:spPr bwMode="auto">
          <a:xfrm>
            <a:off x="5311775" y="100013"/>
            <a:ext cx="1588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7" name="Rectangle 5739"/>
          <p:cNvSpPr>
            <a:spLocks noChangeArrowheads="1"/>
          </p:cNvSpPr>
          <p:nvPr/>
        </p:nvSpPr>
        <p:spPr bwMode="auto">
          <a:xfrm>
            <a:off x="531336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8" name="Rectangle 5740"/>
          <p:cNvSpPr>
            <a:spLocks noChangeArrowheads="1"/>
          </p:cNvSpPr>
          <p:nvPr/>
        </p:nvSpPr>
        <p:spPr bwMode="auto">
          <a:xfrm>
            <a:off x="5316538" y="10001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9" name="Rectangle 5741"/>
          <p:cNvSpPr>
            <a:spLocks noChangeArrowheads="1"/>
          </p:cNvSpPr>
          <p:nvPr/>
        </p:nvSpPr>
        <p:spPr bwMode="auto">
          <a:xfrm>
            <a:off x="5319713" y="10001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0" name="Rectangle 5742"/>
          <p:cNvSpPr>
            <a:spLocks noChangeArrowheads="1"/>
          </p:cNvSpPr>
          <p:nvPr/>
        </p:nvSpPr>
        <p:spPr bwMode="auto">
          <a:xfrm>
            <a:off x="53228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1" name="Rectangle 5743"/>
          <p:cNvSpPr>
            <a:spLocks noChangeArrowheads="1"/>
          </p:cNvSpPr>
          <p:nvPr/>
        </p:nvSpPr>
        <p:spPr bwMode="auto">
          <a:xfrm>
            <a:off x="532606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2" name="Rectangle 5744"/>
          <p:cNvSpPr>
            <a:spLocks noChangeArrowheads="1"/>
          </p:cNvSpPr>
          <p:nvPr/>
        </p:nvSpPr>
        <p:spPr bwMode="auto">
          <a:xfrm>
            <a:off x="53292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3" name="Rectangle 5745"/>
          <p:cNvSpPr>
            <a:spLocks noChangeArrowheads="1"/>
          </p:cNvSpPr>
          <p:nvPr/>
        </p:nvSpPr>
        <p:spPr bwMode="auto">
          <a:xfrm>
            <a:off x="5332413" y="10001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4" name="Rectangle 5746"/>
          <p:cNvSpPr>
            <a:spLocks noChangeArrowheads="1"/>
          </p:cNvSpPr>
          <p:nvPr/>
        </p:nvSpPr>
        <p:spPr bwMode="auto">
          <a:xfrm>
            <a:off x="5335588" y="10001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5" name="Rectangle 5747"/>
          <p:cNvSpPr>
            <a:spLocks noChangeArrowheads="1"/>
          </p:cNvSpPr>
          <p:nvPr/>
        </p:nvSpPr>
        <p:spPr bwMode="auto">
          <a:xfrm>
            <a:off x="533876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6" name="Rectangle 5748"/>
          <p:cNvSpPr>
            <a:spLocks noChangeArrowheads="1"/>
          </p:cNvSpPr>
          <p:nvPr/>
        </p:nvSpPr>
        <p:spPr bwMode="auto">
          <a:xfrm>
            <a:off x="53419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7" name="Rectangle 5749"/>
          <p:cNvSpPr>
            <a:spLocks noChangeArrowheads="1"/>
          </p:cNvSpPr>
          <p:nvPr/>
        </p:nvSpPr>
        <p:spPr bwMode="auto">
          <a:xfrm>
            <a:off x="534511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8" name="Rectangle 5750"/>
          <p:cNvSpPr>
            <a:spLocks noChangeArrowheads="1"/>
          </p:cNvSpPr>
          <p:nvPr/>
        </p:nvSpPr>
        <p:spPr bwMode="auto">
          <a:xfrm>
            <a:off x="5348288" y="10001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9" name="Rectangle 5751"/>
          <p:cNvSpPr>
            <a:spLocks noChangeArrowheads="1"/>
          </p:cNvSpPr>
          <p:nvPr/>
        </p:nvSpPr>
        <p:spPr bwMode="auto">
          <a:xfrm>
            <a:off x="535146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0" name="Rectangle 5752"/>
          <p:cNvSpPr>
            <a:spLocks noChangeArrowheads="1"/>
          </p:cNvSpPr>
          <p:nvPr/>
        </p:nvSpPr>
        <p:spPr bwMode="auto">
          <a:xfrm>
            <a:off x="53546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1" name="Rectangle 5753"/>
          <p:cNvSpPr>
            <a:spLocks noChangeArrowheads="1"/>
          </p:cNvSpPr>
          <p:nvPr/>
        </p:nvSpPr>
        <p:spPr bwMode="auto">
          <a:xfrm>
            <a:off x="535781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2" name="Rectangle 5754"/>
          <p:cNvSpPr>
            <a:spLocks noChangeArrowheads="1"/>
          </p:cNvSpPr>
          <p:nvPr/>
        </p:nvSpPr>
        <p:spPr bwMode="auto">
          <a:xfrm>
            <a:off x="5360988" y="100013"/>
            <a:ext cx="4762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3" name="Rectangle 5755"/>
          <p:cNvSpPr>
            <a:spLocks noChangeArrowheads="1"/>
          </p:cNvSpPr>
          <p:nvPr/>
        </p:nvSpPr>
        <p:spPr bwMode="auto">
          <a:xfrm>
            <a:off x="5365750" y="100013"/>
            <a:ext cx="1588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4" name="Rectangle 5756"/>
          <p:cNvSpPr>
            <a:spLocks noChangeArrowheads="1"/>
          </p:cNvSpPr>
          <p:nvPr/>
        </p:nvSpPr>
        <p:spPr bwMode="auto">
          <a:xfrm>
            <a:off x="53673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5" name="Rectangle 5757"/>
          <p:cNvSpPr>
            <a:spLocks noChangeArrowheads="1"/>
          </p:cNvSpPr>
          <p:nvPr/>
        </p:nvSpPr>
        <p:spPr bwMode="auto">
          <a:xfrm>
            <a:off x="537051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6" name="Rectangle 5758"/>
          <p:cNvSpPr>
            <a:spLocks noChangeArrowheads="1"/>
          </p:cNvSpPr>
          <p:nvPr/>
        </p:nvSpPr>
        <p:spPr bwMode="auto">
          <a:xfrm>
            <a:off x="53736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7" name="Rectangle 5759"/>
          <p:cNvSpPr>
            <a:spLocks noChangeArrowheads="1"/>
          </p:cNvSpPr>
          <p:nvPr/>
        </p:nvSpPr>
        <p:spPr bwMode="auto">
          <a:xfrm>
            <a:off x="5376863" y="100013"/>
            <a:ext cx="1587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8" name="Rectangle 5760"/>
          <p:cNvSpPr>
            <a:spLocks noChangeArrowheads="1"/>
          </p:cNvSpPr>
          <p:nvPr/>
        </p:nvSpPr>
        <p:spPr bwMode="auto">
          <a:xfrm>
            <a:off x="5378450" y="100013"/>
            <a:ext cx="4763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9" name="Rectangle 5761"/>
          <p:cNvSpPr>
            <a:spLocks noChangeArrowheads="1"/>
          </p:cNvSpPr>
          <p:nvPr/>
        </p:nvSpPr>
        <p:spPr bwMode="auto">
          <a:xfrm>
            <a:off x="538321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0" name="Rectangle 5762"/>
          <p:cNvSpPr>
            <a:spLocks noChangeArrowheads="1"/>
          </p:cNvSpPr>
          <p:nvPr/>
        </p:nvSpPr>
        <p:spPr bwMode="auto">
          <a:xfrm>
            <a:off x="5386388" y="10001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1" name="Rectangle 5763"/>
          <p:cNvSpPr>
            <a:spLocks noChangeArrowheads="1"/>
          </p:cNvSpPr>
          <p:nvPr/>
        </p:nvSpPr>
        <p:spPr bwMode="auto">
          <a:xfrm>
            <a:off x="5389563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2" name="Rectangle 5764"/>
          <p:cNvSpPr>
            <a:spLocks noChangeArrowheads="1"/>
          </p:cNvSpPr>
          <p:nvPr/>
        </p:nvSpPr>
        <p:spPr bwMode="auto">
          <a:xfrm>
            <a:off x="5392738" y="10001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3" name="Rectangle 5765"/>
          <p:cNvSpPr>
            <a:spLocks noChangeArrowheads="1"/>
          </p:cNvSpPr>
          <p:nvPr/>
        </p:nvSpPr>
        <p:spPr bwMode="auto">
          <a:xfrm>
            <a:off x="5395913" y="100013"/>
            <a:ext cx="1587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4" name="Rectangle 5766"/>
          <p:cNvSpPr>
            <a:spLocks noChangeArrowheads="1"/>
          </p:cNvSpPr>
          <p:nvPr/>
        </p:nvSpPr>
        <p:spPr bwMode="auto">
          <a:xfrm>
            <a:off x="5397500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5" name="Rectangle 5767"/>
          <p:cNvSpPr>
            <a:spLocks noChangeArrowheads="1"/>
          </p:cNvSpPr>
          <p:nvPr/>
        </p:nvSpPr>
        <p:spPr bwMode="auto">
          <a:xfrm>
            <a:off x="5400675" y="10001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6" name="Rectangle 5768"/>
          <p:cNvSpPr>
            <a:spLocks noChangeArrowheads="1"/>
          </p:cNvSpPr>
          <p:nvPr/>
        </p:nvSpPr>
        <p:spPr bwMode="auto">
          <a:xfrm>
            <a:off x="5403850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7" name="Rectangle 5769"/>
          <p:cNvSpPr>
            <a:spLocks noChangeArrowheads="1"/>
          </p:cNvSpPr>
          <p:nvPr/>
        </p:nvSpPr>
        <p:spPr bwMode="auto">
          <a:xfrm>
            <a:off x="5407025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8" name="Rectangle 5770"/>
          <p:cNvSpPr>
            <a:spLocks noChangeArrowheads="1"/>
          </p:cNvSpPr>
          <p:nvPr/>
        </p:nvSpPr>
        <p:spPr bwMode="auto">
          <a:xfrm>
            <a:off x="5410200" y="100013"/>
            <a:ext cx="4763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9" name="Rectangle 5771"/>
          <p:cNvSpPr>
            <a:spLocks noChangeArrowheads="1"/>
          </p:cNvSpPr>
          <p:nvPr/>
        </p:nvSpPr>
        <p:spPr bwMode="auto">
          <a:xfrm>
            <a:off x="5414963" y="100013"/>
            <a:ext cx="1587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0" name="Rectangle 5772"/>
          <p:cNvSpPr>
            <a:spLocks noChangeArrowheads="1"/>
          </p:cNvSpPr>
          <p:nvPr/>
        </p:nvSpPr>
        <p:spPr bwMode="auto">
          <a:xfrm>
            <a:off x="5416550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1" name="Rectangle 5773"/>
          <p:cNvSpPr>
            <a:spLocks noChangeArrowheads="1"/>
          </p:cNvSpPr>
          <p:nvPr/>
        </p:nvSpPr>
        <p:spPr bwMode="auto">
          <a:xfrm>
            <a:off x="5419725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2" name="Rectangle 5774"/>
          <p:cNvSpPr>
            <a:spLocks noChangeArrowheads="1"/>
          </p:cNvSpPr>
          <p:nvPr/>
        </p:nvSpPr>
        <p:spPr bwMode="auto">
          <a:xfrm>
            <a:off x="5422900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3" name="Rectangle 5775"/>
          <p:cNvSpPr>
            <a:spLocks noChangeArrowheads="1"/>
          </p:cNvSpPr>
          <p:nvPr/>
        </p:nvSpPr>
        <p:spPr bwMode="auto">
          <a:xfrm>
            <a:off x="5426075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4" name="Rectangle 5776"/>
          <p:cNvSpPr>
            <a:spLocks noChangeArrowheads="1"/>
          </p:cNvSpPr>
          <p:nvPr/>
        </p:nvSpPr>
        <p:spPr bwMode="auto">
          <a:xfrm>
            <a:off x="5429250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5" name="Rectangle 5777"/>
          <p:cNvSpPr>
            <a:spLocks noChangeArrowheads="1"/>
          </p:cNvSpPr>
          <p:nvPr/>
        </p:nvSpPr>
        <p:spPr bwMode="auto">
          <a:xfrm>
            <a:off x="5432425" y="10001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6" name="Rectangle 5778"/>
          <p:cNvSpPr>
            <a:spLocks noChangeArrowheads="1"/>
          </p:cNvSpPr>
          <p:nvPr/>
        </p:nvSpPr>
        <p:spPr bwMode="auto">
          <a:xfrm>
            <a:off x="5435600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7" name="Rectangle 5779"/>
          <p:cNvSpPr>
            <a:spLocks noChangeArrowheads="1"/>
          </p:cNvSpPr>
          <p:nvPr/>
        </p:nvSpPr>
        <p:spPr bwMode="auto">
          <a:xfrm>
            <a:off x="5438775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8" name="Rectangle 5780"/>
          <p:cNvSpPr>
            <a:spLocks noChangeArrowheads="1"/>
          </p:cNvSpPr>
          <p:nvPr/>
        </p:nvSpPr>
        <p:spPr bwMode="auto">
          <a:xfrm>
            <a:off x="5441950" y="10001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9" name="Rectangle 5781"/>
          <p:cNvSpPr>
            <a:spLocks noChangeArrowheads="1"/>
          </p:cNvSpPr>
          <p:nvPr/>
        </p:nvSpPr>
        <p:spPr bwMode="auto">
          <a:xfrm>
            <a:off x="5445125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0" name="Rectangle 5782"/>
          <p:cNvSpPr>
            <a:spLocks noChangeArrowheads="1"/>
          </p:cNvSpPr>
          <p:nvPr/>
        </p:nvSpPr>
        <p:spPr bwMode="auto">
          <a:xfrm>
            <a:off x="5448300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1" name="Rectangle 5783"/>
          <p:cNvSpPr>
            <a:spLocks noChangeArrowheads="1"/>
          </p:cNvSpPr>
          <p:nvPr/>
        </p:nvSpPr>
        <p:spPr bwMode="auto">
          <a:xfrm>
            <a:off x="5451475" y="10001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2" name="Rectangle 5784"/>
          <p:cNvSpPr>
            <a:spLocks noChangeArrowheads="1"/>
          </p:cNvSpPr>
          <p:nvPr/>
        </p:nvSpPr>
        <p:spPr bwMode="auto">
          <a:xfrm>
            <a:off x="5454650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3" name="Rectangle 5785"/>
          <p:cNvSpPr>
            <a:spLocks noChangeArrowheads="1"/>
          </p:cNvSpPr>
          <p:nvPr/>
        </p:nvSpPr>
        <p:spPr bwMode="auto">
          <a:xfrm>
            <a:off x="5457825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4" name="Rectangle 5786"/>
          <p:cNvSpPr>
            <a:spLocks noChangeArrowheads="1"/>
          </p:cNvSpPr>
          <p:nvPr/>
        </p:nvSpPr>
        <p:spPr bwMode="auto">
          <a:xfrm>
            <a:off x="5461000" y="100013"/>
            <a:ext cx="1588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5" name="Rectangle 5787"/>
          <p:cNvSpPr>
            <a:spLocks noChangeArrowheads="1"/>
          </p:cNvSpPr>
          <p:nvPr/>
        </p:nvSpPr>
        <p:spPr bwMode="auto">
          <a:xfrm>
            <a:off x="5462588" y="10001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6" name="Rectangle 5788"/>
          <p:cNvSpPr>
            <a:spLocks noChangeArrowheads="1"/>
          </p:cNvSpPr>
          <p:nvPr/>
        </p:nvSpPr>
        <p:spPr bwMode="auto">
          <a:xfrm>
            <a:off x="5230813" y="10001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7" name="Rectangle 5789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8" name="Rectangle 5790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9" name="Rectangle 5791"/>
          <p:cNvSpPr>
            <a:spLocks noChangeArrowheads="1"/>
          </p:cNvSpPr>
          <p:nvPr/>
        </p:nvSpPr>
        <p:spPr bwMode="auto">
          <a:xfrm>
            <a:off x="5240338" y="109538"/>
            <a:ext cx="14287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0" name="Rectangle 5792"/>
          <p:cNvSpPr>
            <a:spLocks noChangeArrowheads="1"/>
          </p:cNvSpPr>
          <p:nvPr/>
        </p:nvSpPr>
        <p:spPr bwMode="auto">
          <a:xfrm>
            <a:off x="5273675" y="109538"/>
            <a:ext cx="11113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1" name="Rectangle 5793"/>
          <p:cNvSpPr>
            <a:spLocks noChangeArrowheads="1"/>
          </p:cNvSpPr>
          <p:nvPr/>
        </p:nvSpPr>
        <p:spPr bwMode="auto">
          <a:xfrm>
            <a:off x="5240338" y="119063"/>
            <a:ext cx="14287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2" name="Rectangle 5794"/>
          <p:cNvSpPr>
            <a:spLocks noChangeArrowheads="1"/>
          </p:cNvSpPr>
          <p:nvPr/>
        </p:nvSpPr>
        <p:spPr bwMode="auto">
          <a:xfrm>
            <a:off x="5256213" y="119063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3" name="Rectangle 5795"/>
          <p:cNvSpPr>
            <a:spLocks noChangeArrowheads="1"/>
          </p:cNvSpPr>
          <p:nvPr/>
        </p:nvSpPr>
        <p:spPr bwMode="auto">
          <a:xfrm>
            <a:off x="5256213" y="10953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4" name="Rectangle 5796"/>
          <p:cNvSpPr>
            <a:spLocks noChangeArrowheads="1"/>
          </p:cNvSpPr>
          <p:nvPr/>
        </p:nvSpPr>
        <p:spPr bwMode="auto">
          <a:xfrm>
            <a:off x="5273675" y="1190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5" name="Freeform 5797"/>
          <p:cNvSpPr>
            <a:spLocks noEditPoints="1"/>
          </p:cNvSpPr>
          <p:nvPr/>
        </p:nvSpPr>
        <p:spPr bwMode="auto">
          <a:xfrm>
            <a:off x="5230813" y="188913"/>
            <a:ext cx="234950" cy="258762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5"/>
              </a:cxn>
              <a:cxn ang="0">
                <a:pos x="0" y="165"/>
              </a:cxn>
              <a:cxn ang="0">
                <a:pos x="0" y="160"/>
              </a:cxn>
              <a:cxn ang="0">
                <a:pos x="297" y="160"/>
              </a:cxn>
              <a:cxn ang="0">
                <a:pos x="297" y="128"/>
              </a:cxn>
              <a:cxn ang="0">
                <a:pos x="297" y="132"/>
              </a:cxn>
              <a:cxn ang="0">
                <a:pos x="0" y="132"/>
              </a:cxn>
              <a:cxn ang="0">
                <a:pos x="0" y="128"/>
              </a:cxn>
              <a:cxn ang="0">
                <a:pos x="297" y="128"/>
              </a:cxn>
              <a:cxn ang="0">
                <a:pos x="297" y="97"/>
              </a:cxn>
              <a:cxn ang="0">
                <a:pos x="297" y="101"/>
              </a:cxn>
              <a:cxn ang="0">
                <a:pos x="0" y="101"/>
              </a:cxn>
              <a:cxn ang="0">
                <a:pos x="0" y="97"/>
              </a:cxn>
              <a:cxn ang="0">
                <a:pos x="297" y="97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2"/>
              </a:cxn>
              <a:cxn ang="0">
                <a:pos x="297" y="36"/>
              </a:cxn>
              <a:cxn ang="0">
                <a:pos x="0" y="36"/>
              </a:cxn>
              <a:cxn ang="0">
                <a:pos x="0" y="32"/>
              </a:cxn>
              <a:cxn ang="0">
                <a:pos x="297" y="32"/>
              </a:cxn>
              <a:cxn ang="0">
                <a:pos x="297" y="0"/>
              </a:cxn>
              <a:cxn ang="0">
                <a:pos x="297" y="5"/>
              </a:cxn>
              <a:cxn ang="0">
                <a:pos x="0" y="5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7" y="224"/>
              </a:cxn>
              <a:cxn ang="0">
                <a:pos x="297" y="193"/>
              </a:cxn>
              <a:cxn ang="0">
                <a:pos x="297" y="196"/>
              </a:cxn>
              <a:cxn ang="0">
                <a:pos x="265" y="196"/>
              </a:cxn>
              <a:cxn ang="0">
                <a:pos x="265" y="193"/>
              </a:cxn>
              <a:cxn ang="0">
                <a:pos x="297" y="193"/>
              </a:cxn>
              <a:cxn ang="0">
                <a:pos x="297" y="257"/>
              </a:cxn>
              <a:cxn ang="0">
                <a:pos x="297" y="261"/>
              </a:cxn>
              <a:cxn ang="0">
                <a:pos x="0" y="261"/>
              </a:cxn>
              <a:cxn ang="0">
                <a:pos x="0" y="257"/>
              </a:cxn>
              <a:cxn ang="0">
                <a:pos x="297" y="257"/>
              </a:cxn>
              <a:cxn ang="0">
                <a:pos x="297" y="289"/>
              </a:cxn>
              <a:cxn ang="0">
                <a:pos x="297" y="292"/>
              </a:cxn>
              <a:cxn ang="0">
                <a:pos x="0" y="292"/>
              </a:cxn>
              <a:cxn ang="0">
                <a:pos x="0" y="289"/>
              </a:cxn>
              <a:cxn ang="0">
                <a:pos x="297" y="289"/>
              </a:cxn>
              <a:cxn ang="0">
                <a:pos x="297" y="320"/>
              </a:cxn>
              <a:cxn ang="0">
                <a:pos x="297" y="325"/>
              </a:cxn>
              <a:cxn ang="0">
                <a:pos x="0" y="325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5">
                <a:moveTo>
                  <a:pt x="297" y="160"/>
                </a:moveTo>
                <a:lnTo>
                  <a:pt x="297" y="165"/>
                </a:lnTo>
                <a:lnTo>
                  <a:pt x="0" y="165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8"/>
                </a:moveTo>
                <a:lnTo>
                  <a:pt x="297" y="132"/>
                </a:lnTo>
                <a:lnTo>
                  <a:pt x="0" y="132"/>
                </a:lnTo>
                <a:lnTo>
                  <a:pt x="0" y="128"/>
                </a:lnTo>
                <a:lnTo>
                  <a:pt x="297" y="128"/>
                </a:lnTo>
                <a:close/>
                <a:moveTo>
                  <a:pt x="297" y="97"/>
                </a:moveTo>
                <a:lnTo>
                  <a:pt x="297" y="101"/>
                </a:lnTo>
                <a:lnTo>
                  <a:pt x="0" y="101"/>
                </a:lnTo>
                <a:lnTo>
                  <a:pt x="0" y="97"/>
                </a:lnTo>
                <a:lnTo>
                  <a:pt x="297" y="97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2"/>
                </a:moveTo>
                <a:lnTo>
                  <a:pt x="297" y="36"/>
                </a:lnTo>
                <a:lnTo>
                  <a:pt x="0" y="36"/>
                </a:lnTo>
                <a:lnTo>
                  <a:pt x="0" y="32"/>
                </a:lnTo>
                <a:lnTo>
                  <a:pt x="297" y="32"/>
                </a:lnTo>
                <a:close/>
                <a:moveTo>
                  <a:pt x="297" y="0"/>
                </a:moveTo>
                <a:lnTo>
                  <a:pt x="297" y="5"/>
                </a:lnTo>
                <a:lnTo>
                  <a:pt x="0" y="5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5" y="228"/>
                </a:lnTo>
                <a:lnTo>
                  <a:pt x="265" y="224"/>
                </a:lnTo>
                <a:lnTo>
                  <a:pt x="297" y="224"/>
                </a:lnTo>
                <a:close/>
                <a:moveTo>
                  <a:pt x="297" y="193"/>
                </a:moveTo>
                <a:lnTo>
                  <a:pt x="297" y="196"/>
                </a:lnTo>
                <a:lnTo>
                  <a:pt x="265" y="196"/>
                </a:lnTo>
                <a:lnTo>
                  <a:pt x="265" y="193"/>
                </a:lnTo>
                <a:lnTo>
                  <a:pt x="297" y="193"/>
                </a:lnTo>
                <a:close/>
                <a:moveTo>
                  <a:pt x="297" y="257"/>
                </a:moveTo>
                <a:lnTo>
                  <a:pt x="297" y="261"/>
                </a:lnTo>
                <a:lnTo>
                  <a:pt x="0" y="261"/>
                </a:lnTo>
                <a:lnTo>
                  <a:pt x="0" y="257"/>
                </a:lnTo>
                <a:lnTo>
                  <a:pt x="297" y="257"/>
                </a:lnTo>
                <a:close/>
                <a:moveTo>
                  <a:pt x="297" y="289"/>
                </a:moveTo>
                <a:lnTo>
                  <a:pt x="297" y="292"/>
                </a:lnTo>
                <a:lnTo>
                  <a:pt x="0" y="292"/>
                </a:lnTo>
                <a:lnTo>
                  <a:pt x="0" y="289"/>
                </a:lnTo>
                <a:lnTo>
                  <a:pt x="297" y="289"/>
                </a:lnTo>
                <a:close/>
                <a:moveTo>
                  <a:pt x="297" y="320"/>
                </a:moveTo>
                <a:lnTo>
                  <a:pt x="297" y="325"/>
                </a:lnTo>
                <a:lnTo>
                  <a:pt x="0" y="325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6" name="Freeform 5798"/>
          <p:cNvSpPr>
            <a:spLocks/>
          </p:cNvSpPr>
          <p:nvPr/>
        </p:nvSpPr>
        <p:spPr bwMode="auto">
          <a:xfrm>
            <a:off x="5422900" y="32702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2"/>
              </a:cxn>
              <a:cxn ang="0">
                <a:pos x="18" y="2"/>
              </a:cxn>
              <a:cxn ang="0">
                <a:pos x="15" y="3"/>
              </a:cxn>
              <a:cxn ang="0">
                <a:pos x="13" y="6"/>
              </a:cxn>
              <a:cxn ang="0">
                <a:pos x="12" y="7"/>
              </a:cxn>
              <a:cxn ang="0">
                <a:pos x="8" y="12"/>
              </a:cxn>
              <a:cxn ang="0">
                <a:pos x="4" y="17"/>
              </a:cxn>
              <a:cxn ang="0">
                <a:pos x="3" y="24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3" y="53"/>
              </a:cxn>
              <a:cxn ang="0">
                <a:pos x="4" y="60"/>
              </a:cxn>
              <a:cxn ang="0">
                <a:pos x="8" y="65"/>
              </a:cxn>
              <a:cxn ang="0">
                <a:pos x="12" y="70"/>
              </a:cxn>
              <a:cxn ang="0">
                <a:pos x="13" y="71"/>
              </a:cxn>
              <a:cxn ang="0">
                <a:pos x="15" y="74"/>
              </a:cxn>
              <a:cxn ang="0">
                <a:pos x="18" y="75"/>
              </a:cxn>
              <a:cxn ang="0">
                <a:pos x="19" y="75"/>
              </a:cxn>
              <a:cxn ang="0">
                <a:pos x="22" y="76"/>
              </a:cxn>
              <a:cxn ang="0">
                <a:pos x="24" y="76"/>
              </a:cxn>
              <a:cxn ang="0">
                <a:pos x="27" y="76"/>
              </a:cxn>
              <a:cxn ang="0">
                <a:pos x="29" y="75"/>
              </a:cxn>
              <a:cxn ang="0">
                <a:pos x="32" y="75"/>
              </a:cxn>
              <a:cxn ang="0">
                <a:pos x="34" y="74"/>
              </a:cxn>
              <a:cxn ang="0">
                <a:pos x="36" y="71"/>
              </a:cxn>
              <a:cxn ang="0">
                <a:pos x="38" y="70"/>
              </a:cxn>
              <a:cxn ang="0">
                <a:pos x="42" y="65"/>
              </a:cxn>
              <a:cxn ang="0">
                <a:pos x="44" y="60"/>
              </a:cxn>
              <a:cxn ang="0">
                <a:pos x="47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7" y="24"/>
              </a:cxn>
              <a:cxn ang="0">
                <a:pos x="44" y="17"/>
              </a:cxn>
              <a:cxn ang="0">
                <a:pos x="42" y="12"/>
              </a:cxn>
              <a:cxn ang="0">
                <a:pos x="38" y="7"/>
              </a:cxn>
              <a:cxn ang="0">
                <a:pos x="36" y="6"/>
              </a:cxn>
              <a:cxn ang="0">
                <a:pos x="34" y="3"/>
              </a:cxn>
              <a:cxn ang="0">
                <a:pos x="32" y="2"/>
              </a:cxn>
              <a:cxn ang="0">
                <a:pos x="29" y="2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2" y="0"/>
                </a:lnTo>
                <a:lnTo>
                  <a:pt x="19" y="2"/>
                </a:lnTo>
                <a:lnTo>
                  <a:pt x="18" y="2"/>
                </a:lnTo>
                <a:lnTo>
                  <a:pt x="15" y="3"/>
                </a:lnTo>
                <a:lnTo>
                  <a:pt x="13" y="6"/>
                </a:lnTo>
                <a:lnTo>
                  <a:pt x="12" y="7"/>
                </a:lnTo>
                <a:lnTo>
                  <a:pt x="8" y="12"/>
                </a:lnTo>
                <a:lnTo>
                  <a:pt x="4" y="17"/>
                </a:lnTo>
                <a:lnTo>
                  <a:pt x="3" y="24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3" y="53"/>
                </a:lnTo>
                <a:lnTo>
                  <a:pt x="4" y="60"/>
                </a:lnTo>
                <a:lnTo>
                  <a:pt x="8" y="65"/>
                </a:lnTo>
                <a:lnTo>
                  <a:pt x="12" y="70"/>
                </a:lnTo>
                <a:lnTo>
                  <a:pt x="13" y="71"/>
                </a:lnTo>
                <a:lnTo>
                  <a:pt x="15" y="74"/>
                </a:lnTo>
                <a:lnTo>
                  <a:pt x="18" y="75"/>
                </a:lnTo>
                <a:lnTo>
                  <a:pt x="19" y="75"/>
                </a:lnTo>
                <a:lnTo>
                  <a:pt x="22" y="76"/>
                </a:lnTo>
                <a:lnTo>
                  <a:pt x="24" y="76"/>
                </a:lnTo>
                <a:lnTo>
                  <a:pt x="27" y="76"/>
                </a:lnTo>
                <a:lnTo>
                  <a:pt x="29" y="75"/>
                </a:lnTo>
                <a:lnTo>
                  <a:pt x="32" y="75"/>
                </a:lnTo>
                <a:lnTo>
                  <a:pt x="34" y="74"/>
                </a:lnTo>
                <a:lnTo>
                  <a:pt x="36" y="71"/>
                </a:lnTo>
                <a:lnTo>
                  <a:pt x="38" y="70"/>
                </a:lnTo>
                <a:lnTo>
                  <a:pt x="42" y="65"/>
                </a:lnTo>
                <a:lnTo>
                  <a:pt x="44" y="60"/>
                </a:lnTo>
                <a:lnTo>
                  <a:pt x="47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7" y="24"/>
                </a:lnTo>
                <a:lnTo>
                  <a:pt x="44" y="17"/>
                </a:lnTo>
                <a:lnTo>
                  <a:pt x="42" y="12"/>
                </a:lnTo>
                <a:lnTo>
                  <a:pt x="38" y="7"/>
                </a:lnTo>
                <a:lnTo>
                  <a:pt x="36" y="6"/>
                </a:lnTo>
                <a:lnTo>
                  <a:pt x="34" y="3"/>
                </a:lnTo>
                <a:lnTo>
                  <a:pt x="32" y="2"/>
                </a:lnTo>
                <a:lnTo>
                  <a:pt x="29" y="2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07" name="Picture 5799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008" name="Picture 5800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09" name="Rectangle 5801"/>
          <p:cNvSpPr>
            <a:spLocks noChangeArrowheads="1"/>
          </p:cNvSpPr>
          <p:nvPr/>
        </p:nvSpPr>
        <p:spPr bwMode="auto">
          <a:xfrm>
            <a:off x="5441950" y="134938"/>
            <a:ext cx="4763" cy="33178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0" name="Rectangle 5802"/>
          <p:cNvSpPr>
            <a:spLocks noChangeArrowheads="1"/>
          </p:cNvSpPr>
          <p:nvPr/>
        </p:nvSpPr>
        <p:spPr bwMode="auto">
          <a:xfrm>
            <a:off x="5438775" y="134938"/>
            <a:ext cx="4763" cy="3317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1" name="Freeform 5803"/>
          <p:cNvSpPr>
            <a:spLocks/>
          </p:cNvSpPr>
          <p:nvPr/>
        </p:nvSpPr>
        <p:spPr bwMode="auto">
          <a:xfrm>
            <a:off x="5430838" y="409575"/>
            <a:ext cx="22225" cy="206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0"/>
              </a:cxn>
              <a:cxn ang="0">
                <a:pos x="1" y="8"/>
              </a:cxn>
              <a:cxn ang="0">
                <a:pos x="2" y="5"/>
              </a:cxn>
              <a:cxn ang="0">
                <a:pos x="3" y="4"/>
              </a:cxn>
              <a:cxn ang="0">
                <a:pos x="5" y="3"/>
              </a:cxn>
              <a:cxn ang="0">
                <a:pos x="7" y="2"/>
              </a:cxn>
              <a:cxn ang="0">
                <a:pos x="10" y="0"/>
              </a:cxn>
              <a:cxn ang="0">
                <a:pos x="12" y="0"/>
              </a:cxn>
              <a:cxn ang="0">
                <a:pos x="15" y="0"/>
              </a:cxn>
              <a:cxn ang="0">
                <a:pos x="17" y="2"/>
              </a:cxn>
              <a:cxn ang="0">
                <a:pos x="20" y="3"/>
              </a:cxn>
              <a:cxn ang="0">
                <a:pos x="22" y="4"/>
              </a:cxn>
              <a:cxn ang="0">
                <a:pos x="24" y="5"/>
              </a:cxn>
              <a:cxn ang="0">
                <a:pos x="25" y="8"/>
              </a:cxn>
              <a:cxn ang="0">
                <a:pos x="26" y="10"/>
              </a:cxn>
              <a:cxn ang="0">
                <a:pos x="26" y="13"/>
              </a:cxn>
              <a:cxn ang="0">
                <a:pos x="26" y="13"/>
              </a:cxn>
              <a:cxn ang="0">
                <a:pos x="26" y="15"/>
              </a:cxn>
              <a:cxn ang="0">
                <a:pos x="25" y="18"/>
              </a:cxn>
              <a:cxn ang="0">
                <a:pos x="24" y="20"/>
              </a:cxn>
              <a:cxn ang="0">
                <a:pos x="22" y="23"/>
              </a:cxn>
              <a:cxn ang="0">
                <a:pos x="20" y="24"/>
              </a:cxn>
              <a:cxn ang="0">
                <a:pos x="17" y="25"/>
              </a:cxn>
              <a:cxn ang="0">
                <a:pos x="15" y="27"/>
              </a:cxn>
              <a:cxn ang="0">
                <a:pos x="12" y="27"/>
              </a:cxn>
              <a:cxn ang="0">
                <a:pos x="10" y="27"/>
              </a:cxn>
              <a:cxn ang="0">
                <a:pos x="7" y="25"/>
              </a:cxn>
              <a:cxn ang="0">
                <a:pos x="5" y="24"/>
              </a:cxn>
              <a:cxn ang="0">
                <a:pos x="3" y="23"/>
              </a:cxn>
              <a:cxn ang="0">
                <a:pos x="2" y="20"/>
              </a:cxn>
              <a:cxn ang="0">
                <a:pos x="1" y="18"/>
              </a:cxn>
              <a:cxn ang="0">
                <a:pos x="0" y="15"/>
              </a:cxn>
              <a:cxn ang="0">
                <a:pos x="0" y="13"/>
              </a:cxn>
            </a:cxnLst>
            <a:rect l="0" t="0" r="r" b="b"/>
            <a:pathLst>
              <a:path w="26" h="27">
                <a:moveTo>
                  <a:pt x="0" y="13"/>
                </a:move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4"/>
                </a:lnTo>
                <a:lnTo>
                  <a:pt x="5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5" y="0"/>
                </a:lnTo>
                <a:lnTo>
                  <a:pt x="17" y="2"/>
                </a:lnTo>
                <a:lnTo>
                  <a:pt x="20" y="3"/>
                </a:lnTo>
                <a:lnTo>
                  <a:pt x="22" y="4"/>
                </a:lnTo>
                <a:lnTo>
                  <a:pt x="24" y="5"/>
                </a:lnTo>
                <a:lnTo>
                  <a:pt x="25" y="8"/>
                </a:lnTo>
                <a:lnTo>
                  <a:pt x="26" y="10"/>
                </a:lnTo>
                <a:lnTo>
                  <a:pt x="26" y="13"/>
                </a:lnTo>
                <a:lnTo>
                  <a:pt x="26" y="13"/>
                </a:lnTo>
                <a:lnTo>
                  <a:pt x="26" y="15"/>
                </a:lnTo>
                <a:lnTo>
                  <a:pt x="25" y="18"/>
                </a:lnTo>
                <a:lnTo>
                  <a:pt x="24" y="20"/>
                </a:lnTo>
                <a:lnTo>
                  <a:pt x="22" y="23"/>
                </a:lnTo>
                <a:lnTo>
                  <a:pt x="20" y="24"/>
                </a:lnTo>
                <a:lnTo>
                  <a:pt x="17" y="25"/>
                </a:lnTo>
                <a:lnTo>
                  <a:pt x="15" y="27"/>
                </a:lnTo>
                <a:lnTo>
                  <a:pt x="12" y="27"/>
                </a:lnTo>
                <a:lnTo>
                  <a:pt x="10" y="27"/>
                </a:lnTo>
                <a:lnTo>
                  <a:pt x="7" y="25"/>
                </a:lnTo>
                <a:lnTo>
                  <a:pt x="5" y="24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2" name="Picture 5804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5430838" y="407988"/>
            <a:ext cx="20637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3" name="Freeform 5805"/>
          <p:cNvSpPr>
            <a:spLocks/>
          </p:cNvSpPr>
          <p:nvPr/>
        </p:nvSpPr>
        <p:spPr bwMode="auto">
          <a:xfrm>
            <a:off x="5435600" y="414338"/>
            <a:ext cx="11113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1" y="5"/>
              </a:cxn>
              <a:cxn ang="0">
                <a:pos x="2" y="3"/>
              </a:cxn>
              <a:cxn ang="0">
                <a:pos x="5" y="2"/>
              </a:cxn>
              <a:cxn ang="0">
                <a:pos x="6" y="0"/>
              </a:cxn>
              <a:cxn ang="0">
                <a:pos x="7" y="0"/>
              </a:cxn>
              <a:cxn ang="0">
                <a:pos x="8" y="0"/>
              </a:cxn>
              <a:cxn ang="0">
                <a:pos x="11" y="2"/>
              </a:cxn>
              <a:cxn ang="0">
                <a:pos x="13" y="3"/>
              </a:cxn>
              <a:cxn ang="0">
                <a:pos x="15" y="5"/>
              </a:cxn>
              <a:cxn ang="0">
                <a:pos x="15" y="8"/>
              </a:cxn>
              <a:cxn ang="0">
                <a:pos x="15" y="8"/>
              </a:cxn>
              <a:cxn ang="0">
                <a:pos x="15" y="12"/>
              </a:cxn>
              <a:cxn ang="0">
                <a:pos x="13" y="14"/>
              </a:cxn>
              <a:cxn ang="0">
                <a:pos x="11" y="15"/>
              </a:cxn>
              <a:cxn ang="0">
                <a:pos x="8" y="17"/>
              </a:cxn>
              <a:cxn ang="0">
                <a:pos x="7" y="17"/>
              </a:cxn>
              <a:cxn ang="0">
                <a:pos x="6" y="17"/>
              </a:cxn>
              <a:cxn ang="0">
                <a:pos x="5" y="15"/>
              </a:cxn>
              <a:cxn ang="0">
                <a:pos x="2" y="14"/>
              </a:cxn>
              <a:cxn ang="0">
                <a:pos x="1" y="12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5" h="17">
                <a:moveTo>
                  <a:pt x="0" y="8"/>
                </a:moveTo>
                <a:lnTo>
                  <a:pt x="0" y="7"/>
                </a:lnTo>
                <a:lnTo>
                  <a:pt x="1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8"/>
                </a:lnTo>
                <a:lnTo>
                  <a:pt x="15" y="12"/>
                </a:lnTo>
                <a:lnTo>
                  <a:pt x="13" y="14"/>
                </a:lnTo>
                <a:lnTo>
                  <a:pt x="11" y="15"/>
                </a:lnTo>
                <a:lnTo>
                  <a:pt x="8" y="17"/>
                </a:lnTo>
                <a:lnTo>
                  <a:pt x="7" y="17"/>
                </a:lnTo>
                <a:lnTo>
                  <a:pt x="6" y="17"/>
                </a:lnTo>
                <a:lnTo>
                  <a:pt x="5" y="15"/>
                </a:lnTo>
                <a:lnTo>
                  <a:pt x="2" y="14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4" name="Picture 5806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434013" y="41275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5" name="Freeform 5807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6" name="Freeform 5808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7" name="Freeform 5809"/>
          <p:cNvSpPr>
            <a:spLocks/>
          </p:cNvSpPr>
          <p:nvPr/>
        </p:nvSpPr>
        <p:spPr bwMode="auto">
          <a:xfrm>
            <a:off x="5208588" y="20638"/>
            <a:ext cx="330200" cy="458787"/>
          </a:xfrm>
          <a:custGeom>
            <a:avLst/>
            <a:gdLst/>
            <a:ahLst/>
            <a:cxnLst>
              <a:cxn ang="0">
                <a:pos x="17" y="576"/>
              </a:cxn>
              <a:cxn ang="0">
                <a:pos x="17" y="561"/>
              </a:cxn>
              <a:cxn ang="0">
                <a:pos x="0" y="561"/>
              </a:cxn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417" y="497"/>
              </a:cxn>
              <a:cxn ang="0">
                <a:pos x="409" y="504"/>
              </a:cxn>
              <a:cxn ang="0">
                <a:pos x="409" y="512"/>
              </a:cxn>
              <a:cxn ang="0">
                <a:pos x="345" y="576"/>
              </a:cxn>
              <a:cxn ang="0">
                <a:pos x="17" y="576"/>
              </a:cxn>
            </a:cxnLst>
            <a:rect l="0" t="0" r="r" b="b"/>
            <a:pathLst>
              <a:path w="417" h="576">
                <a:moveTo>
                  <a:pt x="17" y="576"/>
                </a:moveTo>
                <a:lnTo>
                  <a:pt x="17" y="561"/>
                </a:lnTo>
                <a:lnTo>
                  <a:pt x="0" y="561"/>
                </a:lnTo>
                <a:lnTo>
                  <a:pt x="0" y="64"/>
                </a:lnTo>
                <a:lnTo>
                  <a:pt x="65" y="0"/>
                </a:lnTo>
                <a:lnTo>
                  <a:pt x="417" y="0"/>
                </a:lnTo>
                <a:lnTo>
                  <a:pt x="417" y="497"/>
                </a:lnTo>
                <a:lnTo>
                  <a:pt x="409" y="504"/>
                </a:lnTo>
                <a:lnTo>
                  <a:pt x="409" y="512"/>
                </a:lnTo>
                <a:lnTo>
                  <a:pt x="345" y="576"/>
                </a:lnTo>
                <a:lnTo>
                  <a:pt x="17" y="57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8" name="Rectangle 5810"/>
          <p:cNvSpPr>
            <a:spLocks noChangeArrowheads="1"/>
          </p:cNvSpPr>
          <p:nvPr/>
        </p:nvSpPr>
        <p:spPr bwMode="auto">
          <a:xfrm>
            <a:off x="5076825" y="503238"/>
            <a:ext cx="1651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6019" name="Rectangle 5811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0" name="Rectangle 5812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1" name="Rectangle 5813"/>
          <p:cNvSpPr>
            <a:spLocks noChangeArrowheads="1"/>
          </p:cNvSpPr>
          <p:nvPr/>
        </p:nvSpPr>
        <p:spPr bwMode="auto">
          <a:xfrm>
            <a:off x="4676775" y="3806825"/>
            <a:ext cx="1588" cy="323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2" name="Rectangle 5814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3" name="Rectangle 5815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4" name="Rectangle 5816"/>
          <p:cNvSpPr>
            <a:spLocks noChangeArrowheads="1"/>
          </p:cNvSpPr>
          <p:nvPr/>
        </p:nvSpPr>
        <p:spPr bwMode="auto">
          <a:xfrm>
            <a:off x="4679950" y="3806825"/>
            <a:ext cx="1588" cy="323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5" name="Rectangle 5817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6" name="Rectangle 5818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7" name="Rectangle 5819"/>
          <p:cNvSpPr>
            <a:spLocks noChangeArrowheads="1"/>
          </p:cNvSpPr>
          <p:nvPr/>
        </p:nvSpPr>
        <p:spPr bwMode="auto">
          <a:xfrm>
            <a:off x="4683125" y="3806825"/>
            <a:ext cx="1588" cy="323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8" name="Rectangle 5820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9" name="Rectangle 5821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0" name="Rectangle 5822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1" name="Rectangle 5823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2" name="Rectangle 5824"/>
          <p:cNvSpPr>
            <a:spLocks noChangeArrowheads="1"/>
          </p:cNvSpPr>
          <p:nvPr/>
        </p:nvSpPr>
        <p:spPr bwMode="auto">
          <a:xfrm>
            <a:off x="4687888" y="3806825"/>
            <a:ext cx="1587" cy="323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3" name="Rectangle 5825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4" name="Rectangle 5826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5" name="Rectangle 5827"/>
          <p:cNvSpPr>
            <a:spLocks noChangeArrowheads="1"/>
          </p:cNvSpPr>
          <p:nvPr/>
        </p:nvSpPr>
        <p:spPr bwMode="auto">
          <a:xfrm>
            <a:off x="4691063" y="3806825"/>
            <a:ext cx="1587" cy="3238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6" name="Rectangle 5828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7" name="Rectangle 5829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8" name="Rectangle 5830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9" name="Rectangle 5831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0" name="Rectangle 5832"/>
          <p:cNvSpPr>
            <a:spLocks noChangeArrowheads="1"/>
          </p:cNvSpPr>
          <p:nvPr/>
        </p:nvSpPr>
        <p:spPr bwMode="auto">
          <a:xfrm>
            <a:off x="4695825" y="3806825"/>
            <a:ext cx="1588" cy="3238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1" name="Rectangle 5833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2" name="Rectangle 5834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3" name="Rectangle 5835"/>
          <p:cNvSpPr>
            <a:spLocks noChangeArrowheads="1"/>
          </p:cNvSpPr>
          <p:nvPr/>
        </p:nvSpPr>
        <p:spPr bwMode="auto">
          <a:xfrm>
            <a:off x="4699000" y="3806825"/>
            <a:ext cx="1588" cy="323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4" name="Rectangle 5836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5" name="Rectangle 5837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6" name="Rectangle 5838"/>
          <p:cNvSpPr>
            <a:spLocks noChangeArrowheads="1"/>
          </p:cNvSpPr>
          <p:nvPr/>
        </p:nvSpPr>
        <p:spPr bwMode="auto">
          <a:xfrm>
            <a:off x="4702175" y="3806825"/>
            <a:ext cx="1588" cy="323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7" name="Rectangle 5839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8" name="Rectangle 5840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5656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9" name="Rectangle 5841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61616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0" name="Rectangle 5842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5D5D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1" name="Rectangle 5843"/>
          <p:cNvSpPr>
            <a:spLocks noChangeArrowheads="1"/>
          </p:cNvSpPr>
          <p:nvPr/>
        </p:nvSpPr>
        <p:spPr bwMode="auto">
          <a:xfrm>
            <a:off x="4706938" y="3806825"/>
            <a:ext cx="1587" cy="323850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2" name="Rectangle 5844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3" name="Rectangle 5845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1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4" name="Rectangle 5846"/>
          <p:cNvSpPr>
            <a:spLocks noChangeArrowheads="1"/>
          </p:cNvSpPr>
          <p:nvPr/>
        </p:nvSpPr>
        <p:spPr bwMode="auto">
          <a:xfrm>
            <a:off x="4710113" y="3806825"/>
            <a:ext cx="1587" cy="323850"/>
          </a:xfrm>
          <a:prstGeom prst="rect">
            <a:avLst/>
          </a:prstGeom>
          <a:solidFill>
            <a:srgbClr val="4E4E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5" name="Rectangle 5847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A4A4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6" name="Rectangle 5848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6464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7" name="Rectangle 5849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4343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8" name="Rectangle 5850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3F3F3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9" name="Rectangle 5851"/>
          <p:cNvSpPr>
            <a:spLocks noChangeArrowheads="1"/>
          </p:cNvSpPr>
          <p:nvPr/>
        </p:nvSpPr>
        <p:spPr bwMode="auto">
          <a:xfrm>
            <a:off x="4714875" y="3806825"/>
            <a:ext cx="1588" cy="323850"/>
          </a:xfrm>
          <a:prstGeom prst="rect">
            <a:avLst/>
          </a:prstGeom>
          <a:solidFill>
            <a:srgbClr val="3B3B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0" name="Rectangle 5852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8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1" name="Rectangle 5853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434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2" name="Rectangle 5854"/>
          <p:cNvSpPr>
            <a:spLocks noChangeArrowheads="1"/>
          </p:cNvSpPr>
          <p:nvPr/>
        </p:nvSpPr>
        <p:spPr bwMode="auto">
          <a:xfrm>
            <a:off x="4718050" y="3806825"/>
            <a:ext cx="1588" cy="323850"/>
          </a:xfrm>
          <a:prstGeom prst="rect">
            <a:avLst/>
          </a:prstGeom>
          <a:solidFill>
            <a:srgbClr val="30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3" name="Rectangle 5855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4" name="Rectangle 5856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5" name="Rectangle 5857"/>
          <p:cNvSpPr>
            <a:spLocks noChangeArrowheads="1"/>
          </p:cNvSpPr>
          <p:nvPr/>
        </p:nvSpPr>
        <p:spPr bwMode="auto">
          <a:xfrm>
            <a:off x="4721225" y="3806825"/>
            <a:ext cx="1588" cy="323850"/>
          </a:xfrm>
          <a:prstGeom prst="rect">
            <a:avLst/>
          </a:prstGeom>
          <a:solidFill>
            <a:srgbClr val="2525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6" name="Rectangle 5858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21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7" name="Rectangle 5859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1E1E1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8" name="Rectangle 5860"/>
          <p:cNvSpPr>
            <a:spLocks noChangeArrowheads="1"/>
          </p:cNvSpPr>
          <p:nvPr/>
        </p:nvSpPr>
        <p:spPr bwMode="auto">
          <a:xfrm>
            <a:off x="4724400" y="3806825"/>
            <a:ext cx="19050" cy="330200"/>
          </a:xfrm>
          <a:prstGeom prst="rect">
            <a:avLst/>
          </a:prstGeom>
          <a:solidFill>
            <a:srgbClr val="1A1A1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9" name="Rectangle 5861"/>
          <p:cNvSpPr>
            <a:spLocks noChangeArrowheads="1"/>
          </p:cNvSpPr>
          <p:nvPr/>
        </p:nvSpPr>
        <p:spPr bwMode="auto">
          <a:xfrm>
            <a:off x="4537075" y="3952875"/>
            <a:ext cx="85725" cy="127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0" name="Freeform 5862"/>
          <p:cNvSpPr>
            <a:spLocks/>
          </p:cNvSpPr>
          <p:nvPr/>
        </p:nvSpPr>
        <p:spPr bwMode="auto">
          <a:xfrm>
            <a:off x="4537075" y="3930650"/>
            <a:ext cx="107950" cy="22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7" y="0"/>
              </a:cxn>
              <a:cxn ang="0">
                <a:pos x="136" y="0"/>
              </a:cxn>
              <a:cxn ang="0">
                <a:pos x="108" y="27"/>
              </a:cxn>
              <a:cxn ang="0">
                <a:pos x="0" y="27"/>
              </a:cxn>
            </a:cxnLst>
            <a:rect l="0" t="0" r="r" b="b"/>
            <a:pathLst>
              <a:path w="136" h="27">
                <a:moveTo>
                  <a:pt x="0" y="27"/>
                </a:moveTo>
                <a:lnTo>
                  <a:pt x="27" y="0"/>
                </a:lnTo>
                <a:lnTo>
                  <a:pt x="136" y="0"/>
                </a:lnTo>
                <a:lnTo>
                  <a:pt x="10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1" name="Freeform 5863"/>
          <p:cNvSpPr>
            <a:spLocks/>
          </p:cNvSpPr>
          <p:nvPr/>
        </p:nvSpPr>
        <p:spPr bwMode="auto">
          <a:xfrm>
            <a:off x="4622800" y="3930650"/>
            <a:ext cx="22225" cy="149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0" y="188"/>
              </a:cxn>
              <a:cxn ang="0">
                <a:pos x="28" y="160"/>
              </a:cxn>
              <a:cxn ang="0">
                <a:pos x="28" y="0"/>
              </a:cxn>
              <a:cxn ang="0">
                <a:pos x="0" y="27"/>
              </a:cxn>
            </a:cxnLst>
            <a:rect l="0" t="0" r="r" b="b"/>
            <a:pathLst>
              <a:path w="28" h="188">
                <a:moveTo>
                  <a:pt x="0" y="27"/>
                </a:moveTo>
                <a:lnTo>
                  <a:pt x="0" y="188"/>
                </a:lnTo>
                <a:lnTo>
                  <a:pt x="28" y="160"/>
                </a:lnTo>
                <a:lnTo>
                  <a:pt x="28" y="0"/>
                </a:lnTo>
                <a:lnTo>
                  <a:pt x="0" y="27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2" name="Freeform 5864"/>
          <p:cNvSpPr>
            <a:spLocks/>
          </p:cNvSpPr>
          <p:nvPr/>
        </p:nvSpPr>
        <p:spPr bwMode="auto">
          <a:xfrm>
            <a:off x="4641850" y="3736975"/>
            <a:ext cx="101600" cy="6985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64" y="0"/>
              </a:cxn>
              <a:cxn ang="0">
                <a:pos x="129" y="88"/>
              </a:cxn>
              <a:cxn ang="0">
                <a:pos x="0" y="88"/>
              </a:cxn>
              <a:cxn ang="0">
                <a:pos x="0" y="88"/>
              </a:cxn>
            </a:cxnLst>
            <a:rect l="0" t="0" r="r" b="b"/>
            <a:pathLst>
              <a:path w="129" h="88">
                <a:moveTo>
                  <a:pt x="0" y="88"/>
                </a:moveTo>
                <a:lnTo>
                  <a:pt x="64" y="0"/>
                </a:lnTo>
                <a:lnTo>
                  <a:pt x="129" y="88"/>
                </a:lnTo>
                <a:lnTo>
                  <a:pt x="0" y="88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73" name="Picture 5865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4640263" y="3735388"/>
            <a:ext cx="10318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74" name="Freeform 5866"/>
          <p:cNvSpPr>
            <a:spLocks/>
          </p:cNvSpPr>
          <p:nvPr/>
        </p:nvSpPr>
        <p:spPr bwMode="auto">
          <a:xfrm>
            <a:off x="4692650" y="3735388"/>
            <a:ext cx="50800" cy="71437"/>
          </a:xfrm>
          <a:custGeom>
            <a:avLst/>
            <a:gdLst/>
            <a:ahLst/>
            <a:cxnLst>
              <a:cxn ang="0">
                <a:pos x="40" y="88"/>
              </a:cxn>
              <a:cxn ang="0">
                <a:pos x="0" y="0"/>
              </a:cxn>
              <a:cxn ang="0">
                <a:pos x="64" y="88"/>
              </a:cxn>
              <a:cxn ang="0">
                <a:pos x="40" y="88"/>
              </a:cxn>
            </a:cxnLst>
            <a:rect l="0" t="0" r="r" b="b"/>
            <a:pathLst>
              <a:path w="64" h="88">
                <a:moveTo>
                  <a:pt x="40" y="88"/>
                </a:moveTo>
                <a:lnTo>
                  <a:pt x="0" y="0"/>
                </a:lnTo>
                <a:lnTo>
                  <a:pt x="64" y="88"/>
                </a:lnTo>
                <a:lnTo>
                  <a:pt x="40" y="88"/>
                </a:lnTo>
                <a:close/>
              </a:path>
            </a:pathLst>
          </a:custGeom>
          <a:solidFill>
            <a:srgbClr val="1A1A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5" name="Rectangle 5867"/>
          <p:cNvSpPr>
            <a:spLocks noChangeArrowheads="1"/>
          </p:cNvSpPr>
          <p:nvPr/>
        </p:nvSpPr>
        <p:spPr bwMode="auto">
          <a:xfrm>
            <a:off x="4506913" y="3863975"/>
            <a:ext cx="84137" cy="307975"/>
          </a:xfrm>
          <a:prstGeom prst="rect">
            <a:avLst/>
          </a:prstGeom>
          <a:blipFill dpi="0" rotWithShape="0">
            <a:blip r:embed="rId7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6" name="Freeform 5868"/>
          <p:cNvSpPr>
            <a:spLocks/>
          </p:cNvSpPr>
          <p:nvPr/>
        </p:nvSpPr>
        <p:spPr bwMode="auto">
          <a:xfrm>
            <a:off x="4591050" y="3851275"/>
            <a:ext cx="12700" cy="32067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6" y="0"/>
              </a:cxn>
              <a:cxn ang="0">
                <a:pos x="16" y="389"/>
              </a:cxn>
              <a:cxn ang="0">
                <a:pos x="0" y="404"/>
              </a:cxn>
              <a:cxn ang="0">
                <a:pos x="0" y="15"/>
              </a:cxn>
            </a:cxnLst>
            <a:rect l="0" t="0" r="r" b="b"/>
            <a:pathLst>
              <a:path w="16" h="404">
                <a:moveTo>
                  <a:pt x="0" y="15"/>
                </a:moveTo>
                <a:lnTo>
                  <a:pt x="16" y="0"/>
                </a:lnTo>
                <a:lnTo>
                  <a:pt x="16" y="389"/>
                </a:lnTo>
                <a:lnTo>
                  <a:pt x="0" y="404"/>
                </a:lnTo>
                <a:lnTo>
                  <a:pt x="0" y="15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7" name="Freeform 5869"/>
          <p:cNvSpPr>
            <a:spLocks/>
          </p:cNvSpPr>
          <p:nvPr/>
        </p:nvSpPr>
        <p:spPr bwMode="auto">
          <a:xfrm>
            <a:off x="4506913" y="3851275"/>
            <a:ext cx="96837" cy="127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6" y="0"/>
              </a:cxn>
              <a:cxn ang="0">
                <a:pos x="0" y="15"/>
              </a:cxn>
              <a:cxn ang="0">
                <a:pos x="105" y="15"/>
              </a:cxn>
              <a:cxn ang="0">
                <a:pos x="121" y="0"/>
              </a:cxn>
            </a:cxnLst>
            <a:rect l="0" t="0" r="r" b="b"/>
            <a:pathLst>
              <a:path w="121" h="15">
                <a:moveTo>
                  <a:pt x="121" y="0"/>
                </a:moveTo>
                <a:lnTo>
                  <a:pt x="16" y="0"/>
                </a:lnTo>
                <a:lnTo>
                  <a:pt x="0" y="15"/>
                </a:lnTo>
                <a:lnTo>
                  <a:pt x="105" y="15"/>
                </a:lnTo>
                <a:lnTo>
                  <a:pt x="121" y="0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8" name="Rectangle 5870"/>
          <p:cNvSpPr>
            <a:spLocks noChangeArrowheads="1"/>
          </p:cNvSpPr>
          <p:nvPr/>
        </p:nvSpPr>
        <p:spPr bwMode="auto">
          <a:xfrm>
            <a:off x="4594225" y="4044950"/>
            <a:ext cx="82550" cy="1301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9" name="Freeform 5871"/>
          <p:cNvSpPr>
            <a:spLocks/>
          </p:cNvSpPr>
          <p:nvPr/>
        </p:nvSpPr>
        <p:spPr bwMode="auto">
          <a:xfrm>
            <a:off x="4594225" y="4013200"/>
            <a:ext cx="114300" cy="31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40" y="0"/>
              </a:cxn>
              <a:cxn ang="0">
                <a:pos x="143" y="0"/>
              </a:cxn>
              <a:cxn ang="0">
                <a:pos x="104" y="40"/>
              </a:cxn>
              <a:cxn ang="0">
                <a:pos x="0" y="40"/>
              </a:cxn>
            </a:cxnLst>
            <a:rect l="0" t="0" r="r" b="b"/>
            <a:pathLst>
              <a:path w="143" h="40">
                <a:moveTo>
                  <a:pt x="0" y="40"/>
                </a:moveTo>
                <a:lnTo>
                  <a:pt x="40" y="0"/>
                </a:lnTo>
                <a:lnTo>
                  <a:pt x="143" y="0"/>
                </a:lnTo>
                <a:lnTo>
                  <a:pt x="104" y="40"/>
                </a:lnTo>
                <a:lnTo>
                  <a:pt x="0" y="40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0" name="Freeform 5872"/>
          <p:cNvSpPr>
            <a:spLocks/>
          </p:cNvSpPr>
          <p:nvPr/>
        </p:nvSpPr>
        <p:spPr bwMode="auto">
          <a:xfrm>
            <a:off x="4676775" y="4013200"/>
            <a:ext cx="31750" cy="158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0" y="200"/>
              </a:cxn>
              <a:cxn ang="0">
                <a:pos x="39" y="161"/>
              </a:cxn>
              <a:cxn ang="0">
                <a:pos x="39" y="0"/>
              </a:cxn>
              <a:cxn ang="0">
                <a:pos x="0" y="40"/>
              </a:cxn>
            </a:cxnLst>
            <a:rect l="0" t="0" r="r" b="b"/>
            <a:pathLst>
              <a:path w="39" h="200">
                <a:moveTo>
                  <a:pt x="0" y="40"/>
                </a:moveTo>
                <a:lnTo>
                  <a:pt x="0" y="200"/>
                </a:lnTo>
                <a:lnTo>
                  <a:pt x="39" y="161"/>
                </a:lnTo>
                <a:lnTo>
                  <a:pt x="39" y="0"/>
                </a:lnTo>
                <a:lnTo>
                  <a:pt x="0" y="4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1" name="Freeform 5873"/>
          <p:cNvSpPr>
            <a:spLocks/>
          </p:cNvSpPr>
          <p:nvPr/>
        </p:nvSpPr>
        <p:spPr bwMode="auto">
          <a:xfrm>
            <a:off x="4605338" y="3992563"/>
            <a:ext cx="90487" cy="49212"/>
          </a:xfrm>
          <a:custGeom>
            <a:avLst/>
            <a:gdLst/>
            <a:ahLst/>
            <a:cxnLst>
              <a:cxn ang="0">
                <a:pos x="115" y="40"/>
              </a:cxn>
              <a:cxn ang="0">
                <a:pos x="113" y="34"/>
              </a:cxn>
              <a:cxn ang="0">
                <a:pos x="110" y="29"/>
              </a:cxn>
              <a:cxn ang="0">
                <a:pos x="106" y="24"/>
              </a:cxn>
              <a:cxn ang="0">
                <a:pos x="103" y="20"/>
              </a:cxn>
              <a:cxn ang="0">
                <a:pos x="99" y="15"/>
              </a:cxn>
              <a:cxn ang="0">
                <a:pos x="94" y="11"/>
              </a:cxn>
              <a:cxn ang="0">
                <a:pos x="90" y="9"/>
              </a:cxn>
              <a:cxn ang="0">
                <a:pos x="85" y="6"/>
              </a:cxn>
              <a:cxn ang="0">
                <a:pos x="79" y="4"/>
              </a:cxn>
              <a:cxn ang="0">
                <a:pos x="74" y="2"/>
              </a:cxn>
              <a:cxn ang="0">
                <a:pos x="69" y="1"/>
              </a:cxn>
              <a:cxn ang="0">
                <a:pos x="62" y="0"/>
              </a:cxn>
              <a:cxn ang="0">
                <a:pos x="57" y="0"/>
              </a:cxn>
              <a:cxn ang="0">
                <a:pos x="51" y="1"/>
              </a:cxn>
              <a:cxn ang="0">
                <a:pos x="46" y="2"/>
              </a:cxn>
              <a:cxn ang="0">
                <a:pos x="40" y="4"/>
              </a:cxn>
              <a:cxn ang="0">
                <a:pos x="32" y="8"/>
              </a:cxn>
              <a:cxn ang="0">
                <a:pos x="24" y="13"/>
              </a:cxn>
              <a:cxn ang="0">
                <a:pos x="18" y="19"/>
              </a:cxn>
              <a:cxn ang="0">
                <a:pos x="12" y="25"/>
              </a:cxn>
              <a:cxn ang="0">
                <a:pos x="8" y="33"/>
              </a:cxn>
              <a:cxn ang="0">
                <a:pos x="4" y="42"/>
              </a:cxn>
              <a:cxn ang="0">
                <a:pos x="2" y="50"/>
              </a:cxn>
              <a:cxn ang="0">
                <a:pos x="0" y="54"/>
              </a:cxn>
              <a:cxn ang="0">
                <a:pos x="0" y="59"/>
              </a:cxn>
              <a:cxn ang="0">
                <a:pos x="9" y="61"/>
              </a:cxn>
              <a:cxn ang="0">
                <a:pos x="17" y="62"/>
              </a:cxn>
              <a:cxn ang="0">
                <a:pos x="26" y="62"/>
              </a:cxn>
              <a:cxn ang="0">
                <a:pos x="34" y="62"/>
              </a:cxn>
              <a:cxn ang="0">
                <a:pos x="42" y="62"/>
              </a:cxn>
              <a:cxn ang="0">
                <a:pos x="51" y="62"/>
              </a:cxn>
              <a:cxn ang="0">
                <a:pos x="58" y="62"/>
              </a:cxn>
              <a:cxn ang="0">
                <a:pos x="66" y="61"/>
              </a:cxn>
              <a:cxn ang="0">
                <a:pos x="74" y="59"/>
              </a:cxn>
              <a:cxn ang="0">
                <a:pos x="80" y="57"/>
              </a:cxn>
              <a:cxn ang="0">
                <a:pos x="87" y="55"/>
              </a:cxn>
              <a:cxn ang="0">
                <a:pos x="94" y="53"/>
              </a:cxn>
              <a:cxn ang="0">
                <a:pos x="100" y="50"/>
              </a:cxn>
              <a:cxn ang="0">
                <a:pos x="105" y="48"/>
              </a:cxn>
              <a:cxn ang="0">
                <a:pos x="110" y="44"/>
              </a:cxn>
              <a:cxn ang="0">
                <a:pos x="115" y="40"/>
              </a:cxn>
            </a:cxnLst>
            <a:rect l="0" t="0" r="r" b="b"/>
            <a:pathLst>
              <a:path w="115" h="62">
                <a:moveTo>
                  <a:pt x="115" y="40"/>
                </a:moveTo>
                <a:lnTo>
                  <a:pt x="113" y="34"/>
                </a:lnTo>
                <a:lnTo>
                  <a:pt x="110" y="29"/>
                </a:lnTo>
                <a:lnTo>
                  <a:pt x="106" y="24"/>
                </a:lnTo>
                <a:lnTo>
                  <a:pt x="103" y="20"/>
                </a:lnTo>
                <a:lnTo>
                  <a:pt x="99" y="15"/>
                </a:lnTo>
                <a:lnTo>
                  <a:pt x="94" y="11"/>
                </a:lnTo>
                <a:lnTo>
                  <a:pt x="90" y="9"/>
                </a:lnTo>
                <a:lnTo>
                  <a:pt x="85" y="6"/>
                </a:lnTo>
                <a:lnTo>
                  <a:pt x="79" y="4"/>
                </a:lnTo>
                <a:lnTo>
                  <a:pt x="74" y="2"/>
                </a:lnTo>
                <a:lnTo>
                  <a:pt x="69" y="1"/>
                </a:lnTo>
                <a:lnTo>
                  <a:pt x="62" y="0"/>
                </a:lnTo>
                <a:lnTo>
                  <a:pt x="57" y="0"/>
                </a:lnTo>
                <a:lnTo>
                  <a:pt x="51" y="1"/>
                </a:lnTo>
                <a:lnTo>
                  <a:pt x="46" y="2"/>
                </a:lnTo>
                <a:lnTo>
                  <a:pt x="40" y="4"/>
                </a:lnTo>
                <a:lnTo>
                  <a:pt x="32" y="8"/>
                </a:lnTo>
                <a:lnTo>
                  <a:pt x="24" y="13"/>
                </a:lnTo>
                <a:lnTo>
                  <a:pt x="18" y="19"/>
                </a:lnTo>
                <a:lnTo>
                  <a:pt x="12" y="25"/>
                </a:lnTo>
                <a:lnTo>
                  <a:pt x="8" y="33"/>
                </a:lnTo>
                <a:lnTo>
                  <a:pt x="4" y="42"/>
                </a:lnTo>
                <a:lnTo>
                  <a:pt x="2" y="50"/>
                </a:lnTo>
                <a:lnTo>
                  <a:pt x="0" y="54"/>
                </a:lnTo>
                <a:lnTo>
                  <a:pt x="0" y="59"/>
                </a:lnTo>
                <a:lnTo>
                  <a:pt x="9" y="61"/>
                </a:lnTo>
                <a:lnTo>
                  <a:pt x="17" y="62"/>
                </a:lnTo>
                <a:lnTo>
                  <a:pt x="26" y="62"/>
                </a:lnTo>
                <a:lnTo>
                  <a:pt x="34" y="62"/>
                </a:lnTo>
                <a:lnTo>
                  <a:pt x="42" y="62"/>
                </a:lnTo>
                <a:lnTo>
                  <a:pt x="51" y="62"/>
                </a:lnTo>
                <a:lnTo>
                  <a:pt x="58" y="62"/>
                </a:lnTo>
                <a:lnTo>
                  <a:pt x="66" y="61"/>
                </a:lnTo>
                <a:lnTo>
                  <a:pt x="74" y="59"/>
                </a:lnTo>
                <a:lnTo>
                  <a:pt x="80" y="57"/>
                </a:lnTo>
                <a:lnTo>
                  <a:pt x="87" y="55"/>
                </a:lnTo>
                <a:lnTo>
                  <a:pt x="94" y="53"/>
                </a:lnTo>
                <a:lnTo>
                  <a:pt x="100" y="50"/>
                </a:lnTo>
                <a:lnTo>
                  <a:pt x="105" y="48"/>
                </a:lnTo>
                <a:lnTo>
                  <a:pt x="110" y="44"/>
                </a:lnTo>
                <a:lnTo>
                  <a:pt x="11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82" name="Picture 5874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4603750" y="3992563"/>
            <a:ext cx="9048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83" name="Rectangle 5875"/>
          <p:cNvSpPr>
            <a:spLocks noChangeArrowheads="1"/>
          </p:cNvSpPr>
          <p:nvPr/>
        </p:nvSpPr>
        <p:spPr bwMode="auto">
          <a:xfrm>
            <a:off x="4445000" y="4073525"/>
            <a:ext cx="85725" cy="127000"/>
          </a:xfrm>
          <a:prstGeom prst="rect">
            <a:avLst/>
          </a:prstGeom>
          <a:solidFill>
            <a:srgbClr val="C663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4" name="Freeform 5876"/>
          <p:cNvSpPr>
            <a:spLocks/>
          </p:cNvSpPr>
          <p:nvPr/>
        </p:nvSpPr>
        <p:spPr bwMode="auto">
          <a:xfrm>
            <a:off x="4445000" y="4032250"/>
            <a:ext cx="127000" cy="41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52" y="0"/>
              </a:cxn>
              <a:cxn ang="0">
                <a:pos x="161" y="0"/>
              </a:cxn>
              <a:cxn ang="0">
                <a:pos x="109" y="52"/>
              </a:cxn>
              <a:cxn ang="0">
                <a:pos x="0" y="52"/>
              </a:cxn>
            </a:cxnLst>
            <a:rect l="0" t="0" r="r" b="b"/>
            <a:pathLst>
              <a:path w="161" h="52">
                <a:moveTo>
                  <a:pt x="0" y="52"/>
                </a:moveTo>
                <a:lnTo>
                  <a:pt x="52" y="0"/>
                </a:lnTo>
                <a:lnTo>
                  <a:pt x="161" y="0"/>
                </a:lnTo>
                <a:lnTo>
                  <a:pt x="109" y="52"/>
                </a:lnTo>
                <a:lnTo>
                  <a:pt x="0" y="52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5" name="Freeform 5877"/>
          <p:cNvSpPr>
            <a:spLocks/>
          </p:cNvSpPr>
          <p:nvPr/>
        </p:nvSpPr>
        <p:spPr bwMode="auto">
          <a:xfrm>
            <a:off x="4530725" y="4032250"/>
            <a:ext cx="41275" cy="168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212"/>
              </a:cxn>
              <a:cxn ang="0">
                <a:pos x="52" y="161"/>
              </a:cxn>
              <a:cxn ang="0">
                <a:pos x="52" y="0"/>
              </a:cxn>
              <a:cxn ang="0">
                <a:pos x="0" y="52"/>
              </a:cxn>
            </a:cxnLst>
            <a:rect l="0" t="0" r="r" b="b"/>
            <a:pathLst>
              <a:path w="52" h="212">
                <a:moveTo>
                  <a:pt x="0" y="52"/>
                </a:moveTo>
                <a:lnTo>
                  <a:pt x="0" y="212"/>
                </a:lnTo>
                <a:lnTo>
                  <a:pt x="52" y="161"/>
                </a:lnTo>
                <a:lnTo>
                  <a:pt x="52" y="0"/>
                </a:lnTo>
                <a:lnTo>
                  <a:pt x="0" y="52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6" name="Rectangle 5878"/>
          <p:cNvSpPr>
            <a:spLocks noChangeArrowheads="1"/>
          </p:cNvSpPr>
          <p:nvPr/>
        </p:nvSpPr>
        <p:spPr bwMode="auto">
          <a:xfrm>
            <a:off x="4664075" y="4124325"/>
            <a:ext cx="79375" cy="920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7" name="Freeform 5879"/>
          <p:cNvSpPr>
            <a:spLocks/>
          </p:cNvSpPr>
          <p:nvPr/>
        </p:nvSpPr>
        <p:spPr bwMode="auto">
          <a:xfrm>
            <a:off x="4664075" y="4105275"/>
            <a:ext cx="98425" cy="190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24" y="0"/>
              </a:cxn>
              <a:cxn ang="0">
                <a:pos x="100" y="24"/>
              </a:cxn>
              <a:cxn ang="0">
                <a:pos x="0" y="24"/>
              </a:cxn>
            </a:cxnLst>
            <a:rect l="0" t="0" r="r" b="b"/>
            <a:pathLst>
              <a:path w="124" h="24">
                <a:moveTo>
                  <a:pt x="0" y="24"/>
                </a:moveTo>
                <a:lnTo>
                  <a:pt x="24" y="0"/>
                </a:lnTo>
                <a:lnTo>
                  <a:pt x="124" y="0"/>
                </a:lnTo>
                <a:lnTo>
                  <a:pt x="10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8" name="Freeform 5880"/>
          <p:cNvSpPr>
            <a:spLocks/>
          </p:cNvSpPr>
          <p:nvPr/>
        </p:nvSpPr>
        <p:spPr bwMode="auto">
          <a:xfrm>
            <a:off x="4743450" y="4105275"/>
            <a:ext cx="19050" cy="1111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40"/>
              </a:cxn>
              <a:cxn ang="0">
                <a:pos x="24" y="116"/>
              </a:cxn>
              <a:cxn ang="0">
                <a:pos x="24" y="0"/>
              </a:cxn>
              <a:cxn ang="0">
                <a:pos x="0" y="24"/>
              </a:cxn>
            </a:cxnLst>
            <a:rect l="0" t="0" r="r" b="b"/>
            <a:pathLst>
              <a:path w="24" h="140">
                <a:moveTo>
                  <a:pt x="0" y="24"/>
                </a:moveTo>
                <a:lnTo>
                  <a:pt x="0" y="140"/>
                </a:lnTo>
                <a:lnTo>
                  <a:pt x="24" y="116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9" name="Line 5881"/>
          <p:cNvSpPr>
            <a:spLocks noChangeShapeType="1"/>
          </p:cNvSpPr>
          <p:nvPr/>
        </p:nvSpPr>
        <p:spPr bwMode="auto">
          <a:xfrm flipV="1">
            <a:off x="4540250" y="3821113"/>
            <a:ext cx="1588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0" name="Line 5882"/>
          <p:cNvSpPr>
            <a:spLocks noChangeShapeType="1"/>
          </p:cNvSpPr>
          <p:nvPr/>
        </p:nvSpPr>
        <p:spPr bwMode="auto">
          <a:xfrm flipV="1">
            <a:off x="4573588" y="3821113"/>
            <a:ext cx="1587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1" name="Freeform 5883"/>
          <p:cNvSpPr>
            <a:spLocks/>
          </p:cNvSpPr>
          <p:nvPr/>
        </p:nvSpPr>
        <p:spPr bwMode="auto">
          <a:xfrm>
            <a:off x="4532313" y="3803650"/>
            <a:ext cx="15875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2" y="6"/>
              </a:cxn>
              <a:cxn ang="0">
                <a:pos x="2" y="5"/>
              </a:cxn>
              <a:cxn ang="0">
                <a:pos x="4" y="3"/>
              </a:cxn>
              <a:cxn ang="0">
                <a:pos x="5" y="1"/>
              </a:cxn>
              <a:cxn ang="0">
                <a:pos x="7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7" y="20"/>
              </a:cxn>
              <a:cxn ang="0">
                <a:pos x="5" y="19"/>
              </a:cxn>
              <a:cxn ang="0">
                <a:pos x="4" y="17"/>
              </a:cxn>
              <a:cxn ang="0">
                <a:pos x="2" y="16"/>
              </a:cxn>
              <a:cxn ang="0">
                <a:pos x="2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2" y="6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7" y="20"/>
                </a:lnTo>
                <a:lnTo>
                  <a:pt x="5" y="19"/>
                </a:lnTo>
                <a:lnTo>
                  <a:pt x="4" y="17"/>
                </a:lnTo>
                <a:lnTo>
                  <a:pt x="2" y="16"/>
                </a:lnTo>
                <a:lnTo>
                  <a:pt x="2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2" name="Rectangle 5884"/>
          <p:cNvSpPr>
            <a:spLocks noChangeArrowheads="1"/>
          </p:cNvSpPr>
          <p:nvPr/>
        </p:nvSpPr>
        <p:spPr bwMode="auto">
          <a:xfrm>
            <a:off x="4530725" y="3803650"/>
            <a:ext cx="1588" cy="15875"/>
          </a:xfrm>
          <a:prstGeom prst="rect">
            <a:avLst/>
          </a:prstGeom>
          <a:solidFill>
            <a:srgbClr val="FF060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3" name="Rectangle 5885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F6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4" name="Rectangle 5886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5" name="Rectangle 5887"/>
          <p:cNvSpPr>
            <a:spLocks noChangeArrowheads="1"/>
          </p:cNvSpPr>
          <p:nvPr/>
        </p:nvSpPr>
        <p:spPr bwMode="auto">
          <a:xfrm>
            <a:off x="4533900" y="3803650"/>
            <a:ext cx="1588" cy="15875"/>
          </a:xfrm>
          <a:prstGeom prst="rect">
            <a:avLst/>
          </a:prstGeom>
          <a:solidFill>
            <a:srgbClr val="FF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6" name="Rectangle 5888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7" name="Rectangle 5889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8" name="Rectangle 5890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9" name="Rectangle 5891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0" name="Rectangle 5892"/>
          <p:cNvSpPr>
            <a:spLocks noChangeArrowheads="1"/>
          </p:cNvSpPr>
          <p:nvPr/>
        </p:nvSpPr>
        <p:spPr bwMode="auto">
          <a:xfrm>
            <a:off x="4538663" y="3803650"/>
            <a:ext cx="1587" cy="15875"/>
          </a:xfrm>
          <a:prstGeom prst="rect">
            <a:avLst/>
          </a:prstGeom>
          <a:solidFill>
            <a:srgbClr val="FF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1" name="Rectangle 5893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2" name="Rectangle 5894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3" name="Rectangle 5895"/>
          <p:cNvSpPr>
            <a:spLocks noChangeArrowheads="1"/>
          </p:cNvSpPr>
          <p:nvPr/>
        </p:nvSpPr>
        <p:spPr bwMode="auto">
          <a:xfrm>
            <a:off x="4541838" y="3803650"/>
            <a:ext cx="1587" cy="15875"/>
          </a:xfrm>
          <a:prstGeom prst="rect">
            <a:avLst/>
          </a:prstGeom>
          <a:solidFill>
            <a:srgbClr val="FF6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4" name="Rectangle 5896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5" name="Rectangle 5897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42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6" name="Rectangle 5898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323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7" name="Rectangle 5899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232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8" name="Rectangle 5900"/>
          <p:cNvSpPr>
            <a:spLocks noChangeArrowheads="1"/>
          </p:cNvSpPr>
          <p:nvPr/>
        </p:nvSpPr>
        <p:spPr bwMode="auto">
          <a:xfrm>
            <a:off x="4546600" y="3803650"/>
            <a:ext cx="1588" cy="15875"/>
          </a:xfrm>
          <a:prstGeom prst="rect">
            <a:avLst/>
          </a:prstGeom>
          <a:solidFill>
            <a:srgbClr val="FF14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9" name="Freeform 5901"/>
          <p:cNvSpPr>
            <a:spLocks/>
          </p:cNvSpPr>
          <p:nvPr/>
        </p:nvSpPr>
        <p:spPr bwMode="auto">
          <a:xfrm>
            <a:off x="4565650" y="3803650"/>
            <a:ext cx="17463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1" y="6"/>
              </a:cxn>
              <a:cxn ang="0">
                <a:pos x="1" y="5"/>
              </a:cxn>
              <a:cxn ang="0">
                <a:pos x="4" y="3"/>
              </a:cxn>
              <a:cxn ang="0">
                <a:pos x="5" y="1"/>
              </a:cxn>
              <a:cxn ang="0">
                <a:pos x="6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6" y="20"/>
              </a:cxn>
              <a:cxn ang="0">
                <a:pos x="5" y="19"/>
              </a:cxn>
              <a:cxn ang="0">
                <a:pos x="4" y="17"/>
              </a:cxn>
              <a:cxn ang="0">
                <a:pos x="1" y="16"/>
              </a:cxn>
              <a:cxn ang="0">
                <a:pos x="1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4" y="3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6" y="20"/>
                </a:lnTo>
                <a:lnTo>
                  <a:pt x="5" y="19"/>
                </a:lnTo>
                <a:lnTo>
                  <a:pt x="4" y="17"/>
                </a:lnTo>
                <a:lnTo>
                  <a:pt x="1" y="16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0" name="Rectangle 5902"/>
          <p:cNvSpPr>
            <a:spLocks noChangeArrowheads="1"/>
          </p:cNvSpPr>
          <p:nvPr/>
        </p:nvSpPr>
        <p:spPr bwMode="auto">
          <a:xfrm>
            <a:off x="4564063" y="3803650"/>
            <a:ext cx="1587" cy="15875"/>
          </a:xfrm>
          <a:prstGeom prst="rect">
            <a:avLst/>
          </a:prstGeom>
          <a:solidFill>
            <a:srgbClr val="FF040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1" name="Rectangle 5903"/>
          <p:cNvSpPr>
            <a:spLocks noChangeArrowheads="1"/>
          </p:cNvSpPr>
          <p:nvPr/>
        </p:nvSpPr>
        <p:spPr bwMode="auto">
          <a:xfrm>
            <a:off x="4565650" y="3803650"/>
            <a:ext cx="1588" cy="15875"/>
          </a:xfrm>
          <a:prstGeom prst="rect">
            <a:avLst/>
          </a:prstGeom>
          <a:solidFill>
            <a:srgbClr val="FFF4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2" name="Rectangle 5904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3" name="Rectangle 5905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4" name="Rectangle 5906"/>
          <p:cNvSpPr>
            <a:spLocks noChangeArrowheads="1"/>
          </p:cNvSpPr>
          <p:nvPr/>
        </p:nvSpPr>
        <p:spPr bwMode="auto">
          <a:xfrm>
            <a:off x="4568825" y="3803650"/>
            <a:ext cx="1588" cy="15875"/>
          </a:xfrm>
          <a:prstGeom prst="rect">
            <a:avLst/>
          </a:prstGeom>
          <a:solidFill>
            <a:srgbClr val="FF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5" name="Rectangle 5907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6" name="Rectangle 5908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7" name="Rectangle 5909"/>
          <p:cNvSpPr>
            <a:spLocks noChangeArrowheads="1"/>
          </p:cNvSpPr>
          <p:nvPr/>
        </p:nvSpPr>
        <p:spPr bwMode="auto">
          <a:xfrm>
            <a:off x="4572000" y="3803650"/>
            <a:ext cx="1588" cy="15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8" name="Rectangle 5910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9" name="Rectangle 5911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0" name="Rectangle 5912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1" name="Rectangle 5913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5E5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2" name="Rectangle 5914"/>
          <p:cNvSpPr>
            <a:spLocks noChangeArrowheads="1"/>
          </p:cNvSpPr>
          <p:nvPr/>
        </p:nvSpPr>
        <p:spPr bwMode="auto">
          <a:xfrm>
            <a:off x="4576763" y="3803650"/>
            <a:ext cx="1587" cy="15875"/>
          </a:xfrm>
          <a:prstGeom prst="rect">
            <a:avLst/>
          </a:prstGeom>
          <a:solidFill>
            <a:srgbClr val="FF4F4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3" name="Rectangle 5915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404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4" name="Rectangle 5916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5" name="Rectangle 5917"/>
          <p:cNvSpPr>
            <a:spLocks noChangeArrowheads="1"/>
          </p:cNvSpPr>
          <p:nvPr/>
        </p:nvSpPr>
        <p:spPr bwMode="auto">
          <a:xfrm>
            <a:off x="4579938" y="3803650"/>
            <a:ext cx="1587" cy="15875"/>
          </a:xfrm>
          <a:prstGeom prst="rect">
            <a:avLst/>
          </a:prstGeom>
          <a:solidFill>
            <a:srgbClr val="FF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6" name="Rectangle 5918"/>
          <p:cNvSpPr>
            <a:spLocks noChangeArrowheads="1"/>
          </p:cNvSpPr>
          <p:nvPr/>
        </p:nvSpPr>
        <p:spPr bwMode="auto">
          <a:xfrm>
            <a:off x="4581525" y="3803650"/>
            <a:ext cx="1588" cy="15875"/>
          </a:xfrm>
          <a:prstGeom prst="rect">
            <a:avLst/>
          </a:prstGeom>
          <a:solidFill>
            <a:srgbClr val="FF121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7" name="Freeform 5919"/>
          <p:cNvSpPr>
            <a:spLocks/>
          </p:cNvSpPr>
          <p:nvPr/>
        </p:nvSpPr>
        <p:spPr bwMode="auto">
          <a:xfrm>
            <a:off x="4445000" y="3735388"/>
            <a:ext cx="317500" cy="403225"/>
          </a:xfrm>
          <a:custGeom>
            <a:avLst/>
            <a:gdLst/>
            <a:ahLst/>
            <a:cxnLst>
              <a:cxn ang="0">
                <a:pos x="0" y="507"/>
              </a:cxn>
              <a:cxn ang="0">
                <a:pos x="0" y="425"/>
              </a:cxn>
              <a:cxn ang="0">
                <a:pos x="52" y="373"/>
              </a:cxn>
              <a:cxn ang="0">
                <a:pos x="80" y="373"/>
              </a:cxn>
              <a:cxn ang="0">
                <a:pos x="80" y="160"/>
              </a:cxn>
              <a:cxn ang="0">
                <a:pos x="96" y="145"/>
              </a:cxn>
              <a:cxn ang="0">
                <a:pos x="201" y="145"/>
              </a:cxn>
              <a:cxn ang="0">
                <a:pos x="201" y="245"/>
              </a:cxn>
              <a:cxn ang="0">
                <a:pos x="249" y="245"/>
              </a:cxn>
              <a:cxn ang="0">
                <a:pos x="249" y="88"/>
              </a:cxn>
              <a:cxn ang="0">
                <a:pos x="313" y="0"/>
              </a:cxn>
              <a:cxn ang="0">
                <a:pos x="377" y="88"/>
              </a:cxn>
              <a:cxn ang="0">
                <a:pos x="377" y="466"/>
              </a:cxn>
              <a:cxn ang="0">
                <a:pos x="401" y="466"/>
              </a:cxn>
              <a:cxn ang="0">
                <a:pos x="401" y="493"/>
              </a:cxn>
            </a:cxnLst>
            <a:rect l="0" t="0" r="r" b="b"/>
            <a:pathLst>
              <a:path w="401" h="507">
                <a:moveTo>
                  <a:pt x="0" y="507"/>
                </a:moveTo>
                <a:lnTo>
                  <a:pt x="0" y="425"/>
                </a:lnTo>
                <a:lnTo>
                  <a:pt x="52" y="373"/>
                </a:lnTo>
                <a:lnTo>
                  <a:pt x="80" y="373"/>
                </a:lnTo>
                <a:lnTo>
                  <a:pt x="80" y="160"/>
                </a:lnTo>
                <a:lnTo>
                  <a:pt x="96" y="145"/>
                </a:lnTo>
                <a:lnTo>
                  <a:pt x="201" y="145"/>
                </a:lnTo>
                <a:lnTo>
                  <a:pt x="201" y="245"/>
                </a:lnTo>
                <a:lnTo>
                  <a:pt x="249" y="245"/>
                </a:lnTo>
                <a:lnTo>
                  <a:pt x="249" y="88"/>
                </a:lnTo>
                <a:lnTo>
                  <a:pt x="313" y="0"/>
                </a:lnTo>
                <a:lnTo>
                  <a:pt x="377" y="88"/>
                </a:lnTo>
                <a:lnTo>
                  <a:pt x="377" y="466"/>
                </a:lnTo>
                <a:lnTo>
                  <a:pt x="401" y="466"/>
                </a:lnTo>
                <a:lnTo>
                  <a:pt x="401" y="49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8" name="Line 5920"/>
          <p:cNvSpPr>
            <a:spLocks noChangeShapeType="1"/>
          </p:cNvSpPr>
          <p:nvPr/>
        </p:nvSpPr>
        <p:spPr bwMode="auto">
          <a:xfrm>
            <a:off x="203200" y="3248025"/>
            <a:ext cx="4222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9" name="Line 5921"/>
          <p:cNvSpPr>
            <a:spLocks noChangeShapeType="1"/>
          </p:cNvSpPr>
          <p:nvPr/>
        </p:nvSpPr>
        <p:spPr bwMode="auto">
          <a:xfrm>
            <a:off x="831850" y="2352675"/>
            <a:ext cx="423863" cy="2428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0" name="Line 5922"/>
          <p:cNvSpPr>
            <a:spLocks noChangeShapeType="1"/>
          </p:cNvSpPr>
          <p:nvPr/>
        </p:nvSpPr>
        <p:spPr bwMode="auto">
          <a:xfrm>
            <a:off x="2052638" y="1538288"/>
            <a:ext cx="282575" cy="3254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1" name="Line 5923"/>
          <p:cNvSpPr>
            <a:spLocks noChangeShapeType="1"/>
          </p:cNvSpPr>
          <p:nvPr/>
        </p:nvSpPr>
        <p:spPr bwMode="auto">
          <a:xfrm>
            <a:off x="3600450" y="968375"/>
            <a:ext cx="201613" cy="4064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2" name="Line 5924"/>
          <p:cNvSpPr>
            <a:spLocks noChangeShapeType="1"/>
          </p:cNvSpPr>
          <p:nvPr/>
        </p:nvSpPr>
        <p:spPr bwMode="auto">
          <a:xfrm>
            <a:off x="5391150" y="479425"/>
            <a:ext cx="201613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3" name="Line 5925"/>
          <p:cNvSpPr>
            <a:spLocks noChangeShapeType="1"/>
          </p:cNvSpPr>
          <p:nvPr/>
        </p:nvSpPr>
        <p:spPr bwMode="auto">
          <a:xfrm flipH="1">
            <a:off x="7385050" y="520700"/>
            <a:ext cx="427038" cy="5286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4" name="Line 5926"/>
          <p:cNvSpPr>
            <a:spLocks noChangeShapeType="1"/>
          </p:cNvSpPr>
          <p:nvPr/>
        </p:nvSpPr>
        <p:spPr bwMode="auto">
          <a:xfrm flipH="1">
            <a:off x="7791450" y="1254125"/>
            <a:ext cx="554038" cy="4476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5927"/>
          <p:cNvGrpSpPr>
            <a:grpSpLocks/>
          </p:cNvGrpSpPr>
          <p:nvPr/>
        </p:nvGrpSpPr>
        <p:grpSpPr bwMode="auto">
          <a:xfrm>
            <a:off x="8035925" y="1976438"/>
            <a:ext cx="760413" cy="782637"/>
            <a:chOff x="5484" y="1245"/>
            <a:chExt cx="519" cy="493"/>
          </a:xfrm>
        </p:grpSpPr>
        <p:sp>
          <p:nvSpPr>
            <p:cNvPr id="356136" name="Rectangle 5928"/>
            <p:cNvSpPr>
              <a:spLocks noChangeArrowheads="1"/>
            </p:cNvSpPr>
            <p:nvPr/>
          </p:nvSpPr>
          <p:spPr bwMode="auto">
            <a:xfrm>
              <a:off x="5833" y="1294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7" name="Rectangle 5929"/>
            <p:cNvSpPr>
              <a:spLocks noChangeArrowheads="1"/>
            </p:cNvSpPr>
            <p:nvPr/>
          </p:nvSpPr>
          <p:spPr bwMode="auto">
            <a:xfrm>
              <a:off x="5835" y="1294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8" name="Rectangle 5930"/>
            <p:cNvSpPr>
              <a:spLocks noChangeArrowheads="1"/>
            </p:cNvSpPr>
            <p:nvPr/>
          </p:nvSpPr>
          <p:spPr bwMode="auto">
            <a:xfrm>
              <a:off x="5836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9" name="Rectangle 5931"/>
            <p:cNvSpPr>
              <a:spLocks noChangeArrowheads="1"/>
            </p:cNvSpPr>
            <p:nvPr/>
          </p:nvSpPr>
          <p:spPr bwMode="auto">
            <a:xfrm>
              <a:off x="5838" y="1294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0" name="Rectangle 5932"/>
            <p:cNvSpPr>
              <a:spLocks noChangeArrowheads="1"/>
            </p:cNvSpPr>
            <p:nvPr/>
          </p:nvSpPr>
          <p:spPr bwMode="auto">
            <a:xfrm>
              <a:off x="5840" y="1294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1" name="Rectangle 5933"/>
            <p:cNvSpPr>
              <a:spLocks noChangeArrowheads="1"/>
            </p:cNvSpPr>
            <p:nvPr/>
          </p:nvSpPr>
          <p:spPr bwMode="auto">
            <a:xfrm>
              <a:off x="5842" y="1294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2" name="Rectangle 5934"/>
            <p:cNvSpPr>
              <a:spLocks noChangeArrowheads="1"/>
            </p:cNvSpPr>
            <p:nvPr/>
          </p:nvSpPr>
          <p:spPr bwMode="auto">
            <a:xfrm>
              <a:off x="5845" y="1294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3" name="Rectangle 5935"/>
            <p:cNvSpPr>
              <a:spLocks noChangeArrowheads="1"/>
            </p:cNvSpPr>
            <p:nvPr/>
          </p:nvSpPr>
          <p:spPr bwMode="auto">
            <a:xfrm>
              <a:off x="5847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4" name="Rectangle 5936"/>
            <p:cNvSpPr>
              <a:spLocks noChangeArrowheads="1"/>
            </p:cNvSpPr>
            <p:nvPr/>
          </p:nvSpPr>
          <p:spPr bwMode="auto">
            <a:xfrm>
              <a:off x="5849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5" name="Rectangle 5937"/>
            <p:cNvSpPr>
              <a:spLocks noChangeArrowheads="1"/>
            </p:cNvSpPr>
            <p:nvPr/>
          </p:nvSpPr>
          <p:spPr bwMode="auto">
            <a:xfrm>
              <a:off x="5851" y="1294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6" name="Rectangle 5938"/>
            <p:cNvSpPr>
              <a:spLocks noChangeArrowheads="1"/>
            </p:cNvSpPr>
            <p:nvPr/>
          </p:nvSpPr>
          <p:spPr bwMode="auto">
            <a:xfrm>
              <a:off x="5853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7" name="Rectangle 5939"/>
            <p:cNvSpPr>
              <a:spLocks noChangeArrowheads="1"/>
            </p:cNvSpPr>
            <p:nvPr/>
          </p:nvSpPr>
          <p:spPr bwMode="auto">
            <a:xfrm>
              <a:off x="5855" y="1294"/>
              <a:ext cx="3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8" name="Rectangle 5940"/>
            <p:cNvSpPr>
              <a:spLocks noChangeArrowheads="1"/>
            </p:cNvSpPr>
            <p:nvPr/>
          </p:nvSpPr>
          <p:spPr bwMode="auto">
            <a:xfrm>
              <a:off x="5858" y="1294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9" name="Rectangle 5941"/>
            <p:cNvSpPr>
              <a:spLocks noChangeArrowheads="1"/>
            </p:cNvSpPr>
            <p:nvPr/>
          </p:nvSpPr>
          <p:spPr bwMode="auto">
            <a:xfrm>
              <a:off x="5859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0" name="Rectangle 5942"/>
            <p:cNvSpPr>
              <a:spLocks noChangeArrowheads="1"/>
            </p:cNvSpPr>
            <p:nvPr/>
          </p:nvSpPr>
          <p:spPr bwMode="auto">
            <a:xfrm>
              <a:off x="5861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1" name="Rectangle 5943"/>
            <p:cNvSpPr>
              <a:spLocks noChangeArrowheads="1"/>
            </p:cNvSpPr>
            <p:nvPr/>
          </p:nvSpPr>
          <p:spPr bwMode="auto">
            <a:xfrm>
              <a:off x="5863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2" name="Rectangle 5944"/>
            <p:cNvSpPr>
              <a:spLocks noChangeArrowheads="1"/>
            </p:cNvSpPr>
            <p:nvPr/>
          </p:nvSpPr>
          <p:spPr bwMode="auto">
            <a:xfrm>
              <a:off x="5866" y="1294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3" name="Rectangle 5945"/>
            <p:cNvSpPr>
              <a:spLocks noChangeArrowheads="1"/>
            </p:cNvSpPr>
            <p:nvPr/>
          </p:nvSpPr>
          <p:spPr bwMode="auto">
            <a:xfrm>
              <a:off x="5867" y="1294"/>
              <a:ext cx="3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4" name="Rectangle 5946"/>
            <p:cNvSpPr>
              <a:spLocks noChangeArrowheads="1"/>
            </p:cNvSpPr>
            <p:nvPr/>
          </p:nvSpPr>
          <p:spPr bwMode="auto">
            <a:xfrm>
              <a:off x="5870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5" name="Rectangle 5947"/>
            <p:cNvSpPr>
              <a:spLocks noChangeArrowheads="1"/>
            </p:cNvSpPr>
            <p:nvPr/>
          </p:nvSpPr>
          <p:spPr bwMode="auto">
            <a:xfrm>
              <a:off x="5872" y="1294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6" name="Rectangle 5948"/>
            <p:cNvSpPr>
              <a:spLocks noChangeArrowheads="1"/>
            </p:cNvSpPr>
            <p:nvPr/>
          </p:nvSpPr>
          <p:spPr bwMode="auto">
            <a:xfrm>
              <a:off x="5875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7" name="Rectangle 5949"/>
            <p:cNvSpPr>
              <a:spLocks noChangeArrowheads="1"/>
            </p:cNvSpPr>
            <p:nvPr/>
          </p:nvSpPr>
          <p:spPr bwMode="auto">
            <a:xfrm>
              <a:off x="5877" y="1294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8" name="Rectangle 5950"/>
            <p:cNvSpPr>
              <a:spLocks noChangeArrowheads="1"/>
            </p:cNvSpPr>
            <p:nvPr/>
          </p:nvSpPr>
          <p:spPr bwMode="auto">
            <a:xfrm>
              <a:off x="5879" y="1294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9" name="Rectangle 5951"/>
            <p:cNvSpPr>
              <a:spLocks noChangeArrowheads="1"/>
            </p:cNvSpPr>
            <p:nvPr/>
          </p:nvSpPr>
          <p:spPr bwMode="auto">
            <a:xfrm>
              <a:off x="5881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0" name="Rectangle 5952"/>
            <p:cNvSpPr>
              <a:spLocks noChangeArrowheads="1"/>
            </p:cNvSpPr>
            <p:nvPr/>
          </p:nvSpPr>
          <p:spPr bwMode="auto">
            <a:xfrm>
              <a:off x="5884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1" name="Rectangle 5953"/>
            <p:cNvSpPr>
              <a:spLocks noChangeArrowheads="1"/>
            </p:cNvSpPr>
            <p:nvPr/>
          </p:nvSpPr>
          <p:spPr bwMode="auto">
            <a:xfrm>
              <a:off x="5886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2" name="Rectangle 5954"/>
            <p:cNvSpPr>
              <a:spLocks noChangeArrowheads="1"/>
            </p:cNvSpPr>
            <p:nvPr/>
          </p:nvSpPr>
          <p:spPr bwMode="auto">
            <a:xfrm>
              <a:off x="5888" y="1294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3" name="Rectangle 5955"/>
            <p:cNvSpPr>
              <a:spLocks noChangeArrowheads="1"/>
            </p:cNvSpPr>
            <p:nvPr/>
          </p:nvSpPr>
          <p:spPr bwMode="auto">
            <a:xfrm>
              <a:off x="5890" y="1294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4" name="Rectangle 5956"/>
            <p:cNvSpPr>
              <a:spLocks noChangeArrowheads="1"/>
            </p:cNvSpPr>
            <p:nvPr/>
          </p:nvSpPr>
          <p:spPr bwMode="auto">
            <a:xfrm>
              <a:off x="5891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5" name="Rectangle 5957"/>
            <p:cNvSpPr>
              <a:spLocks noChangeArrowheads="1"/>
            </p:cNvSpPr>
            <p:nvPr/>
          </p:nvSpPr>
          <p:spPr bwMode="auto">
            <a:xfrm>
              <a:off x="5893" y="1294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6" name="Rectangle 5958"/>
            <p:cNvSpPr>
              <a:spLocks noChangeArrowheads="1"/>
            </p:cNvSpPr>
            <p:nvPr/>
          </p:nvSpPr>
          <p:spPr bwMode="auto">
            <a:xfrm>
              <a:off x="5896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7" name="Rectangle 5959"/>
            <p:cNvSpPr>
              <a:spLocks noChangeArrowheads="1"/>
            </p:cNvSpPr>
            <p:nvPr/>
          </p:nvSpPr>
          <p:spPr bwMode="auto">
            <a:xfrm>
              <a:off x="5898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8" name="Rectangle 5960"/>
            <p:cNvSpPr>
              <a:spLocks noChangeArrowheads="1"/>
            </p:cNvSpPr>
            <p:nvPr/>
          </p:nvSpPr>
          <p:spPr bwMode="auto">
            <a:xfrm>
              <a:off x="5900" y="1294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9" name="Rectangle 5961"/>
            <p:cNvSpPr>
              <a:spLocks noChangeArrowheads="1"/>
            </p:cNvSpPr>
            <p:nvPr/>
          </p:nvSpPr>
          <p:spPr bwMode="auto">
            <a:xfrm>
              <a:off x="5903" y="1294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0" name="Rectangle 5962"/>
            <p:cNvSpPr>
              <a:spLocks noChangeArrowheads="1"/>
            </p:cNvSpPr>
            <p:nvPr/>
          </p:nvSpPr>
          <p:spPr bwMode="auto">
            <a:xfrm>
              <a:off x="5905" y="1294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1" name="Rectangle 5963"/>
            <p:cNvSpPr>
              <a:spLocks noChangeArrowheads="1"/>
            </p:cNvSpPr>
            <p:nvPr/>
          </p:nvSpPr>
          <p:spPr bwMode="auto">
            <a:xfrm>
              <a:off x="5906" y="1294"/>
              <a:ext cx="3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2" name="Rectangle 5964"/>
            <p:cNvSpPr>
              <a:spLocks noChangeArrowheads="1"/>
            </p:cNvSpPr>
            <p:nvPr/>
          </p:nvSpPr>
          <p:spPr bwMode="auto">
            <a:xfrm>
              <a:off x="5909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3" name="Rectangle 5965"/>
            <p:cNvSpPr>
              <a:spLocks noChangeArrowheads="1"/>
            </p:cNvSpPr>
            <p:nvPr/>
          </p:nvSpPr>
          <p:spPr bwMode="auto">
            <a:xfrm>
              <a:off x="5911" y="1294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4" name="Rectangle 5966"/>
            <p:cNvSpPr>
              <a:spLocks noChangeArrowheads="1"/>
            </p:cNvSpPr>
            <p:nvPr/>
          </p:nvSpPr>
          <p:spPr bwMode="auto">
            <a:xfrm>
              <a:off x="5913" y="1294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5" name="Rectangle 5967"/>
            <p:cNvSpPr>
              <a:spLocks noChangeArrowheads="1"/>
            </p:cNvSpPr>
            <p:nvPr/>
          </p:nvSpPr>
          <p:spPr bwMode="auto">
            <a:xfrm>
              <a:off x="5914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6" name="Rectangle 5968"/>
            <p:cNvSpPr>
              <a:spLocks noChangeArrowheads="1"/>
            </p:cNvSpPr>
            <p:nvPr/>
          </p:nvSpPr>
          <p:spPr bwMode="auto">
            <a:xfrm>
              <a:off x="591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7" name="Rectangle 5969"/>
            <p:cNvSpPr>
              <a:spLocks noChangeArrowheads="1"/>
            </p:cNvSpPr>
            <p:nvPr/>
          </p:nvSpPr>
          <p:spPr bwMode="auto">
            <a:xfrm>
              <a:off x="5919" y="1294"/>
              <a:ext cx="3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8" name="Rectangle 5970"/>
            <p:cNvSpPr>
              <a:spLocks noChangeArrowheads="1"/>
            </p:cNvSpPr>
            <p:nvPr/>
          </p:nvSpPr>
          <p:spPr bwMode="auto">
            <a:xfrm>
              <a:off x="5922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9" name="Rectangle 5971"/>
            <p:cNvSpPr>
              <a:spLocks noChangeArrowheads="1"/>
            </p:cNvSpPr>
            <p:nvPr/>
          </p:nvSpPr>
          <p:spPr bwMode="auto">
            <a:xfrm>
              <a:off x="5924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0" name="Rectangle 5972"/>
            <p:cNvSpPr>
              <a:spLocks noChangeArrowheads="1"/>
            </p:cNvSpPr>
            <p:nvPr/>
          </p:nvSpPr>
          <p:spPr bwMode="auto">
            <a:xfrm>
              <a:off x="5925" y="1294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1" name="Rectangle 5973"/>
            <p:cNvSpPr>
              <a:spLocks noChangeArrowheads="1"/>
            </p:cNvSpPr>
            <p:nvPr/>
          </p:nvSpPr>
          <p:spPr bwMode="auto">
            <a:xfrm>
              <a:off x="592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2" name="Rectangle 5974"/>
            <p:cNvSpPr>
              <a:spLocks noChangeArrowheads="1"/>
            </p:cNvSpPr>
            <p:nvPr/>
          </p:nvSpPr>
          <p:spPr bwMode="auto">
            <a:xfrm>
              <a:off x="5929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3" name="Rectangle 5975"/>
            <p:cNvSpPr>
              <a:spLocks noChangeArrowheads="1"/>
            </p:cNvSpPr>
            <p:nvPr/>
          </p:nvSpPr>
          <p:spPr bwMode="auto">
            <a:xfrm>
              <a:off x="5931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4" name="Rectangle 5976"/>
            <p:cNvSpPr>
              <a:spLocks noChangeArrowheads="1"/>
            </p:cNvSpPr>
            <p:nvPr/>
          </p:nvSpPr>
          <p:spPr bwMode="auto">
            <a:xfrm>
              <a:off x="5933" y="1294"/>
              <a:ext cx="4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5" name="Rectangle 5977"/>
            <p:cNvSpPr>
              <a:spLocks noChangeArrowheads="1"/>
            </p:cNvSpPr>
            <p:nvPr/>
          </p:nvSpPr>
          <p:spPr bwMode="auto">
            <a:xfrm>
              <a:off x="5937" y="1294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6" name="Rectangle 5978"/>
            <p:cNvSpPr>
              <a:spLocks noChangeArrowheads="1"/>
            </p:cNvSpPr>
            <p:nvPr/>
          </p:nvSpPr>
          <p:spPr bwMode="auto">
            <a:xfrm>
              <a:off x="5938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7" name="Rectangle 5979"/>
            <p:cNvSpPr>
              <a:spLocks noChangeArrowheads="1"/>
            </p:cNvSpPr>
            <p:nvPr/>
          </p:nvSpPr>
          <p:spPr bwMode="auto">
            <a:xfrm>
              <a:off x="5940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8" name="Rectangle 5980"/>
            <p:cNvSpPr>
              <a:spLocks noChangeArrowheads="1"/>
            </p:cNvSpPr>
            <p:nvPr/>
          </p:nvSpPr>
          <p:spPr bwMode="auto">
            <a:xfrm>
              <a:off x="594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9" name="Rectangle 5981"/>
            <p:cNvSpPr>
              <a:spLocks noChangeArrowheads="1"/>
            </p:cNvSpPr>
            <p:nvPr/>
          </p:nvSpPr>
          <p:spPr bwMode="auto">
            <a:xfrm>
              <a:off x="5944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0" name="Rectangle 5982"/>
            <p:cNvSpPr>
              <a:spLocks noChangeArrowheads="1"/>
            </p:cNvSpPr>
            <p:nvPr/>
          </p:nvSpPr>
          <p:spPr bwMode="auto">
            <a:xfrm>
              <a:off x="5946" y="1294"/>
              <a:ext cx="3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1" name="Rectangle 5983"/>
            <p:cNvSpPr>
              <a:spLocks noChangeArrowheads="1"/>
            </p:cNvSpPr>
            <p:nvPr/>
          </p:nvSpPr>
          <p:spPr bwMode="auto">
            <a:xfrm>
              <a:off x="5949" y="1294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2" name="Rectangle 5984"/>
            <p:cNvSpPr>
              <a:spLocks noChangeArrowheads="1"/>
            </p:cNvSpPr>
            <p:nvPr/>
          </p:nvSpPr>
          <p:spPr bwMode="auto">
            <a:xfrm>
              <a:off x="5951" y="1294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3" name="Rectangle 5985"/>
            <p:cNvSpPr>
              <a:spLocks noChangeArrowheads="1"/>
            </p:cNvSpPr>
            <p:nvPr/>
          </p:nvSpPr>
          <p:spPr bwMode="auto">
            <a:xfrm>
              <a:off x="5793" y="1294"/>
              <a:ext cx="160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4" name="Rectangle 5986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5" name="Rectangle 5987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6" name="Rectangle 5988"/>
            <p:cNvSpPr>
              <a:spLocks noChangeArrowheads="1"/>
            </p:cNvSpPr>
            <p:nvPr/>
          </p:nvSpPr>
          <p:spPr bwMode="auto">
            <a:xfrm>
              <a:off x="5799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7" name="Rectangle 5989"/>
            <p:cNvSpPr>
              <a:spLocks noChangeArrowheads="1"/>
            </p:cNvSpPr>
            <p:nvPr/>
          </p:nvSpPr>
          <p:spPr bwMode="auto">
            <a:xfrm>
              <a:off x="5821" y="130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8" name="Rectangle 5990"/>
            <p:cNvSpPr>
              <a:spLocks noChangeArrowheads="1"/>
            </p:cNvSpPr>
            <p:nvPr/>
          </p:nvSpPr>
          <p:spPr bwMode="auto">
            <a:xfrm>
              <a:off x="5799" y="1306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9" name="Rectangle 5991"/>
            <p:cNvSpPr>
              <a:spLocks noChangeArrowheads="1"/>
            </p:cNvSpPr>
            <p:nvPr/>
          </p:nvSpPr>
          <p:spPr bwMode="auto">
            <a:xfrm>
              <a:off x="5810" y="1306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0" name="Rectangle 5992"/>
            <p:cNvSpPr>
              <a:spLocks noChangeArrowheads="1"/>
            </p:cNvSpPr>
            <p:nvPr/>
          </p:nvSpPr>
          <p:spPr bwMode="auto">
            <a:xfrm>
              <a:off x="5810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1" name="Rectangle 5993"/>
            <p:cNvSpPr>
              <a:spLocks noChangeArrowheads="1"/>
            </p:cNvSpPr>
            <p:nvPr/>
          </p:nvSpPr>
          <p:spPr bwMode="auto">
            <a:xfrm>
              <a:off x="5821" y="1306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2" name="Freeform 5994"/>
            <p:cNvSpPr>
              <a:spLocks noEditPoints="1"/>
            </p:cNvSpPr>
            <p:nvPr/>
          </p:nvSpPr>
          <p:spPr bwMode="auto">
            <a:xfrm>
              <a:off x="5793" y="1351"/>
              <a:ext cx="160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9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9"/>
                </a:cxn>
                <a:cxn ang="0">
                  <a:pos x="297" y="129"/>
                </a:cxn>
                <a:cxn ang="0">
                  <a:pos x="297" y="97"/>
                </a:cxn>
                <a:cxn ang="0">
                  <a:pos x="297" y="101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297" y="97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3"/>
                </a:cxn>
                <a:cxn ang="0">
                  <a:pos x="297" y="37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297" y="33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3"/>
                </a:cxn>
                <a:cxn ang="0">
                  <a:pos x="297" y="197"/>
                </a:cxn>
                <a:cxn ang="0">
                  <a:pos x="264" y="197"/>
                </a:cxn>
                <a:cxn ang="0">
                  <a:pos x="264" y="193"/>
                </a:cxn>
                <a:cxn ang="0">
                  <a:pos x="297" y="193"/>
                </a:cxn>
                <a:cxn ang="0">
                  <a:pos x="297" y="258"/>
                </a:cxn>
                <a:cxn ang="0">
                  <a:pos x="297" y="261"/>
                </a:cxn>
                <a:cxn ang="0">
                  <a:pos x="0" y="261"/>
                </a:cxn>
                <a:cxn ang="0">
                  <a:pos x="0" y="258"/>
                </a:cxn>
                <a:cxn ang="0">
                  <a:pos x="297" y="258"/>
                </a:cxn>
                <a:cxn ang="0">
                  <a:pos x="297" y="289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7" y="289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9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297" y="129"/>
                  </a:lnTo>
                  <a:close/>
                  <a:moveTo>
                    <a:pt x="297" y="97"/>
                  </a:moveTo>
                  <a:lnTo>
                    <a:pt x="297" y="101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97" y="97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3"/>
                  </a:moveTo>
                  <a:lnTo>
                    <a:pt x="297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97" y="33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3"/>
                  </a:moveTo>
                  <a:lnTo>
                    <a:pt x="297" y="197"/>
                  </a:lnTo>
                  <a:lnTo>
                    <a:pt x="264" y="197"/>
                  </a:lnTo>
                  <a:lnTo>
                    <a:pt x="264" y="193"/>
                  </a:lnTo>
                  <a:lnTo>
                    <a:pt x="297" y="193"/>
                  </a:lnTo>
                  <a:close/>
                  <a:moveTo>
                    <a:pt x="297" y="258"/>
                  </a:moveTo>
                  <a:lnTo>
                    <a:pt x="297" y="261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297" y="258"/>
                  </a:lnTo>
                  <a:close/>
                  <a:moveTo>
                    <a:pt x="297" y="289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7" y="289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3" name="Freeform 5995"/>
            <p:cNvSpPr>
              <a:spLocks/>
            </p:cNvSpPr>
            <p:nvPr/>
          </p:nvSpPr>
          <p:spPr bwMode="auto">
            <a:xfrm>
              <a:off x="5923" y="1437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1" y="69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5" y="71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3"/>
                </a:cxn>
                <a:cxn ang="0">
                  <a:pos x="44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3"/>
                  </a:lnTo>
                  <a:lnTo>
                    <a:pt x="44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4" name="Picture 5996"/>
            <p:cNvPicPr>
              <a:picLocks noChangeAspect="1" noChangeArrowheads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923" y="1436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5" name="Rectangle 5997"/>
            <p:cNvSpPr>
              <a:spLocks noChangeArrowheads="1"/>
            </p:cNvSpPr>
            <p:nvPr/>
          </p:nvSpPr>
          <p:spPr bwMode="auto">
            <a:xfrm>
              <a:off x="5936" y="1316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6" name="Rectangle 5998"/>
            <p:cNvSpPr>
              <a:spLocks noChangeArrowheads="1"/>
            </p:cNvSpPr>
            <p:nvPr/>
          </p:nvSpPr>
          <p:spPr bwMode="auto">
            <a:xfrm>
              <a:off x="5933" y="1316"/>
              <a:ext cx="5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7" name="Freeform 5999"/>
            <p:cNvSpPr>
              <a:spLocks/>
            </p:cNvSpPr>
            <p:nvPr/>
          </p:nvSpPr>
          <p:spPr bwMode="auto">
            <a:xfrm>
              <a:off x="5929" y="1489"/>
              <a:ext cx="14" cy="1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1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3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1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4"/>
                </a:cxn>
                <a:cxn ang="0">
                  <a:pos x="20" y="25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8" name="Picture 6000"/>
            <p:cNvPicPr>
              <a:picLocks noChangeAspect="1" noChangeArrowheads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5928" y="1489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9" name="Freeform 6001"/>
            <p:cNvSpPr>
              <a:spLocks/>
            </p:cNvSpPr>
            <p:nvPr/>
          </p:nvSpPr>
          <p:spPr bwMode="auto">
            <a:xfrm>
              <a:off x="5931" y="1492"/>
              <a:ext cx="9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7" y="6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5" y="10"/>
                </a:cxn>
                <a:cxn ang="0">
                  <a:pos x="14" y="13"/>
                </a:cxn>
                <a:cxn ang="0">
                  <a:pos x="12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10" name="Picture 6002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5931" y="1491"/>
              <a:ext cx="9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11" name="Freeform 6003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2" name="Freeform 6004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3" name="Freeform 6005"/>
            <p:cNvSpPr>
              <a:spLocks/>
            </p:cNvSpPr>
            <p:nvPr/>
          </p:nvSpPr>
          <p:spPr bwMode="auto">
            <a:xfrm>
              <a:off x="5777" y="1245"/>
              <a:ext cx="226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4" name="Rectangle 6006"/>
            <p:cNvSpPr>
              <a:spLocks noChangeArrowheads="1"/>
            </p:cNvSpPr>
            <p:nvPr/>
          </p:nvSpPr>
          <p:spPr bwMode="auto">
            <a:xfrm>
              <a:off x="5836" y="1549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6215" name="Line 6007"/>
            <p:cNvSpPr>
              <a:spLocks noChangeShapeType="1"/>
            </p:cNvSpPr>
            <p:nvPr/>
          </p:nvSpPr>
          <p:spPr bwMode="auto">
            <a:xfrm flipH="1">
              <a:off x="5484" y="1533"/>
              <a:ext cx="418" cy="205"/>
            </a:xfrm>
            <a:prstGeom prst="lin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216" name="Line 6008"/>
          <p:cNvSpPr>
            <a:spLocks noChangeShapeType="1"/>
          </p:cNvSpPr>
          <p:nvPr/>
        </p:nvSpPr>
        <p:spPr bwMode="auto">
          <a:xfrm flipH="1">
            <a:off x="8031163" y="3467100"/>
            <a:ext cx="7985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7" name="Line 6009"/>
          <p:cNvSpPr>
            <a:spLocks noChangeShapeType="1"/>
          </p:cNvSpPr>
          <p:nvPr/>
        </p:nvSpPr>
        <p:spPr bwMode="auto">
          <a:xfrm flipH="1">
            <a:off x="7710488" y="4445000"/>
            <a:ext cx="955675" cy="238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8" name="Line 6010"/>
          <p:cNvSpPr>
            <a:spLocks noChangeShapeType="1"/>
          </p:cNvSpPr>
          <p:nvPr/>
        </p:nvSpPr>
        <p:spPr bwMode="auto">
          <a:xfrm flipH="1" flipV="1">
            <a:off x="7221538" y="4876800"/>
            <a:ext cx="608012" cy="5445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9" name="Line 6011"/>
          <p:cNvSpPr>
            <a:spLocks noChangeShapeType="1"/>
          </p:cNvSpPr>
          <p:nvPr/>
        </p:nvSpPr>
        <p:spPr bwMode="auto">
          <a:xfrm flipH="1">
            <a:off x="6386513" y="5424488"/>
            <a:ext cx="265112" cy="4635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0" name="Line 6012"/>
          <p:cNvSpPr>
            <a:spLocks noChangeShapeType="1"/>
          </p:cNvSpPr>
          <p:nvPr/>
        </p:nvSpPr>
        <p:spPr bwMode="auto">
          <a:xfrm>
            <a:off x="4046538" y="5972175"/>
            <a:ext cx="688975" cy="1778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1" name="Line 6013"/>
          <p:cNvSpPr>
            <a:spLocks noChangeShapeType="1"/>
          </p:cNvSpPr>
          <p:nvPr/>
        </p:nvSpPr>
        <p:spPr bwMode="auto">
          <a:xfrm flipH="1">
            <a:off x="1665288" y="5440363"/>
            <a:ext cx="427037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2" name="Line 6014"/>
          <p:cNvSpPr>
            <a:spLocks noChangeShapeType="1"/>
          </p:cNvSpPr>
          <p:nvPr/>
        </p:nvSpPr>
        <p:spPr bwMode="auto">
          <a:xfrm flipH="1">
            <a:off x="479425" y="4684713"/>
            <a:ext cx="425450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3" name="Line 6015"/>
          <p:cNvSpPr>
            <a:spLocks noChangeShapeType="1"/>
          </p:cNvSpPr>
          <p:nvPr/>
        </p:nvSpPr>
        <p:spPr bwMode="auto">
          <a:xfrm>
            <a:off x="3741738" y="2759075"/>
            <a:ext cx="874712" cy="1231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4" name="Line 6016"/>
          <p:cNvSpPr>
            <a:spLocks noChangeShapeType="1"/>
          </p:cNvSpPr>
          <p:nvPr/>
        </p:nvSpPr>
        <p:spPr bwMode="auto">
          <a:xfrm>
            <a:off x="3068638" y="3492500"/>
            <a:ext cx="1547812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5" name="Line 6017"/>
          <p:cNvSpPr>
            <a:spLocks noChangeShapeType="1"/>
          </p:cNvSpPr>
          <p:nvPr/>
        </p:nvSpPr>
        <p:spPr bwMode="auto">
          <a:xfrm flipV="1">
            <a:off x="3167063" y="3990975"/>
            <a:ext cx="1449387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6" name="Line 6018"/>
          <p:cNvSpPr>
            <a:spLocks noChangeShapeType="1"/>
          </p:cNvSpPr>
          <p:nvPr/>
        </p:nvSpPr>
        <p:spPr bwMode="auto">
          <a:xfrm flipV="1">
            <a:off x="3451225" y="3990975"/>
            <a:ext cx="1165225" cy="885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7" name="Line 6019"/>
          <p:cNvSpPr>
            <a:spLocks noChangeShapeType="1"/>
          </p:cNvSpPr>
          <p:nvPr/>
        </p:nvSpPr>
        <p:spPr bwMode="auto">
          <a:xfrm flipV="1">
            <a:off x="4062413" y="3990975"/>
            <a:ext cx="554037" cy="13747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8" name="Line 6020"/>
          <p:cNvSpPr>
            <a:spLocks noChangeShapeType="1"/>
          </p:cNvSpPr>
          <p:nvPr/>
        </p:nvSpPr>
        <p:spPr bwMode="auto">
          <a:xfrm flipH="1" flipV="1">
            <a:off x="4616450" y="3990975"/>
            <a:ext cx="223838" cy="1277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9" name="Line 6021"/>
          <p:cNvSpPr>
            <a:spLocks noChangeShapeType="1"/>
          </p:cNvSpPr>
          <p:nvPr/>
        </p:nvSpPr>
        <p:spPr bwMode="auto">
          <a:xfrm flipH="1" flipV="1">
            <a:off x="4616450" y="3990975"/>
            <a:ext cx="1058863" cy="950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0" name="Line 6022"/>
          <p:cNvSpPr>
            <a:spLocks noChangeShapeType="1"/>
          </p:cNvSpPr>
          <p:nvPr/>
        </p:nvSpPr>
        <p:spPr bwMode="auto">
          <a:xfrm flipH="1" flipV="1">
            <a:off x="4616450" y="3990975"/>
            <a:ext cx="1506538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1" name="Line 6023"/>
          <p:cNvSpPr>
            <a:spLocks noChangeShapeType="1"/>
          </p:cNvSpPr>
          <p:nvPr/>
        </p:nvSpPr>
        <p:spPr bwMode="auto">
          <a:xfrm flipH="1">
            <a:off x="4616450" y="3492500"/>
            <a:ext cx="1425575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2" name="Line 6024"/>
          <p:cNvSpPr>
            <a:spLocks noChangeShapeType="1"/>
          </p:cNvSpPr>
          <p:nvPr/>
        </p:nvSpPr>
        <p:spPr bwMode="auto">
          <a:xfrm flipH="1">
            <a:off x="4616450" y="3003550"/>
            <a:ext cx="1058863" cy="987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3" name="Line 6025"/>
          <p:cNvSpPr>
            <a:spLocks noChangeShapeType="1"/>
          </p:cNvSpPr>
          <p:nvPr/>
        </p:nvSpPr>
        <p:spPr bwMode="auto">
          <a:xfrm flipH="1">
            <a:off x="4616450" y="2514600"/>
            <a:ext cx="223838" cy="14763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4" name="Line 6026"/>
          <p:cNvSpPr>
            <a:spLocks noChangeShapeType="1"/>
          </p:cNvSpPr>
          <p:nvPr/>
        </p:nvSpPr>
        <p:spPr bwMode="auto">
          <a:xfrm flipH="1">
            <a:off x="2579688" y="4876800"/>
            <a:ext cx="488950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5" name="Line 6027"/>
          <p:cNvSpPr>
            <a:spLocks noChangeShapeType="1"/>
          </p:cNvSpPr>
          <p:nvPr/>
        </p:nvSpPr>
        <p:spPr bwMode="auto">
          <a:xfrm flipH="1">
            <a:off x="2417763" y="4143375"/>
            <a:ext cx="3667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6" name="Line 6028"/>
          <p:cNvSpPr>
            <a:spLocks noChangeShapeType="1"/>
          </p:cNvSpPr>
          <p:nvPr/>
        </p:nvSpPr>
        <p:spPr bwMode="auto">
          <a:xfrm flipH="1">
            <a:off x="2498725" y="3248025"/>
            <a:ext cx="387350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7" name="Line 6029"/>
          <p:cNvSpPr>
            <a:spLocks noChangeShapeType="1"/>
          </p:cNvSpPr>
          <p:nvPr/>
        </p:nvSpPr>
        <p:spPr bwMode="auto">
          <a:xfrm>
            <a:off x="3476625" y="1944688"/>
            <a:ext cx="263525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8" name="Line 6030"/>
          <p:cNvSpPr>
            <a:spLocks noChangeShapeType="1"/>
          </p:cNvSpPr>
          <p:nvPr/>
        </p:nvSpPr>
        <p:spPr bwMode="auto">
          <a:xfrm flipH="1">
            <a:off x="4840288" y="1700213"/>
            <a:ext cx="182562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9" name="Line 6031"/>
          <p:cNvSpPr>
            <a:spLocks noChangeShapeType="1"/>
          </p:cNvSpPr>
          <p:nvPr/>
        </p:nvSpPr>
        <p:spPr bwMode="auto">
          <a:xfrm flipH="1">
            <a:off x="5675313" y="2189163"/>
            <a:ext cx="325437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0" name="Line 6032"/>
          <p:cNvSpPr>
            <a:spLocks noChangeShapeType="1"/>
          </p:cNvSpPr>
          <p:nvPr/>
        </p:nvSpPr>
        <p:spPr bwMode="auto">
          <a:xfrm flipH="1">
            <a:off x="6423025" y="3492500"/>
            <a:ext cx="392113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1" name="Line 6033"/>
          <p:cNvSpPr>
            <a:spLocks noChangeShapeType="1"/>
          </p:cNvSpPr>
          <p:nvPr/>
        </p:nvSpPr>
        <p:spPr bwMode="auto">
          <a:xfrm>
            <a:off x="6503988" y="4387850"/>
            <a:ext cx="392112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2" name="Line 6034"/>
          <p:cNvSpPr>
            <a:spLocks noChangeShapeType="1"/>
          </p:cNvSpPr>
          <p:nvPr/>
        </p:nvSpPr>
        <p:spPr bwMode="auto">
          <a:xfrm>
            <a:off x="5873750" y="5202238"/>
            <a:ext cx="3714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3" name="Line 6035"/>
          <p:cNvSpPr>
            <a:spLocks noChangeShapeType="1"/>
          </p:cNvSpPr>
          <p:nvPr/>
        </p:nvSpPr>
        <p:spPr bwMode="auto">
          <a:xfrm>
            <a:off x="5038725" y="5527675"/>
            <a:ext cx="228600" cy="4079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4" name="Line 6036"/>
          <p:cNvSpPr>
            <a:spLocks noChangeShapeType="1"/>
          </p:cNvSpPr>
          <p:nvPr/>
        </p:nvSpPr>
        <p:spPr bwMode="auto">
          <a:xfrm flipH="1">
            <a:off x="3313113" y="5365750"/>
            <a:ext cx="366712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5" name="Rectangle 6037"/>
          <p:cNvSpPr>
            <a:spLocks noChangeArrowheads="1"/>
          </p:cNvSpPr>
          <p:nvPr/>
        </p:nvSpPr>
        <p:spPr bwMode="auto">
          <a:xfrm>
            <a:off x="3294940" y="1092200"/>
            <a:ext cx="433458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b="1" dirty="0">
                <a:solidFill>
                  <a:srgbClr val="000099"/>
                </a:solidFill>
              </a:rPr>
              <a:t>Tier-2s and Tier-1s are </a:t>
            </a:r>
          </a:p>
          <a:p>
            <a:pPr algn="r"/>
            <a:r>
              <a:rPr lang="en-US" b="1" dirty="0">
                <a:solidFill>
                  <a:srgbClr val="000099"/>
                </a:solidFill>
              </a:rPr>
              <a:t>inter-connected by the general purpose</a:t>
            </a:r>
          </a:p>
          <a:p>
            <a:pPr algn="r"/>
            <a:r>
              <a:rPr lang="en-US" b="1" dirty="0">
                <a:solidFill>
                  <a:srgbClr val="000099"/>
                </a:solidFill>
              </a:rPr>
              <a:t>research </a:t>
            </a:r>
            <a:r>
              <a:rPr lang="en-US" b="1" dirty="0" smtClean="0">
                <a:solidFill>
                  <a:srgbClr val="000099"/>
                </a:solidFill>
              </a:rPr>
              <a:t>networks</a:t>
            </a:r>
          </a:p>
          <a:p>
            <a:pPr algn="r"/>
            <a:r>
              <a:rPr lang="en-US" b="1" dirty="0" smtClean="0">
                <a:solidFill>
                  <a:srgbClr val="000099"/>
                </a:solidFill>
              </a:rPr>
              <a:t>and </a:t>
            </a:r>
            <a:r>
              <a:rPr lang="en-US" b="1" dirty="0" err="1" smtClean="0">
                <a:solidFill>
                  <a:srgbClr val="000099"/>
                </a:solidFill>
              </a:rPr>
              <a:t>LHCOne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56246" name="Rectangle 6038"/>
          <p:cNvSpPr>
            <a:spLocks noChangeArrowheads="1"/>
          </p:cNvSpPr>
          <p:nvPr/>
        </p:nvSpPr>
        <p:spPr bwMode="auto">
          <a:xfrm>
            <a:off x="3622123" y="2997200"/>
            <a:ext cx="2083905" cy="553998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/>
              <a:t>Dedicated </a:t>
            </a:r>
            <a:r>
              <a:rPr lang="en-US" b="1" dirty="0" smtClean="0"/>
              <a:t>10+ </a:t>
            </a:r>
            <a:r>
              <a:rPr lang="en-US" b="1" dirty="0" err="1"/>
              <a:t>Gbit</a:t>
            </a:r>
            <a:endParaRPr lang="en-US" b="1" dirty="0"/>
          </a:p>
          <a:p>
            <a:pPr algn="ctr"/>
            <a:r>
              <a:rPr lang="en-US" b="1" dirty="0"/>
              <a:t>optical network</a:t>
            </a:r>
          </a:p>
        </p:txBody>
      </p:sp>
      <p:grpSp>
        <p:nvGrpSpPr>
          <p:cNvPr id="21" name="Group 6039"/>
          <p:cNvGrpSpPr>
            <a:grpSpLocks/>
          </p:cNvGrpSpPr>
          <p:nvPr/>
        </p:nvGrpSpPr>
        <p:grpSpPr bwMode="auto">
          <a:xfrm>
            <a:off x="7740650" y="115888"/>
            <a:ext cx="331788" cy="666750"/>
            <a:chOff x="5142" y="500"/>
            <a:chExt cx="209" cy="420"/>
          </a:xfrm>
        </p:grpSpPr>
        <p:sp>
          <p:nvSpPr>
            <p:cNvPr id="356248" name="Freeform 6040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49" name="Freeform 6041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0" name="Freeform 6042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1" name="Rectangle 6043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2" name="Rectangle 6044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3" name="Rectangle 6045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4" name="Rectangle 6046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5" name="Rectangle 6047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6" name="Rectangle 6048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7" name="Rectangle 6049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8" name="Rectangle 6050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9" name="Rectangle 6051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0" name="Rectangle 6052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1" name="Rectangle 6053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2" name="Rectangle 6054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3" name="Rectangle 6055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4" name="Rectangle 6056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5" name="Rectangle 6057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6" name="Rectangle 6058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7" name="Rectangle 6059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8" name="Rectangle 6060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9" name="Rectangle 6061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0" name="Rectangle 6062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1" name="Rectangle 6063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2" name="Rectangle 6064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3" name="Rectangle 6065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4" name="Rectangle 6066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5" name="Rectangle 6067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6" name="Rectangle 6068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7" name="Rectangle 6069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8" name="Rectangle 6070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9" name="Rectangle 6071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0" name="Rectangle 6072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1" name="Rectangle 6073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2" name="Rectangle 6074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3" name="Rectangle 6075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4" name="Rectangle 6076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5" name="Rectangle 6077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6" name="Rectangle 6078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7" name="Rectangle 6079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8" name="Rectangle 6080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9" name="Rectangle 6081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0" name="Rectangle 6082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1" name="Rectangle 6083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2" name="Rectangle 6084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3" name="Rectangle 6085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4" name="Rectangle 6086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5" name="Rectangle 6087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6" name="Rectangle 6088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7" name="Rectangle 6089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8" name="Rectangle 6090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9" name="Rectangle 6091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0" name="Rectangle 6092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1" name="Rectangle 6093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2" name="Rectangle 6094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3" name="Rectangle 6095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4" name="Rectangle 6096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5" name="Rectangle 6097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6" name="Rectangle 6098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7" name="Rectangle 6099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8" name="Rectangle 6100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9" name="Rectangle 6101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0" name="Rectangle 6102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1" name="Rectangle 6103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2" name="Rectangle 6104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3" name="Rectangle 6105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4" name="Rectangle 6106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5" name="Rectangle 6107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6" name="Rectangle 6108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7" name="Rectangle 6109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8" name="Rectangle 6110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9" name="Rectangle 6111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0" name="Rectangle 6112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1" name="Rectangle 6113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2" name="Rectangle 6114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3" name="Rectangle 6115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4" name="Rectangle 6116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5" name="Rectangle 6117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6" name="Rectangle 6118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7" name="Rectangle 6119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8" name="Rectangle 6120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9" name="Rectangle 6121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0" name="Rectangle 6122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1" name="Rectangle 6123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2" name="Rectangle 6124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3" name="Rectangle 6125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4" name="Rectangle 6126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5" name="Rectangle 6127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6" name="Rectangle 6128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7" name="Rectangle 6129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8" name="Rectangle 6130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9" name="Rectangle 6131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0" name="Rectangle 6132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1" name="Rectangle 6133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2" name="Rectangle 6134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3" name="Rectangle 6135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4" name="Rectangle 6136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5" name="Rectangle 6137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6" name="Rectangle 6138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7" name="Rectangle 6139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8" name="Rectangle 6140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9" name="Rectangle 6141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0" name="Rectangle 6142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1" name="Rectangle 6143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2" name="Rectangle 6144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3" name="Rectangle 6145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4" name="Rectangle 6146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5" name="Rectangle 6147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6" name="Rectangle 6148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7" name="Rectangle 6149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8" name="Rectangle 6150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9" name="Rectangle 6151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0" name="Rectangle 6152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1" name="Rectangle 6153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2" name="Rectangle 6154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3" name="Rectangle 6155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4" name="Rectangle 6156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5" name="Rectangle 6157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6" name="Rectangle 6158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7" name="Rectangle 6159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8" name="Rectangle 6160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9" name="Rectangle 6161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0" name="Rectangle 6162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1" name="Rectangle 6163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2" name="Rectangle 6164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3" name="Rectangle 6165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4" name="Rectangle 6166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5" name="Rectangle 6167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6" name="Rectangle 6168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7" name="Rectangle 6169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8" name="Rectangle 6170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9" name="Rectangle 6171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0" name="Rectangle 6172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1" name="Rectangle 6173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2" name="Rectangle 6174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3" name="Rectangle 6175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4" name="Rectangle 6176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5" name="Rectangle 6177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6" name="Rectangle 6178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7" name="Rectangle 6179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8" name="Rectangle 6180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9" name="Rectangle 6181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0" name="Rectangle 6182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1" name="Freeform 6183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2" name="Freeform 6184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3" name="Picture 6185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4" name="Rectangle 6186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5" name="Rectangle 6187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6" name="Freeform 6188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7" name="Picture 6189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8" name="Freeform 6190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9" name="Picture 6191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400" name="Freeform 6192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1" name="Freeform 6193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2" name="Freeform 6194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3" name="Rectangle 6195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pic>
        <p:nvPicPr>
          <p:cNvPr id="356404" name="Picture 6196" descr="cern_logo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4271963" y="3716338"/>
            <a:ext cx="600075" cy="571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6405" name="Rectangle 6197"/>
          <p:cNvSpPr>
            <a:spLocks noChangeArrowheads="1"/>
          </p:cNvSpPr>
          <p:nvPr/>
        </p:nvSpPr>
        <p:spPr bwMode="auto">
          <a:xfrm>
            <a:off x="914400" y="3421063"/>
            <a:ext cx="15128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Any Tier-2 may</a:t>
            </a:r>
          </a:p>
          <a:p>
            <a:r>
              <a:rPr lang="en-US" b="1">
                <a:solidFill>
                  <a:srgbClr val="000099"/>
                </a:solidFill>
              </a:rPr>
              <a:t>access data at</a:t>
            </a:r>
          </a:p>
          <a:p>
            <a:r>
              <a:rPr lang="en-US" b="1">
                <a:solidFill>
                  <a:srgbClr val="000099"/>
                </a:solidFill>
              </a:rPr>
              <a:t>any Tier-1</a:t>
            </a:r>
          </a:p>
        </p:txBody>
      </p:sp>
      <p:grpSp>
        <p:nvGrpSpPr>
          <p:cNvPr id="22" name="Group 6198"/>
          <p:cNvGrpSpPr>
            <a:grpSpLocks/>
          </p:cNvGrpSpPr>
          <p:nvPr/>
        </p:nvGrpSpPr>
        <p:grpSpPr bwMode="auto">
          <a:xfrm>
            <a:off x="8651875" y="3441700"/>
            <a:ext cx="330200" cy="665163"/>
            <a:chOff x="5904" y="2168"/>
            <a:chExt cx="226" cy="419"/>
          </a:xfrm>
        </p:grpSpPr>
        <p:sp>
          <p:nvSpPr>
            <p:cNvPr id="356407" name="Freeform 6199"/>
            <p:cNvSpPr>
              <a:spLocks noEditPoints="1"/>
            </p:cNvSpPr>
            <p:nvPr/>
          </p:nvSpPr>
          <p:spPr bwMode="auto">
            <a:xfrm>
              <a:off x="5913" y="2417"/>
              <a:ext cx="213" cy="39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5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5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8" name="Freeform 6200"/>
            <p:cNvSpPr>
              <a:spLocks/>
            </p:cNvSpPr>
            <p:nvPr/>
          </p:nvSpPr>
          <p:spPr bwMode="auto">
            <a:xfrm>
              <a:off x="6095" y="2168"/>
              <a:ext cx="35" cy="281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1"/>
                </a:cxn>
              </a:cxnLst>
              <a:rect l="0" t="0" r="r" b="b"/>
              <a:pathLst>
                <a:path w="64" h="561">
                  <a:moveTo>
                    <a:pt x="0" y="561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9" name="Freeform 6201"/>
            <p:cNvSpPr>
              <a:spLocks/>
            </p:cNvSpPr>
            <p:nvPr/>
          </p:nvSpPr>
          <p:spPr bwMode="auto">
            <a:xfrm>
              <a:off x="5905" y="2168"/>
              <a:ext cx="225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0" name="Rectangle 6202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1" name="Rectangle 6203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2" name="Rectangle 6204"/>
            <p:cNvSpPr>
              <a:spLocks noChangeArrowheads="1"/>
            </p:cNvSpPr>
            <p:nvPr/>
          </p:nvSpPr>
          <p:spPr bwMode="auto">
            <a:xfrm>
              <a:off x="5920" y="2274"/>
              <a:ext cx="160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3" name="Rectangle 6205"/>
            <p:cNvSpPr>
              <a:spLocks noChangeArrowheads="1"/>
            </p:cNvSpPr>
            <p:nvPr/>
          </p:nvSpPr>
          <p:spPr bwMode="auto">
            <a:xfrm>
              <a:off x="5920" y="2281"/>
              <a:ext cx="160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4" name="Rectangle 6206"/>
            <p:cNvSpPr>
              <a:spLocks noChangeArrowheads="1"/>
            </p:cNvSpPr>
            <p:nvPr/>
          </p:nvSpPr>
          <p:spPr bwMode="auto">
            <a:xfrm>
              <a:off x="5920" y="2289"/>
              <a:ext cx="160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5" name="Rectangle 6207"/>
            <p:cNvSpPr>
              <a:spLocks noChangeArrowheads="1"/>
            </p:cNvSpPr>
            <p:nvPr/>
          </p:nvSpPr>
          <p:spPr bwMode="auto">
            <a:xfrm>
              <a:off x="5920" y="2297"/>
              <a:ext cx="160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6" name="Rectangle 6208"/>
            <p:cNvSpPr>
              <a:spLocks noChangeArrowheads="1"/>
            </p:cNvSpPr>
            <p:nvPr/>
          </p:nvSpPr>
          <p:spPr bwMode="auto">
            <a:xfrm>
              <a:off x="5920" y="2306"/>
              <a:ext cx="160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7" name="Rectangle 6209"/>
            <p:cNvSpPr>
              <a:spLocks noChangeArrowheads="1"/>
            </p:cNvSpPr>
            <p:nvPr/>
          </p:nvSpPr>
          <p:spPr bwMode="auto">
            <a:xfrm>
              <a:off x="5920" y="2312"/>
              <a:ext cx="160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8" name="Rectangle 6210"/>
            <p:cNvSpPr>
              <a:spLocks noChangeArrowheads="1"/>
            </p:cNvSpPr>
            <p:nvPr/>
          </p:nvSpPr>
          <p:spPr bwMode="auto">
            <a:xfrm>
              <a:off x="5920" y="2322"/>
              <a:ext cx="160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9" name="Rectangle 6211"/>
            <p:cNvSpPr>
              <a:spLocks noChangeArrowheads="1"/>
            </p:cNvSpPr>
            <p:nvPr/>
          </p:nvSpPr>
          <p:spPr bwMode="auto">
            <a:xfrm>
              <a:off x="5920" y="2332"/>
              <a:ext cx="160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0" name="Rectangle 6212"/>
            <p:cNvSpPr>
              <a:spLocks noChangeArrowheads="1"/>
            </p:cNvSpPr>
            <p:nvPr/>
          </p:nvSpPr>
          <p:spPr bwMode="auto">
            <a:xfrm>
              <a:off x="5920" y="2339"/>
              <a:ext cx="160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1" name="Rectangle 6213"/>
            <p:cNvSpPr>
              <a:spLocks noChangeArrowheads="1"/>
            </p:cNvSpPr>
            <p:nvPr/>
          </p:nvSpPr>
          <p:spPr bwMode="auto">
            <a:xfrm>
              <a:off x="5920" y="2346"/>
              <a:ext cx="160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2" name="Rectangle 6214"/>
            <p:cNvSpPr>
              <a:spLocks noChangeArrowheads="1"/>
            </p:cNvSpPr>
            <p:nvPr/>
          </p:nvSpPr>
          <p:spPr bwMode="auto">
            <a:xfrm>
              <a:off x="5920" y="2357"/>
              <a:ext cx="160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3" name="Rectangle 6215"/>
            <p:cNvSpPr>
              <a:spLocks noChangeArrowheads="1"/>
            </p:cNvSpPr>
            <p:nvPr/>
          </p:nvSpPr>
          <p:spPr bwMode="auto">
            <a:xfrm>
              <a:off x="5920" y="2366"/>
              <a:ext cx="160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4" name="Rectangle 6216"/>
            <p:cNvSpPr>
              <a:spLocks noChangeArrowheads="1"/>
            </p:cNvSpPr>
            <p:nvPr/>
          </p:nvSpPr>
          <p:spPr bwMode="auto">
            <a:xfrm>
              <a:off x="5920" y="2372"/>
              <a:ext cx="160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5" name="Rectangle 6217"/>
            <p:cNvSpPr>
              <a:spLocks noChangeArrowheads="1"/>
            </p:cNvSpPr>
            <p:nvPr/>
          </p:nvSpPr>
          <p:spPr bwMode="auto">
            <a:xfrm>
              <a:off x="5920" y="2382"/>
              <a:ext cx="160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6" name="Rectangle 6218"/>
            <p:cNvSpPr>
              <a:spLocks noChangeArrowheads="1"/>
            </p:cNvSpPr>
            <p:nvPr/>
          </p:nvSpPr>
          <p:spPr bwMode="auto">
            <a:xfrm>
              <a:off x="5920" y="2389"/>
              <a:ext cx="160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7" name="Rectangle 6219"/>
            <p:cNvSpPr>
              <a:spLocks noChangeArrowheads="1"/>
            </p:cNvSpPr>
            <p:nvPr/>
          </p:nvSpPr>
          <p:spPr bwMode="auto">
            <a:xfrm>
              <a:off x="5920" y="2397"/>
              <a:ext cx="160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8" name="Rectangle 6220"/>
            <p:cNvSpPr>
              <a:spLocks noChangeArrowheads="1"/>
            </p:cNvSpPr>
            <p:nvPr/>
          </p:nvSpPr>
          <p:spPr bwMode="auto">
            <a:xfrm>
              <a:off x="5920" y="2407"/>
              <a:ext cx="160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9" name="Rectangle 6221"/>
            <p:cNvSpPr>
              <a:spLocks noChangeArrowheads="1"/>
            </p:cNvSpPr>
            <p:nvPr/>
          </p:nvSpPr>
          <p:spPr bwMode="auto">
            <a:xfrm>
              <a:off x="5920" y="2416"/>
              <a:ext cx="160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0" name="Rectangle 6222"/>
            <p:cNvSpPr>
              <a:spLocks noChangeArrowheads="1"/>
            </p:cNvSpPr>
            <p:nvPr/>
          </p:nvSpPr>
          <p:spPr bwMode="auto">
            <a:xfrm>
              <a:off x="5920" y="2423"/>
              <a:ext cx="160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1" name="Rectangle 6223"/>
            <p:cNvSpPr>
              <a:spLocks noChangeArrowheads="1"/>
            </p:cNvSpPr>
            <p:nvPr/>
          </p:nvSpPr>
          <p:spPr bwMode="auto">
            <a:xfrm>
              <a:off x="5920" y="2432"/>
              <a:ext cx="160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2" name="Rectangle 6224"/>
            <p:cNvSpPr>
              <a:spLocks noChangeArrowheads="1"/>
            </p:cNvSpPr>
            <p:nvPr/>
          </p:nvSpPr>
          <p:spPr bwMode="auto">
            <a:xfrm>
              <a:off x="5920" y="2355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3" name="Rectangle 6225"/>
            <p:cNvSpPr>
              <a:spLocks noChangeArrowheads="1"/>
            </p:cNvSpPr>
            <p:nvPr/>
          </p:nvSpPr>
          <p:spPr bwMode="auto">
            <a:xfrm>
              <a:off x="5926" y="2355"/>
              <a:ext cx="7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4" name="Rectangle 6226"/>
            <p:cNvSpPr>
              <a:spLocks noChangeArrowheads="1"/>
            </p:cNvSpPr>
            <p:nvPr/>
          </p:nvSpPr>
          <p:spPr bwMode="auto">
            <a:xfrm>
              <a:off x="5933" y="2355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5" name="Rectangle 6227"/>
            <p:cNvSpPr>
              <a:spLocks noChangeArrowheads="1"/>
            </p:cNvSpPr>
            <p:nvPr/>
          </p:nvSpPr>
          <p:spPr bwMode="auto">
            <a:xfrm>
              <a:off x="5940" y="2355"/>
              <a:ext cx="9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6" name="Rectangle 6228"/>
            <p:cNvSpPr>
              <a:spLocks noChangeArrowheads="1"/>
            </p:cNvSpPr>
            <p:nvPr/>
          </p:nvSpPr>
          <p:spPr bwMode="auto">
            <a:xfrm>
              <a:off x="5949" y="2355"/>
              <a:ext cx="7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7" name="Rectangle 6229"/>
            <p:cNvSpPr>
              <a:spLocks noChangeArrowheads="1"/>
            </p:cNvSpPr>
            <p:nvPr/>
          </p:nvSpPr>
          <p:spPr bwMode="auto">
            <a:xfrm>
              <a:off x="5956" y="2355"/>
              <a:ext cx="7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8" name="Rectangle 6230"/>
            <p:cNvSpPr>
              <a:spLocks noChangeArrowheads="1"/>
            </p:cNvSpPr>
            <p:nvPr/>
          </p:nvSpPr>
          <p:spPr bwMode="auto">
            <a:xfrm>
              <a:off x="5963" y="2355"/>
              <a:ext cx="10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6231"/>
            <p:cNvGrpSpPr>
              <a:grpSpLocks/>
            </p:cNvGrpSpPr>
            <p:nvPr/>
          </p:nvGrpSpPr>
          <p:grpSpPr bwMode="auto">
            <a:xfrm>
              <a:off x="5904" y="2168"/>
              <a:ext cx="226" cy="419"/>
              <a:chOff x="5904" y="2168"/>
              <a:chExt cx="226" cy="419"/>
            </a:xfrm>
          </p:grpSpPr>
          <p:sp>
            <p:nvSpPr>
              <p:cNvPr id="356440" name="Rectangle 6232"/>
              <p:cNvSpPr>
                <a:spLocks noChangeArrowheads="1"/>
              </p:cNvSpPr>
              <p:nvPr/>
            </p:nvSpPr>
            <p:spPr bwMode="auto">
              <a:xfrm>
                <a:off x="5973" y="2355"/>
                <a:ext cx="6" cy="48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1" name="Rectangle 6233"/>
              <p:cNvSpPr>
                <a:spLocks noChangeArrowheads="1"/>
              </p:cNvSpPr>
              <p:nvPr/>
            </p:nvSpPr>
            <p:spPr bwMode="auto">
              <a:xfrm>
                <a:off x="5979" y="2355"/>
                <a:ext cx="8" cy="48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2" name="Rectangle 6234"/>
              <p:cNvSpPr>
                <a:spLocks noChangeArrowheads="1"/>
              </p:cNvSpPr>
              <p:nvPr/>
            </p:nvSpPr>
            <p:spPr bwMode="auto">
              <a:xfrm>
                <a:off x="5987" y="2355"/>
                <a:ext cx="8" cy="48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3" name="Rectangle 6235"/>
              <p:cNvSpPr>
                <a:spLocks noChangeArrowheads="1"/>
              </p:cNvSpPr>
              <p:nvPr/>
            </p:nvSpPr>
            <p:spPr bwMode="auto">
              <a:xfrm>
                <a:off x="5995" y="2355"/>
                <a:ext cx="9" cy="48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4" name="Rectangle 6236"/>
              <p:cNvSpPr>
                <a:spLocks noChangeArrowheads="1"/>
              </p:cNvSpPr>
              <p:nvPr/>
            </p:nvSpPr>
            <p:spPr bwMode="auto">
              <a:xfrm>
                <a:off x="6004" y="2355"/>
                <a:ext cx="7" cy="48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5" name="Rectangle 6237"/>
              <p:cNvSpPr>
                <a:spLocks noChangeArrowheads="1"/>
              </p:cNvSpPr>
              <p:nvPr/>
            </p:nvSpPr>
            <p:spPr bwMode="auto">
              <a:xfrm>
                <a:off x="6011" y="2355"/>
                <a:ext cx="7" cy="48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6" name="Rectangle 6238"/>
              <p:cNvSpPr>
                <a:spLocks noChangeArrowheads="1"/>
              </p:cNvSpPr>
              <p:nvPr/>
            </p:nvSpPr>
            <p:spPr bwMode="auto">
              <a:xfrm>
                <a:off x="6018" y="2355"/>
                <a:ext cx="8" cy="48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7" name="Rectangle 6239"/>
              <p:cNvSpPr>
                <a:spLocks noChangeArrowheads="1"/>
              </p:cNvSpPr>
              <p:nvPr/>
            </p:nvSpPr>
            <p:spPr bwMode="auto">
              <a:xfrm>
                <a:off x="6026" y="2355"/>
                <a:ext cx="7" cy="48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8" name="Rectangle 6240"/>
              <p:cNvSpPr>
                <a:spLocks noChangeArrowheads="1"/>
              </p:cNvSpPr>
              <p:nvPr/>
            </p:nvSpPr>
            <p:spPr bwMode="auto">
              <a:xfrm>
                <a:off x="6033" y="2355"/>
                <a:ext cx="9" cy="48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9" name="Rectangle 6241"/>
              <p:cNvSpPr>
                <a:spLocks noChangeArrowheads="1"/>
              </p:cNvSpPr>
              <p:nvPr/>
            </p:nvSpPr>
            <p:spPr bwMode="auto">
              <a:xfrm>
                <a:off x="6042" y="2355"/>
                <a:ext cx="8" cy="48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0" name="Rectangle 6242"/>
              <p:cNvSpPr>
                <a:spLocks noChangeArrowheads="1"/>
              </p:cNvSpPr>
              <p:nvPr/>
            </p:nvSpPr>
            <p:spPr bwMode="auto">
              <a:xfrm>
                <a:off x="6050" y="2355"/>
                <a:ext cx="6" cy="48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1" name="Rectangle 6243"/>
              <p:cNvSpPr>
                <a:spLocks noChangeArrowheads="1"/>
              </p:cNvSpPr>
              <p:nvPr/>
            </p:nvSpPr>
            <p:spPr bwMode="auto">
              <a:xfrm>
                <a:off x="6056" y="2355"/>
                <a:ext cx="9" cy="48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2" name="Rectangle 6244"/>
              <p:cNvSpPr>
                <a:spLocks noChangeArrowheads="1"/>
              </p:cNvSpPr>
              <p:nvPr/>
            </p:nvSpPr>
            <p:spPr bwMode="auto">
              <a:xfrm>
                <a:off x="6065" y="2355"/>
                <a:ext cx="2" cy="48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3" name="Rectangle 6245"/>
              <p:cNvSpPr>
                <a:spLocks noChangeArrowheads="1"/>
              </p:cNvSpPr>
              <p:nvPr/>
            </p:nvSpPr>
            <p:spPr bwMode="auto">
              <a:xfrm>
                <a:off x="5919" y="2211"/>
                <a:ext cx="161" cy="1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4" name="Rectangle 6246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5" name="Rectangle 6247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6" name="Rectangle 6248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C3C3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7" name="Rectangle 6249"/>
              <p:cNvSpPr>
                <a:spLocks noChangeArrowheads="1"/>
              </p:cNvSpPr>
              <p:nvPr/>
            </p:nvSpPr>
            <p:spPr bwMode="auto">
              <a:xfrm>
                <a:off x="5919" y="2214"/>
                <a:ext cx="161" cy="1"/>
              </a:xfrm>
              <a:prstGeom prst="rect">
                <a:avLst/>
              </a:prstGeom>
              <a:solidFill>
                <a:srgbClr val="D3D3D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8" name="Rectangle 6250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9" name="Rectangle 6251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0" name="Rectangle 6252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1" name="Rectangle 6253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2" name="Rectangle 6254"/>
              <p:cNvSpPr>
                <a:spLocks noChangeArrowheads="1"/>
              </p:cNvSpPr>
              <p:nvPr/>
            </p:nvSpPr>
            <p:spPr bwMode="auto">
              <a:xfrm>
                <a:off x="5919" y="2217"/>
                <a:ext cx="161" cy="1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3" name="Rectangle 6255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6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4" name="Rectangle 6256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5" name="Rectangle 6257"/>
              <p:cNvSpPr>
                <a:spLocks noChangeArrowheads="1"/>
              </p:cNvSpPr>
              <p:nvPr/>
            </p:nvSpPr>
            <p:spPr bwMode="auto">
              <a:xfrm>
                <a:off x="5920" y="2218"/>
                <a:ext cx="3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6" name="Rectangle 6258"/>
              <p:cNvSpPr>
                <a:spLocks noChangeArrowheads="1"/>
              </p:cNvSpPr>
              <p:nvPr/>
            </p:nvSpPr>
            <p:spPr bwMode="auto">
              <a:xfrm>
                <a:off x="5923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7" name="Rectangle 6259"/>
              <p:cNvSpPr>
                <a:spLocks noChangeArrowheads="1"/>
              </p:cNvSpPr>
              <p:nvPr/>
            </p:nvSpPr>
            <p:spPr bwMode="auto">
              <a:xfrm>
                <a:off x="5925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8" name="Rectangle 6260"/>
              <p:cNvSpPr>
                <a:spLocks noChangeArrowheads="1"/>
              </p:cNvSpPr>
              <p:nvPr/>
            </p:nvSpPr>
            <p:spPr bwMode="auto">
              <a:xfrm>
                <a:off x="5927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9" name="Rectangle 6261"/>
              <p:cNvSpPr>
                <a:spLocks noChangeArrowheads="1"/>
              </p:cNvSpPr>
              <p:nvPr/>
            </p:nvSpPr>
            <p:spPr bwMode="auto">
              <a:xfrm>
                <a:off x="5929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0" name="Rectangle 6262"/>
              <p:cNvSpPr>
                <a:spLocks noChangeArrowheads="1"/>
              </p:cNvSpPr>
              <p:nvPr/>
            </p:nvSpPr>
            <p:spPr bwMode="auto">
              <a:xfrm>
                <a:off x="5931" y="2218"/>
                <a:ext cx="2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1" name="Rectangle 6263"/>
              <p:cNvSpPr>
                <a:spLocks noChangeArrowheads="1"/>
              </p:cNvSpPr>
              <p:nvPr/>
            </p:nvSpPr>
            <p:spPr bwMode="auto">
              <a:xfrm>
                <a:off x="5933" y="2218"/>
                <a:ext cx="3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2" name="Rectangle 6264"/>
              <p:cNvSpPr>
                <a:spLocks noChangeArrowheads="1"/>
              </p:cNvSpPr>
              <p:nvPr/>
            </p:nvSpPr>
            <p:spPr bwMode="auto">
              <a:xfrm>
                <a:off x="5936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3" name="Rectangle 6265"/>
              <p:cNvSpPr>
                <a:spLocks noChangeArrowheads="1"/>
              </p:cNvSpPr>
              <p:nvPr/>
            </p:nvSpPr>
            <p:spPr bwMode="auto">
              <a:xfrm>
                <a:off x="5938" y="2218"/>
                <a:ext cx="2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4" name="Rectangle 6266"/>
              <p:cNvSpPr>
                <a:spLocks noChangeArrowheads="1"/>
              </p:cNvSpPr>
              <p:nvPr/>
            </p:nvSpPr>
            <p:spPr bwMode="auto">
              <a:xfrm>
                <a:off x="5940" y="2218"/>
                <a:ext cx="2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5" name="Rectangle 6267"/>
              <p:cNvSpPr>
                <a:spLocks noChangeArrowheads="1"/>
              </p:cNvSpPr>
              <p:nvPr/>
            </p:nvSpPr>
            <p:spPr bwMode="auto">
              <a:xfrm>
                <a:off x="5942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6" name="Rectangle 6268"/>
              <p:cNvSpPr>
                <a:spLocks noChangeArrowheads="1"/>
              </p:cNvSpPr>
              <p:nvPr/>
            </p:nvSpPr>
            <p:spPr bwMode="auto">
              <a:xfrm>
                <a:off x="5944" y="2218"/>
                <a:ext cx="1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7" name="Rectangle 6269"/>
              <p:cNvSpPr>
                <a:spLocks noChangeArrowheads="1"/>
              </p:cNvSpPr>
              <p:nvPr/>
            </p:nvSpPr>
            <p:spPr bwMode="auto">
              <a:xfrm>
                <a:off x="5945" y="2218"/>
                <a:ext cx="3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8" name="Rectangle 6270"/>
              <p:cNvSpPr>
                <a:spLocks noChangeArrowheads="1"/>
              </p:cNvSpPr>
              <p:nvPr/>
            </p:nvSpPr>
            <p:spPr bwMode="auto">
              <a:xfrm>
                <a:off x="5948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9" name="Rectangle 6271"/>
              <p:cNvSpPr>
                <a:spLocks noChangeArrowheads="1"/>
              </p:cNvSpPr>
              <p:nvPr/>
            </p:nvSpPr>
            <p:spPr bwMode="auto">
              <a:xfrm>
                <a:off x="5950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0" name="Rectangle 6272"/>
              <p:cNvSpPr>
                <a:spLocks noChangeArrowheads="1"/>
              </p:cNvSpPr>
              <p:nvPr/>
            </p:nvSpPr>
            <p:spPr bwMode="auto">
              <a:xfrm>
                <a:off x="5952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1" name="Rectangle 6273"/>
              <p:cNvSpPr>
                <a:spLocks noChangeArrowheads="1"/>
              </p:cNvSpPr>
              <p:nvPr/>
            </p:nvSpPr>
            <p:spPr bwMode="auto">
              <a:xfrm>
                <a:off x="5955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2" name="Rectangle 6274"/>
              <p:cNvSpPr>
                <a:spLocks noChangeArrowheads="1"/>
              </p:cNvSpPr>
              <p:nvPr/>
            </p:nvSpPr>
            <p:spPr bwMode="auto">
              <a:xfrm>
                <a:off x="5957" y="2218"/>
                <a:ext cx="1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3" name="Rectangle 6275"/>
              <p:cNvSpPr>
                <a:spLocks noChangeArrowheads="1"/>
              </p:cNvSpPr>
              <p:nvPr/>
            </p:nvSpPr>
            <p:spPr bwMode="auto">
              <a:xfrm>
                <a:off x="5958" y="2218"/>
                <a:ext cx="3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4" name="Rectangle 6276"/>
              <p:cNvSpPr>
                <a:spLocks noChangeArrowheads="1"/>
              </p:cNvSpPr>
              <p:nvPr/>
            </p:nvSpPr>
            <p:spPr bwMode="auto">
              <a:xfrm>
                <a:off x="5961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5" name="Rectangle 6277"/>
              <p:cNvSpPr>
                <a:spLocks noChangeArrowheads="1"/>
              </p:cNvSpPr>
              <p:nvPr/>
            </p:nvSpPr>
            <p:spPr bwMode="auto">
              <a:xfrm>
                <a:off x="5963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6" name="Rectangle 6278"/>
              <p:cNvSpPr>
                <a:spLocks noChangeArrowheads="1"/>
              </p:cNvSpPr>
              <p:nvPr/>
            </p:nvSpPr>
            <p:spPr bwMode="auto">
              <a:xfrm>
                <a:off x="5965" y="2218"/>
                <a:ext cx="2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7" name="Rectangle 6279"/>
              <p:cNvSpPr>
                <a:spLocks noChangeArrowheads="1"/>
              </p:cNvSpPr>
              <p:nvPr/>
            </p:nvSpPr>
            <p:spPr bwMode="auto">
              <a:xfrm>
                <a:off x="5967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8" name="Rectangle 6280"/>
              <p:cNvSpPr>
                <a:spLocks noChangeArrowheads="1"/>
              </p:cNvSpPr>
              <p:nvPr/>
            </p:nvSpPr>
            <p:spPr bwMode="auto">
              <a:xfrm>
                <a:off x="596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9" name="Rectangle 6281"/>
              <p:cNvSpPr>
                <a:spLocks noChangeArrowheads="1"/>
              </p:cNvSpPr>
              <p:nvPr/>
            </p:nvSpPr>
            <p:spPr bwMode="auto">
              <a:xfrm>
                <a:off x="5971" y="2218"/>
                <a:ext cx="3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0" name="Rectangle 6282"/>
              <p:cNvSpPr>
                <a:spLocks noChangeArrowheads="1"/>
              </p:cNvSpPr>
              <p:nvPr/>
            </p:nvSpPr>
            <p:spPr bwMode="auto">
              <a:xfrm>
                <a:off x="5974" y="2218"/>
                <a:ext cx="2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1" name="Rectangle 6283"/>
              <p:cNvSpPr>
                <a:spLocks noChangeArrowheads="1"/>
              </p:cNvSpPr>
              <p:nvPr/>
            </p:nvSpPr>
            <p:spPr bwMode="auto">
              <a:xfrm>
                <a:off x="5976" y="2218"/>
                <a:ext cx="2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2" name="Rectangle 6284"/>
              <p:cNvSpPr>
                <a:spLocks noChangeArrowheads="1"/>
              </p:cNvSpPr>
              <p:nvPr/>
            </p:nvSpPr>
            <p:spPr bwMode="auto">
              <a:xfrm>
                <a:off x="5978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3" name="Rectangle 6285"/>
              <p:cNvSpPr>
                <a:spLocks noChangeArrowheads="1"/>
              </p:cNvSpPr>
              <p:nvPr/>
            </p:nvSpPr>
            <p:spPr bwMode="auto">
              <a:xfrm>
                <a:off x="5980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4" name="Rectangle 6286"/>
              <p:cNvSpPr>
                <a:spLocks noChangeArrowheads="1"/>
              </p:cNvSpPr>
              <p:nvPr/>
            </p:nvSpPr>
            <p:spPr bwMode="auto">
              <a:xfrm>
                <a:off x="5982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5" name="Rectangle 6287"/>
              <p:cNvSpPr>
                <a:spLocks noChangeArrowheads="1"/>
              </p:cNvSpPr>
              <p:nvPr/>
            </p:nvSpPr>
            <p:spPr bwMode="auto">
              <a:xfrm>
                <a:off x="5984" y="2218"/>
                <a:ext cx="3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6" name="Rectangle 6288"/>
              <p:cNvSpPr>
                <a:spLocks noChangeArrowheads="1"/>
              </p:cNvSpPr>
              <p:nvPr/>
            </p:nvSpPr>
            <p:spPr bwMode="auto">
              <a:xfrm>
                <a:off x="5987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7" name="Rectangle 6289"/>
              <p:cNvSpPr>
                <a:spLocks noChangeArrowheads="1"/>
              </p:cNvSpPr>
              <p:nvPr/>
            </p:nvSpPr>
            <p:spPr bwMode="auto">
              <a:xfrm>
                <a:off x="5989" y="2218"/>
                <a:ext cx="1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8" name="Rectangle 6290"/>
              <p:cNvSpPr>
                <a:spLocks noChangeArrowheads="1"/>
              </p:cNvSpPr>
              <p:nvPr/>
            </p:nvSpPr>
            <p:spPr bwMode="auto">
              <a:xfrm>
                <a:off x="5990" y="2218"/>
                <a:ext cx="2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9" name="Rectangle 6291"/>
              <p:cNvSpPr>
                <a:spLocks noChangeArrowheads="1"/>
              </p:cNvSpPr>
              <p:nvPr/>
            </p:nvSpPr>
            <p:spPr bwMode="auto">
              <a:xfrm>
                <a:off x="5992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0" name="Rectangle 6292"/>
              <p:cNvSpPr>
                <a:spLocks noChangeArrowheads="1"/>
              </p:cNvSpPr>
              <p:nvPr/>
            </p:nvSpPr>
            <p:spPr bwMode="auto">
              <a:xfrm>
                <a:off x="5994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1" name="Rectangle 6293"/>
              <p:cNvSpPr>
                <a:spLocks noChangeArrowheads="1"/>
              </p:cNvSpPr>
              <p:nvPr/>
            </p:nvSpPr>
            <p:spPr bwMode="auto">
              <a:xfrm>
                <a:off x="5997" y="2218"/>
                <a:ext cx="3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2" name="Rectangle 6294"/>
              <p:cNvSpPr>
                <a:spLocks noChangeArrowheads="1"/>
              </p:cNvSpPr>
              <p:nvPr/>
            </p:nvSpPr>
            <p:spPr bwMode="auto">
              <a:xfrm>
                <a:off x="6000" y="2218"/>
                <a:ext cx="2" cy="22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3" name="Rectangle 6295"/>
              <p:cNvSpPr>
                <a:spLocks noChangeArrowheads="1"/>
              </p:cNvSpPr>
              <p:nvPr/>
            </p:nvSpPr>
            <p:spPr bwMode="auto">
              <a:xfrm>
                <a:off x="6002" y="2218"/>
                <a:ext cx="1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4" name="Rectangle 6296"/>
              <p:cNvSpPr>
                <a:spLocks noChangeArrowheads="1"/>
              </p:cNvSpPr>
              <p:nvPr/>
            </p:nvSpPr>
            <p:spPr bwMode="auto">
              <a:xfrm>
                <a:off x="6003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5" name="Rectangle 6297"/>
              <p:cNvSpPr>
                <a:spLocks noChangeArrowheads="1"/>
              </p:cNvSpPr>
              <p:nvPr/>
            </p:nvSpPr>
            <p:spPr bwMode="auto">
              <a:xfrm>
                <a:off x="6006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6" name="Rectangle 6298"/>
              <p:cNvSpPr>
                <a:spLocks noChangeArrowheads="1"/>
              </p:cNvSpPr>
              <p:nvPr/>
            </p:nvSpPr>
            <p:spPr bwMode="auto">
              <a:xfrm>
                <a:off x="6008" y="2218"/>
                <a:ext cx="3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7" name="Rectangle 6299"/>
              <p:cNvSpPr>
                <a:spLocks noChangeArrowheads="1"/>
              </p:cNvSpPr>
              <p:nvPr/>
            </p:nvSpPr>
            <p:spPr bwMode="auto">
              <a:xfrm>
                <a:off x="6011" y="2218"/>
                <a:ext cx="2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8" name="Rectangle 6300"/>
              <p:cNvSpPr>
                <a:spLocks noChangeArrowheads="1"/>
              </p:cNvSpPr>
              <p:nvPr/>
            </p:nvSpPr>
            <p:spPr bwMode="auto">
              <a:xfrm>
                <a:off x="6013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9" name="Rectangle 6301"/>
              <p:cNvSpPr>
                <a:spLocks noChangeArrowheads="1"/>
              </p:cNvSpPr>
              <p:nvPr/>
            </p:nvSpPr>
            <p:spPr bwMode="auto">
              <a:xfrm>
                <a:off x="6015" y="2218"/>
                <a:ext cx="1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0" name="Rectangle 6302"/>
              <p:cNvSpPr>
                <a:spLocks noChangeArrowheads="1"/>
              </p:cNvSpPr>
              <p:nvPr/>
            </p:nvSpPr>
            <p:spPr bwMode="auto">
              <a:xfrm>
                <a:off x="6016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1" name="Rectangle 6303"/>
              <p:cNvSpPr>
                <a:spLocks noChangeArrowheads="1"/>
              </p:cNvSpPr>
              <p:nvPr/>
            </p:nvSpPr>
            <p:spPr bwMode="auto">
              <a:xfrm>
                <a:off x="6018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2" name="Rectangle 6304"/>
              <p:cNvSpPr>
                <a:spLocks noChangeArrowheads="1"/>
              </p:cNvSpPr>
              <p:nvPr/>
            </p:nvSpPr>
            <p:spPr bwMode="auto">
              <a:xfrm>
                <a:off x="6020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3" name="Rectangle 6305"/>
              <p:cNvSpPr>
                <a:spLocks noChangeArrowheads="1"/>
              </p:cNvSpPr>
              <p:nvPr/>
            </p:nvSpPr>
            <p:spPr bwMode="auto">
              <a:xfrm>
                <a:off x="6022" y="2218"/>
                <a:ext cx="3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4" name="Rectangle 6306"/>
              <p:cNvSpPr>
                <a:spLocks noChangeArrowheads="1"/>
              </p:cNvSpPr>
              <p:nvPr/>
            </p:nvSpPr>
            <p:spPr bwMode="auto">
              <a:xfrm>
                <a:off x="6025" y="2218"/>
                <a:ext cx="3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5" name="Rectangle 6307"/>
              <p:cNvSpPr>
                <a:spLocks noChangeArrowheads="1"/>
              </p:cNvSpPr>
              <p:nvPr/>
            </p:nvSpPr>
            <p:spPr bwMode="auto">
              <a:xfrm>
                <a:off x="6028" y="2218"/>
                <a:ext cx="1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6" name="Rectangle 6308"/>
              <p:cNvSpPr>
                <a:spLocks noChangeArrowheads="1"/>
              </p:cNvSpPr>
              <p:nvPr/>
            </p:nvSpPr>
            <p:spPr bwMode="auto">
              <a:xfrm>
                <a:off x="602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7" name="Rectangle 6309"/>
              <p:cNvSpPr>
                <a:spLocks noChangeArrowheads="1"/>
              </p:cNvSpPr>
              <p:nvPr/>
            </p:nvSpPr>
            <p:spPr bwMode="auto">
              <a:xfrm>
                <a:off x="6031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8" name="Rectangle 6310"/>
              <p:cNvSpPr>
                <a:spLocks noChangeArrowheads="1"/>
              </p:cNvSpPr>
              <p:nvPr/>
            </p:nvSpPr>
            <p:spPr bwMode="auto">
              <a:xfrm>
                <a:off x="6033" y="2218"/>
                <a:ext cx="3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9" name="Rectangle 6311"/>
              <p:cNvSpPr>
                <a:spLocks noChangeArrowheads="1"/>
              </p:cNvSpPr>
              <p:nvPr/>
            </p:nvSpPr>
            <p:spPr bwMode="auto">
              <a:xfrm>
                <a:off x="6036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0" name="Rectangle 6312"/>
              <p:cNvSpPr>
                <a:spLocks noChangeArrowheads="1"/>
              </p:cNvSpPr>
              <p:nvPr/>
            </p:nvSpPr>
            <p:spPr bwMode="auto">
              <a:xfrm>
                <a:off x="6038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1" name="Rectangle 6313"/>
              <p:cNvSpPr>
                <a:spLocks noChangeArrowheads="1"/>
              </p:cNvSpPr>
              <p:nvPr/>
            </p:nvSpPr>
            <p:spPr bwMode="auto">
              <a:xfrm>
                <a:off x="6040" y="2218"/>
                <a:ext cx="2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2" name="Rectangle 6314"/>
              <p:cNvSpPr>
                <a:spLocks noChangeArrowheads="1"/>
              </p:cNvSpPr>
              <p:nvPr/>
            </p:nvSpPr>
            <p:spPr bwMode="auto">
              <a:xfrm>
                <a:off x="6042" y="2218"/>
                <a:ext cx="2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3" name="Rectangle 6315"/>
              <p:cNvSpPr>
                <a:spLocks noChangeArrowheads="1"/>
              </p:cNvSpPr>
              <p:nvPr/>
            </p:nvSpPr>
            <p:spPr bwMode="auto">
              <a:xfrm>
                <a:off x="6044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4" name="Rectangle 6316"/>
              <p:cNvSpPr>
                <a:spLocks noChangeArrowheads="1"/>
              </p:cNvSpPr>
              <p:nvPr/>
            </p:nvSpPr>
            <p:spPr bwMode="auto">
              <a:xfrm>
                <a:off x="6046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5" name="Rectangle 6317"/>
              <p:cNvSpPr>
                <a:spLocks noChangeArrowheads="1"/>
              </p:cNvSpPr>
              <p:nvPr/>
            </p:nvSpPr>
            <p:spPr bwMode="auto">
              <a:xfrm>
                <a:off x="6049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6" name="Rectangle 6318"/>
              <p:cNvSpPr>
                <a:spLocks noChangeArrowheads="1"/>
              </p:cNvSpPr>
              <p:nvPr/>
            </p:nvSpPr>
            <p:spPr bwMode="auto">
              <a:xfrm>
                <a:off x="6051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7" name="Rectangle 6319"/>
              <p:cNvSpPr>
                <a:spLocks noChangeArrowheads="1"/>
              </p:cNvSpPr>
              <p:nvPr/>
            </p:nvSpPr>
            <p:spPr bwMode="auto">
              <a:xfrm>
                <a:off x="6053" y="2218"/>
                <a:ext cx="2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8" name="Rectangle 6320"/>
              <p:cNvSpPr>
                <a:spLocks noChangeArrowheads="1"/>
              </p:cNvSpPr>
              <p:nvPr/>
            </p:nvSpPr>
            <p:spPr bwMode="auto">
              <a:xfrm>
                <a:off x="6055" y="2218"/>
                <a:ext cx="2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9" name="Rectangle 6321"/>
              <p:cNvSpPr>
                <a:spLocks noChangeArrowheads="1"/>
              </p:cNvSpPr>
              <p:nvPr/>
            </p:nvSpPr>
            <p:spPr bwMode="auto">
              <a:xfrm>
                <a:off x="6057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0" name="Rectangle 6322"/>
              <p:cNvSpPr>
                <a:spLocks noChangeArrowheads="1"/>
              </p:cNvSpPr>
              <p:nvPr/>
            </p:nvSpPr>
            <p:spPr bwMode="auto">
              <a:xfrm>
                <a:off x="6059" y="2218"/>
                <a:ext cx="1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1" name="Rectangle 6323"/>
              <p:cNvSpPr>
                <a:spLocks noChangeArrowheads="1"/>
              </p:cNvSpPr>
              <p:nvPr/>
            </p:nvSpPr>
            <p:spPr bwMode="auto">
              <a:xfrm>
                <a:off x="6060" y="2218"/>
                <a:ext cx="3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2" name="Rectangle 6324"/>
              <p:cNvSpPr>
                <a:spLocks noChangeArrowheads="1"/>
              </p:cNvSpPr>
              <p:nvPr/>
            </p:nvSpPr>
            <p:spPr bwMode="auto">
              <a:xfrm>
                <a:off x="6063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3" name="Rectangle 6325"/>
              <p:cNvSpPr>
                <a:spLocks noChangeArrowheads="1"/>
              </p:cNvSpPr>
              <p:nvPr/>
            </p:nvSpPr>
            <p:spPr bwMode="auto">
              <a:xfrm>
                <a:off x="6065" y="2218"/>
                <a:ext cx="2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4" name="Rectangle 6326"/>
              <p:cNvSpPr>
                <a:spLocks noChangeArrowheads="1"/>
              </p:cNvSpPr>
              <p:nvPr/>
            </p:nvSpPr>
            <p:spPr bwMode="auto">
              <a:xfrm>
                <a:off x="6067" y="2218"/>
                <a:ext cx="3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5" name="Rectangle 6327"/>
              <p:cNvSpPr>
                <a:spLocks noChangeArrowheads="1"/>
              </p:cNvSpPr>
              <p:nvPr/>
            </p:nvSpPr>
            <p:spPr bwMode="auto">
              <a:xfrm>
                <a:off x="6070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6" name="Rectangle 6328"/>
              <p:cNvSpPr>
                <a:spLocks noChangeArrowheads="1"/>
              </p:cNvSpPr>
              <p:nvPr/>
            </p:nvSpPr>
            <p:spPr bwMode="auto">
              <a:xfrm>
                <a:off x="6072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7" name="Rectangle 6329"/>
              <p:cNvSpPr>
                <a:spLocks noChangeArrowheads="1"/>
              </p:cNvSpPr>
              <p:nvPr/>
            </p:nvSpPr>
            <p:spPr bwMode="auto">
              <a:xfrm>
                <a:off x="6074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8" name="Rectangle 6330"/>
              <p:cNvSpPr>
                <a:spLocks noChangeArrowheads="1"/>
              </p:cNvSpPr>
              <p:nvPr/>
            </p:nvSpPr>
            <p:spPr bwMode="auto">
              <a:xfrm>
                <a:off x="6076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9" name="Rectangle 6331"/>
              <p:cNvSpPr>
                <a:spLocks noChangeArrowheads="1"/>
              </p:cNvSpPr>
              <p:nvPr/>
            </p:nvSpPr>
            <p:spPr bwMode="auto">
              <a:xfrm>
                <a:off x="6078" y="2218"/>
                <a:ext cx="1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0" name="Rectangle 6332"/>
              <p:cNvSpPr>
                <a:spLocks noChangeArrowheads="1"/>
              </p:cNvSpPr>
              <p:nvPr/>
            </p:nvSpPr>
            <p:spPr bwMode="auto">
              <a:xfrm>
                <a:off x="607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1" name="Rectangle 6333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61" cy="22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2" name="Rectangle 6334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3" name="Rectangle 6335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4" name="Rectangle 6336"/>
              <p:cNvSpPr>
                <a:spLocks noChangeArrowheads="1"/>
              </p:cNvSpPr>
              <p:nvPr/>
            </p:nvSpPr>
            <p:spPr bwMode="auto">
              <a:xfrm>
                <a:off x="5926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5" name="Rectangle 6337"/>
              <p:cNvSpPr>
                <a:spLocks noChangeArrowheads="1"/>
              </p:cNvSpPr>
              <p:nvPr/>
            </p:nvSpPr>
            <p:spPr bwMode="auto">
              <a:xfrm>
                <a:off x="5948" y="2224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6" name="Rectangle 6338"/>
              <p:cNvSpPr>
                <a:spLocks noChangeArrowheads="1"/>
              </p:cNvSpPr>
              <p:nvPr/>
            </p:nvSpPr>
            <p:spPr bwMode="auto">
              <a:xfrm>
                <a:off x="5926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7" name="Rectangle 6339"/>
              <p:cNvSpPr>
                <a:spLocks noChangeArrowheads="1"/>
              </p:cNvSpPr>
              <p:nvPr/>
            </p:nvSpPr>
            <p:spPr bwMode="auto">
              <a:xfrm>
                <a:off x="5937" y="2230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8" name="Rectangle 6340"/>
              <p:cNvSpPr>
                <a:spLocks noChangeArrowheads="1"/>
              </p:cNvSpPr>
              <p:nvPr/>
            </p:nvSpPr>
            <p:spPr bwMode="auto">
              <a:xfrm>
                <a:off x="5937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9" name="Rectangle 6341"/>
              <p:cNvSpPr>
                <a:spLocks noChangeArrowheads="1"/>
              </p:cNvSpPr>
              <p:nvPr/>
            </p:nvSpPr>
            <p:spPr bwMode="auto">
              <a:xfrm>
                <a:off x="5948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0" name="Freeform 6342"/>
              <p:cNvSpPr>
                <a:spLocks noEditPoints="1"/>
              </p:cNvSpPr>
              <p:nvPr/>
            </p:nvSpPr>
            <p:spPr bwMode="auto">
              <a:xfrm>
                <a:off x="5919" y="2274"/>
                <a:ext cx="161" cy="163"/>
              </a:xfrm>
              <a:custGeom>
                <a:avLst/>
                <a:gdLst/>
                <a:ahLst/>
                <a:cxnLst>
                  <a:cxn ang="0">
                    <a:pos x="296" y="160"/>
                  </a:cxn>
                  <a:cxn ang="0">
                    <a:pos x="296" y="165"/>
                  </a:cxn>
                  <a:cxn ang="0">
                    <a:pos x="0" y="165"/>
                  </a:cxn>
                  <a:cxn ang="0">
                    <a:pos x="0" y="160"/>
                  </a:cxn>
                  <a:cxn ang="0">
                    <a:pos x="296" y="160"/>
                  </a:cxn>
                  <a:cxn ang="0">
                    <a:pos x="296" y="129"/>
                  </a:cxn>
                  <a:cxn ang="0">
                    <a:pos x="296" y="132"/>
                  </a:cxn>
                  <a:cxn ang="0">
                    <a:pos x="0" y="132"/>
                  </a:cxn>
                  <a:cxn ang="0">
                    <a:pos x="0" y="129"/>
                  </a:cxn>
                  <a:cxn ang="0">
                    <a:pos x="296" y="129"/>
                  </a:cxn>
                  <a:cxn ang="0">
                    <a:pos x="296" y="97"/>
                  </a:cxn>
                  <a:cxn ang="0">
                    <a:pos x="296" y="101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296" y="97"/>
                  </a:cxn>
                  <a:cxn ang="0">
                    <a:pos x="296" y="64"/>
                  </a:cxn>
                  <a:cxn ang="0">
                    <a:pos x="296" y="68"/>
                  </a:cxn>
                  <a:cxn ang="0">
                    <a:pos x="0" y="68"/>
                  </a:cxn>
                  <a:cxn ang="0">
                    <a:pos x="0" y="64"/>
                  </a:cxn>
                  <a:cxn ang="0">
                    <a:pos x="296" y="64"/>
                  </a:cxn>
                  <a:cxn ang="0">
                    <a:pos x="296" y="33"/>
                  </a:cxn>
                  <a:cxn ang="0">
                    <a:pos x="296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96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296" y="0"/>
                  </a:cxn>
                  <a:cxn ang="0">
                    <a:pos x="296" y="224"/>
                  </a:cxn>
                  <a:cxn ang="0">
                    <a:pos x="296" y="228"/>
                  </a:cxn>
                  <a:cxn ang="0">
                    <a:pos x="265" y="228"/>
                  </a:cxn>
                  <a:cxn ang="0">
                    <a:pos x="265" y="224"/>
                  </a:cxn>
                  <a:cxn ang="0">
                    <a:pos x="296" y="224"/>
                  </a:cxn>
                  <a:cxn ang="0">
                    <a:pos x="296" y="193"/>
                  </a:cxn>
                  <a:cxn ang="0">
                    <a:pos x="296" y="197"/>
                  </a:cxn>
                  <a:cxn ang="0">
                    <a:pos x="265" y="197"/>
                  </a:cxn>
                  <a:cxn ang="0">
                    <a:pos x="265" y="193"/>
                  </a:cxn>
                  <a:cxn ang="0">
                    <a:pos x="296" y="193"/>
                  </a:cxn>
                  <a:cxn ang="0">
                    <a:pos x="296" y="257"/>
                  </a:cxn>
                  <a:cxn ang="0">
                    <a:pos x="296" y="261"/>
                  </a:cxn>
                  <a:cxn ang="0">
                    <a:pos x="0" y="261"/>
                  </a:cxn>
                  <a:cxn ang="0">
                    <a:pos x="0" y="257"/>
                  </a:cxn>
                  <a:cxn ang="0">
                    <a:pos x="296" y="257"/>
                  </a:cxn>
                  <a:cxn ang="0">
                    <a:pos x="296" y="289"/>
                  </a:cxn>
                  <a:cxn ang="0">
                    <a:pos x="296" y="293"/>
                  </a:cxn>
                  <a:cxn ang="0">
                    <a:pos x="0" y="293"/>
                  </a:cxn>
                  <a:cxn ang="0">
                    <a:pos x="0" y="289"/>
                  </a:cxn>
                  <a:cxn ang="0">
                    <a:pos x="296" y="289"/>
                  </a:cxn>
                  <a:cxn ang="0">
                    <a:pos x="296" y="320"/>
                  </a:cxn>
                  <a:cxn ang="0">
                    <a:pos x="296" y="325"/>
                  </a:cxn>
                  <a:cxn ang="0">
                    <a:pos x="0" y="325"/>
                  </a:cxn>
                  <a:cxn ang="0">
                    <a:pos x="0" y="320"/>
                  </a:cxn>
                  <a:cxn ang="0">
                    <a:pos x="296" y="320"/>
                  </a:cxn>
                </a:cxnLst>
                <a:rect l="0" t="0" r="r" b="b"/>
                <a:pathLst>
                  <a:path w="296" h="325">
                    <a:moveTo>
                      <a:pt x="296" y="160"/>
                    </a:moveTo>
                    <a:lnTo>
                      <a:pt x="296" y="165"/>
                    </a:lnTo>
                    <a:lnTo>
                      <a:pt x="0" y="165"/>
                    </a:lnTo>
                    <a:lnTo>
                      <a:pt x="0" y="160"/>
                    </a:lnTo>
                    <a:lnTo>
                      <a:pt x="296" y="160"/>
                    </a:lnTo>
                    <a:close/>
                    <a:moveTo>
                      <a:pt x="296" y="129"/>
                    </a:moveTo>
                    <a:lnTo>
                      <a:pt x="296" y="132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96" y="129"/>
                    </a:lnTo>
                    <a:close/>
                    <a:moveTo>
                      <a:pt x="296" y="97"/>
                    </a:moveTo>
                    <a:lnTo>
                      <a:pt x="296" y="101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96" y="97"/>
                    </a:lnTo>
                    <a:close/>
                    <a:moveTo>
                      <a:pt x="296" y="64"/>
                    </a:moveTo>
                    <a:lnTo>
                      <a:pt x="296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296" y="64"/>
                    </a:lnTo>
                    <a:close/>
                    <a:moveTo>
                      <a:pt x="296" y="33"/>
                    </a:moveTo>
                    <a:lnTo>
                      <a:pt x="296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296" y="33"/>
                    </a:lnTo>
                    <a:close/>
                    <a:moveTo>
                      <a:pt x="296" y="0"/>
                    </a:moveTo>
                    <a:lnTo>
                      <a:pt x="29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6" y="0"/>
                    </a:lnTo>
                    <a:close/>
                    <a:moveTo>
                      <a:pt x="296" y="224"/>
                    </a:moveTo>
                    <a:lnTo>
                      <a:pt x="296" y="228"/>
                    </a:lnTo>
                    <a:lnTo>
                      <a:pt x="265" y="228"/>
                    </a:lnTo>
                    <a:lnTo>
                      <a:pt x="265" y="224"/>
                    </a:lnTo>
                    <a:lnTo>
                      <a:pt x="296" y="224"/>
                    </a:lnTo>
                    <a:close/>
                    <a:moveTo>
                      <a:pt x="296" y="193"/>
                    </a:moveTo>
                    <a:lnTo>
                      <a:pt x="296" y="197"/>
                    </a:lnTo>
                    <a:lnTo>
                      <a:pt x="265" y="197"/>
                    </a:lnTo>
                    <a:lnTo>
                      <a:pt x="265" y="193"/>
                    </a:lnTo>
                    <a:lnTo>
                      <a:pt x="296" y="193"/>
                    </a:lnTo>
                    <a:close/>
                    <a:moveTo>
                      <a:pt x="296" y="257"/>
                    </a:moveTo>
                    <a:lnTo>
                      <a:pt x="296" y="261"/>
                    </a:lnTo>
                    <a:lnTo>
                      <a:pt x="0" y="261"/>
                    </a:lnTo>
                    <a:lnTo>
                      <a:pt x="0" y="257"/>
                    </a:lnTo>
                    <a:lnTo>
                      <a:pt x="296" y="257"/>
                    </a:lnTo>
                    <a:close/>
                    <a:moveTo>
                      <a:pt x="296" y="289"/>
                    </a:moveTo>
                    <a:lnTo>
                      <a:pt x="296" y="293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296" y="289"/>
                    </a:lnTo>
                    <a:close/>
                    <a:moveTo>
                      <a:pt x="296" y="320"/>
                    </a:moveTo>
                    <a:lnTo>
                      <a:pt x="296" y="325"/>
                    </a:lnTo>
                    <a:lnTo>
                      <a:pt x="0" y="325"/>
                    </a:lnTo>
                    <a:lnTo>
                      <a:pt x="0" y="320"/>
                    </a:lnTo>
                    <a:lnTo>
                      <a:pt x="296" y="32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1" name="Freeform 6343"/>
              <p:cNvSpPr>
                <a:spLocks/>
              </p:cNvSpPr>
              <p:nvPr/>
            </p:nvSpPr>
            <p:spPr bwMode="auto">
              <a:xfrm>
                <a:off x="6050" y="2360"/>
                <a:ext cx="26" cy="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12" y="5"/>
                  </a:cxn>
                  <a:cxn ang="0">
                    <a:pos x="10" y="6"/>
                  </a:cxn>
                  <a:cxn ang="0">
                    <a:pos x="6" y="11"/>
                  </a:cxn>
                  <a:cxn ang="0">
                    <a:pos x="3" y="16"/>
                  </a:cxn>
                  <a:cxn ang="0">
                    <a:pos x="1" y="22"/>
                  </a:cxn>
                  <a:cxn ang="0">
                    <a:pos x="0" y="30"/>
                  </a:cxn>
                  <a:cxn ang="0">
                    <a:pos x="0" y="38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59"/>
                  </a:cxn>
                  <a:cxn ang="0">
                    <a:pos x="6" y="64"/>
                  </a:cxn>
                  <a:cxn ang="0">
                    <a:pos x="10" y="69"/>
                  </a:cxn>
                  <a:cxn ang="0">
                    <a:pos x="12" y="70"/>
                  </a:cxn>
                  <a:cxn ang="0">
                    <a:pos x="14" y="73"/>
                  </a:cxn>
                  <a:cxn ang="0">
                    <a:pos x="16" y="74"/>
                  </a:cxn>
                  <a:cxn ang="0">
                    <a:pos x="19" y="74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9" y="74"/>
                  </a:cxn>
                  <a:cxn ang="0">
                    <a:pos x="30" y="74"/>
                  </a:cxn>
                  <a:cxn ang="0">
                    <a:pos x="32" y="73"/>
                  </a:cxn>
                  <a:cxn ang="0">
                    <a:pos x="35" y="70"/>
                  </a:cxn>
                  <a:cxn ang="0">
                    <a:pos x="36" y="69"/>
                  </a:cxn>
                  <a:cxn ang="0">
                    <a:pos x="40" y="64"/>
                  </a:cxn>
                  <a:cxn ang="0">
                    <a:pos x="44" y="59"/>
                  </a:cxn>
                  <a:cxn ang="0">
                    <a:pos x="45" y="53"/>
                  </a:cxn>
                  <a:cxn ang="0">
                    <a:pos x="48" y="45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48" y="30"/>
                  </a:cxn>
                  <a:cxn ang="0">
                    <a:pos x="45" y="22"/>
                  </a:cxn>
                  <a:cxn ang="0">
                    <a:pos x="44" y="16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35" y="5"/>
                  </a:cxn>
                  <a:cxn ang="0">
                    <a:pos x="32" y="2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48" h="75">
                    <a:moveTo>
                      <a:pt x="24" y="0"/>
                    </a:move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0" y="6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4" y="73"/>
                    </a:lnTo>
                    <a:lnTo>
                      <a:pt x="16" y="74"/>
                    </a:lnTo>
                    <a:lnTo>
                      <a:pt x="19" y="74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9" y="74"/>
                    </a:lnTo>
                    <a:lnTo>
                      <a:pt x="30" y="74"/>
                    </a:lnTo>
                    <a:lnTo>
                      <a:pt x="32" y="73"/>
                    </a:lnTo>
                    <a:lnTo>
                      <a:pt x="35" y="70"/>
                    </a:lnTo>
                    <a:lnTo>
                      <a:pt x="36" y="69"/>
                    </a:lnTo>
                    <a:lnTo>
                      <a:pt x="40" y="64"/>
                    </a:lnTo>
                    <a:lnTo>
                      <a:pt x="44" y="59"/>
                    </a:lnTo>
                    <a:lnTo>
                      <a:pt x="45" y="53"/>
                    </a:lnTo>
                    <a:lnTo>
                      <a:pt x="48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0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0" y="11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2" name="Picture 6344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/>
              <a:stretch>
                <a:fillRect/>
              </a:stretch>
            </p:blipFill>
            <p:spPr bwMode="auto">
              <a:xfrm>
                <a:off x="6050" y="2360"/>
                <a:ext cx="26" cy="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3" name="Rectangle 6345"/>
              <p:cNvSpPr>
                <a:spLocks noChangeArrowheads="1"/>
              </p:cNvSpPr>
              <p:nvPr/>
            </p:nvSpPr>
            <p:spPr bwMode="auto">
              <a:xfrm>
                <a:off x="6063" y="2240"/>
                <a:ext cx="4" cy="209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4" name="Rectangle 6346"/>
              <p:cNvSpPr>
                <a:spLocks noChangeArrowheads="1"/>
              </p:cNvSpPr>
              <p:nvPr/>
            </p:nvSpPr>
            <p:spPr bwMode="auto">
              <a:xfrm>
                <a:off x="6060" y="2240"/>
                <a:ext cx="5" cy="209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5" name="Freeform 6347"/>
              <p:cNvSpPr>
                <a:spLocks/>
              </p:cNvSpPr>
              <p:nvPr/>
            </p:nvSpPr>
            <p:spPr bwMode="auto">
              <a:xfrm>
                <a:off x="6055" y="2412"/>
                <a:ext cx="1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1" y="3"/>
                  </a:cxn>
                  <a:cxn ang="0">
                    <a:pos x="22" y="4"/>
                  </a:cxn>
                  <a:cxn ang="0">
                    <a:pos x="24" y="7"/>
                  </a:cxn>
                  <a:cxn ang="0">
                    <a:pos x="25" y="9"/>
                  </a:cxn>
                  <a:cxn ang="0">
                    <a:pos x="26" y="12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26" y="17"/>
                  </a:cxn>
                  <a:cxn ang="0">
                    <a:pos x="25" y="19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21" y="25"/>
                  </a:cxn>
                  <a:cxn ang="0">
                    <a:pos x="19" y="27"/>
                  </a:cxn>
                  <a:cxn ang="0">
                    <a:pos x="16" y="28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6" y="25"/>
                  </a:cxn>
                  <a:cxn ang="0">
                    <a:pos x="4" y="24"/>
                  </a:cxn>
                  <a:cxn ang="0">
                    <a:pos x="2" y="22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4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1" y="25"/>
                    </a:lnTo>
                    <a:lnTo>
                      <a:pt x="19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9" y="27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6" name="Picture 6348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6557" name="Picture 6349"/>
              <p:cNvPicPr>
                <a:picLocks noChangeAspect="1" noChangeArrowheads="1"/>
              </p:cNvPicPr>
              <p:nvPr/>
            </p:nvPicPr>
            <p:blipFill>
              <a:blip r:embed="rId81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8" name="Freeform 6350"/>
              <p:cNvSpPr>
                <a:spLocks/>
              </p:cNvSpPr>
              <p:nvPr/>
            </p:nvSpPr>
            <p:spPr bwMode="auto">
              <a:xfrm>
                <a:off x="6058" y="2415"/>
                <a:ext cx="9" cy="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6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16" y="8"/>
                  </a:cxn>
                  <a:cxn ang="0">
                    <a:pos x="16" y="10"/>
                  </a:cxn>
                  <a:cxn ang="0">
                    <a:pos x="14" y="12"/>
                  </a:cxn>
                  <a:cxn ang="0">
                    <a:pos x="11" y="15"/>
                  </a:cxn>
                  <a:cxn ang="0">
                    <a:pos x="10" y="15"/>
                  </a:cxn>
                  <a:cxn ang="0">
                    <a:pos x="9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7"/>
                  </a:cxn>
                </a:cxnLst>
                <a:rect l="0" t="0" r="r" b="b"/>
                <a:pathLst>
                  <a:path w="16" h="15">
                    <a:moveTo>
                      <a:pt x="0" y="7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9" name="Picture 6351"/>
              <p:cNvPicPr>
                <a:picLocks noChangeAspect="1" noChangeArrowheads="1"/>
              </p:cNvPicPr>
              <p:nvPr/>
            </p:nvPicPr>
            <p:blipFill>
              <a:blip r:embed="rId82" cstate="print"/>
              <a:srcRect/>
              <a:stretch>
                <a:fillRect/>
              </a:stretch>
            </p:blipFill>
            <p:spPr bwMode="auto">
              <a:xfrm>
                <a:off x="6058" y="2415"/>
                <a:ext cx="9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60" name="Freeform 6352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1" name="Freeform 6353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2" name="Freeform 6354"/>
              <p:cNvSpPr>
                <a:spLocks/>
              </p:cNvSpPr>
              <p:nvPr/>
            </p:nvSpPr>
            <p:spPr bwMode="auto">
              <a:xfrm>
                <a:off x="5904" y="2168"/>
                <a:ext cx="226" cy="288"/>
              </a:xfrm>
              <a:custGeom>
                <a:avLst/>
                <a:gdLst/>
                <a:ahLst/>
                <a:cxnLst>
                  <a:cxn ang="0">
                    <a:pos x="16" y="577"/>
                  </a:cxn>
                  <a:cxn ang="0">
                    <a:pos x="16" y="561"/>
                  </a:cxn>
                  <a:cxn ang="0">
                    <a:pos x="0" y="561"/>
                  </a:cxn>
                  <a:cxn ang="0">
                    <a:pos x="0" y="64"/>
                  </a:cxn>
                  <a:cxn ang="0">
                    <a:pos x="64" y="0"/>
                  </a:cxn>
                  <a:cxn ang="0">
                    <a:pos x="416" y="0"/>
                  </a:cxn>
                  <a:cxn ang="0">
                    <a:pos x="416" y="497"/>
                  </a:cxn>
                  <a:cxn ang="0">
                    <a:pos x="409" y="505"/>
                  </a:cxn>
                  <a:cxn ang="0">
                    <a:pos x="409" y="512"/>
                  </a:cxn>
                  <a:cxn ang="0">
                    <a:pos x="344" y="577"/>
                  </a:cxn>
                  <a:cxn ang="0">
                    <a:pos x="16" y="577"/>
                  </a:cxn>
                </a:cxnLst>
                <a:rect l="0" t="0" r="r" b="b"/>
                <a:pathLst>
                  <a:path w="416" h="577">
                    <a:moveTo>
                      <a:pt x="16" y="577"/>
                    </a:moveTo>
                    <a:lnTo>
                      <a:pt x="16" y="561"/>
                    </a:lnTo>
                    <a:lnTo>
                      <a:pt x="0" y="561"/>
                    </a:lnTo>
                    <a:lnTo>
                      <a:pt x="0" y="64"/>
                    </a:lnTo>
                    <a:lnTo>
                      <a:pt x="64" y="0"/>
                    </a:lnTo>
                    <a:lnTo>
                      <a:pt x="416" y="0"/>
                    </a:lnTo>
                    <a:lnTo>
                      <a:pt x="416" y="497"/>
                    </a:lnTo>
                    <a:lnTo>
                      <a:pt x="409" y="505"/>
                    </a:lnTo>
                    <a:lnTo>
                      <a:pt x="409" y="512"/>
                    </a:lnTo>
                    <a:lnTo>
                      <a:pt x="344" y="577"/>
                    </a:lnTo>
                    <a:lnTo>
                      <a:pt x="16" y="5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3" name="Rectangle 6355"/>
              <p:cNvSpPr>
                <a:spLocks noChangeArrowheads="1"/>
              </p:cNvSpPr>
              <p:nvPr/>
            </p:nvSpPr>
            <p:spPr bwMode="auto">
              <a:xfrm>
                <a:off x="5964" y="2472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99"/>
                    </a:solidFill>
                  </a:rPr>
                  <a:t>T2</a:t>
                </a:r>
              </a:p>
            </p:txBody>
          </p:sp>
        </p:grpSp>
      </p:grpSp>
      <p:grpSp>
        <p:nvGrpSpPr>
          <p:cNvPr id="24" name="Group 6356"/>
          <p:cNvGrpSpPr>
            <a:grpSpLocks/>
          </p:cNvGrpSpPr>
          <p:nvPr/>
        </p:nvGrpSpPr>
        <p:grpSpPr bwMode="auto">
          <a:xfrm>
            <a:off x="8488363" y="4418013"/>
            <a:ext cx="331787" cy="665162"/>
            <a:chOff x="5793" y="2783"/>
            <a:chExt cx="226" cy="419"/>
          </a:xfrm>
        </p:grpSpPr>
        <p:sp>
          <p:nvSpPr>
            <p:cNvPr id="356565" name="Freeform 6357"/>
            <p:cNvSpPr>
              <a:spLocks noEditPoints="1"/>
            </p:cNvSpPr>
            <p:nvPr/>
          </p:nvSpPr>
          <p:spPr bwMode="auto">
            <a:xfrm>
              <a:off x="5802" y="3032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6" name="Freeform 6358"/>
            <p:cNvSpPr>
              <a:spLocks/>
            </p:cNvSpPr>
            <p:nvPr/>
          </p:nvSpPr>
          <p:spPr bwMode="auto">
            <a:xfrm>
              <a:off x="5985" y="2783"/>
              <a:ext cx="34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8"/>
                </a:cxn>
                <a:cxn ang="0">
                  <a:pos x="64" y="0"/>
                </a:cxn>
                <a:cxn ang="0">
                  <a:pos x="0" y="65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8"/>
                  </a:lnTo>
                  <a:lnTo>
                    <a:pt x="64" y="0"/>
                  </a:lnTo>
                  <a:lnTo>
                    <a:pt x="0" y="65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7" name="Freeform 6359"/>
            <p:cNvSpPr>
              <a:spLocks/>
            </p:cNvSpPr>
            <p:nvPr/>
          </p:nvSpPr>
          <p:spPr bwMode="auto">
            <a:xfrm>
              <a:off x="5793" y="2783"/>
              <a:ext cx="226" cy="32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354" y="65"/>
                </a:cxn>
                <a:cxn ang="0">
                  <a:pos x="0" y="65"/>
                </a:cxn>
              </a:cxnLst>
              <a:rect l="0" t="0" r="r" b="b"/>
              <a:pathLst>
                <a:path w="418" h="65">
                  <a:moveTo>
                    <a:pt x="0" y="65"/>
                  </a:moveTo>
                  <a:lnTo>
                    <a:pt x="65" y="0"/>
                  </a:lnTo>
                  <a:lnTo>
                    <a:pt x="418" y="0"/>
                  </a:lnTo>
                  <a:lnTo>
                    <a:pt x="354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8" name="Rectangle 6360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9" name="Rectangle 6361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0" name="Rectangle 6362"/>
            <p:cNvSpPr>
              <a:spLocks noChangeArrowheads="1"/>
            </p:cNvSpPr>
            <p:nvPr/>
          </p:nvSpPr>
          <p:spPr bwMode="auto">
            <a:xfrm>
              <a:off x="5808" y="2889"/>
              <a:ext cx="161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1" name="Rectangle 6363"/>
            <p:cNvSpPr>
              <a:spLocks noChangeArrowheads="1"/>
            </p:cNvSpPr>
            <p:nvPr/>
          </p:nvSpPr>
          <p:spPr bwMode="auto">
            <a:xfrm>
              <a:off x="5808" y="2890"/>
              <a:ext cx="161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2" name="Rectangle 6364"/>
            <p:cNvSpPr>
              <a:spLocks noChangeArrowheads="1"/>
            </p:cNvSpPr>
            <p:nvPr/>
          </p:nvSpPr>
          <p:spPr bwMode="auto">
            <a:xfrm>
              <a:off x="5808" y="2897"/>
              <a:ext cx="161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3" name="Rectangle 6365"/>
            <p:cNvSpPr>
              <a:spLocks noChangeArrowheads="1"/>
            </p:cNvSpPr>
            <p:nvPr/>
          </p:nvSpPr>
          <p:spPr bwMode="auto">
            <a:xfrm>
              <a:off x="5808" y="2904"/>
              <a:ext cx="161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4" name="Rectangle 6366"/>
            <p:cNvSpPr>
              <a:spLocks noChangeArrowheads="1"/>
            </p:cNvSpPr>
            <p:nvPr/>
          </p:nvSpPr>
          <p:spPr bwMode="auto">
            <a:xfrm>
              <a:off x="5808" y="2912"/>
              <a:ext cx="161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5" name="Rectangle 6367"/>
            <p:cNvSpPr>
              <a:spLocks noChangeArrowheads="1"/>
            </p:cNvSpPr>
            <p:nvPr/>
          </p:nvSpPr>
          <p:spPr bwMode="auto">
            <a:xfrm>
              <a:off x="5808" y="2921"/>
              <a:ext cx="161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6" name="Rectangle 6368"/>
            <p:cNvSpPr>
              <a:spLocks noChangeArrowheads="1"/>
            </p:cNvSpPr>
            <p:nvPr/>
          </p:nvSpPr>
          <p:spPr bwMode="auto">
            <a:xfrm>
              <a:off x="5808" y="2928"/>
              <a:ext cx="161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7" name="Rectangle 6369"/>
            <p:cNvSpPr>
              <a:spLocks noChangeArrowheads="1"/>
            </p:cNvSpPr>
            <p:nvPr/>
          </p:nvSpPr>
          <p:spPr bwMode="auto">
            <a:xfrm>
              <a:off x="5808" y="2937"/>
              <a:ext cx="161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8" name="Rectangle 6370"/>
            <p:cNvSpPr>
              <a:spLocks noChangeArrowheads="1"/>
            </p:cNvSpPr>
            <p:nvPr/>
          </p:nvSpPr>
          <p:spPr bwMode="auto">
            <a:xfrm>
              <a:off x="5808" y="2947"/>
              <a:ext cx="161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9" name="Rectangle 6371"/>
            <p:cNvSpPr>
              <a:spLocks noChangeArrowheads="1"/>
            </p:cNvSpPr>
            <p:nvPr/>
          </p:nvSpPr>
          <p:spPr bwMode="auto">
            <a:xfrm>
              <a:off x="5808" y="2955"/>
              <a:ext cx="161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0" name="Rectangle 6372"/>
            <p:cNvSpPr>
              <a:spLocks noChangeArrowheads="1"/>
            </p:cNvSpPr>
            <p:nvPr/>
          </p:nvSpPr>
          <p:spPr bwMode="auto">
            <a:xfrm>
              <a:off x="5808" y="2962"/>
              <a:ext cx="161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1" name="Rectangle 6373"/>
            <p:cNvSpPr>
              <a:spLocks noChangeArrowheads="1"/>
            </p:cNvSpPr>
            <p:nvPr/>
          </p:nvSpPr>
          <p:spPr bwMode="auto">
            <a:xfrm>
              <a:off x="5808" y="2973"/>
              <a:ext cx="161" cy="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2" name="Rectangle 6374"/>
            <p:cNvSpPr>
              <a:spLocks noChangeArrowheads="1"/>
            </p:cNvSpPr>
            <p:nvPr/>
          </p:nvSpPr>
          <p:spPr bwMode="auto">
            <a:xfrm>
              <a:off x="5808" y="2981"/>
              <a:ext cx="161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3" name="Rectangle 6375"/>
            <p:cNvSpPr>
              <a:spLocks noChangeArrowheads="1"/>
            </p:cNvSpPr>
            <p:nvPr/>
          </p:nvSpPr>
          <p:spPr bwMode="auto">
            <a:xfrm>
              <a:off x="5808" y="2988"/>
              <a:ext cx="161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4" name="Rectangle 6376"/>
            <p:cNvSpPr>
              <a:spLocks noChangeArrowheads="1"/>
            </p:cNvSpPr>
            <p:nvPr/>
          </p:nvSpPr>
          <p:spPr bwMode="auto">
            <a:xfrm>
              <a:off x="5808" y="2997"/>
              <a:ext cx="161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5" name="Rectangle 6377"/>
            <p:cNvSpPr>
              <a:spLocks noChangeArrowheads="1"/>
            </p:cNvSpPr>
            <p:nvPr/>
          </p:nvSpPr>
          <p:spPr bwMode="auto">
            <a:xfrm>
              <a:off x="5808" y="3005"/>
              <a:ext cx="161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6" name="Rectangle 6378"/>
            <p:cNvSpPr>
              <a:spLocks noChangeArrowheads="1"/>
            </p:cNvSpPr>
            <p:nvPr/>
          </p:nvSpPr>
          <p:spPr bwMode="auto">
            <a:xfrm>
              <a:off x="5808" y="3012"/>
              <a:ext cx="161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7" name="Rectangle 6379"/>
            <p:cNvSpPr>
              <a:spLocks noChangeArrowheads="1"/>
            </p:cNvSpPr>
            <p:nvPr/>
          </p:nvSpPr>
          <p:spPr bwMode="auto">
            <a:xfrm>
              <a:off x="5808" y="3022"/>
              <a:ext cx="161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8" name="Rectangle 6380"/>
            <p:cNvSpPr>
              <a:spLocks noChangeArrowheads="1"/>
            </p:cNvSpPr>
            <p:nvPr/>
          </p:nvSpPr>
          <p:spPr bwMode="auto">
            <a:xfrm>
              <a:off x="5808" y="3032"/>
              <a:ext cx="161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9" name="Rectangle 6381"/>
            <p:cNvSpPr>
              <a:spLocks noChangeArrowheads="1"/>
            </p:cNvSpPr>
            <p:nvPr/>
          </p:nvSpPr>
          <p:spPr bwMode="auto">
            <a:xfrm>
              <a:off x="5808" y="3038"/>
              <a:ext cx="161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0" name="Rectangle 6382"/>
            <p:cNvSpPr>
              <a:spLocks noChangeArrowheads="1"/>
            </p:cNvSpPr>
            <p:nvPr/>
          </p:nvSpPr>
          <p:spPr bwMode="auto">
            <a:xfrm>
              <a:off x="5808" y="3048"/>
              <a:ext cx="161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1" name="Rectangle 6383"/>
            <p:cNvSpPr>
              <a:spLocks noChangeArrowheads="1"/>
            </p:cNvSpPr>
            <p:nvPr/>
          </p:nvSpPr>
          <p:spPr bwMode="auto">
            <a:xfrm>
              <a:off x="5808" y="2971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2" name="Rectangle 6384"/>
            <p:cNvSpPr>
              <a:spLocks noChangeArrowheads="1"/>
            </p:cNvSpPr>
            <p:nvPr/>
          </p:nvSpPr>
          <p:spPr bwMode="auto">
            <a:xfrm>
              <a:off x="5809" y="2971"/>
              <a:ext cx="7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3" name="Rectangle 6385"/>
            <p:cNvSpPr>
              <a:spLocks noChangeArrowheads="1"/>
            </p:cNvSpPr>
            <p:nvPr/>
          </p:nvSpPr>
          <p:spPr bwMode="auto">
            <a:xfrm>
              <a:off x="5816" y="2971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4" name="Rectangle 6386"/>
            <p:cNvSpPr>
              <a:spLocks noChangeArrowheads="1"/>
            </p:cNvSpPr>
            <p:nvPr/>
          </p:nvSpPr>
          <p:spPr bwMode="auto">
            <a:xfrm>
              <a:off x="5822" y="2971"/>
              <a:ext cx="8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5" name="Rectangle 6387"/>
            <p:cNvSpPr>
              <a:spLocks noChangeArrowheads="1"/>
            </p:cNvSpPr>
            <p:nvPr/>
          </p:nvSpPr>
          <p:spPr bwMode="auto">
            <a:xfrm>
              <a:off x="5830" y="2971"/>
              <a:ext cx="7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6" name="Rectangle 6388"/>
            <p:cNvSpPr>
              <a:spLocks noChangeArrowheads="1"/>
            </p:cNvSpPr>
            <p:nvPr/>
          </p:nvSpPr>
          <p:spPr bwMode="auto">
            <a:xfrm>
              <a:off x="5837" y="2971"/>
              <a:ext cx="7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7" name="Rectangle 6389"/>
            <p:cNvSpPr>
              <a:spLocks noChangeArrowheads="1"/>
            </p:cNvSpPr>
            <p:nvPr/>
          </p:nvSpPr>
          <p:spPr bwMode="auto">
            <a:xfrm>
              <a:off x="5844" y="2971"/>
              <a:ext cx="9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8" name="Rectangle 6390"/>
            <p:cNvSpPr>
              <a:spLocks noChangeArrowheads="1"/>
            </p:cNvSpPr>
            <p:nvPr/>
          </p:nvSpPr>
          <p:spPr bwMode="auto">
            <a:xfrm>
              <a:off x="5853" y="2971"/>
              <a:ext cx="8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9" name="Rectangle 6391"/>
            <p:cNvSpPr>
              <a:spLocks noChangeArrowheads="1"/>
            </p:cNvSpPr>
            <p:nvPr/>
          </p:nvSpPr>
          <p:spPr bwMode="auto">
            <a:xfrm>
              <a:off x="5861" y="2971"/>
              <a:ext cx="7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0" name="Rectangle 6392"/>
            <p:cNvSpPr>
              <a:spLocks noChangeArrowheads="1"/>
            </p:cNvSpPr>
            <p:nvPr/>
          </p:nvSpPr>
          <p:spPr bwMode="auto">
            <a:xfrm>
              <a:off x="5868" y="2971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1" name="Rectangle 6393"/>
            <p:cNvSpPr>
              <a:spLocks noChangeArrowheads="1"/>
            </p:cNvSpPr>
            <p:nvPr/>
          </p:nvSpPr>
          <p:spPr bwMode="auto">
            <a:xfrm>
              <a:off x="5875" y="2971"/>
              <a:ext cx="10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2" name="Rectangle 6394"/>
            <p:cNvSpPr>
              <a:spLocks noChangeArrowheads="1"/>
            </p:cNvSpPr>
            <p:nvPr/>
          </p:nvSpPr>
          <p:spPr bwMode="auto">
            <a:xfrm>
              <a:off x="5885" y="2971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3" name="Rectangle 6395"/>
            <p:cNvSpPr>
              <a:spLocks noChangeArrowheads="1"/>
            </p:cNvSpPr>
            <p:nvPr/>
          </p:nvSpPr>
          <p:spPr bwMode="auto">
            <a:xfrm>
              <a:off x="5893" y="2971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4" name="Rectangle 6396"/>
            <p:cNvSpPr>
              <a:spLocks noChangeArrowheads="1"/>
            </p:cNvSpPr>
            <p:nvPr/>
          </p:nvSpPr>
          <p:spPr bwMode="auto">
            <a:xfrm>
              <a:off x="5899" y="2971"/>
              <a:ext cx="9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5" name="Rectangle 6397"/>
            <p:cNvSpPr>
              <a:spLocks noChangeArrowheads="1"/>
            </p:cNvSpPr>
            <p:nvPr/>
          </p:nvSpPr>
          <p:spPr bwMode="auto">
            <a:xfrm>
              <a:off x="5908" y="2971"/>
              <a:ext cx="6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6" name="Rectangle 6398"/>
            <p:cNvSpPr>
              <a:spLocks noChangeArrowheads="1"/>
            </p:cNvSpPr>
            <p:nvPr/>
          </p:nvSpPr>
          <p:spPr bwMode="auto">
            <a:xfrm>
              <a:off x="5914" y="2971"/>
              <a:ext cx="8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7" name="Rectangle 6399"/>
            <p:cNvSpPr>
              <a:spLocks noChangeArrowheads="1"/>
            </p:cNvSpPr>
            <p:nvPr/>
          </p:nvSpPr>
          <p:spPr bwMode="auto">
            <a:xfrm>
              <a:off x="5922" y="2971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8" name="Rectangle 6400"/>
            <p:cNvSpPr>
              <a:spLocks noChangeArrowheads="1"/>
            </p:cNvSpPr>
            <p:nvPr/>
          </p:nvSpPr>
          <p:spPr bwMode="auto">
            <a:xfrm>
              <a:off x="5931" y="2971"/>
              <a:ext cx="8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9" name="Rectangle 6401"/>
            <p:cNvSpPr>
              <a:spLocks noChangeArrowheads="1"/>
            </p:cNvSpPr>
            <p:nvPr/>
          </p:nvSpPr>
          <p:spPr bwMode="auto">
            <a:xfrm>
              <a:off x="5939" y="2971"/>
              <a:ext cx="7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0" name="Rectangle 6402"/>
            <p:cNvSpPr>
              <a:spLocks noChangeArrowheads="1"/>
            </p:cNvSpPr>
            <p:nvPr/>
          </p:nvSpPr>
          <p:spPr bwMode="auto">
            <a:xfrm>
              <a:off x="5946" y="2971"/>
              <a:ext cx="7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1" name="Rectangle 6403"/>
            <p:cNvSpPr>
              <a:spLocks noChangeArrowheads="1"/>
            </p:cNvSpPr>
            <p:nvPr/>
          </p:nvSpPr>
          <p:spPr bwMode="auto">
            <a:xfrm>
              <a:off x="5953" y="2971"/>
              <a:ext cx="3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2" name="Rectangle 6404"/>
            <p:cNvSpPr>
              <a:spLocks noChangeArrowheads="1"/>
            </p:cNvSpPr>
            <p:nvPr/>
          </p:nvSpPr>
          <p:spPr bwMode="auto">
            <a:xfrm>
              <a:off x="5808" y="2827"/>
              <a:ext cx="16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3" name="Rectangle 6405"/>
            <p:cNvSpPr>
              <a:spLocks noChangeArrowheads="1"/>
            </p:cNvSpPr>
            <p:nvPr/>
          </p:nvSpPr>
          <p:spPr bwMode="auto">
            <a:xfrm>
              <a:off x="5808" y="2828"/>
              <a:ext cx="161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4" name="Rectangle 6406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5" name="Rectangle 6407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6" name="Rectangle 6408"/>
            <p:cNvSpPr>
              <a:spLocks noChangeArrowheads="1"/>
            </p:cNvSpPr>
            <p:nvPr/>
          </p:nvSpPr>
          <p:spPr bwMode="auto">
            <a:xfrm>
              <a:off x="5808" y="2830"/>
              <a:ext cx="16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7" name="Rectangle 6409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8" name="Rectangle 6410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9" name="Rectangle 6411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0" name="Rectangle 6412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1" name="Rectangle 6413"/>
            <p:cNvSpPr>
              <a:spLocks noChangeArrowheads="1"/>
            </p:cNvSpPr>
            <p:nvPr/>
          </p:nvSpPr>
          <p:spPr bwMode="auto">
            <a:xfrm>
              <a:off x="5808" y="2833"/>
              <a:ext cx="16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2" name="Rectangle 6414"/>
            <p:cNvSpPr>
              <a:spLocks noChangeArrowheads="1"/>
            </p:cNvSpPr>
            <p:nvPr/>
          </p:nvSpPr>
          <p:spPr bwMode="auto">
            <a:xfrm>
              <a:off x="5809" y="2827"/>
              <a:ext cx="161" cy="7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3" name="Rectangle 6415"/>
            <p:cNvSpPr>
              <a:spLocks noChangeArrowheads="1"/>
            </p:cNvSpPr>
            <p:nvPr/>
          </p:nvSpPr>
          <p:spPr bwMode="auto">
            <a:xfrm>
              <a:off x="5808" y="2833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4" name="Rectangle 6416"/>
            <p:cNvSpPr>
              <a:spLocks noChangeArrowheads="1"/>
            </p:cNvSpPr>
            <p:nvPr/>
          </p:nvSpPr>
          <p:spPr bwMode="auto">
            <a:xfrm>
              <a:off x="5810" y="2833"/>
              <a:ext cx="3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5" name="Rectangle 6417"/>
            <p:cNvSpPr>
              <a:spLocks noChangeArrowheads="1"/>
            </p:cNvSpPr>
            <p:nvPr/>
          </p:nvSpPr>
          <p:spPr bwMode="auto">
            <a:xfrm>
              <a:off x="5813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6" name="Rectangle 6418"/>
            <p:cNvSpPr>
              <a:spLocks noChangeArrowheads="1"/>
            </p:cNvSpPr>
            <p:nvPr/>
          </p:nvSpPr>
          <p:spPr bwMode="auto">
            <a:xfrm>
              <a:off x="5815" y="283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7" name="Rectangle 6419"/>
            <p:cNvSpPr>
              <a:spLocks noChangeArrowheads="1"/>
            </p:cNvSpPr>
            <p:nvPr/>
          </p:nvSpPr>
          <p:spPr bwMode="auto">
            <a:xfrm>
              <a:off x="5817" y="2833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8" name="Rectangle 6420"/>
            <p:cNvSpPr>
              <a:spLocks noChangeArrowheads="1"/>
            </p:cNvSpPr>
            <p:nvPr/>
          </p:nvSpPr>
          <p:spPr bwMode="auto">
            <a:xfrm>
              <a:off x="5818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9" name="Rectangle 6421"/>
            <p:cNvSpPr>
              <a:spLocks noChangeArrowheads="1"/>
            </p:cNvSpPr>
            <p:nvPr/>
          </p:nvSpPr>
          <p:spPr bwMode="auto">
            <a:xfrm>
              <a:off x="5820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0" name="Rectangle 6422"/>
            <p:cNvSpPr>
              <a:spLocks noChangeArrowheads="1"/>
            </p:cNvSpPr>
            <p:nvPr/>
          </p:nvSpPr>
          <p:spPr bwMode="auto">
            <a:xfrm>
              <a:off x="5822" y="283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1" name="Rectangle 6423"/>
            <p:cNvSpPr>
              <a:spLocks noChangeArrowheads="1"/>
            </p:cNvSpPr>
            <p:nvPr/>
          </p:nvSpPr>
          <p:spPr bwMode="auto">
            <a:xfrm>
              <a:off x="5824" y="2833"/>
              <a:ext cx="4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2" name="Rectangle 6424"/>
            <p:cNvSpPr>
              <a:spLocks noChangeArrowheads="1"/>
            </p:cNvSpPr>
            <p:nvPr/>
          </p:nvSpPr>
          <p:spPr bwMode="auto">
            <a:xfrm>
              <a:off x="5828" y="2833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3" name="Rectangle 6425"/>
            <p:cNvSpPr>
              <a:spLocks noChangeArrowheads="1"/>
            </p:cNvSpPr>
            <p:nvPr/>
          </p:nvSpPr>
          <p:spPr bwMode="auto">
            <a:xfrm>
              <a:off x="5830" y="2833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4" name="Rectangle 6426"/>
            <p:cNvSpPr>
              <a:spLocks noChangeArrowheads="1"/>
            </p:cNvSpPr>
            <p:nvPr/>
          </p:nvSpPr>
          <p:spPr bwMode="auto">
            <a:xfrm>
              <a:off x="5831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5" name="Rectangle 6427"/>
            <p:cNvSpPr>
              <a:spLocks noChangeArrowheads="1"/>
            </p:cNvSpPr>
            <p:nvPr/>
          </p:nvSpPr>
          <p:spPr bwMode="auto">
            <a:xfrm>
              <a:off x="5833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6" name="Rectangle 6428"/>
            <p:cNvSpPr>
              <a:spLocks noChangeArrowheads="1"/>
            </p:cNvSpPr>
            <p:nvPr/>
          </p:nvSpPr>
          <p:spPr bwMode="auto">
            <a:xfrm>
              <a:off x="5835" y="283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7" name="Rectangle 6429"/>
            <p:cNvSpPr>
              <a:spLocks noChangeArrowheads="1"/>
            </p:cNvSpPr>
            <p:nvPr/>
          </p:nvSpPr>
          <p:spPr bwMode="auto">
            <a:xfrm>
              <a:off x="5837" y="2833"/>
              <a:ext cx="3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8" name="Rectangle 6430"/>
            <p:cNvSpPr>
              <a:spLocks noChangeArrowheads="1"/>
            </p:cNvSpPr>
            <p:nvPr/>
          </p:nvSpPr>
          <p:spPr bwMode="auto">
            <a:xfrm>
              <a:off x="5840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9" name="Rectangle 6431"/>
            <p:cNvSpPr>
              <a:spLocks noChangeArrowheads="1"/>
            </p:cNvSpPr>
            <p:nvPr/>
          </p:nvSpPr>
          <p:spPr bwMode="auto">
            <a:xfrm>
              <a:off x="5842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0" name="Rectangle 6432"/>
            <p:cNvSpPr>
              <a:spLocks noChangeArrowheads="1"/>
            </p:cNvSpPr>
            <p:nvPr/>
          </p:nvSpPr>
          <p:spPr bwMode="auto">
            <a:xfrm>
              <a:off x="5844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1" name="Rectangle 6433"/>
            <p:cNvSpPr>
              <a:spLocks noChangeArrowheads="1"/>
            </p:cNvSpPr>
            <p:nvPr/>
          </p:nvSpPr>
          <p:spPr bwMode="auto">
            <a:xfrm>
              <a:off x="5846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2" name="Rectangle 6434"/>
            <p:cNvSpPr>
              <a:spLocks noChangeArrowheads="1"/>
            </p:cNvSpPr>
            <p:nvPr/>
          </p:nvSpPr>
          <p:spPr bwMode="auto">
            <a:xfrm>
              <a:off x="5848" y="283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3" name="Rectangle 6435"/>
            <p:cNvSpPr>
              <a:spLocks noChangeArrowheads="1"/>
            </p:cNvSpPr>
            <p:nvPr/>
          </p:nvSpPr>
          <p:spPr bwMode="auto">
            <a:xfrm>
              <a:off x="5850" y="2833"/>
              <a:ext cx="3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4" name="Rectangle 6436"/>
            <p:cNvSpPr>
              <a:spLocks noChangeArrowheads="1"/>
            </p:cNvSpPr>
            <p:nvPr/>
          </p:nvSpPr>
          <p:spPr bwMode="auto">
            <a:xfrm>
              <a:off x="5853" y="2833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5" name="Rectangle 6437"/>
            <p:cNvSpPr>
              <a:spLocks noChangeArrowheads="1"/>
            </p:cNvSpPr>
            <p:nvPr/>
          </p:nvSpPr>
          <p:spPr bwMode="auto">
            <a:xfrm>
              <a:off x="5854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6" name="Rectangle 6438"/>
            <p:cNvSpPr>
              <a:spLocks noChangeArrowheads="1"/>
            </p:cNvSpPr>
            <p:nvPr/>
          </p:nvSpPr>
          <p:spPr bwMode="auto">
            <a:xfrm>
              <a:off x="5856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7" name="Rectangle 6439"/>
            <p:cNvSpPr>
              <a:spLocks noChangeArrowheads="1"/>
            </p:cNvSpPr>
            <p:nvPr/>
          </p:nvSpPr>
          <p:spPr bwMode="auto">
            <a:xfrm>
              <a:off x="5858" y="2833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8" name="Rectangle 6440"/>
            <p:cNvSpPr>
              <a:spLocks noChangeArrowheads="1"/>
            </p:cNvSpPr>
            <p:nvPr/>
          </p:nvSpPr>
          <p:spPr bwMode="auto">
            <a:xfrm>
              <a:off x="5861" y="2833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9" name="Rectangle 6441"/>
            <p:cNvSpPr>
              <a:spLocks noChangeArrowheads="1"/>
            </p:cNvSpPr>
            <p:nvPr/>
          </p:nvSpPr>
          <p:spPr bwMode="auto">
            <a:xfrm>
              <a:off x="5862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0" name="Rectangle 6442"/>
            <p:cNvSpPr>
              <a:spLocks noChangeArrowheads="1"/>
            </p:cNvSpPr>
            <p:nvPr/>
          </p:nvSpPr>
          <p:spPr bwMode="auto">
            <a:xfrm>
              <a:off x="5865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1" name="Rectangle 6443"/>
            <p:cNvSpPr>
              <a:spLocks noChangeArrowheads="1"/>
            </p:cNvSpPr>
            <p:nvPr/>
          </p:nvSpPr>
          <p:spPr bwMode="auto">
            <a:xfrm>
              <a:off x="5867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2" name="Rectangle 6444"/>
            <p:cNvSpPr>
              <a:spLocks noChangeArrowheads="1"/>
            </p:cNvSpPr>
            <p:nvPr/>
          </p:nvSpPr>
          <p:spPr bwMode="auto">
            <a:xfrm>
              <a:off x="5870" y="283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3" name="Rectangle 6445"/>
            <p:cNvSpPr>
              <a:spLocks noChangeArrowheads="1"/>
            </p:cNvSpPr>
            <p:nvPr/>
          </p:nvSpPr>
          <p:spPr bwMode="auto">
            <a:xfrm>
              <a:off x="5871" y="283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4" name="Rectangle 6446"/>
            <p:cNvSpPr>
              <a:spLocks noChangeArrowheads="1"/>
            </p:cNvSpPr>
            <p:nvPr/>
          </p:nvSpPr>
          <p:spPr bwMode="auto">
            <a:xfrm>
              <a:off x="5873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5" name="Rectangle 6447"/>
            <p:cNvSpPr>
              <a:spLocks noChangeArrowheads="1"/>
            </p:cNvSpPr>
            <p:nvPr/>
          </p:nvSpPr>
          <p:spPr bwMode="auto">
            <a:xfrm>
              <a:off x="5875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6" name="Rectangle 6448"/>
            <p:cNvSpPr>
              <a:spLocks noChangeArrowheads="1"/>
            </p:cNvSpPr>
            <p:nvPr/>
          </p:nvSpPr>
          <p:spPr bwMode="auto">
            <a:xfrm>
              <a:off x="5878" y="283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7" name="Rectangle 6449"/>
            <p:cNvSpPr>
              <a:spLocks noChangeArrowheads="1"/>
            </p:cNvSpPr>
            <p:nvPr/>
          </p:nvSpPr>
          <p:spPr bwMode="auto">
            <a:xfrm>
              <a:off x="5880" y="283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8" name="Rectangle 6450"/>
            <p:cNvSpPr>
              <a:spLocks noChangeArrowheads="1"/>
            </p:cNvSpPr>
            <p:nvPr/>
          </p:nvSpPr>
          <p:spPr bwMode="auto">
            <a:xfrm>
              <a:off x="5882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9" name="Rectangle 6451"/>
            <p:cNvSpPr>
              <a:spLocks noChangeArrowheads="1"/>
            </p:cNvSpPr>
            <p:nvPr/>
          </p:nvSpPr>
          <p:spPr bwMode="auto">
            <a:xfrm>
              <a:off x="5884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0" name="Rectangle 6452"/>
            <p:cNvSpPr>
              <a:spLocks noChangeArrowheads="1"/>
            </p:cNvSpPr>
            <p:nvPr/>
          </p:nvSpPr>
          <p:spPr bwMode="auto">
            <a:xfrm>
              <a:off x="5886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1" name="Rectangle 6453"/>
            <p:cNvSpPr>
              <a:spLocks noChangeArrowheads="1"/>
            </p:cNvSpPr>
            <p:nvPr/>
          </p:nvSpPr>
          <p:spPr bwMode="auto">
            <a:xfrm>
              <a:off x="5888" y="2833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2" name="Rectangle 6454"/>
            <p:cNvSpPr>
              <a:spLocks noChangeArrowheads="1"/>
            </p:cNvSpPr>
            <p:nvPr/>
          </p:nvSpPr>
          <p:spPr bwMode="auto">
            <a:xfrm>
              <a:off x="5891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3" name="Rectangle 6455"/>
            <p:cNvSpPr>
              <a:spLocks noChangeArrowheads="1"/>
            </p:cNvSpPr>
            <p:nvPr/>
          </p:nvSpPr>
          <p:spPr bwMode="auto">
            <a:xfrm>
              <a:off x="5893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4" name="Rectangle 6456"/>
            <p:cNvSpPr>
              <a:spLocks noChangeArrowheads="1"/>
            </p:cNvSpPr>
            <p:nvPr/>
          </p:nvSpPr>
          <p:spPr bwMode="auto">
            <a:xfrm>
              <a:off x="5895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5" name="Rectangle 6457"/>
            <p:cNvSpPr>
              <a:spLocks noChangeArrowheads="1"/>
            </p:cNvSpPr>
            <p:nvPr/>
          </p:nvSpPr>
          <p:spPr bwMode="auto">
            <a:xfrm>
              <a:off x="5897" y="2833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6" name="Rectangle 6458"/>
            <p:cNvSpPr>
              <a:spLocks noChangeArrowheads="1"/>
            </p:cNvSpPr>
            <p:nvPr/>
          </p:nvSpPr>
          <p:spPr bwMode="auto">
            <a:xfrm>
              <a:off x="5900" y="2833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7" name="Rectangle 6459"/>
            <p:cNvSpPr>
              <a:spLocks noChangeArrowheads="1"/>
            </p:cNvSpPr>
            <p:nvPr/>
          </p:nvSpPr>
          <p:spPr bwMode="auto">
            <a:xfrm>
              <a:off x="5901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8" name="Rectangle 6460"/>
            <p:cNvSpPr>
              <a:spLocks noChangeArrowheads="1"/>
            </p:cNvSpPr>
            <p:nvPr/>
          </p:nvSpPr>
          <p:spPr bwMode="auto">
            <a:xfrm>
              <a:off x="5904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9" name="Rectangle 6461"/>
            <p:cNvSpPr>
              <a:spLocks noChangeArrowheads="1"/>
            </p:cNvSpPr>
            <p:nvPr/>
          </p:nvSpPr>
          <p:spPr bwMode="auto">
            <a:xfrm>
              <a:off x="5906" y="2833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0" name="Rectangle 6462"/>
            <p:cNvSpPr>
              <a:spLocks noChangeArrowheads="1"/>
            </p:cNvSpPr>
            <p:nvPr/>
          </p:nvSpPr>
          <p:spPr bwMode="auto">
            <a:xfrm>
              <a:off x="5907" y="283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1" name="Rectangle 6463"/>
            <p:cNvSpPr>
              <a:spLocks noChangeArrowheads="1"/>
            </p:cNvSpPr>
            <p:nvPr/>
          </p:nvSpPr>
          <p:spPr bwMode="auto">
            <a:xfrm>
              <a:off x="5909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2" name="Rectangle 6464"/>
            <p:cNvSpPr>
              <a:spLocks noChangeArrowheads="1"/>
            </p:cNvSpPr>
            <p:nvPr/>
          </p:nvSpPr>
          <p:spPr bwMode="auto">
            <a:xfrm>
              <a:off x="5912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3" name="Rectangle 6465"/>
            <p:cNvSpPr>
              <a:spLocks noChangeArrowheads="1"/>
            </p:cNvSpPr>
            <p:nvPr/>
          </p:nvSpPr>
          <p:spPr bwMode="auto">
            <a:xfrm>
              <a:off x="5914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4" name="Rectangle 6466"/>
            <p:cNvSpPr>
              <a:spLocks noChangeArrowheads="1"/>
            </p:cNvSpPr>
            <p:nvPr/>
          </p:nvSpPr>
          <p:spPr bwMode="auto">
            <a:xfrm>
              <a:off x="5917" y="283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5" name="Rectangle 6467"/>
            <p:cNvSpPr>
              <a:spLocks noChangeArrowheads="1"/>
            </p:cNvSpPr>
            <p:nvPr/>
          </p:nvSpPr>
          <p:spPr bwMode="auto">
            <a:xfrm>
              <a:off x="5919" y="2833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6" name="Rectangle 6468"/>
            <p:cNvSpPr>
              <a:spLocks noChangeArrowheads="1"/>
            </p:cNvSpPr>
            <p:nvPr/>
          </p:nvSpPr>
          <p:spPr bwMode="auto">
            <a:xfrm>
              <a:off x="5920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7" name="Rectangle 6469"/>
            <p:cNvSpPr>
              <a:spLocks noChangeArrowheads="1"/>
            </p:cNvSpPr>
            <p:nvPr/>
          </p:nvSpPr>
          <p:spPr bwMode="auto">
            <a:xfrm>
              <a:off x="5922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8" name="Rectangle 6470"/>
            <p:cNvSpPr>
              <a:spLocks noChangeArrowheads="1"/>
            </p:cNvSpPr>
            <p:nvPr/>
          </p:nvSpPr>
          <p:spPr bwMode="auto">
            <a:xfrm>
              <a:off x="5924" y="283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9" name="Rectangle 6471"/>
            <p:cNvSpPr>
              <a:spLocks noChangeArrowheads="1"/>
            </p:cNvSpPr>
            <p:nvPr/>
          </p:nvSpPr>
          <p:spPr bwMode="auto">
            <a:xfrm>
              <a:off x="5926" y="2833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0" name="Rectangle 6472"/>
            <p:cNvSpPr>
              <a:spLocks noChangeArrowheads="1"/>
            </p:cNvSpPr>
            <p:nvPr/>
          </p:nvSpPr>
          <p:spPr bwMode="auto">
            <a:xfrm>
              <a:off x="5928" y="2833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1" name="Rectangle 6473"/>
            <p:cNvSpPr>
              <a:spLocks noChangeArrowheads="1"/>
            </p:cNvSpPr>
            <p:nvPr/>
          </p:nvSpPr>
          <p:spPr bwMode="auto">
            <a:xfrm>
              <a:off x="5931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2" name="Rectangle 6474"/>
            <p:cNvSpPr>
              <a:spLocks noChangeArrowheads="1"/>
            </p:cNvSpPr>
            <p:nvPr/>
          </p:nvSpPr>
          <p:spPr bwMode="auto">
            <a:xfrm>
              <a:off x="5933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3" name="Rectangle 6475"/>
            <p:cNvSpPr>
              <a:spLocks noChangeArrowheads="1"/>
            </p:cNvSpPr>
            <p:nvPr/>
          </p:nvSpPr>
          <p:spPr bwMode="auto">
            <a:xfrm>
              <a:off x="5935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4" name="Rectangle 6476"/>
            <p:cNvSpPr>
              <a:spLocks noChangeArrowheads="1"/>
            </p:cNvSpPr>
            <p:nvPr/>
          </p:nvSpPr>
          <p:spPr bwMode="auto">
            <a:xfrm>
              <a:off x="5937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5" name="Rectangle 6477"/>
            <p:cNvSpPr>
              <a:spLocks noChangeArrowheads="1"/>
            </p:cNvSpPr>
            <p:nvPr/>
          </p:nvSpPr>
          <p:spPr bwMode="auto">
            <a:xfrm>
              <a:off x="5939" y="2833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6" name="Rectangle 6478"/>
            <p:cNvSpPr>
              <a:spLocks noChangeArrowheads="1"/>
            </p:cNvSpPr>
            <p:nvPr/>
          </p:nvSpPr>
          <p:spPr bwMode="auto">
            <a:xfrm>
              <a:off x="5941" y="2833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7" name="Rectangle 6479"/>
            <p:cNvSpPr>
              <a:spLocks noChangeArrowheads="1"/>
            </p:cNvSpPr>
            <p:nvPr/>
          </p:nvSpPr>
          <p:spPr bwMode="auto">
            <a:xfrm>
              <a:off x="5944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8" name="Rectangle 6480"/>
            <p:cNvSpPr>
              <a:spLocks noChangeArrowheads="1"/>
            </p:cNvSpPr>
            <p:nvPr/>
          </p:nvSpPr>
          <p:spPr bwMode="auto">
            <a:xfrm>
              <a:off x="5946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9" name="Rectangle 6481"/>
            <p:cNvSpPr>
              <a:spLocks noChangeArrowheads="1"/>
            </p:cNvSpPr>
            <p:nvPr/>
          </p:nvSpPr>
          <p:spPr bwMode="auto">
            <a:xfrm>
              <a:off x="5948" y="283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0" name="Rectangle 6482"/>
            <p:cNvSpPr>
              <a:spLocks noChangeArrowheads="1"/>
            </p:cNvSpPr>
            <p:nvPr/>
          </p:nvSpPr>
          <p:spPr bwMode="auto">
            <a:xfrm>
              <a:off x="5950" y="2833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1" name="Rectangle 6483"/>
            <p:cNvSpPr>
              <a:spLocks noChangeArrowheads="1"/>
            </p:cNvSpPr>
            <p:nvPr/>
          </p:nvSpPr>
          <p:spPr bwMode="auto">
            <a:xfrm>
              <a:off x="5951" y="2833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2" name="Rectangle 6484"/>
            <p:cNvSpPr>
              <a:spLocks noChangeArrowheads="1"/>
            </p:cNvSpPr>
            <p:nvPr/>
          </p:nvSpPr>
          <p:spPr bwMode="auto">
            <a:xfrm>
              <a:off x="5954" y="2833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3" name="Rectangle 6485"/>
            <p:cNvSpPr>
              <a:spLocks noChangeArrowheads="1"/>
            </p:cNvSpPr>
            <p:nvPr/>
          </p:nvSpPr>
          <p:spPr bwMode="auto">
            <a:xfrm>
              <a:off x="5957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4" name="Rectangle 6486"/>
            <p:cNvSpPr>
              <a:spLocks noChangeArrowheads="1"/>
            </p:cNvSpPr>
            <p:nvPr/>
          </p:nvSpPr>
          <p:spPr bwMode="auto">
            <a:xfrm>
              <a:off x="5959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5" name="Rectangle 6487"/>
            <p:cNvSpPr>
              <a:spLocks noChangeArrowheads="1"/>
            </p:cNvSpPr>
            <p:nvPr/>
          </p:nvSpPr>
          <p:spPr bwMode="auto">
            <a:xfrm>
              <a:off x="5961" y="283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6" name="Rectangle 6488"/>
            <p:cNvSpPr>
              <a:spLocks noChangeArrowheads="1"/>
            </p:cNvSpPr>
            <p:nvPr/>
          </p:nvSpPr>
          <p:spPr bwMode="auto">
            <a:xfrm>
              <a:off x="5963" y="2833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7" name="Rectangle 6489"/>
            <p:cNvSpPr>
              <a:spLocks noChangeArrowheads="1"/>
            </p:cNvSpPr>
            <p:nvPr/>
          </p:nvSpPr>
          <p:spPr bwMode="auto">
            <a:xfrm>
              <a:off x="5964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8" name="Rectangle 6490"/>
            <p:cNvSpPr>
              <a:spLocks noChangeArrowheads="1"/>
            </p:cNvSpPr>
            <p:nvPr/>
          </p:nvSpPr>
          <p:spPr bwMode="auto">
            <a:xfrm>
              <a:off x="5966" y="2833"/>
              <a:ext cx="3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9" name="Rectangle 6491"/>
            <p:cNvSpPr>
              <a:spLocks noChangeArrowheads="1"/>
            </p:cNvSpPr>
            <p:nvPr/>
          </p:nvSpPr>
          <p:spPr bwMode="auto">
            <a:xfrm>
              <a:off x="5809" y="2834"/>
              <a:ext cx="161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0" name="Rectangle 6492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1" name="Rectangle 6493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2" name="Rectangle 6494"/>
            <p:cNvSpPr>
              <a:spLocks noChangeArrowheads="1"/>
            </p:cNvSpPr>
            <p:nvPr/>
          </p:nvSpPr>
          <p:spPr bwMode="auto">
            <a:xfrm>
              <a:off x="5815" y="2839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3" name="Rectangle 6495"/>
            <p:cNvSpPr>
              <a:spLocks noChangeArrowheads="1"/>
            </p:cNvSpPr>
            <p:nvPr/>
          </p:nvSpPr>
          <p:spPr bwMode="auto">
            <a:xfrm>
              <a:off x="5836" y="2839"/>
              <a:ext cx="10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4" name="Rectangle 6496"/>
            <p:cNvSpPr>
              <a:spLocks noChangeArrowheads="1"/>
            </p:cNvSpPr>
            <p:nvPr/>
          </p:nvSpPr>
          <p:spPr bwMode="auto">
            <a:xfrm>
              <a:off x="5815" y="2846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5" name="Rectangle 6497"/>
            <p:cNvSpPr>
              <a:spLocks noChangeArrowheads="1"/>
            </p:cNvSpPr>
            <p:nvPr/>
          </p:nvSpPr>
          <p:spPr bwMode="auto">
            <a:xfrm>
              <a:off x="5826" y="2846"/>
              <a:ext cx="9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6" name="Rectangle 6498"/>
            <p:cNvSpPr>
              <a:spLocks noChangeArrowheads="1"/>
            </p:cNvSpPr>
            <p:nvPr/>
          </p:nvSpPr>
          <p:spPr bwMode="auto">
            <a:xfrm>
              <a:off x="5826" y="283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7" name="Rectangle 6499"/>
            <p:cNvSpPr>
              <a:spLocks noChangeArrowheads="1"/>
            </p:cNvSpPr>
            <p:nvPr/>
          </p:nvSpPr>
          <p:spPr bwMode="auto">
            <a:xfrm>
              <a:off x="5836" y="2846"/>
              <a:ext cx="10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8" name="Freeform 6500"/>
            <p:cNvSpPr>
              <a:spLocks noEditPoints="1"/>
            </p:cNvSpPr>
            <p:nvPr/>
          </p:nvSpPr>
          <p:spPr bwMode="auto">
            <a:xfrm>
              <a:off x="5809" y="2890"/>
              <a:ext cx="161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7"/>
                </a:cxn>
                <a:cxn ang="0">
                  <a:pos x="297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7" y="127"/>
                </a:cxn>
                <a:cxn ang="0">
                  <a:pos x="297" y="96"/>
                </a:cxn>
                <a:cxn ang="0">
                  <a:pos x="297" y="99"/>
                </a:cxn>
                <a:cxn ang="0">
                  <a:pos x="0" y="99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4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7" y="64"/>
                </a:cxn>
                <a:cxn ang="0">
                  <a:pos x="297" y="31"/>
                </a:cxn>
                <a:cxn ang="0">
                  <a:pos x="297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7" y="31"/>
                </a:cxn>
                <a:cxn ang="0">
                  <a:pos x="297" y="0"/>
                </a:cxn>
                <a:cxn ang="0">
                  <a:pos x="29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4"/>
                </a:cxn>
                <a:cxn ang="0">
                  <a:pos x="297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7" y="224"/>
                </a:cxn>
                <a:cxn ang="0">
                  <a:pos x="297" y="192"/>
                </a:cxn>
                <a:cxn ang="0">
                  <a:pos x="297" y="195"/>
                </a:cxn>
                <a:cxn ang="0">
                  <a:pos x="264" y="195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6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7" y="256"/>
                </a:cxn>
                <a:cxn ang="0">
                  <a:pos x="297" y="287"/>
                </a:cxn>
                <a:cxn ang="0">
                  <a:pos x="297" y="291"/>
                </a:cxn>
                <a:cxn ang="0">
                  <a:pos x="0" y="291"/>
                </a:cxn>
                <a:cxn ang="0">
                  <a:pos x="0" y="287"/>
                </a:cxn>
                <a:cxn ang="0">
                  <a:pos x="297" y="287"/>
                </a:cxn>
                <a:cxn ang="0">
                  <a:pos x="297" y="320"/>
                </a:cxn>
                <a:cxn ang="0">
                  <a:pos x="297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7" y="320"/>
                </a:cxn>
              </a:cxnLst>
              <a:rect l="0" t="0" r="r" b="b"/>
              <a:pathLst>
                <a:path w="297" h="324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7"/>
                  </a:moveTo>
                  <a:lnTo>
                    <a:pt x="297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7" y="127"/>
                  </a:lnTo>
                  <a:close/>
                  <a:moveTo>
                    <a:pt x="297" y="96"/>
                  </a:moveTo>
                  <a:lnTo>
                    <a:pt x="297" y="99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4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7" y="64"/>
                  </a:lnTo>
                  <a:close/>
                  <a:moveTo>
                    <a:pt x="297" y="31"/>
                  </a:moveTo>
                  <a:lnTo>
                    <a:pt x="297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7" y="31"/>
                  </a:lnTo>
                  <a:close/>
                  <a:moveTo>
                    <a:pt x="297" y="0"/>
                  </a:moveTo>
                  <a:lnTo>
                    <a:pt x="29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4"/>
                  </a:moveTo>
                  <a:lnTo>
                    <a:pt x="297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7" y="224"/>
                  </a:lnTo>
                  <a:close/>
                  <a:moveTo>
                    <a:pt x="297" y="192"/>
                  </a:moveTo>
                  <a:lnTo>
                    <a:pt x="297" y="195"/>
                  </a:lnTo>
                  <a:lnTo>
                    <a:pt x="264" y="195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6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7" y="256"/>
                  </a:lnTo>
                  <a:close/>
                  <a:moveTo>
                    <a:pt x="297" y="287"/>
                  </a:moveTo>
                  <a:lnTo>
                    <a:pt x="297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97" y="287"/>
                  </a:lnTo>
                  <a:close/>
                  <a:moveTo>
                    <a:pt x="297" y="320"/>
                  </a:moveTo>
                  <a:lnTo>
                    <a:pt x="297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7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9" name="Freeform 6501"/>
            <p:cNvSpPr>
              <a:spLocks/>
            </p:cNvSpPr>
            <p:nvPr/>
          </p:nvSpPr>
          <p:spPr bwMode="auto">
            <a:xfrm>
              <a:off x="5938" y="2976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60"/>
                </a:cxn>
                <a:cxn ang="0">
                  <a:pos x="8" y="66"/>
                </a:cxn>
                <a:cxn ang="0">
                  <a:pos x="11" y="71"/>
                </a:cxn>
                <a:cxn ang="0">
                  <a:pos x="13" y="72"/>
                </a:cxn>
                <a:cxn ang="0">
                  <a:pos x="15" y="75"/>
                </a:cxn>
                <a:cxn ang="0">
                  <a:pos x="18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2" y="76"/>
                </a:cxn>
                <a:cxn ang="0">
                  <a:pos x="34" y="75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2" y="66"/>
                </a:cxn>
                <a:cxn ang="0">
                  <a:pos x="44" y="60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4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5" y="75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2" y="76"/>
                  </a:lnTo>
                  <a:lnTo>
                    <a:pt x="34" y="75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2" y="66"/>
                  </a:lnTo>
                  <a:lnTo>
                    <a:pt x="44" y="60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4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0" name="Picture 6502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5938" y="2976"/>
              <a:ext cx="2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1" name="Rectangle 6503"/>
            <p:cNvSpPr>
              <a:spLocks noChangeArrowheads="1"/>
            </p:cNvSpPr>
            <p:nvPr/>
          </p:nvSpPr>
          <p:spPr bwMode="auto">
            <a:xfrm>
              <a:off x="5951" y="2856"/>
              <a:ext cx="6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2" name="Rectangle 6504"/>
            <p:cNvSpPr>
              <a:spLocks noChangeArrowheads="1"/>
            </p:cNvSpPr>
            <p:nvPr/>
          </p:nvSpPr>
          <p:spPr bwMode="auto">
            <a:xfrm>
              <a:off x="5950" y="2856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3" name="Freeform 6505"/>
            <p:cNvSpPr>
              <a:spLocks/>
            </p:cNvSpPr>
            <p:nvPr/>
          </p:nvSpPr>
          <p:spPr bwMode="auto">
            <a:xfrm>
              <a:off x="5945" y="3028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0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5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8" y="25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4" name="Picture 6506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5945" y="302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5" name="Freeform 6507"/>
            <p:cNvSpPr>
              <a:spLocks/>
            </p:cNvSpPr>
            <p:nvPr/>
          </p:nvSpPr>
          <p:spPr bwMode="auto">
            <a:xfrm>
              <a:off x="5948" y="3031"/>
              <a:ext cx="9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3"/>
                </a:cxn>
                <a:cxn ang="0">
                  <a:pos x="16" y="5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7" y="8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7" y="17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6" name="Picture 6508"/>
            <p:cNvPicPr>
              <a:picLocks noChangeAspect="1" noChangeArrowheads="1"/>
            </p:cNvPicPr>
            <p:nvPr/>
          </p:nvPicPr>
          <p:blipFill>
            <a:blip r:embed="rId85" cstate="print"/>
            <a:srcRect/>
            <a:stretch>
              <a:fillRect/>
            </a:stretch>
          </p:blipFill>
          <p:spPr bwMode="auto">
            <a:xfrm>
              <a:off x="5947" y="3031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7" name="Freeform 6509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8" name="Freeform 6510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9" name="Freeform 6511"/>
            <p:cNvSpPr>
              <a:spLocks/>
            </p:cNvSpPr>
            <p:nvPr/>
          </p:nvSpPr>
          <p:spPr bwMode="auto">
            <a:xfrm>
              <a:off x="5793" y="2783"/>
              <a:ext cx="226" cy="289"/>
            </a:xfrm>
            <a:custGeom>
              <a:avLst/>
              <a:gdLst/>
              <a:ahLst/>
              <a:cxnLst>
                <a:cxn ang="0">
                  <a:pos x="17" y="578"/>
                </a:cxn>
                <a:cxn ang="0">
                  <a:pos x="17" y="562"/>
                </a:cxn>
                <a:cxn ang="0">
                  <a:pos x="0" y="562"/>
                </a:cxn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418" y="498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7" y="578"/>
                </a:cxn>
              </a:cxnLst>
              <a:rect l="0" t="0" r="r" b="b"/>
              <a:pathLst>
                <a:path w="418" h="578">
                  <a:moveTo>
                    <a:pt x="17" y="578"/>
                  </a:moveTo>
                  <a:lnTo>
                    <a:pt x="17" y="562"/>
                  </a:lnTo>
                  <a:lnTo>
                    <a:pt x="0" y="56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418" y="0"/>
                  </a:lnTo>
                  <a:lnTo>
                    <a:pt x="418" y="498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7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0" name="Rectangle 6512"/>
            <p:cNvSpPr>
              <a:spLocks noChangeArrowheads="1"/>
            </p:cNvSpPr>
            <p:nvPr/>
          </p:nvSpPr>
          <p:spPr bwMode="auto">
            <a:xfrm>
              <a:off x="5853" y="3087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5" name="Group 6513"/>
          <p:cNvGrpSpPr>
            <a:grpSpLocks/>
          </p:cNvGrpSpPr>
          <p:nvPr/>
        </p:nvGrpSpPr>
        <p:grpSpPr bwMode="auto">
          <a:xfrm>
            <a:off x="7651750" y="5395913"/>
            <a:ext cx="330200" cy="665162"/>
            <a:chOff x="5222" y="3399"/>
            <a:chExt cx="225" cy="419"/>
          </a:xfrm>
        </p:grpSpPr>
        <p:sp>
          <p:nvSpPr>
            <p:cNvPr id="356722" name="Freeform 6514"/>
            <p:cNvSpPr>
              <a:spLocks/>
            </p:cNvSpPr>
            <p:nvPr/>
          </p:nvSpPr>
          <p:spPr bwMode="auto">
            <a:xfrm>
              <a:off x="5367" y="3592"/>
              <a:ext cx="27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3" y="0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4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1" y="70"/>
                </a:cxn>
                <a:cxn ang="0">
                  <a:pos x="14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20" y="75"/>
                </a:cxn>
                <a:cxn ang="0">
                  <a:pos x="23" y="76"/>
                </a:cxn>
                <a:cxn ang="0">
                  <a:pos x="25" y="76"/>
                </a:cxn>
                <a:cxn ang="0">
                  <a:pos x="28" y="76"/>
                </a:cxn>
                <a:cxn ang="0">
                  <a:pos x="30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7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5" y="60"/>
                </a:cxn>
                <a:cxn ang="0">
                  <a:pos x="47" y="52"/>
                </a:cxn>
                <a:cxn ang="0">
                  <a:pos x="49" y="46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1"/>
                </a:cxn>
                <a:cxn ang="0">
                  <a:pos x="47" y="23"/>
                </a:cxn>
                <a:cxn ang="0">
                  <a:pos x="45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7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5" y="0"/>
                </a:cxn>
              </a:cxnLst>
              <a:rect l="0" t="0" r="r" b="b"/>
              <a:pathLst>
                <a:path w="49" h="76">
                  <a:moveTo>
                    <a:pt x="25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1" y="70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8" y="76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5" y="60"/>
                  </a:lnTo>
                  <a:lnTo>
                    <a:pt x="47" y="52"/>
                  </a:lnTo>
                  <a:lnTo>
                    <a:pt x="49" y="46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1"/>
                  </a:lnTo>
                  <a:lnTo>
                    <a:pt x="47" y="23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3" name="Picture 6515"/>
            <p:cNvPicPr>
              <a:picLocks noChangeAspect="1" noChangeArrowheads="1"/>
            </p:cNvPicPr>
            <p:nvPr/>
          </p:nvPicPr>
          <p:blipFill>
            <a:blip r:embed="rId86" cstate="print"/>
            <a:srcRect/>
            <a:stretch>
              <a:fillRect/>
            </a:stretch>
          </p:blipFill>
          <p:spPr bwMode="auto">
            <a:xfrm>
              <a:off x="5367" y="3591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4" name="Rectangle 6516"/>
            <p:cNvSpPr>
              <a:spLocks noChangeArrowheads="1"/>
            </p:cNvSpPr>
            <p:nvPr/>
          </p:nvSpPr>
          <p:spPr bwMode="auto">
            <a:xfrm>
              <a:off x="5380" y="3471"/>
              <a:ext cx="5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5" name="Rectangle 6517"/>
            <p:cNvSpPr>
              <a:spLocks noChangeArrowheads="1"/>
            </p:cNvSpPr>
            <p:nvPr/>
          </p:nvSpPr>
          <p:spPr bwMode="auto">
            <a:xfrm>
              <a:off x="5378" y="3471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6" name="Freeform 6518"/>
            <p:cNvSpPr>
              <a:spLocks/>
            </p:cNvSpPr>
            <p:nvPr/>
          </p:nvSpPr>
          <p:spPr bwMode="auto">
            <a:xfrm>
              <a:off x="5374" y="3643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9"/>
                </a:cxn>
                <a:cxn ang="0">
                  <a:pos x="27" y="11"/>
                </a:cxn>
                <a:cxn ang="0">
                  <a:pos x="27" y="14"/>
                </a:cxn>
                <a:cxn ang="0">
                  <a:pos x="27" y="14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7" name="Picture 6519"/>
            <p:cNvPicPr>
              <a:picLocks noChangeAspect="1" noChangeArrowheads="1"/>
            </p:cNvPicPr>
            <p:nvPr/>
          </p:nvPicPr>
          <p:blipFill>
            <a:blip r:embed="rId87" cstate="print"/>
            <a:srcRect/>
            <a:stretch>
              <a:fillRect/>
            </a:stretch>
          </p:blipFill>
          <p:spPr bwMode="auto">
            <a:xfrm>
              <a:off x="5373" y="3643"/>
              <a:ext cx="15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8" name="Freeform 6520"/>
            <p:cNvSpPr>
              <a:spLocks/>
            </p:cNvSpPr>
            <p:nvPr/>
          </p:nvSpPr>
          <p:spPr bwMode="auto">
            <a:xfrm>
              <a:off x="5376" y="3646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7" y="5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4" y="14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2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9" name="Picture 6521"/>
            <p:cNvPicPr>
              <a:picLocks noChangeAspect="1" noChangeArrowheads="1"/>
            </p:cNvPicPr>
            <p:nvPr/>
          </p:nvPicPr>
          <p:blipFill>
            <a:blip r:embed="rId88" cstate="print"/>
            <a:srcRect/>
            <a:stretch>
              <a:fillRect/>
            </a:stretch>
          </p:blipFill>
          <p:spPr bwMode="auto">
            <a:xfrm>
              <a:off x="5376" y="3646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30" name="Freeform 6522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1" name="Freeform 6523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2" name="Freeform 6524"/>
            <p:cNvSpPr>
              <a:spLocks/>
            </p:cNvSpPr>
            <p:nvPr/>
          </p:nvSpPr>
          <p:spPr bwMode="auto">
            <a:xfrm>
              <a:off x="5222" y="3399"/>
              <a:ext cx="225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3" name="Rectangle 6525"/>
            <p:cNvSpPr>
              <a:spLocks noChangeArrowheads="1"/>
            </p:cNvSpPr>
            <p:nvPr/>
          </p:nvSpPr>
          <p:spPr bwMode="auto">
            <a:xfrm>
              <a:off x="5281" y="3703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6" name="Group 6526"/>
          <p:cNvGrpSpPr>
            <a:grpSpLocks/>
          </p:cNvGrpSpPr>
          <p:nvPr/>
        </p:nvGrpSpPr>
        <p:grpSpPr bwMode="auto">
          <a:xfrm>
            <a:off x="8191946" y="5085184"/>
            <a:ext cx="844550" cy="912813"/>
            <a:chOff x="1344" y="385"/>
            <a:chExt cx="576" cy="575"/>
          </a:xfrm>
        </p:grpSpPr>
        <p:pic>
          <p:nvPicPr>
            <p:cNvPr id="356735" name="Picture 6527" descr="CLGlogo2"/>
            <p:cNvPicPr>
              <a:picLocks noChangeAspect="1" noChangeArrowheads="1"/>
            </p:cNvPicPr>
            <p:nvPr/>
          </p:nvPicPr>
          <p:blipFill>
            <a:blip r:embed="rId89" cstate="print"/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</p:spPr>
        </p:pic>
        <p:sp>
          <p:nvSpPr>
            <p:cNvPr id="356736" name="Text Box 6528"/>
            <p:cNvSpPr txBox="1">
              <a:spLocks noChangeAspect="1" noChangeArrowheads="1"/>
            </p:cNvSpPr>
            <p:nvPr/>
          </p:nvSpPr>
          <p:spPr bwMode="auto">
            <a:xfrm>
              <a:off x="1471" y="577"/>
              <a:ext cx="3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sp>
        <p:nvSpPr>
          <p:cNvPr id="356737" name="Rectangle 6529"/>
          <p:cNvSpPr>
            <a:spLocks noChangeArrowheads="1"/>
          </p:cNvSpPr>
          <p:nvPr/>
        </p:nvSpPr>
        <p:spPr bwMode="auto">
          <a:xfrm>
            <a:off x="179388" y="142875"/>
            <a:ext cx="28432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rgbClr val="333399"/>
                </a:solidFill>
                <a:latin typeface="Comic Sans MS" pitchFamily="66" charset="0"/>
              </a:rPr>
              <a:t>Wide Area Network</a:t>
            </a:r>
            <a:endParaRPr lang="en-US" sz="2400" b="1">
              <a:solidFill>
                <a:srgbClr val="3333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3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‘as in Large’ Data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2749"/>
            <a:ext cx="7704856" cy="5136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12281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Atlas only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9587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F0056E-D8A2-4142-93E1-A15CDA68722F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3425" y="1436688"/>
            <a:ext cx="1220788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736905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 smtClean="0"/>
              <a:t>Shared e-Infrastructure</a:t>
            </a:r>
            <a:endParaRPr lang="en-GB" sz="3600" dirty="0" smtClean="0"/>
          </a:p>
        </p:txBody>
      </p:sp>
      <p:sp>
        <p:nvSpPr>
          <p:cNvPr id="1024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&gt;27</a:t>
            </a:r>
            <a:r>
              <a:rPr lang="en-US" sz="2000" dirty="0" smtClean="0"/>
              <a:t>0  communities</a:t>
            </a:r>
            <a:br>
              <a:rPr lang="en-US" sz="2000" dirty="0" smtClean="0"/>
            </a:br>
            <a:r>
              <a:rPr lang="en-US" sz="2000" dirty="0" smtClean="0"/>
              <a:t>from many different domains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Astronomy</a:t>
            </a:r>
            <a:r>
              <a:rPr lang="en-US" sz="1900" dirty="0" smtClean="0"/>
              <a:t> &amp; Astrophysics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Civil Protection</a:t>
            </a:r>
            <a:endParaRPr lang="en-GB" sz="19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Computational Chemistry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Comp. Fluid Dynamics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Computer Science/Tools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Condensed Matter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Earth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Fusion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High Energy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Life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…</a:t>
            </a:r>
            <a:endParaRPr lang="en-GB" sz="1900" dirty="0" smtClean="0"/>
          </a:p>
        </p:txBody>
      </p:sp>
      <p:pic>
        <p:nvPicPr>
          <p:cNvPr id="10247" name="Picture 5" descr="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2275" y="849313"/>
            <a:ext cx="1379538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29463" y="2233613"/>
            <a:ext cx="2016125" cy="1089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49" name="Picture 7" descr="1c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2081213"/>
            <a:ext cx="1241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4213" y="1436688"/>
            <a:ext cx="1468437" cy="13541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1" name="Picture 9" descr="petrocae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5000" y="1195388"/>
            <a:ext cx="2089150" cy="11731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25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04138" y="2978150"/>
            <a:ext cx="1441450" cy="14414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3450" y="3263900"/>
            <a:ext cx="1655763" cy="10810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4" name="Picture 12" descr="magi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84825" y="2635250"/>
            <a:ext cx="1792288" cy="12573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10255" name="Text Box 13"/>
          <p:cNvSpPr txBox="1">
            <a:spLocks noChangeArrowheads="1"/>
          </p:cNvSpPr>
          <p:nvPr/>
        </p:nvSpPr>
        <p:spPr bwMode="auto">
          <a:xfrm>
            <a:off x="3175" y="5778500"/>
            <a:ext cx="5284788" cy="107950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accent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Applications have moved from </a:t>
            </a:r>
            <a:b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testing to routine and daily usage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GB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~80-95% efficiency</a:t>
            </a:r>
          </a:p>
        </p:txBody>
      </p:sp>
      <p:pic>
        <p:nvPicPr>
          <p:cNvPr id="10256" name="Image 7" descr="cpu-utilization-by-date.png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287963" y="4375150"/>
            <a:ext cx="385603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870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data flows</a:t>
            </a:r>
            <a:endParaRPr lang="en-US" dirty="0"/>
          </a:p>
        </p:txBody>
      </p:sp>
      <p:pic>
        <p:nvPicPr>
          <p:cNvPr id="1026" name="Picture 2" descr="https://upload.wikimedia.org/wikipedia/commons/thumb/7/77/Illumina_Hiseq_2000_sequencers%2C_BGI_Hong_Kong_sequencing_room.JPG/1280px-Illumina_Hiseq_2000_sequencers%2C_BGI_Hong_Kong_sequencing_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35" y="1340768"/>
            <a:ext cx="58584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3202" y="5747299"/>
            <a:ext cx="613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Genome sequencing at the Beijing Genomics Institute BGI</a:t>
            </a:r>
          </a:p>
          <a:p>
            <a:r>
              <a:rPr lang="en-US" sz="1400" i="1" dirty="0" smtClean="0"/>
              <a:t> Photo: Scotted400, CC-BY-3.0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1269" y="2204864"/>
            <a:ext cx="2730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~150GByte, 12hrs</a:t>
            </a:r>
            <a:br>
              <a:rPr lang="en-US" dirty="0" smtClean="0"/>
            </a:br>
            <a:r>
              <a:rPr lang="en-US" dirty="0" smtClean="0"/>
              <a:t>per (human) genome</a:t>
            </a:r>
          </a:p>
          <a:p>
            <a:r>
              <a:rPr lang="en-US" dirty="0" smtClean="0"/>
              <a:t>per sequencer</a:t>
            </a:r>
          </a:p>
          <a:p>
            <a:endParaRPr lang="en-US" dirty="0"/>
          </a:p>
          <a:p>
            <a:r>
              <a:rPr lang="en-US" dirty="0" smtClean="0"/>
              <a:t>But 1000+ sequencers…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65104"/>
            <a:ext cx="3112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50TByte from ‎</a:t>
            </a:r>
            <a:r>
              <a:rPr lang="en-US" i="1" dirty="0" smtClean="0"/>
              <a:t>Shenzhen to </a:t>
            </a:r>
            <a:br>
              <a:rPr lang="en-US" i="1" dirty="0" smtClean="0"/>
            </a:br>
            <a:r>
              <a:rPr lang="en-US" i="1" dirty="0" smtClean="0"/>
              <a:t>NL is (still) done by rucksack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452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analysis – ‘Atlas </a:t>
            </a:r>
            <a:r>
              <a:rPr lang="en-GB" dirty="0" smtClean="0"/>
              <a:t>neighbours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1314719"/>
            <a:ext cx="7891462" cy="4417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40235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Nikhef-PDP-presentation-2015-mod</Template>
  <TotalTime>14385</TotalTime>
  <Words>717</Words>
  <Application>Microsoft Office PowerPoint</Application>
  <PresentationFormat>On-screen Show (4:3)</PresentationFormat>
  <Paragraphs>189</Paragraphs>
  <Slides>25</Slides>
  <Notes>4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Nikhef-PDP-presentation-2015-mod</vt:lpstr>
      <vt:lpstr>Showing Real Big Data</vt:lpstr>
      <vt:lpstr>PowerPoint Presentation</vt:lpstr>
      <vt:lpstr>Today –  LHC Collaboration</vt:lpstr>
      <vt:lpstr>PowerPoint Presentation</vt:lpstr>
      <vt:lpstr>PowerPoint Presentation</vt:lpstr>
      <vt:lpstr>Big ‘as in Large’ Data</vt:lpstr>
      <vt:lpstr>Shared e-Infrastructure</vt:lpstr>
      <vt:lpstr>Global data flows</vt:lpstr>
      <vt:lpstr>Distributed analysis – ‘Atlas neighbours’</vt:lpstr>
      <vt:lpstr>There’s always a network close to you</vt:lpstr>
      <vt:lpstr>PowerPoint Presentation</vt:lpstr>
      <vt:lpstr>LHC OPN and LHCOne</vt:lpstr>
      <vt:lpstr>The Flow of Data at Nikhef</vt:lpstr>
      <vt:lpstr>PowerPoint Presentation</vt:lpstr>
      <vt:lpstr>Data Flows in the LHC Computing Grid</vt:lpstr>
      <vt:lpstr>But that’s only a small subset</vt:lpstr>
      <vt:lpstr>One day worth of logs … ~12GB/day</vt:lpstr>
      <vt:lpstr>PowerPoint Presentation</vt:lpstr>
      <vt:lpstr>PowerPoint Presentation</vt:lpstr>
      <vt:lpstr>PowerPoint Presentation</vt:lpstr>
      <vt:lpstr>Big Data Analytics for log analysis</vt:lpstr>
      <vt:lpstr>LogStash</vt:lpstr>
      <vt:lpstr>Analyse, for now with Kibana/Lucene</vt:lpstr>
      <vt:lpstr>Challenges ahead!</vt:lpstr>
      <vt:lpstr>Building upon phase I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257</cp:revision>
  <cp:lastPrinted>2010-12-15T16:14:10Z</cp:lastPrinted>
  <dcterms:created xsi:type="dcterms:W3CDTF">2015-04-16T09:37:22Z</dcterms:created>
  <dcterms:modified xsi:type="dcterms:W3CDTF">2015-09-16T12:15:34Z</dcterms:modified>
</cp:coreProperties>
</file>