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859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499AD-4519-C84A-B769-0F948D3B775F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4F8AB9-B028-7742-8DE7-954B27CED58A}">
      <dgm:prSet/>
      <dgm:spPr/>
      <dgm:t>
        <a:bodyPr/>
        <a:lstStyle/>
        <a:p>
          <a:pPr rtl="0"/>
          <a:r>
            <a:rPr lang="en-US" dirty="0" smtClean="0"/>
            <a:t>Editorial board</a:t>
          </a:r>
          <a:endParaRPr lang="en-US" dirty="0"/>
        </a:p>
      </dgm:t>
    </dgm:pt>
    <dgm:pt modelId="{CC07765F-F5D1-A941-937F-E823B12C51DF}" type="parTrans" cxnId="{733845BD-9BF4-2F4F-91DE-A92071AE8684}">
      <dgm:prSet/>
      <dgm:spPr/>
      <dgm:t>
        <a:bodyPr/>
        <a:lstStyle/>
        <a:p>
          <a:endParaRPr lang="en-US"/>
        </a:p>
      </dgm:t>
    </dgm:pt>
    <dgm:pt modelId="{B246E306-4CEE-FF4C-BEEC-CE19B38BBBFC}" type="sibTrans" cxnId="{733845BD-9BF4-2F4F-91DE-A92071AE8684}">
      <dgm:prSet/>
      <dgm:spPr/>
      <dgm:t>
        <a:bodyPr/>
        <a:lstStyle/>
        <a:p>
          <a:endParaRPr lang="en-US"/>
        </a:p>
      </dgm:t>
    </dgm:pt>
    <dgm:pt modelId="{06F73501-1737-5849-8D8B-724FCB6EF0CC}">
      <dgm:prSet/>
      <dgm:spPr/>
      <dgm:t>
        <a:bodyPr/>
        <a:lstStyle/>
        <a:p>
          <a:pPr rtl="0"/>
          <a:r>
            <a:rPr lang="en-US" dirty="0" smtClean="0"/>
            <a:t>Rep from each </a:t>
          </a:r>
          <a:r>
            <a:rPr lang="en-US" dirty="0" smtClean="0"/>
            <a:t>community/infrastructure</a:t>
          </a:r>
          <a:endParaRPr lang="en-US" dirty="0"/>
        </a:p>
      </dgm:t>
    </dgm:pt>
    <dgm:pt modelId="{6668D6AE-29AD-2F44-9DFC-8E54BA64C3FD}" type="parTrans" cxnId="{BEE8682E-6021-A34C-9E86-1C41C2FA04BF}">
      <dgm:prSet/>
      <dgm:spPr/>
      <dgm:t>
        <a:bodyPr/>
        <a:lstStyle/>
        <a:p>
          <a:endParaRPr lang="en-US"/>
        </a:p>
      </dgm:t>
    </dgm:pt>
    <dgm:pt modelId="{067174A0-CE23-1D43-87BF-C6E8FA70D813}" type="sibTrans" cxnId="{BEE8682E-6021-A34C-9E86-1C41C2FA04BF}">
      <dgm:prSet/>
      <dgm:spPr/>
      <dgm:t>
        <a:bodyPr/>
        <a:lstStyle/>
        <a:p>
          <a:endParaRPr lang="en-US"/>
        </a:p>
      </dgm:t>
    </dgm:pt>
    <dgm:pt modelId="{8C45EFA5-038A-354C-B50E-E4627693454D}">
      <dgm:prSet/>
      <dgm:spPr/>
      <dgm:t>
        <a:bodyPr/>
        <a:lstStyle/>
        <a:p>
          <a:pPr rtl="0"/>
          <a:r>
            <a:rPr lang="en-US" dirty="0" smtClean="0"/>
            <a:t>Define survey </a:t>
          </a:r>
          <a:r>
            <a:rPr lang="en-US" dirty="0" smtClean="0"/>
            <a:t>Questions</a:t>
          </a:r>
          <a:endParaRPr lang="en-US" dirty="0"/>
        </a:p>
      </dgm:t>
    </dgm:pt>
    <dgm:pt modelId="{B17E5C5C-7479-5141-B7EE-A9CE6813719C}" type="parTrans" cxnId="{A9A38DF9-9759-BA4D-9740-7CB8E5F090B3}">
      <dgm:prSet/>
      <dgm:spPr/>
      <dgm:t>
        <a:bodyPr/>
        <a:lstStyle/>
        <a:p>
          <a:endParaRPr lang="en-US"/>
        </a:p>
      </dgm:t>
    </dgm:pt>
    <dgm:pt modelId="{55D98DCC-FC4B-A64B-8641-63ED1A792B19}" type="sibTrans" cxnId="{A9A38DF9-9759-BA4D-9740-7CB8E5F090B3}">
      <dgm:prSet/>
      <dgm:spPr/>
      <dgm:t>
        <a:bodyPr/>
        <a:lstStyle/>
        <a:p>
          <a:endParaRPr lang="en-US"/>
        </a:p>
      </dgm:t>
    </dgm:pt>
    <dgm:pt modelId="{25DB3CE0-AA0B-BA4A-BB09-F29F2FEE6216}">
      <dgm:prSet/>
      <dgm:spPr/>
      <dgm:t>
        <a:bodyPr/>
        <a:lstStyle/>
        <a:p>
          <a:pPr rtl="0"/>
          <a:r>
            <a:rPr lang="en-US" dirty="0" smtClean="0"/>
            <a:t>Community/Infrastructure input</a:t>
          </a:r>
          <a:endParaRPr lang="en-US" dirty="0"/>
        </a:p>
      </dgm:t>
    </dgm:pt>
    <dgm:pt modelId="{26B2E348-7EDC-1049-8758-7B49F83BE0D7}" type="parTrans" cxnId="{7D371BAF-E28D-0C47-A05B-A6D2C2BD12F5}">
      <dgm:prSet/>
      <dgm:spPr/>
      <dgm:t>
        <a:bodyPr/>
        <a:lstStyle/>
        <a:p>
          <a:endParaRPr lang="en-US"/>
        </a:p>
      </dgm:t>
    </dgm:pt>
    <dgm:pt modelId="{60CB89AB-8B67-4944-A7A9-A35788F1741E}" type="sibTrans" cxnId="{7D371BAF-E28D-0C47-A05B-A6D2C2BD12F5}">
      <dgm:prSet/>
      <dgm:spPr/>
      <dgm:t>
        <a:bodyPr/>
        <a:lstStyle/>
        <a:p>
          <a:endParaRPr lang="en-US"/>
        </a:p>
      </dgm:t>
    </dgm:pt>
    <dgm:pt modelId="{6005A120-2B60-6E4D-A351-92A1937942A8}">
      <dgm:prSet/>
      <dgm:spPr/>
      <dgm:t>
        <a:bodyPr/>
        <a:lstStyle/>
        <a:p>
          <a:pPr rtl="0"/>
          <a:r>
            <a:rPr lang="en-US" dirty="0" smtClean="0"/>
            <a:t>Statement on own progress and challenges</a:t>
          </a:r>
          <a:endParaRPr lang="en-US" dirty="0"/>
        </a:p>
      </dgm:t>
    </dgm:pt>
    <dgm:pt modelId="{9D770CD0-82FF-9C49-AD44-00A20F686BEB}" type="parTrans" cxnId="{BDDA7300-C752-0442-90DB-F1202B69A982}">
      <dgm:prSet/>
      <dgm:spPr/>
      <dgm:t>
        <a:bodyPr/>
        <a:lstStyle/>
        <a:p>
          <a:endParaRPr lang="en-US"/>
        </a:p>
      </dgm:t>
    </dgm:pt>
    <dgm:pt modelId="{629C9A55-78DF-B345-848F-9EF142CACFC8}" type="sibTrans" cxnId="{BDDA7300-C752-0442-90DB-F1202B69A982}">
      <dgm:prSet/>
      <dgm:spPr/>
      <dgm:t>
        <a:bodyPr/>
        <a:lstStyle/>
        <a:p>
          <a:endParaRPr lang="en-US"/>
        </a:p>
      </dgm:t>
    </dgm:pt>
    <dgm:pt modelId="{E13A76B5-DFFA-654E-915A-D92474173950}">
      <dgm:prSet/>
      <dgm:spPr/>
      <dgm:t>
        <a:bodyPr/>
        <a:lstStyle/>
        <a:p>
          <a:pPr rtl="0"/>
          <a:r>
            <a:rPr lang="en-US" dirty="0" smtClean="0"/>
            <a:t>Write summary of progress since FIM4Rv1</a:t>
          </a:r>
          <a:endParaRPr lang="en-US" dirty="0"/>
        </a:p>
      </dgm:t>
    </dgm:pt>
    <dgm:pt modelId="{BF1A6DD5-862D-C842-8E91-90A9DFDF8CF1}" type="parTrans" cxnId="{81346840-38AD-E04A-B3D0-D13F258033E7}">
      <dgm:prSet/>
      <dgm:spPr/>
      <dgm:t>
        <a:bodyPr/>
        <a:lstStyle/>
        <a:p>
          <a:endParaRPr lang="en-US"/>
        </a:p>
      </dgm:t>
    </dgm:pt>
    <dgm:pt modelId="{AC94F5F5-A1FE-404A-923C-0BAEA72F3C6E}" type="sibTrans" cxnId="{81346840-38AD-E04A-B3D0-D13F258033E7}">
      <dgm:prSet/>
      <dgm:spPr/>
      <dgm:t>
        <a:bodyPr/>
        <a:lstStyle/>
        <a:p>
          <a:endParaRPr lang="en-US"/>
        </a:p>
      </dgm:t>
    </dgm:pt>
    <dgm:pt modelId="{BE633EC5-75AC-C440-8139-CACE98D0D6E7}">
      <dgm:prSet/>
      <dgm:spPr/>
      <dgm:t>
        <a:bodyPr/>
        <a:lstStyle/>
        <a:p>
          <a:pPr rtl="0"/>
          <a:r>
            <a:rPr lang="en-US" dirty="0" smtClean="0"/>
            <a:t>Complete survey</a:t>
          </a:r>
          <a:endParaRPr lang="en-US" dirty="0"/>
        </a:p>
      </dgm:t>
    </dgm:pt>
    <dgm:pt modelId="{EF04583F-803D-CD49-83A1-AE64C3DA34E8}" type="parTrans" cxnId="{DE5566EB-E6DC-824E-BBCB-E9E46BB695BB}">
      <dgm:prSet/>
      <dgm:spPr/>
      <dgm:t>
        <a:bodyPr/>
        <a:lstStyle/>
        <a:p>
          <a:endParaRPr lang="en-US"/>
        </a:p>
      </dgm:t>
    </dgm:pt>
    <dgm:pt modelId="{C9CB2396-FE2C-BC47-AA38-8725D6E9A1CC}" type="sibTrans" cxnId="{DE5566EB-E6DC-824E-BBCB-E9E46BB695BB}">
      <dgm:prSet/>
      <dgm:spPr/>
      <dgm:t>
        <a:bodyPr/>
        <a:lstStyle/>
        <a:p>
          <a:endParaRPr lang="en-US"/>
        </a:p>
      </dgm:t>
    </dgm:pt>
    <dgm:pt modelId="{D7B05C5C-72B9-A849-8E41-6F84BB0C91DC}">
      <dgm:prSet/>
      <dgm:spPr/>
      <dgm:t>
        <a:bodyPr/>
        <a:lstStyle/>
        <a:p>
          <a:pPr rtl="0"/>
          <a:r>
            <a:rPr lang="en-US" dirty="0" smtClean="0"/>
            <a:t>Combine contributions from communities/infrastructures</a:t>
          </a:r>
          <a:endParaRPr lang="en-US" dirty="0"/>
        </a:p>
      </dgm:t>
    </dgm:pt>
    <dgm:pt modelId="{F565F029-D280-EF4B-8198-609F6D845DDE}" type="parTrans" cxnId="{4DEE3125-8768-5B4F-804A-0160CE1F3FBB}">
      <dgm:prSet/>
      <dgm:spPr/>
      <dgm:t>
        <a:bodyPr/>
        <a:lstStyle/>
        <a:p>
          <a:endParaRPr lang="en-US"/>
        </a:p>
      </dgm:t>
    </dgm:pt>
    <dgm:pt modelId="{BE66BAF4-0478-204D-85C8-420DEAA038AF}" type="sibTrans" cxnId="{4DEE3125-8768-5B4F-804A-0160CE1F3FBB}">
      <dgm:prSet/>
      <dgm:spPr/>
      <dgm:t>
        <a:bodyPr/>
        <a:lstStyle/>
        <a:p>
          <a:endParaRPr lang="en-US"/>
        </a:p>
      </dgm:t>
    </dgm:pt>
    <dgm:pt modelId="{133BFA67-0E14-1F45-A4BF-2C97B3BE5085}" type="pres">
      <dgm:prSet presAssocID="{481499AD-4519-C84A-B769-0F948D3B775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F35E11-C72C-094C-9F94-D5B2D0E0A487}" type="pres">
      <dgm:prSet presAssocID="{ED4F8AB9-B028-7742-8DE7-954B27CED58A}" presName="parentLin" presStyleCnt="0"/>
      <dgm:spPr/>
    </dgm:pt>
    <dgm:pt modelId="{E665DE49-6E92-4D4C-A349-0BE0CF94D0A5}" type="pres">
      <dgm:prSet presAssocID="{ED4F8AB9-B028-7742-8DE7-954B27CED58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A2D7B6B3-91DA-AB48-AB39-84A178C4ACED}" type="pres">
      <dgm:prSet presAssocID="{ED4F8AB9-B028-7742-8DE7-954B27CED5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75461-D2B1-DD4A-99F9-370C692CB960}" type="pres">
      <dgm:prSet presAssocID="{ED4F8AB9-B028-7742-8DE7-954B27CED58A}" presName="negativeSpace" presStyleCnt="0"/>
      <dgm:spPr/>
    </dgm:pt>
    <dgm:pt modelId="{8CCDD843-EAD0-BC4B-952F-DB3584711A2B}" type="pres">
      <dgm:prSet presAssocID="{ED4F8AB9-B028-7742-8DE7-954B27CED58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1F688-B224-354A-BAD6-DEE3D1435373}" type="pres">
      <dgm:prSet presAssocID="{B246E306-4CEE-FF4C-BEEC-CE19B38BBBFC}" presName="spaceBetweenRectangles" presStyleCnt="0"/>
      <dgm:spPr/>
    </dgm:pt>
    <dgm:pt modelId="{46F29643-D273-634F-A8AA-80CC98C829DD}" type="pres">
      <dgm:prSet presAssocID="{25DB3CE0-AA0B-BA4A-BB09-F29F2FEE6216}" presName="parentLin" presStyleCnt="0"/>
      <dgm:spPr/>
    </dgm:pt>
    <dgm:pt modelId="{A8086922-87A2-A14A-96A6-009115B3524D}" type="pres">
      <dgm:prSet presAssocID="{25DB3CE0-AA0B-BA4A-BB09-F29F2FEE621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0E7B468-27EF-A44D-84E9-27236C3B1857}" type="pres">
      <dgm:prSet presAssocID="{25DB3CE0-AA0B-BA4A-BB09-F29F2FEE621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A59750-96DE-684F-8CC3-33B01F869FEC}" type="pres">
      <dgm:prSet presAssocID="{25DB3CE0-AA0B-BA4A-BB09-F29F2FEE6216}" presName="negativeSpace" presStyleCnt="0"/>
      <dgm:spPr/>
    </dgm:pt>
    <dgm:pt modelId="{7692643A-237A-4F41-979B-2D923D24D72E}" type="pres">
      <dgm:prSet presAssocID="{25DB3CE0-AA0B-BA4A-BB09-F29F2FEE621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3845BD-9BF4-2F4F-91DE-A92071AE8684}" srcId="{481499AD-4519-C84A-B769-0F948D3B775F}" destId="{ED4F8AB9-B028-7742-8DE7-954B27CED58A}" srcOrd="0" destOrd="0" parTransId="{CC07765F-F5D1-A941-937F-E823B12C51DF}" sibTransId="{B246E306-4CEE-FF4C-BEEC-CE19B38BBBFC}"/>
    <dgm:cxn modelId="{F7B98783-A132-493D-94BE-78779038BA38}" type="presOf" srcId="{8C45EFA5-038A-354C-B50E-E4627693454D}" destId="{8CCDD843-EAD0-BC4B-952F-DB3584711A2B}" srcOrd="0" destOrd="1" presId="urn:microsoft.com/office/officeart/2005/8/layout/list1"/>
    <dgm:cxn modelId="{A193BD62-ED1E-4D39-A6CA-7FC39D4D30D5}" type="presOf" srcId="{D7B05C5C-72B9-A849-8E41-6F84BB0C91DC}" destId="{8CCDD843-EAD0-BC4B-952F-DB3584711A2B}" srcOrd="0" destOrd="3" presId="urn:microsoft.com/office/officeart/2005/8/layout/list1"/>
    <dgm:cxn modelId="{53F1A4D1-545A-40D0-BBBA-9465262B9A3F}" type="presOf" srcId="{6005A120-2B60-6E4D-A351-92A1937942A8}" destId="{7692643A-237A-4F41-979B-2D923D24D72E}" srcOrd="0" destOrd="0" presId="urn:microsoft.com/office/officeart/2005/8/layout/list1"/>
    <dgm:cxn modelId="{DE5566EB-E6DC-824E-BBCB-E9E46BB695BB}" srcId="{25DB3CE0-AA0B-BA4A-BB09-F29F2FEE6216}" destId="{BE633EC5-75AC-C440-8139-CACE98D0D6E7}" srcOrd="1" destOrd="0" parTransId="{EF04583F-803D-CD49-83A1-AE64C3DA34E8}" sibTransId="{C9CB2396-FE2C-BC47-AA38-8725D6E9A1CC}"/>
    <dgm:cxn modelId="{3C1CB02F-8EBF-4FC2-9C5B-10CAD10C8D80}" type="presOf" srcId="{25DB3CE0-AA0B-BA4A-BB09-F29F2FEE6216}" destId="{70E7B468-27EF-A44D-84E9-27236C3B1857}" srcOrd="1" destOrd="0" presId="urn:microsoft.com/office/officeart/2005/8/layout/list1"/>
    <dgm:cxn modelId="{4DEE3125-8768-5B4F-804A-0160CE1F3FBB}" srcId="{ED4F8AB9-B028-7742-8DE7-954B27CED58A}" destId="{D7B05C5C-72B9-A849-8E41-6F84BB0C91DC}" srcOrd="3" destOrd="0" parTransId="{F565F029-D280-EF4B-8198-609F6D845DDE}" sibTransId="{BE66BAF4-0478-204D-85C8-420DEAA038AF}"/>
    <dgm:cxn modelId="{1AB600E5-0F46-4FB6-AB42-83299211CC0E}" type="presOf" srcId="{ED4F8AB9-B028-7742-8DE7-954B27CED58A}" destId="{E665DE49-6E92-4D4C-A349-0BE0CF94D0A5}" srcOrd="0" destOrd="0" presId="urn:microsoft.com/office/officeart/2005/8/layout/list1"/>
    <dgm:cxn modelId="{087F90A3-673D-4C07-BD2B-8748FBE3FA14}" type="presOf" srcId="{ED4F8AB9-B028-7742-8DE7-954B27CED58A}" destId="{A2D7B6B3-91DA-AB48-AB39-84A178C4ACED}" srcOrd="1" destOrd="0" presId="urn:microsoft.com/office/officeart/2005/8/layout/list1"/>
    <dgm:cxn modelId="{BEE8682E-6021-A34C-9E86-1C41C2FA04BF}" srcId="{ED4F8AB9-B028-7742-8DE7-954B27CED58A}" destId="{06F73501-1737-5849-8D8B-724FCB6EF0CC}" srcOrd="0" destOrd="0" parTransId="{6668D6AE-29AD-2F44-9DFC-8E54BA64C3FD}" sibTransId="{067174A0-CE23-1D43-87BF-C6E8FA70D813}"/>
    <dgm:cxn modelId="{1FF79406-7F6B-4CE9-8979-8324235C08E3}" type="presOf" srcId="{25DB3CE0-AA0B-BA4A-BB09-F29F2FEE6216}" destId="{A8086922-87A2-A14A-96A6-009115B3524D}" srcOrd="0" destOrd="0" presId="urn:microsoft.com/office/officeart/2005/8/layout/list1"/>
    <dgm:cxn modelId="{81346840-38AD-E04A-B3D0-D13F258033E7}" srcId="{ED4F8AB9-B028-7742-8DE7-954B27CED58A}" destId="{E13A76B5-DFFA-654E-915A-D92474173950}" srcOrd="2" destOrd="0" parTransId="{BF1A6DD5-862D-C842-8E91-90A9DFDF8CF1}" sibTransId="{AC94F5F5-A1FE-404A-923C-0BAEA72F3C6E}"/>
    <dgm:cxn modelId="{7460B874-8F08-4D73-A941-4A67AC1E53C0}" type="presOf" srcId="{481499AD-4519-C84A-B769-0F948D3B775F}" destId="{133BFA67-0E14-1F45-A4BF-2C97B3BE5085}" srcOrd="0" destOrd="0" presId="urn:microsoft.com/office/officeart/2005/8/layout/list1"/>
    <dgm:cxn modelId="{882AD95C-5DC7-411B-ACE2-4AF37B988496}" type="presOf" srcId="{BE633EC5-75AC-C440-8139-CACE98D0D6E7}" destId="{7692643A-237A-4F41-979B-2D923D24D72E}" srcOrd="0" destOrd="1" presId="urn:microsoft.com/office/officeart/2005/8/layout/list1"/>
    <dgm:cxn modelId="{7D371BAF-E28D-0C47-A05B-A6D2C2BD12F5}" srcId="{481499AD-4519-C84A-B769-0F948D3B775F}" destId="{25DB3CE0-AA0B-BA4A-BB09-F29F2FEE6216}" srcOrd="1" destOrd="0" parTransId="{26B2E348-7EDC-1049-8758-7B49F83BE0D7}" sibTransId="{60CB89AB-8B67-4944-A7A9-A35788F1741E}"/>
    <dgm:cxn modelId="{BDDA7300-C752-0442-90DB-F1202B69A982}" srcId="{25DB3CE0-AA0B-BA4A-BB09-F29F2FEE6216}" destId="{6005A120-2B60-6E4D-A351-92A1937942A8}" srcOrd="0" destOrd="0" parTransId="{9D770CD0-82FF-9C49-AD44-00A20F686BEB}" sibTransId="{629C9A55-78DF-B345-848F-9EF142CACFC8}"/>
    <dgm:cxn modelId="{CD04398A-5FA0-43C6-B3D7-AD29C441AC6E}" type="presOf" srcId="{E13A76B5-DFFA-654E-915A-D92474173950}" destId="{8CCDD843-EAD0-BC4B-952F-DB3584711A2B}" srcOrd="0" destOrd="2" presId="urn:microsoft.com/office/officeart/2005/8/layout/list1"/>
    <dgm:cxn modelId="{21B9E38F-4F8E-493F-B778-EC1F17162E57}" type="presOf" srcId="{06F73501-1737-5849-8D8B-724FCB6EF0CC}" destId="{8CCDD843-EAD0-BC4B-952F-DB3584711A2B}" srcOrd="0" destOrd="0" presId="urn:microsoft.com/office/officeart/2005/8/layout/list1"/>
    <dgm:cxn modelId="{A9A38DF9-9759-BA4D-9740-7CB8E5F090B3}" srcId="{ED4F8AB9-B028-7742-8DE7-954B27CED58A}" destId="{8C45EFA5-038A-354C-B50E-E4627693454D}" srcOrd="1" destOrd="0" parTransId="{B17E5C5C-7479-5141-B7EE-A9CE6813719C}" sibTransId="{55D98DCC-FC4B-A64B-8641-63ED1A792B19}"/>
    <dgm:cxn modelId="{CFDFCD92-F44A-4D66-BCC8-E7C02FA6BA0F}" type="presParOf" srcId="{133BFA67-0E14-1F45-A4BF-2C97B3BE5085}" destId="{4CF35E11-C72C-094C-9F94-D5B2D0E0A487}" srcOrd="0" destOrd="0" presId="urn:microsoft.com/office/officeart/2005/8/layout/list1"/>
    <dgm:cxn modelId="{761AB431-8A0F-402E-8D45-27A4D3F1FC59}" type="presParOf" srcId="{4CF35E11-C72C-094C-9F94-D5B2D0E0A487}" destId="{E665DE49-6E92-4D4C-A349-0BE0CF94D0A5}" srcOrd="0" destOrd="0" presId="urn:microsoft.com/office/officeart/2005/8/layout/list1"/>
    <dgm:cxn modelId="{FF12D9D4-C59A-44A1-9D2B-D6C242ED0EA0}" type="presParOf" srcId="{4CF35E11-C72C-094C-9F94-D5B2D0E0A487}" destId="{A2D7B6B3-91DA-AB48-AB39-84A178C4ACED}" srcOrd="1" destOrd="0" presId="urn:microsoft.com/office/officeart/2005/8/layout/list1"/>
    <dgm:cxn modelId="{9F1C4033-3A62-443A-AE14-677C5C1984CA}" type="presParOf" srcId="{133BFA67-0E14-1F45-A4BF-2C97B3BE5085}" destId="{65875461-D2B1-DD4A-99F9-370C692CB960}" srcOrd="1" destOrd="0" presId="urn:microsoft.com/office/officeart/2005/8/layout/list1"/>
    <dgm:cxn modelId="{5948B317-8B03-485A-8A6F-C8D5E901EBA0}" type="presParOf" srcId="{133BFA67-0E14-1F45-A4BF-2C97B3BE5085}" destId="{8CCDD843-EAD0-BC4B-952F-DB3584711A2B}" srcOrd="2" destOrd="0" presId="urn:microsoft.com/office/officeart/2005/8/layout/list1"/>
    <dgm:cxn modelId="{3458AE4D-C3F0-4701-AEB6-C607D449BDF2}" type="presParOf" srcId="{133BFA67-0E14-1F45-A4BF-2C97B3BE5085}" destId="{B561F688-B224-354A-BAD6-DEE3D1435373}" srcOrd="3" destOrd="0" presId="urn:microsoft.com/office/officeart/2005/8/layout/list1"/>
    <dgm:cxn modelId="{8B5A677D-349B-4CC9-8F28-A946A69F4DF2}" type="presParOf" srcId="{133BFA67-0E14-1F45-A4BF-2C97B3BE5085}" destId="{46F29643-D273-634F-A8AA-80CC98C829DD}" srcOrd="4" destOrd="0" presId="urn:microsoft.com/office/officeart/2005/8/layout/list1"/>
    <dgm:cxn modelId="{AE2F9512-6E1A-46F1-A7C1-EAED1C4188CC}" type="presParOf" srcId="{46F29643-D273-634F-A8AA-80CC98C829DD}" destId="{A8086922-87A2-A14A-96A6-009115B3524D}" srcOrd="0" destOrd="0" presId="urn:microsoft.com/office/officeart/2005/8/layout/list1"/>
    <dgm:cxn modelId="{56312D36-625A-4B96-8BCD-7A5C961F8EEB}" type="presParOf" srcId="{46F29643-D273-634F-A8AA-80CC98C829DD}" destId="{70E7B468-27EF-A44D-84E9-27236C3B1857}" srcOrd="1" destOrd="0" presId="urn:microsoft.com/office/officeart/2005/8/layout/list1"/>
    <dgm:cxn modelId="{64623678-68C8-44A7-BDFD-B2C9906FCED5}" type="presParOf" srcId="{133BFA67-0E14-1F45-A4BF-2C97B3BE5085}" destId="{AFA59750-96DE-684F-8CC3-33B01F869FEC}" srcOrd="5" destOrd="0" presId="urn:microsoft.com/office/officeart/2005/8/layout/list1"/>
    <dgm:cxn modelId="{5020BBF5-2AF8-44E5-948E-ACE59FB80CB1}" type="presParOf" srcId="{133BFA67-0E14-1F45-A4BF-2C97B3BE5085}" destId="{7692643A-237A-4F41-979B-2D923D24D72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DD843-EAD0-BC4B-952F-DB3584711A2B}">
      <dsp:nvSpPr>
        <dsp:cNvPr id="0" name=""/>
        <dsp:cNvSpPr/>
      </dsp:nvSpPr>
      <dsp:spPr>
        <a:xfrm>
          <a:off x="0" y="557706"/>
          <a:ext cx="8229600" cy="2009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Rep from each </a:t>
          </a:r>
          <a:r>
            <a:rPr lang="en-US" sz="2200" kern="1200" dirty="0" smtClean="0"/>
            <a:t>community/infrastructure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Define survey </a:t>
          </a:r>
          <a:r>
            <a:rPr lang="en-US" sz="2200" kern="1200" dirty="0" smtClean="0"/>
            <a:t>Questions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Write summary of progress since FIM4Rv1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Combine contributions from communities/infrastructures</a:t>
          </a:r>
          <a:endParaRPr lang="en-US" sz="2200" kern="1200" dirty="0"/>
        </a:p>
      </dsp:txBody>
      <dsp:txXfrm>
        <a:off x="0" y="557706"/>
        <a:ext cx="8229600" cy="2009700"/>
      </dsp:txXfrm>
    </dsp:sp>
    <dsp:sp modelId="{A2D7B6B3-91DA-AB48-AB39-84A178C4ACED}">
      <dsp:nvSpPr>
        <dsp:cNvPr id="0" name=""/>
        <dsp:cNvSpPr/>
      </dsp:nvSpPr>
      <dsp:spPr>
        <a:xfrm>
          <a:off x="411480" y="232986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Editorial board</a:t>
          </a:r>
          <a:endParaRPr lang="en-US" sz="2200" kern="1200" dirty="0"/>
        </a:p>
      </dsp:txBody>
      <dsp:txXfrm>
        <a:off x="443183" y="264689"/>
        <a:ext cx="5697314" cy="586034"/>
      </dsp:txXfrm>
    </dsp:sp>
    <dsp:sp modelId="{7692643A-237A-4F41-979B-2D923D24D72E}">
      <dsp:nvSpPr>
        <dsp:cNvPr id="0" name=""/>
        <dsp:cNvSpPr/>
      </dsp:nvSpPr>
      <dsp:spPr>
        <a:xfrm>
          <a:off x="0" y="3010926"/>
          <a:ext cx="8229600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Statement on own progress and challenges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Complete survey</a:t>
          </a:r>
          <a:endParaRPr lang="en-US" sz="2200" kern="1200" dirty="0"/>
        </a:p>
      </dsp:txBody>
      <dsp:txXfrm>
        <a:off x="0" y="3010926"/>
        <a:ext cx="8229600" cy="1282049"/>
      </dsp:txXfrm>
    </dsp:sp>
    <dsp:sp modelId="{70E7B468-27EF-A44D-84E9-27236C3B1857}">
      <dsp:nvSpPr>
        <dsp:cNvPr id="0" name=""/>
        <dsp:cNvSpPr/>
      </dsp:nvSpPr>
      <dsp:spPr>
        <a:xfrm>
          <a:off x="411480" y="2686206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Community/Infrastructure input</a:t>
          </a:r>
          <a:endParaRPr lang="en-US" sz="2200" kern="1200" dirty="0"/>
        </a:p>
      </dsp:txBody>
      <dsp:txXfrm>
        <a:off x="443183" y="2717909"/>
        <a:ext cx="569731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8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4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1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3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3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7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9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5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F02D0-9BCE-40DB-9FB9-342EE721BAB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0C70-2DE8-4156-A21B-B519F858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1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FIM4r v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… thanks to Hannah for slide content …</a:t>
            </a:r>
            <a:endParaRPr lang="en-US" dirty="0"/>
          </a:p>
        </p:txBody>
      </p:sp>
      <p:pic>
        <p:nvPicPr>
          <p:cNvPr id="6" name="Picture 5" descr="Screen Shot 2013-03-18 at 7.06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564904"/>
            <a:ext cx="2454523" cy="33895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064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560"/>
            <a:ext cx="8229240" cy="1142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2012 Requirements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457200" y="1600320"/>
            <a:ext cx="8229240" cy="4525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 friendliness (high)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Browser &amp; non-browser federated access (high).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Bridging communities (medium)</a:t>
            </a:r>
            <a:r>
              <a:rPr lang="en-US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Multiple technologies with translators including dynamic issue of credentials (medium)</a:t>
            </a:r>
            <a:r>
              <a:rPr lang="en-US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Implementations based on open standards and sustainable with compatible licenses (high).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Different Levels of Assurance with provenance (high).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Authorisation</a:t>
            </a: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under community and/or facility control (high).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Well defined semantically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harmonised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attributes(medium).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Flexible and scalable IdP attribute release policy(medium).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Attributes must be able to cross national borders(high).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Attribute aggregation for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authorisation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(medium). 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Privacy and data protection to be addressed with community-wide individual identities(medium) </a:t>
            </a:r>
          </a:p>
        </p:txBody>
      </p:sp>
      <p:sp>
        <p:nvSpPr>
          <p:cNvPr id="109" name="TextShape 3"/>
          <p:cNvSpPr txBox="1"/>
          <p:nvPr/>
        </p:nvSpPr>
        <p:spPr>
          <a:xfrm>
            <a:off x="6553080" y="6356160"/>
            <a:ext cx="2133360" cy="36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BE0F9812-CA21-4FE8-A051-5C5D294965B6}" type="slidenum">
              <a:rPr lang="de-DE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fld>
            <a:endParaRPr lang="de-D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560" y="6300028"/>
            <a:ext cx="8074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https://cdsweb.cern.ch/record/1442597/files/CERN-OPEN-2012-006.pdf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385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560"/>
            <a:ext cx="8229240" cy="1142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2012 Recommendations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57200" y="1600320"/>
            <a:ext cx="8229240" cy="4525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Recommendations to the research communities 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Conduct Risk Analysis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Run Pilot Studies coordinated by experts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Recommendations to the technology providers 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Separation of Authorization and Authentication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Credentials revocation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Attribute delegation to the research community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Standardise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efforts in Levels of Security/Assurance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Recommendations to funding agencies 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Fund FIM technologies that are focused on solving the described needs of the research communities 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5" name="TextShape 3"/>
          <p:cNvSpPr txBox="1"/>
          <p:nvPr/>
        </p:nvSpPr>
        <p:spPr>
          <a:xfrm>
            <a:off x="6553080" y="6356160"/>
            <a:ext cx="2133360" cy="36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28601DD7-9FEB-419C-A905-26E043194333}" type="slidenum">
              <a:rPr lang="de-DE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fld>
            <a:endParaRPr lang="de-DE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63068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progress made</a:t>
            </a:r>
          </a:p>
          <a:p>
            <a:pPr lvl="1"/>
            <a:r>
              <a:rPr lang="en-US" dirty="0" smtClean="0"/>
              <a:t>AARC I &amp; II</a:t>
            </a:r>
          </a:p>
          <a:p>
            <a:pPr lvl="1"/>
            <a:r>
              <a:rPr lang="en-US" dirty="0" smtClean="0"/>
              <a:t>We are here having rational discussions between RCs, Fed Ops, eduGAIN </a:t>
            </a:r>
            <a:r>
              <a:rPr lang="en-US" dirty="0" err="1" smtClean="0"/>
              <a:t>etc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Many successes</a:t>
            </a:r>
          </a:p>
          <a:p>
            <a:r>
              <a:rPr lang="en-US" dirty="0" smtClean="0"/>
              <a:t>Some requirements remain, for others we have found work-</a:t>
            </a:r>
            <a:r>
              <a:rPr lang="en-US" dirty="0" err="1" smtClean="0"/>
              <a:t>arounds</a:t>
            </a:r>
            <a:r>
              <a:rPr lang="en-US" dirty="0" smtClean="0"/>
              <a:t>, some are new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FIM4R Document Plans </a:t>
            </a:r>
            <a:r>
              <a:rPr lang="mr-IN" dirty="0" smtClean="0"/>
              <a:t>–</a:t>
            </a:r>
            <a:r>
              <a:rPr lang="en-US" dirty="0" smtClean="0"/>
              <a:t> Proposal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851612"/>
              </p:ext>
            </p:extLst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73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FIM4R Document Plans -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Output?</a:t>
            </a:r>
          </a:p>
          <a:p>
            <a:pPr lvl="1"/>
            <a:r>
              <a:rPr lang="en-US" dirty="0" smtClean="0"/>
              <a:t>Whitepaper</a:t>
            </a:r>
          </a:p>
          <a:p>
            <a:pPr lvl="1"/>
            <a:r>
              <a:rPr lang="en-US" dirty="0" smtClean="0"/>
              <a:t>Include targeted recommendations to players, e.g. </a:t>
            </a:r>
          </a:p>
          <a:p>
            <a:pPr lvl="2"/>
            <a:r>
              <a:rPr lang="en-US" dirty="0" smtClean="0"/>
              <a:t>Funding agencies</a:t>
            </a:r>
          </a:p>
          <a:p>
            <a:pPr lvl="2"/>
            <a:r>
              <a:rPr lang="en-US" dirty="0" smtClean="0"/>
              <a:t>SPs</a:t>
            </a:r>
          </a:p>
          <a:p>
            <a:pPr lvl="2"/>
            <a:r>
              <a:rPr lang="en-US" dirty="0" err="1" smtClean="0"/>
              <a:t>IdPs</a:t>
            </a:r>
            <a:endParaRPr lang="en-US" dirty="0" smtClean="0"/>
          </a:p>
          <a:p>
            <a:pPr lvl="2"/>
            <a:r>
              <a:rPr lang="en-US" dirty="0" smtClean="0"/>
              <a:t>Federation Operators</a:t>
            </a:r>
          </a:p>
          <a:p>
            <a:pPr lvl="2"/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When? </a:t>
            </a:r>
          </a:p>
          <a:p>
            <a:pPr lvl="1"/>
            <a:r>
              <a:rPr lang="en-US" dirty="0" smtClean="0"/>
              <a:t>Don’t want to be too slow and need to be aware of calls for funding</a:t>
            </a:r>
          </a:p>
          <a:p>
            <a:r>
              <a:rPr lang="en-US" dirty="0" smtClean="0"/>
              <a:t>Where?</a:t>
            </a:r>
          </a:p>
          <a:p>
            <a:pPr lvl="1"/>
            <a:r>
              <a:rPr lang="en-US" dirty="0" smtClean="0"/>
              <a:t>Previous published by CERN (and others?) could repeat</a:t>
            </a:r>
          </a:p>
          <a:p>
            <a:pPr lvl="1"/>
            <a:r>
              <a:rPr lang="en-US" dirty="0" smtClean="0"/>
              <a:t>Proceedings TNC 18?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5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308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FIM4r v 2</vt:lpstr>
      <vt:lpstr>PowerPoint Presentation</vt:lpstr>
      <vt:lpstr>PowerPoint Presentation</vt:lpstr>
      <vt:lpstr>Progress Discussion</vt:lpstr>
      <vt:lpstr>FIM4R Document Plans – Proposal</vt:lpstr>
      <vt:lpstr>FIM4R Document Plans - Proposal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DavidG</dc:creator>
  <cp:lastModifiedBy>DavidG</cp:lastModifiedBy>
  <cp:revision>9</cp:revision>
  <dcterms:created xsi:type="dcterms:W3CDTF">2017-02-22T12:43:51Z</dcterms:created>
  <dcterms:modified xsi:type="dcterms:W3CDTF">2017-02-23T17:25:29Z</dcterms:modified>
</cp:coreProperties>
</file>