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225" r:id="rId2"/>
    <p:sldMasterId id="2147484442" r:id="rId3"/>
    <p:sldMasterId id="2147484454" r:id="rId4"/>
  </p:sldMasterIdLst>
  <p:notesMasterIdLst>
    <p:notesMasterId r:id="rId32"/>
  </p:notesMasterIdLst>
  <p:handoutMasterIdLst>
    <p:handoutMasterId r:id="rId33"/>
  </p:handoutMasterIdLst>
  <p:sldIdLst>
    <p:sldId id="256" r:id="rId5"/>
    <p:sldId id="281" r:id="rId6"/>
    <p:sldId id="280" r:id="rId7"/>
    <p:sldId id="315" r:id="rId8"/>
    <p:sldId id="319" r:id="rId9"/>
    <p:sldId id="321" r:id="rId10"/>
    <p:sldId id="322" r:id="rId11"/>
    <p:sldId id="314" r:id="rId12"/>
    <p:sldId id="316" r:id="rId13"/>
    <p:sldId id="313" r:id="rId14"/>
    <p:sldId id="297" r:id="rId15"/>
    <p:sldId id="318" r:id="rId16"/>
    <p:sldId id="317" r:id="rId17"/>
    <p:sldId id="309" r:id="rId18"/>
    <p:sldId id="299" r:id="rId19"/>
    <p:sldId id="304" r:id="rId20"/>
    <p:sldId id="303" r:id="rId21"/>
    <p:sldId id="330" r:id="rId22"/>
    <p:sldId id="311" r:id="rId23"/>
    <p:sldId id="328" r:id="rId24"/>
    <p:sldId id="329" r:id="rId25"/>
    <p:sldId id="323" r:id="rId26"/>
    <p:sldId id="324" r:id="rId27"/>
    <p:sldId id="325" r:id="rId28"/>
    <p:sldId id="326" r:id="rId29"/>
    <p:sldId id="327" r:id="rId30"/>
    <p:sldId id="331" r:id="rId31"/>
  </p:sldIdLst>
  <p:sldSz cx="9144000" cy="6858000" type="screen4x3"/>
  <p:notesSz cx="7099300" cy="10234613"/>
  <p:defaultTextStyle>
    <a:defPPr>
      <a:defRPr lang="es-ES"/>
    </a:defPPr>
    <a:lvl1pPr algn="ctr" rtl="0" fontAlgn="base">
      <a:spcBef>
        <a:spcPct val="0"/>
      </a:spcBef>
      <a:spcAft>
        <a:spcPct val="0"/>
      </a:spcAft>
      <a:defRPr sz="2000" kern="1200">
        <a:solidFill>
          <a:schemeClr val="tx1"/>
        </a:solidFill>
        <a:latin typeface="Verdana" pitchFamily="34" charset="0"/>
        <a:ea typeface="+mn-ea"/>
        <a:cs typeface="+mn-cs"/>
      </a:defRPr>
    </a:lvl1pPr>
    <a:lvl2pPr marL="457200" algn="ctr" rtl="0" fontAlgn="base">
      <a:spcBef>
        <a:spcPct val="0"/>
      </a:spcBef>
      <a:spcAft>
        <a:spcPct val="0"/>
      </a:spcAft>
      <a:defRPr sz="2000" kern="1200">
        <a:solidFill>
          <a:schemeClr val="tx1"/>
        </a:solidFill>
        <a:latin typeface="Verdana" pitchFamily="34" charset="0"/>
        <a:ea typeface="+mn-ea"/>
        <a:cs typeface="+mn-cs"/>
      </a:defRPr>
    </a:lvl2pPr>
    <a:lvl3pPr marL="914400" algn="ctr" rtl="0" fontAlgn="base">
      <a:spcBef>
        <a:spcPct val="0"/>
      </a:spcBef>
      <a:spcAft>
        <a:spcPct val="0"/>
      </a:spcAft>
      <a:defRPr sz="2000" kern="1200">
        <a:solidFill>
          <a:schemeClr val="tx1"/>
        </a:solidFill>
        <a:latin typeface="Verdana" pitchFamily="34" charset="0"/>
        <a:ea typeface="+mn-ea"/>
        <a:cs typeface="+mn-cs"/>
      </a:defRPr>
    </a:lvl3pPr>
    <a:lvl4pPr marL="1371600" algn="ctr" rtl="0" fontAlgn="base">
      <a:spcBef>
        <a:spcPct val="0"/>
      </a:spcBef>
      <a:spcAft>
        <a:spcPct val="0"/>
      </a:spcAft>
      <a:defRPr sz="2000" kern="1200">
        <a:solidFill>
          <a:schemeClr val="tx1"/>
        </a:solidFill>
        <a:latin typeface="Verdana" pitchFamily="34" charset="0"/>
        <a:ea typeface="+mn-ea"/>
        <a:cs typeface="+mn-cs"/>
      </a:defRPr>
    </a:lvl4pPr>
    <a:lvl5pPr marL="1828800" algn="ctr" rtl="0" fontAlgn="base">
      <a:spcBef>
        <a:spcPct val="0"/>
      </a:spcBef>
      <a:spcAft>
        <a:spcPct val="0"/>
      </a:spcAft>
      <a:defRPr sz="2000" kern="1200">
        <a:solidFill>
          <a:schemeClr val="tx1"/>
        </a:solidFill>
        <a:latin typeface="Verdana" pitchFamily="34" charset="0"/>
        <a:ea typeface="+mn-ea"/>
        <a:cs typeface="+mn-cs"/>
      </a:defRPr>
    </a:lvl5pPr>
    <a:lvl6pPr marL="2286000" algn="l" defTabSz="914400" rtl="0" eaLnBrk="1" latinLnBrk="0" hangingPunct="1">
      <a:defRPr sz="2000" kern="1200">
        <a:solidFill>
          <a:schemeClr val="tx1"/>
        </a:solidFill>
        <a:latin typeface="Verdana" pitchFamily="34" charset="0"/>
        <a:ea typeface="+mn-ea"/>
        <a:cs typeface="+mn-cs"/>
      </a:defRPr>
    </a:lvl6pPr>
    <a:lvl7pPr marL="2743200" algn="l" defTabSz="914400" rtl="0" eaLnBrk="1" latinLnBrk="0" hangingPunct="1">
      <a:defRPr sz="2000" kern="1200">
        <a:solidFill>
          <a:schemeClr val="tx1"/>
        </a:solidFill>
        <a:latin typeface="Verdana" pitchFamily="34" charset="0"/>
        <a:ea typeface="+mn-ea"/>
        <a:cs typeface="+mn-cs"/>
      </a:defRPr>
    </a:lvl7pPr>
    <a:lvl8pPr marL="3200400" algn="l" defTabSz="914400" rtl="0" eaLnBrk="1" latinLnBrk="0" hangingPunct="1">
      <a:defRPr sz="2000" kern="1200">
        <a:solidFill>
          <a:schemeClr val="tx1"/>
        </a:solidFill>
        <a:latin typeface="Verdana" pitchFamily="34" charset="0"/>
        <a:ea typeface="+mn-ea"/>
        <a:cs typeface="+mn-cs"/>
      </a:defRPr>
    </a:lvl8pPr>
    <a:lvl9pPr marL="3657600" algn="l" defTabSz="914400" rtl="0" eaLnBrk="1" latinLnBrk="0" hangingPunct="1">
      <a:defRPr sz="20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990000"/>
    <a:srgbClr val="FFFFFF"/>
    <a:srgbClr val="FF0000"/>
    <a:srgbClr val="000099"/>
    <a:srgbClr val="F8F8F8"/>
    <a:srgbClr val="333399"/>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88" autoAdjust="0"/>
    <p:restoredTop sz="94737" autoAdjust="0"/>
  </p:normalViewPr>
  <p:slideViewPr>
    <p:cSldViewPr snapToGrid="0">
      <p:cViewPr varScale="1">
        <p:scale>
          <a:sx n="67" d="100"/>
          <a:sy n="67" d="100"/>
        </p:scale>
        <p:origin x="-21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NULL"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0"/>
      <c:perspective val="0"/>
    </c:view3D>
    <c:floor>
      <c:thickness val="0"/>
      <c:spPr>
        <a:solidFill>
          <a:srgbClr val="CCCCCC"/>
        </a:solidFill>
        <a:ln>
          <a:solidFill>
            <a:srgbClr val="B3B3B3"/>
          </a:solidFill>
        </a:ln>
      </c:spPr>
    </c:floor>
    <c:sideWall>
      <c:thickness val="0"/>
      <c:spPr>
        <a:noFill/>
        <a:ln>
          <a:solidFill>
            <a:srgbClr val="B3B3B3"/>
          </a:solidFill>
          <a:prstDash val="solid"/>
        </a:ln>
      </c:spPr>
    </c:sideWall>
    <c:backWall>
      <c:thickness val="0"/>
      <c:spPr>
        <a:noFill/>
        <a:ln>
          <a:solidFill>
            <a:srgbClr val="B3B3B3"/>
          </a:solidFill>
          <a:prstDash val="solid"/>
        </a:ln>
      </c:spPr>
    </c:backWall>
    <c:plotArea>
      <c:layout>
        <c:manualLayout>
          <c:layoutTarget val="inner"/>
          <c:xMode val="edge"/>
          <c:yMode val="edge"/>
          <c:x val="5.0570000902834207E-2"/>
          <c:y val="3.1613044870987372E-2"/>
          <c:w val="0.92582626691946024"/>
          <c:h val="0.7516867560943129"/>
        </c:manualLayout>
      </c:layout>
      <c:bar3DChart>
        <c:barDir val="col"/>
        <c:grouping val="clustered"/>
        <c:varyColors val="0"/>
        <c:ser>
          <c:idx val="0"/>
          <c:order val="0"/>
          <c:tx>
            <c:v/>
          </c:tx>
          <c:spPr>
            <a:solidFill>
              <a:srgbClr val="3DEB3D"/>
            </a:solidFill>
            <a:ln>
              <a:noFill/>
            </a:ln>
          </c:spPr>
          <c:invertIfNegative val="0"/>
          <c:dPt>
            <c:idx val="28"/>
            <c:invertIfNegative val="0"/>
            <c:bubble3D val="0"/>
            <c:spPr>
              <a:solidFill>
                <a:srgbClr val="FF3333"/>
              </a:solidFill>
              <a:ln>
                <a:noFill/>
              </a:ln>
            </c:spPr>
          </c:dPt>
          <c:cat>
            <c:strLit>
              <c:ptCount val="72"/>
              <c:pt idx="0">
                <c:v>Day1</c:v>
              </c:pt>
              <c:pt idx="24">
                <c:v>Day2</c:v>
              </c:pt>
              <c:pt idx="28">
                <c:v>Reminder </c:v>
              </c:pt>
              <c:pt idx="48">
                <c:v>Day 3</c:v>
              </c:pt>
            </c:strLit>
          </c:cat>
          <c:val>
            <c:numLit>
              <c:formatCode>General</c:formatCode>
              <c:ptCount val="72"/>
              <c:pt idx="0">
                <c:v>30</c:v>
              </c:pt>
              <c:pt idx="1">
                <c:v>9</c:v>
              </c:pt>
              <c:pt idx="2">
                <c:v>5</c:v>
              </c:pt>
              <c:pt idx="3">
                <c:v>3</c:v>
              </c:pt>
              <c:pt idx="4">
                <c:v>8</c:v>
              </c:pt>
              <c:pt idx="5">
                <c:v>4</c:v>
              </c:pt>
              <c:pt idx="6">
                <c:v>6</c:v>
              </c:pt>
              <c:pt idx="7">
                <c:v>2</c:v>
              </c:pt>
              <c:pt idx="8">
                <c:v>2</c:v>
              </c:pt>
              <c:pt idx="9">
                <c:v>1</c:v>
              </c:pt>
              <c:pt idx="10">
                <c:v>1</c:v>
              </c:pt>
              <c:pt idx="11">
                <c:v>1</c:v>
              </c:pt>
              <c:pt idx="12">
                <c:v>0</c:v>
              </c:pt>
              <c:pt idx="13">
                <c:v>1</c:v>
              </c:pt>
              <c:pt idx="14">
                <c:v>0</c:v>
              </c:pt>
              <c:pt idx="15">
                <c:v>0</c:v>
              </c:pt>
              <c:pt idx="16">
                <c:v>0</c:v>
              </c:pt>
              <c:pt idx="17">
                <c:v>1</c:v>
              </c:pt>
              <c:pt idx="18">
                <c:v>2</c:v>
              </c:pt>
              <c:pt idx="19">
                <c:v>0</c:v>
              </c:pt>
              <c:pt idx="20">
                <c:v>0</c:v>
              </c:pt>
              <c:pt idx="21">
                <c:v>0</c:v>
              </c:pt>
              <c:pt idx="22">
                <c:v>0</c:v>
              </c:pt>
              <c:pt idx="23">
                <c:v>0</c:v>
              </c:pt>
              <c:pt idx="24">
                <c:v>2</c:v>
              </c:pt>
              <c:pt idx="25">
                <c:v>1</c:v>
              </c:pt>
              <c:pt idx="26">
                <c:v>1</c:v>
              </c:pt>
              <c:pt idx="27">
                <c:v>0</c:v>
              </c:pt>
              <c:pt idx="28">
                <c:v>5</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1</c:v>
              </c:pt>
              <c:pt idx="52">
                <c:v>0</c:v>
              </c:pt>
              <c:pt idx="53">
                <c:v>1</c:v>
              </c:pt>
              <c:pt idx="54">
                <c:v>0</c:v>
              </c:pt>
              <c:pt idx="55">
                <c:v>0</c:v>
              </c:pt>
              <c:pt idx="56">
                <c:v>1</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numLit>
          </c:val>
        </c:ser>
        <c:dLbls>
          <c:showLegendKey val="0"/>
          <c:showVal val="0"/>
          <c:showCatName val="0"/>
          <c:showSerName val="0"/>
          <c:showPercent val="0"/>
          <c:showBubbleSize val="0"/>
        </c:dLbls>
        <c:gapWidth val="150"/>
        <c:shape val="box"/>
        <c:axId val="167005184"/>
        <c:axId val="166582528"/>
        <c:axId val="0"/>
      </c:bar3DChart>
      <c:valAx>
        <c:axId val="166582528"/>
        <c:scaling>
          <c:orientation val="minMax"/>
        </c:scaling>
        <c:delete val="0"/>
        <c:axPos val="l"/>
        <c:majorGridlines>
          <c:spPr>
            <a:ln>
              <a:solidFill>
                <a:srgbClr val="B3B3B3"/>
              </a:solidFill>
            </a:ln>
          </c:spPr>
        </c:majorGridlines>
        <c:title>
          <c:tx>
            <c:rich>
              <a:bodyPr/>
              <a:lstStyle/>
              <a:p>
                <a:pPr>
                  <a:defRPr sz="1100" b="1"/>
                </a:pPr>
                <a:r>
                  <a:rPr lang="en-GB" sz="1100" b="1"/>
                  <a:t>number of replying CA's</a:t>
                </a:r>
              </a:p>
            </c:rich>
          </c:tx>
          <c:layout>
            <c:manualLayout>
              <c:xMode val="edge"/>
              <c:yMode val="edge"/>
              <c:x val="3.7007521303414795E-2"/>
              <c:y val="0.2026529561871718"/>
            </c:manualLayout>
          </c:layout>
          <c:overlay val="0"/>
        </c:title>
        <c:numFmt formatCode="General" sourceLinked="0"/>
        <c:majorTickMark val="none"/>
        <c:minorTickMark val="none"/>
        <c:tickLblPos val="nextTo"/>
        <c:spPr>
          <a:ln>
            <a:solidFill>
              <a:srgbClr val="B3B3B3"/>
            </a:solidFill>
          </a:ln>
        </c:spPr>
        <c:txPr>
          <a:bodyPr/>
          <a:lstStyle/>
          <a:p>
            <a:pPr>
              <a:defRPr sz="1000" b="0"/>
            </a:pPr>
            <a:endParaRPr lang="en-US"/>
          </a:p>
        </c:txPr>
        <c:crossAx val="167005184"/>
        <c:crosses val="autoZero"/>
        <c:crossBetween val="between"/>
      </c:valAx>
      <c:catAx>
        <c:axId val="167005184"/>
        <c:scaling>
          <c:orientation val="minMax"/>
        </c:scaling>
        <c:delete val="0"/>
        <c:axPos val="b"/>
        <c:title>
          <c:tx>
            <c:rich>
              <a:bodyPr/>
              <a:lstStyle/>
              <a:p>
                <a:pPr>
                  <a:defRPr sz="2000" b="1"/>
                </a:pPr>
                <a:r>
                  <a:rPr lang="en-GB" sz="2000" b="1"/>
                  <a:t>time</a:t>
                </a:r>
              </a:p>
            </c:rich>
          </c:tx>
          <c:layout>
            <c:manualLayout>
              <c:xMode val="edge"/>
              <c:yMode val="edge"/>
              <c:x val="0.19163020605454509"/>
              <c:y val="0.80413941786849308"/>
            </c:manualLayout>
          </c:layout>
          <c:overlay val="0"/>
        </c:title>
        <c:majorTickMark val="none"/>
        <c:minorTickMark val="none"/>
        <c:tickLblPos val="nextTo"/>
        <c:spPr>
          <a:ln>
            <a:solidFill>
              <a:srgbClr val="B3B3B3"/>
            </a:solidFill>
          </a:ln>
        </c:spPr>
        <c:txPr>
          <a:bodyPr/>
          <a:lstStyle/>
          <a:p>
            <a:pPr>
              <a:defRPr sz="1000" b="0"/>
            </a:pPr>
            <a:endParaRPr lang="en-US"/>
          </a:p>
        </c:txPr>
        <c:crossAx val="166582528"/>
        <c:crosses val="autoZero"/>
        <c:auto val="1"/>
        <c:lblAlgn val="ctr"/>
        <c:lblOffset val="100"/>
        <c:noMultiLvlLbl val="0"/>
      </c:catAx>
    </c:plotArea>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300" b="0"/>
            </a:pPr>
            <a:r>
              <a:rPr lang="en-GB"/>
              <a:t>IGTF communication test holistic view</a:t>
            </a:r>
          </a:p>
        </c:rich>
      </c:tx>
      <c:layout>
        <c:manualLayout>
          <c:xMode val="edge"/>
          <c:yMode val="edge"/>
          <c:x val="0.26987482638888888"/>
          <c:y val="3.5111111111111114E-2"/>
        </c:manualLayout>
      </c:layout>
      <c:overlay val="0"/>
    </c:title>
    <c:autoTitleDeleted val="0"/>
    <c:view3D>
      <c:rotX val="15"/>
      <c:rotY val="20"/>
      <c:rAngAx val="0"/>
      <c:perspective val="0"/>
    </c:view3D>
    <c:floor>
      <c:thickness val="0"/>
      <c:spPr>
        <a:solidFill>
          <a:srgbClr val="CCCCCC"/>
        </a:solidFill>
        <a:ln>
          <a:solidFill>
            <a:srgbClr val="B3B3B3"/>
          </a:solidFill>
        </a:ln>
      </c:spPr>
    </c:floor>
    <c:sideWall>
      <c:thickness val="0"/>
      <c:spPr>
        <a:noFill/>
        <a:ln>
          <a:solidFill>
            <a:srgbClr val="B3B3B3"/>
          </a:solidFill>
          <a:prstDash val="solid"/>
        </a:ln>
      </c:spPr>
    </c:sideWall>
    <c:backWall>
      <c:thickness val="0"/>
      <c:spPr>
        <a:noFill/>
        <a:ln>
          <a:solidFill>
            <a:srgbClr val="B3B3B3"/>
          </a:solidFill>
          <a:prstDash val="solid"/>
        </a:ln>
      </c:spPr>
    </c:backWall>
    <c:plotArea>
      <c:layout>
        <c:manualLayout>
          <c:xMode val="edge"/>
          <c:yMode val="edge"/>
          <c:x val="8.3187326388888899E-2"/>
          <c:y val="0.23755524691358024"/>
          <c:w val="0.87681232638888895"/>
          <c:h val="0.63344444444444448"/>
        </c:manualLayout>
      </c:layout>
      <c:bar3DChart>
        <c:barDir val="bar"/>
        <c:grouping val="clustered"/>
        <c:varyColors val="0"/>
        <c:ser>
          <c:idx val="0"/>
          <c:order val="0"/>
          <c:tx>
            <c:v>Spalte D</c:v>
          </c:tx>
          <c:spPr>
            <a:solidFill>
              <a:srgbClr val="3DEB3D"/>
            </a:solidFill>
            <a:ln>
              <a:noFill/>
            </a:ln>
          </c:spPr>
          <c:invertIfNegative val="0"/>
          <c:dPt>
            <c:idx val="1"/>
            <c:invertIfNegative val="0"/>
            <c:bubble3D val="0"/>
            <c:spPr>
              <a:solidFill>
                <a:srgbClr val="33A3A3"/>
              </a:solidFill>
              <a:ln>
                <a:noFill/>
              </a:ln>
            </c:spPr>
          </c:dPt>
          <c:dPt>
            <c:idx val="2"/>
            <c:invertIfNegative val="0"/>
            <c:bubble3D val="0"/>
            <c:spPr>
              <a:solidFill>
                <a:srgbClr val="FFFF99"/>
              </a:solidFill>
              <a:ln>
                <a:noFill/>
              </a:ln>
            </c:spPr>
          </c:dPt>
          <c:dPt>
            <c:idx val="3"/>
            <c:invertIfNegative val="0"/>
            <c:bubble3D val="0"/>
            <c:spPr>
              <a:solidFill>
                <a:srgbClr val="FF9966"/>
              </a:solidFill>
              <a:ln>
                <a:noFill/>
              </a:ln>
            </c:spPr>
          </c:dPt>
          <c:dPt>
            <c:idx val="4"/>
            <c:invertIfNegative val="0"/>
            <c:bubble3D val="0"/>
            <c:spPr>
              <a:solidFill>
                <a:srgbClr val="9999FF"/>
              </a:solidFill>
              <a:ln>
                <a:noFill/>
              </a:ln>
            </c:spPr>
          </c:dPt>
          <c:dPt>
            <c:idx val="5"/>
            <c:invertIfNegative val="0"/>
            <c:bubble3D val="0"/>
            <c:spPr>
              <a:solidFill>
                <a:srgbClr val="FF3366"/>
              </a:solidFill>
              <a:ln>
                <a:noFill/>
              </a:ln>
            </c:spPr>
          </c:dPt>
          <c:cat>
            <c:strLit>
              <c:ptCount val="6"/>
              <c:pt idx="0">
                <c:v>received replies &lt;24h</c:v>
              </c:pt>
              <c:pt idx="1">
                <c:v>received replies &lt;48h</c:v>
              </c:pt>
              <c:pt idx="2">
                <c:v>received replies &lt;72h</c:v>
              </c:pt>
              <c:pt idx="3">
                <c:v>no reply until official deadline</c:v>
              </c:pt>
              <c:pt idx="4">
                <c:v>received replies &gt; 72h</c:v>
              </c:pt>
              <c:pt idx="5">
                <c:v>no reply final</c:v>
              </c:pt>
            </c:strLit>
          </c:cat>
          <c:val>
            <c:numLit>
              <c:formatCode>General</c:formatCode>
              <c:ptCount val="6"/>
              <c:pt idx="0">
                <c:v>76</c:v>
              </c:pt>
              <c:pt idx="1">
                <c:v>4</c:v>
              </c:pt>
              <c:pt idx="2">
                <c:v>3</c:v>
              </c:pt>
              <c:pt idx="3">
                <c:v>17</c:v>
              </c:pt>
              <c:pt idx="4">
                <c:v>4</c:v>
              </c:pt>
              <c:pt idx="5">
                <c:v>13</c:v>
              </c:pt>
            </c:numLit>
          </c:val>
          <c:shape val="cylinder"/>
        </c:ser>
        <c:dLbls>
          <c:showLegendKey val="0"/>
          <c:showVal val="0"/>
          <c:showCatName val="0"/>
          <c:showSerName val="0"/>
          <c:showPercent val="0"/>
          <c:showBubbleSize val="0"/>
        </c:dLbls>
        <c:gapWidth val="150"/>
        <c:shape val="box"/>
        <c:axId val="168932096"/>
        <c:axId val="166783616"/>
        <c:axId val="0"/>
      </c:bar3DChart>
      <c:valAx>
        <c:axId val="166783616"/>
        <c:scaling>
          <c:orientation val="minMax"/>
        </c:scaling>
        <c:delete val="0"/>
        <c:axPos val="b"/>
        <c:majorGridlines>
          <c:spPr>
            <a:ln>
              <a:solidFill>
                <a:srgbClr val="B3B3B3"/>
              </a:solidFill>
            </a:ln>
          </c:spPr>
        </c:majorGridlines>
        <c:title>
          <c:tx>
            <c:rich>
              <a:bodyPr/>
              <a:lstStyle/>
              <a:p>
                <a:pPr>
                  <a:defRPr sz="900" b="0"/>
                </a:pPr>
                <a:r>
                  <a:rPr lang="en-GB"/>
                  <a:t>number</a:t>
                </a:r>
              </a:p>
            </c:rich>
          </c:tx>
          <c:layout>
            <c:manualLayout>
              <c:xMode val="edge"/>
              <c:yMode val="edge"/>
              <c:x val="0.48243750000000002"/>
              <c:y val="0.89100000000000001"/>
            </c:manualLayout>
          </c:layout>
          <c:overlay val="0"/>
        </c:title>
        <c:numFmt formatCode="General" sourceLinked="0"/>
        <c:majorTickMark val="none"/>
        <c:minorTickMark val="none"/>
        <c:tickLblPos val="nextTo"/>
        <c:spPr>
          <a:ln>
            <a:solidFill>
              <a:srgbClr val="B3B3B3"/>
            </a:solidFill>
          </a:ln>
        </c:spPr>
        <c:txPr>
          <a:bodyPr/>
          <a:lstStyle/>
          <a:p>
            <a:pPr>
              <a:defRPr sz="1000" b="0"/>
            </a:pPr>
            <a:endParaRPr lang="en-US"/>
          </a:p>
        </c:txPr>
        <c:crossAx val="168932096"/>
        <c:crosses val="autoZero"/>
        <c:crossBetween val="between"/>
      </c:valAx>
      <c:catAx>
        <c:axId val="168932096"/>
        <c:scaling>
          <c:orientation val="minMax"/>
        </c:scaling>
        <c:delete val="0"/>
        <c:axPos val="l"/>
        <c:title>
          <c:tx>
            <c:rich>
              <a:bodyPr/>
              <a:lstStyle/>
              <a:p>
                <a:pPr>
                  <a:defRPr sz="900" b="0"/>
                </a:pPr>
                <a:r>
                  <a:rPr lang="en-GB"/>
                  <a:t>time</a:t>
                </a:r>
              </a:p>
            </c:rich>
          </c:tx>
          <c:layout>
            <c:manualLayout>
              <c:xMode val="edge"/>
              <c:yMode val="edge"/>
              <c:x val="2.8187500000000001E-2"/>
              <c:y val="0.5958885802469136"/>
            </c:manualLayout>
          </c:layout>
          <c:overlay val="0"/>
        </c:title>
        <c:numFmt formatCode="General" sourceLinked="0"/>
        <c:majorTickMark val="none"/>
        <c:minorTickMark val="none"/>
        <c:tickLblPos val="nextTo"/>
        <c:spPr>
          <a:ln>
            <a:solidFill>
              <a:srgbClr val="B3B3B3"/>
            </a:solidFill>
          </a:ln>
        </c:spPr>
        <c:txPr>
          <a:bodyPr/>
          <a:lstStyle/>
          <a:p>
            <a:pPr>
              <a:defRPr sz="1000" b="0"/>
            </a:pPr>
            <a:endParaRPr lang="en-US"/>
          </a:p>
        </c:txPr>
        <c:crossAx val="166783616"/>
        <c:crosses val="autoZero"/>
        <c:auto val="1"/>
        <c:lblAlgn val="ctr"/>
        <c:lblOffset val="100"/>
        <c:noMultiLvlLbl val="0"/>
      </c:catAx>
    </c:plotArea>
    <c:plotVisOnly val="1"/>
    <c:dispBlanksAs val="gap"/>
    <c:showDLblsOverMax val="0"/>
  </c:chart>
  <c:spPr>
    <a:ln>
      <a:noFill/>
    </a:ln>
  </c:sp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8.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4988" cy="511175"/>
          </a:xfrm>
          <a:prstGeom prst="rect">
            <a:avLst/>
          </a:prstGeom>
          <a:noFill/>
          <a:ln w="9525">
            <a:noFill/>
            <a:miter lim="800000"/>
            <a:headEnd/>
            <a:tailEnd/>
          </a:ln>
          <a:effectLst/>
        </p:spPr>
        <p:txBody>
          <a:bodyPr vert="horz" wrap="square" lIns="95485" tIns="47742" rIns="95485" bIns="47742" numCol="1" anchor="t" anchorCtr="0" compatLnSpc="1">
            <a:prstTxWarp prst="textNoShape">
              <a:avLst/>
            </a:prstTxWarp>
          </a:bodyPr>
          <a:lstStyle>
            <a:lvl1pPr algn="l" defTabSz="955675">
              <a:defRPr sz="1200">
                <a:latin typeface="Times New Roman" pitchFamily="18" charset="0"/>
              </a:defRPr>
            </a:lvl1pPr>
          </a:lstStyle>
          <a:p>
            <a:pPr>
              <a:defRPr/>
            </a:pPr>
            <a:endParaRPr lang="en-GB"/>
          </a:p>
        </p:txBody>
      </p:sp>
      <p:sp>
        <p:nvSpPr>
          <p:cNvPr id="92163" name="Rectangle 3"/>
          <p:cNvSpPr>
            <a:spLocks noGrp="1" noChangeArrowheads="1"/>
          </p:cNvSpPr>
          <p:nvPr>
            <p:ph type="dt" sz="quarter" idx="1"/>
          </p:nvPr>
        </p:nvSpPr>
        <p:spPr bwMode="auto">
          <a:xfrm>
            <a:off x="4022725" y="0"/>
            <a:ext cx="3074988" cy="511175"/>
          </a:xfrm>
          <a:prstGeom prst="rect">
            <a:avLst/>
          </a:prstGeom>
          <a:noFill/>
          <a:ln w="9525">
            <a:noFill/>
            <a:miter lim="800000"/>
            <a:headEnd/>
            <a:tailEnd/>
          </a:ln>
          <a:effectLst/>
        </p:spPr>
        <p:txBody>
          <a:bodyPr vert="horz" wrap="square" lIns="95485" tIns="47742" rIns="95485" bIns="47742" numCol="1" anchor="t" anchorCtr="0" compatLnSpc="1">
            <a:prstTxWarp prst="textNoShape">
              <a:avLst/>
            </a:prstTxWarp>
          </a:bodyPr>
          <a:lstStyle>
            <a:lvl1pPr algn="r" defTabSz="955675">
              <a:defRPr sz="1200">
                <a:latin typeface="Times New Roman" pitchFamily="18" charset="0"/>
              </a:defRPr>
            </a:lvl1pPr>
          </a:lstStyle>
          <a:p>
            <a:pPr>
              <a:defRPr/>
            </a:pPr>
            <a:endParaRPr lang="en-GB"/>
          </a:p>
        </p:txBody>
      </p:sp>
      <p:sp>
        <p:nvSpPr>
          <p:cNvPr id="92164" name="Rectangle 4"/>
          <p:cNvSpPr>
            <a:spLocks noGrp="1" noChangeArrowheads="1"/>
          </p:cNvSpPr>
          <p:nvPr>
            <p:ph type="ftr" sz="quarter" idx="2"/>
          </p:nvPr>
        </p:nvSpPr>
        <p:spPr bwMode="auto">
          <a:xfrm>
            <a:off x="0" y="9721850"/>
            <a:ext cx="3074988" cy="511175"/>
          </a:xfrm>
          <a:prstGeom prst="rect">
            <a:avLst/>
          </a:prstGeom>
          <a:noFill/>
          <a:ln w="9525">
            <a:noFill/>
            <a:miter lim="800000"/>
            <a:headEnd/>
            <a:tailEnd/>
          </a:ln>
          <a:effectLst/>
        </p:spPr>
        <p:txBody>
          <a:bodyPr vert="horz" wrap="square" lIns="95485" tIns="47742" rIns="95485" bIns="47742" numCol="1" anchor="b" anchorCtr="0" compatLnSpc="1">
            <a:prstTxWarp prst="textNoShape">
              <a:avLst/>
            </a:prstTxWarp>
          </a:bodyPr>
          <a:lstStyle>
            <a:lvl1pPr algn="l" defTabSz="955675">
              <a:defRPr sz="1200">
                <a:latin typeface="Times New Roman" pitchFamily="18" charset="0"/>
              </a:defRPr>
            </a:lvl1pPr>
          </a:lstStyle>
          <a:p>
            <a:pPr>
              <a:defRPr/>
            </a:pPr>
            <a:endParaRPr lang="en-GB"/>
          </a:p>
        </p:txBody>
      </p:sp>
      <p:sp>
        <p:nvSpPr>
          <p:cNvPr id="92165" name="Rectangle 5"/>
          <p:cNvSpPr>
            <a:spLocks noGrp="1" noChangeArrowheads="1"/>
          </p:cNvSpPr>
          <p:nvPr>
            <p:ph type="sldNum" sz="quarter" idx="3"/>
          </p:nvPr>
        </p:nvSpPr>
        <p:spPr bwMode="auto">
          <a:xfrm>
            <a:off x="4022725" y="9721850"/>
            <a:ext cx="3074988" cy="511175"/>
          </a:xfrm>
          <a:prstGeom prst="rect">
            <a:avLst/>
          </a:prstGeom>
          <a:noFill/>
          <a:ln w="9525">
            <a:noFill/>
            <a:miter lim="800000"/>
            <a:headEnd/>
            <a:tailEnd/>
          </a:ln>
          <a:effectLst/>
        </p:spPr>
        <p:txBody>
          <a:bodyPr vert="horz" wrap="square" lIns="95485" tIns="47742" rIns="95485" bIns="47742" numCol="1" anchor="b" anchorCtr="0" compatLnSpc="1">
            <a:prstTxWarp prst="textNoShape">
              <a:avLst/>
            </a:prstTxWarp>
          </a:bodyPr>
          <a:lstStyle>
            <a:lvl1pPr algn="r" defTabSz="955675">
              <a:defRPr sz="1200">
                <a:latin typeface="Times New Roman" pitchFamily="18" charset="0"/>
              </a:defRPr>
            </a:lvl1pPr>
          </a:lstStyle>
          <a:p>
            <a:pPr>
              <a:defRPr/>
            </a:pPr>
            <a:fld id="{767E252A-B0F2-4B77-8C7A-CCD99C84423F}" type="slidenum">
              <a:rPr lang="en-GB"/>
              <a:pPr>
                <a:defRPr/>
              </a:pPr>
              <a:t>‹#›</a:t>
            </a:fld>
            <a:endParaRPr lang="en-GB"/>
          </a:p>
        </p:txBody>
      </p:sp>
    </p:spTree>
    <p:extLst>
      <p:ext uri="{BB962C8B-B14F-4D97-AF65-F5344CB8AC3E}">
        <p14:creationId xmlns:p14="http://schemas.microsoft.com/office/powerpoint/2010/main" val="37116547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74988" cy="511175"/>
          </a:xfrm>
          <a:prstGeom prst="rect">
            <a:avLst/>
          </a:prstGeom>
          <a:noFill/>
          <a:ln w="9525">
            <a:noFill/>
            <a:miter lim="800000"/>
            <a:headEnd/>
            <a:tailEnd/>
          </a:ln>
          <a:effectLst/>
        </p:spPr>
        <p:txBody>
          <a:bodyPr vert="horz" wrap="square" lIns="95485" tIns="47742" rIns="95485" bIns="47742" numCol="1" anchor="t" anchorCtr="0" compatLnSpc="1">
            <a:prstTxWarp prst="textNoShape">
              <a:avLst/>
            </a:prstTxWarp>
          </a:bodyPr>
          <a:lstStyle>
            <a:lvl1pPr algn="l" defTabSz="955675">
              <a:defRPr sz="1200">
                <a:latin typeface="Times New Roman" pitchFamily="18" charset="0"/>
              </a:defRPr>
            </a:lvl1pPr>
          </a:lstStyle>
          <a:p>
            <a:pPr>
              <a:defRPr/>
            </a:pPr>
            <a:endParaRPr lang="es-ES"/>
          </a:p>
        </p:txBody>
      </p:sp>
      <p:sp>
        <p:nvSpPr>
          <p:cNvPr id="6147" name="Rectangle 3"/>
          <p:cNvSpPr>
            <a:spLocks noGrp="1" noChangeArrowheads="1"/>
          </p:cNvSpPr>
          <p:nvPr>
            <p:ph type="dt" idx="1"/>
          </p:nvPr>
        </p:nvSpPr>
        <p:spPr bwMode="auto">
          <a:xfrm>
            <a:off x="4024313" y="0"/>
            <a:ext cx="3074987" cy="511175"/>
          </a:xfrm>
          <a:prstGeom prst="rect">
            <a:avLst/>
          </a:prstGeom>
          <a:noFill/>
          <a:ln w="9525">
            <a:noFill/>
            <a:miter lim="800000"/>
            <a:headEnd/>
            <a:tailEnd/>
          </a:ln>
          <a:effectLst/>
        </p:spPr>
        <p:txBody>
          <a:bodyPr vert="horz" wrap="square" lIns="95485" tIns="47742" rIns="95485" bIns="47742" numCol="1" anchor="t" anchorCtr="0" compatLnSpc="1">
            <a:prstTxWarp prst="textNoShape">
              <a:avLst/>
            </a:prstTxWarp>
          </a:bodyPr>
          <a:lstStyle>
            <a:lvl1pPr algn="r" defTabSz="955675">
              <a:defRPr sz="1200">
                <a:latin typeface="Times New Roman" pitchFamily="18" charset="0"/>
              </a:defRPr>
            </a:lvl1pPr>
          </a:lstStyle>
          <a:p>
            <a:pPr>
              <a:defRPr/>
            </a:pPr>
            <a:endParaRPr lang="es-ES"/>
          </a:p>
        </p:txBody>
      </p:sp>
      <p:sp>
        <p:nvSpPr>
          <p:cNvPr id="36868" name="Rectangle 4"/>
          <p:cNvSpPr>
            <a:spLocks noChangeArrowheads="1" noTextEdit="1"/>
          </p:cNvSpPr>
          <p:nvPr>
            <p:ph type="sldImg" idx="2"/>
          </p:nvPr>
        </p:nvSpPr>
        <p:spPr bwMode="auto">
          <a:xfrm>
            <a:off x="992188" y="768350"/>
            <a:ext cx="5116512"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946150" y="4860925"/>
            <a:ext cx="5207000" cy="4605338"/>
          </a:xfrm>
          <a:prstGeom prst="rect">
            <a:avLst/>
          </a:prstGeom>
          <a:noFill/>
          <a:ln w="9525">
            <a:noFill/>
            <a:miter lim="800000"/>
            <a:headEnd/>
            <a:tailEnd/>
          </a:ln>
          <a:effectLst/>
        </p:spPr>
        <p:txBody>
          <a:bodyPr vert="horz" wrap="square" lIns="95485" tIns="47742" rIns="95485" bIns="47742"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6150" name="Rectangle 6"/>
          <p:cNvSpPr>
            <a:spLocks noGrp="1" noChangeArrowheads="1"/>
          </p:cNvSpPr>
          <p:nvPr>
            <p:ph type="ftr" sz="quarter" idx="4"/>
          </p:nvPr>
        </p:nvSpPr>
        <p:spPr bwMode="auto">
          <a:xfrm>
            <a:off x="0" y="9723438"/>
            <a:ext cx="3074988" cy="511175"/>
          </a:xfrm>
          <a:prstGeom prst="rect">
            <a:avLst/>
          </a:prstGeom>
          <a:noFill/>
          <a:ln w="9525">
            <a:noFill/>
            <a:miter lim="800000"/>
            <a:headEnd/>
            <a:tailEnd/>
          </a:ln>
          <a:effectLst/>
        </p:spPr>
        <p:txBody>
          <a:bodyPr vert="horz" wrap="square" lIns="95485" tIns="47742" rIns="95485" bIns="47742" numCol="1" anchor="b" anchorCtr="0" compatLnSpc="1">
            <a:prstTxWarp prst="textNoShape">
              <a:avLst/>
            </a:prstTxWarp>
          </a:bodyPr>
          <a:lstStyle>
            <a:lvl1pPr algn="l" defTabSz="955675">
              <a:defRPr sz="1200">
                <a:latin typeface="Times New Roman" pitchFamily="18" charset="0"/>
              </a:defRPr>
            </a:lvl1pPr>
          </a:lstStyle>
          <a:p>
            <a:pPr>
              <a:defRPr/>
            </a:pPr>
            <a:endParaRPr lang="es-ES"/>
          </a:p>
        </p:txBody>
      </p:sp>
      <p:sp>
        <p:nvSpPr>
          <p:cNvPr id="6151" name="Rectangle 7"/>
          <p:cNvSpPr>
            <a:spLocks noGrp="1" noChangeArrowheads="1"/>
          </p:cNvSpPr>
          <p:nvPr>
            <p:ph type="sldNum" sz="quarter" idx="5"/>
          </p:nvPr>
        </p:nvSpPr>
        <p:spPr bwMode="auto">
          <a:xfrm>
            <a:off x="4024313" y="9723438"/>
            <a:ext cx="3074987" cy="511175"/>
          </a:xfrm>
          <a:prstGeom prst="rect">
            <a:avLst/>
          </a:prstGeom>
          <a:noFill/>
          <a:ln w="9525">
            <a:noFill/>
            <a:miter lim="800000"/>
            <a:headEnd/>
            <a:tailEnd/>
          </a:ln>
          <a:effectLst/>
        </p:spPr>
        <p:txBody>
          <a:bodyPr vert="horz" wrap="square" lIns="95485" tIns="47742" rIns="95485" bIns="47742" numCol="1" anchor="b" anchorCtr="0" compatLnSpc="1">
            <a:prstTxWarp prst="textNoShape">
              <a:avLst/>
            </a:prstTxWarp>
          </a:bodyPr>
          <a:lstStyle>
            <a:lvl1pPr algn="r" defTabSz="955675">
              <a:defRPr sz="1200">
                <a:latin typeface="Times New Roman" pitchFamily="18" charset="0"/>
              </a:defRPr>
            </a:lvl1pPr>
          </a:lstStyle>
          <a:p>
            <a:pPr>
              <a:defRPr/>
            </a:pPr>
            <a:fld id="{EE1FA4EF-7505-4E35-8F9C-A588B570EA91}" type="slidenum">
              <a:rPr lang="es-ES"/>
              <a:pPr>
                <a:defRPr/>
              </a:pPr>
              <a:t>‹#›</a:t>
            </a:fld>
            <a:endParaRPr lang="es-ES"/>
          </a:p>
        </p:txBody>
      </p:sp>
    </p:spTree>
    <p:extLst>
      <p:ext uri="{BB962C8B-B14F-4D97-AF65-F5344CB8AC3E}">
        <p14:creationId xmlns:p14="http://schemas.microsoft.com/office/powerpoint/2010/main" val="23701348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75" eaLnBrk="0" hangingPunct="0">
              <a:defRPr sz="2000">
                <a:solidFill>
                  <a:schemeClr val="tx1"/>
                </a:solidFill>
                <a:latin typeface="Verdana" pitchFamily="34" charset="0"/>
              </a:defRPr>
            </a:lvl1pPr>
            <a:lvl2pPr marL="742950" indent="-285750" defTabSz="955675" eaLnBrk="0" hangingPunct="0">
              <a:defRPr sz="2000">
                <a:solidFill>
                  <a:schemeClr val="tx1"/>
                </a:solidFill>
                <a:latin typeface="Verdana" pitchFamily="34" charset="0"/>
              </a:defRPr>
            </a:lvl2pPr>
            <a:lvl3pPr marL="1143000" indent="-228600" defTabSz="955675" eaLnBrk="0" hangingPunct="0">
              <a:defRPr sz="2000">
                <a:solidFill>
                  <a:schemeClr val="tx1"/>
                </a:solidFill>
                <a:latin typeface="Verdana" pitchFamily="34" charset="0"/>
              </a:defRPr>
            </a:lvl3pPr>
            <a:lvl4pPr marL="1600200" indent="-228600" defTabSz="955675" eaLnBrk="0" hangingPunct="0">
              <a:defRPr sz="2000">
                <a:solidFill>
                  <a:schemeClr val="tx1"/>
                </a:solidFill>
                <a:latin typeface="Verdana" pitchFamily="34" charset="0"/>
              </a:defRPr>
            </a:lvl4pPr>
            <a:lvl5pPr marL="2057400" indent="-228600" defTabSz="955675" eaLnBrk="0" hangingPunct="0">
              <a:defRPr sz="2000">
                <a:solidFill>
                  <a:schemeClr val="tx1"/>
                </a:solidFill>
                <a:latin typeface="Verdana" pitchFamily="34" charset="0"/>
              </a:defRPr>
            </a:lvl5pPr>
            <a:lvl6pPr marL="2514600" indent="-228600" algn="ctr" defTabSz="955675" eaLnBrk="0" fontAlgn="base" hangingPunct="0">
              <a:spcBef>
                <a:spcPct val="0"/>
              </a:spcBef>
              <a:spcAft>
                <a:spcPct val="0"/>
              </a:spcAft>
              <a:defRPr sz="2000">
                <a:solidFill>
                  <a:schemeClr val="tx1"/>
                </a:solidFill>
                <a:latin typeface="Verdana" pitchFamily="34" charset="0"/>
              </a:defRPr>
            </a:lvl6pPr>
            <a:lvl7pPr marL="2971800" indent="-228600" algn="ctr" defTabSz="955675" eaLnBrk="0" fontAlgn="base" hangingPunct="0">
              <a:spcBef>
                <a:spcPct val="0"/>
              </a:spcBef>
              <a:spcAft>
                <a:spcPct val="0"/>
              </a:spcAft>
              <a:defRPr sz="2000">
                <a:solidFill>
                  <a:schemeClr val="tx1"/>
                </a:solidFill>
                <a:latin typeface="Verdana" pitchFamily="34" charset="0"/>
              </a:defRPr>
            </a:lvl7pPr>
            <a:lvl8pPr marL="3429000" indent="-228600" algn="ctr" defTabSz="955675" eaLnBrk="0" fontAlgn="base" hangingPunct="0">
              <a:spcBef>
                <a:spcPct val="0"/>
              </a:spcBef>
              <a:spcAft>
                <a:spcPct val="0"/>
              </a:spcAft>
              <a:defRPr sz="2000">
                <a:solidFill>
                  <a:schemeClr val="tx1"/>
                </a:solidFill>
                <a:latin typeface="Verdana" pitchFamily="34" charset="0"/>
              </a:defRPr>
            </a:lvl8pPr>
            <a:lvl9pPr marL="3886200" indent="-228600" algn="ctr" defTabSz="955675" eaLnBrk="0" fontAlgn="base" hangingPunct="0">
              <a:spcBef>
                <a:spcPct val="0"/>
              </a:spcBef>
              <a:spcAft>
                <a:spcPct val="0"/>
              </a:spcAft>
              <a:defRPr sz="2000">
                <a:solidFill>
                  <a:schemeClr val="tx1"/>
                </a:solidFill>
                <a:latin typeface="Verdana" pitchFamily="34" charset="0"/>
              </a:defRPr>
            </a:lvl9pPr>
          </a:lstStyle>
          <a:p>
            <a:pPr eaLnBrk="1" hangingPunct="1"/>
            <a:fld id="{2AE45085-B309-424B-897C-B0C619473069}" type="slidenum">
              <a:rPr lang="es-ES" sz="1200" smtClean="0">
                <a:latin typeface="Times New Roman" pitchFamily="18" charset="0"/>
              </a:rPr>
              <a:pPr eaLnBrk="1" hangingPunct="1"/>
              <a:t>1</a:t>
            </a:fld>
            <a:endParaRPr lang="es-ES" sz="1200" smtClean="0">
              <a:latin typeface="Times New Roman" pitchFamily="18" charset="0"/>
            </a:endParaRPr>
          </a:p>
        </p:txBody>
      </p:sp>
      <p:sp>
        <p:nvSpPr>
          <p:cNvPr id="37891" name="Rectangle 2"/>
          <p:cNvSpPr>
            <a:spLocks noChangeArrowheads="1" noTextEdit="1"/>
          </p:cNvSpPr>
          <p:nvPr>
            <p:ph type="sldImg"/>
          </p:nvPr>
        </p:nvSpPr>
        <p:spPr>
          <a:xfrm>
            <a:off x="993775" y="768350"/>
            <a:ext cx="5114925" cy="3836988"/>
          </a:xfrm>
          <a:solidFill>
            <a:srgbClr val="FFFFFF"/>
          </a:solidFill>
          <a:ln/>
        </p:spPr>
      </p:sp>
      <p:sp>
        <p:nvSpPr>
          <p:cNvPr id="37892" name="Rectangle 3"/>
          <p:cNvSpPr>
            <a:spLocks noChangeArrowheads="1"/>
          </p:cNvSpPr>
          <p:nvPr>
            <p:ph type="body" idx="1"/>
          </p:nvPr>
        </p:nvSpPr>
        <p:spPr>
          <a:xfrm>
            <a:off x="944563" y="4859338"/>
            <a:ext cx="5208587" cy="4610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75" eaLnBrk="0" hangingPunct="0">
              <a:defRPr sz="2000">
                <a:solidFill>
                  <a:schemeClr val="tx1"/>
                </a:solidFill>
                <a:latin typeface="Verdana" pitchFamily="34" charset="0"/>
              </a:defRPr>
            </a:lvl1pPr>
            <a:lvl2pPr marL="742950" indent="-285750" defTabSz="955675" eaLnBrk="0" hangingPunct="0">
              <a:defRPr sz="2000">
                <a:solidFill>
                  <a:schemeClr val="tx1"/>
                </a:solidFill>
                <a:latin typeface="Verdana" pitchFamily="34" charset="0"/>
              </a:defRPr>
            </a:lvl2pPr>
            <a:lvl3pPr marL="1143000" indent="-228600" defTabSz="955675" eaLnBrk="0" hangingPunct="0">
              <a:defRPr sz="2000">
                <a:solidFill>
                  <a:schemeClr val="tx1"/>
                </a:solidFill>
                <a:latin typeface="Verdana" pitchFamily="34" charset="0"/>
              </a:defRPr>
            </a:lvl3pPr>
            <a:lvl4pPr marL="1600200" indent="-228600" defTabSz="955675" eaLnBrk="0" hangingPunct="0">
              <a:defRPr sz="2000">
                <a:solidFill>
                  <a:schemeClr val="tx1"/>
                </a:solidFill>
                <a:latin typeface="Verdana" pitchFamily="34" charset="0"/>
              </a:defRPr>
            </a:lvl4pPr>
            <a:lvl5pPr marL="2057400" indent="-228600" defTabSz="955675" eaLnBrk="0" hangingPunct="0">
              <a:defRPr sz="2000">
                <a:solidFill>
                  <a:schemeClr val="tx1"/>
                </a:solidFill>
                <a:latin typeface="Verdana" pitchFamily="34" charset="0"/>
              </a:defRPr>
            </a:lvl5pPr>
            <a:lvl6pPr marL="2514600" indent="-228600" algn="ctr" defTabSz="955675" eaLnBrk="0" fontAlgn="base" hangingPunct="0">
              <a:spcBef>
                <a:spcPct val="0"/>
              </a:spcBef>
              <a:spcAft>
                <a:spcPct val="0"/>
              </a:spcAft>
              <a:defRPr sz="2000">
                <a:solidFill>
                  <a:schemeClr val="tx1"/>
                </a:solidFill>
                <a:latin typeface="Verdana" pitchFamily="34" charset="0"/>
              </a:defRPr>
            </a:lvl6pPr>
            <a:lvl7pPr marL="2971800" indent="-228600" algn="ctr" defTabSz="955675" eaLnBrk="0" fontAlgn="base" hangingPunct="0">
              <a:spcBef>
                <a:spcPct val="0"/>
              </a:spcBef>
              <a:spcAft>
                <a:spcPct val="0"/>
              </a:spcAft>
              <a:defRPr sz="2000">
                <a:solidFill>
                  <a:schemeClr val="tx1"/>
                </a:solidFill>
                <a:latin typeface="Verdana" pitchFamily="34" charset="0"/>
              </a:defRPr>
            </a:lvl7pPr>
            <a:lvl8pPr marL="3429000" indent="-228600" algn="ctr" defTabSz="955675" eaLnBrk="0" fontAlgn="base" hangingPunct="0">
              <a:spcBef>
                <a:spcPct val="0"/>
              </a:spcBef>
              <a:spcAft>
                <a:spcPct val="0"/>
              </a:spcAft>
              <a:defRPr sz="2000">
                <a:solidFill>
                  <a:schemeClr val="tx1"/>
                </a:solidFill>
                <a:latin typeface="Verdana" pitchFamily="34" charset="0"/>
              </a:defRPr>
            </a:lvl8pPr>
            <a:lvl9pPr marL="3886200" indent="-228600" algn="ctr" defTabSz="955675" eaLnBrk="0" fontAlgn="base" hangingPunct="0">
              <a:spcBef>
                <a:spcPct val="0"/>
              </a:spcBef>
              <a:spcAft>
                <a:spcPct val="0"/>
              </a:spcAft>
              <a:defRPr sz="2000">
                <a:solidFill>
                  <a:schemeClr val="tx1"/>
                </a:solidFill>
                <a:latin typeface="Verdana" pitchFamily="34" charset="0"/>
              </a:defRPr>
            </a:lvl9pPr>
          </a:lstStyle>
          <a:p>
            <a:pPr eaLnBrk="1" hangingPunct="1"/>
            <a:fld id="{A1EC7B12-9C04-4698-9988-10F5537EA647}" type="slidenum">
              <a:rPr lang="en-GB" sz="1200" smtClean="0">
                <a:latin typeface="Times New Roman" pitchFamily="18" charset="0"/>
              </a:rPr>
              <a:pPr eaLnBrk="1" hangingPunct="1"/>
              <a:t>3</a:t>
            </a:fld>
            <a:endParaRPr lang="en-GB" sz="1200" smtClean="0">
              <a:latin typeface="Times New Roman" pitchFamily="18"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992188" y="777875"/>
            <a:ext cx="5114925" cy="383698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p>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9153" y="768274"/>
            <a:ext cx="5033293" cy="3827826"/>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idx="10"/>
          </p:nvPr>
        </p:nvSpPr>
        <p:spPr/>
        <p:txBody>
          <a:bodyPr/>
          <a:lstStyle/>
          <a:p>
            <a:pPr>
              <a:defRPr/>
            </a:pPr>
            <a:fld id="{92D2D352-FD91-4B4E-B522-0A3BCDBDC358}" type="slidenum">
              <a:rPr lang="fi-FI" smtClean="0">
                <a:solidFill>
                  <a:prstClr val="white"/>
                </a:solidFill>
              </a:rPr>
              <a:pPr>
                <a:defRPr/>
              </a:pPr>
              <a:t>20</a:t>
            </a:fld>
            <a:endParaRPr lang="fi-FI">
              <a:solidFill>
                <a:prstClr val="white"/>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Master" Target="../slideMasters/slideMaster2.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Rectangle 14"/>
          <p:cNvSpPr>
            <a:spLocks noChangeArrowheads="1"/>
          </p:cNvSpPr>
          <p:nvPr/>
        </p:nvSpPr>
        <p:spPr bwMode="auto">
          <a:xfrm>
            <a:off x="0" y="0"/>
            <a:ext cx="9144000" cy="6858000"/>
          </a:xfrm>
          <a:prstGeom prst="rect">
            <a:avLst/>
          </a:prstGeom>
          <a:gradFill rotWithShape="0">
            <a:gsLst>
              <a:gs pos="0">
                <a:schemeClr val="hlink"/>
              </a:gs>
              <a:gs pos="100000">
                <a:srgbClr val="FFFF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pic>
        <p:nvPicPr>
          <p:cNvPr id="4" name="Picture 18" descr="eugridpma-02v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1463" y="550863"/>
            <a:ext cx="6024562" cy="2560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13" name="Rectangle 17"/>
          <p:cNvSpPr>
            <a:spLocks noGrp="1" noChangeArrowheads="1"/>
          </p:cNvSpPr>
          <p:nvPr>
            <p:ph type="ctrTitle" sz="quarter"/>
          </p:nvPr>
        </p:nvSpPr>
        <p:spPr>
          <a:xfrm>
            <a:off x="685800" y="3810000"/>
            <a:ext cx="7772400" cy="2514600"/>
          </a:xfrm>
          <a:noFill/>
        </p:spPr>
        <p:txBody>
          <a:bodyPr lIns="91440" tIns="45720" rIns="91440" bIns="45720"/>
          <a:lstStyle>
            <a:lvl1pPr algn="ctr">
              <a:defRPr sz="4000"/>
            </a:lvl1pPr>
          </a:lstStyle>
          <a:p>
            <a:r>
              <a:rPr lang="en-GB"/>
              <a:t>Haga clic para modificar el estilo de título del patrón</a:t>
            </a:r>
          </a:p>
        </p:txBody>
      </p:sp>
    </p:spTree>
    <p:extLst>
      <p:ext uri="{BB962C8B-B14F-4D97-AF65-F5344CB8AC3E}">
        <p14:creationId xmlns:p14="http://schemas.microsoft.com/office/powerpoint/2010/main" val="843926905"/>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82613247"/>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2288" y="152400"/>
            <a:ext cx="2011362" cy="63119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152400"/>
            <a:ext cx="5881688" cy="63119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48081272"/>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85800"/>
            <a:ext cx="1447800" cy="579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5" name="Text Box 2"/>
          <p:cNvSpPr txBox="1">
            <a:spLocks noChangeArrowheads="1"/>
          </p:cNvSpPr>
          <p:nvPr/>
        </p:nvSpPr>
        <p:spPr bwMode="auto">
          <a:xfrm>
            <a:off x="0" y="6308725"/>
            <a:ext cx="9144000" cy="549275"/>
          </a:xfrm>
          <a:prstGeom prst="rect">
            <a:avLst/>
          </a:prstGeom>
          <a:solidFill>
            <a:srgbClr val="0067B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000">
                <a:solidFill>
                  <a:schemeClr val="tx1"/>
                </a:solidFill>
                <a:latin typeface="Verdana" pitchFamily="34" charset="0"/>
              </a:defRPr>
            </a:lvl1pPr>
            <a:lvl2pPr marL="742950" indent="-285750" eaLnBrk="0" hangingPunct="0">
              <a:defRPr sz="2000">
                <a:solidFill>
                  <a:schemeClr val="tx1"/>
                </a:solidFill>
                <a:latin typeface="Verdana" pitchFamily="34" charset="0"/>
              </a:defRPr>
            </a:lvl2pPr>
            <a:lvl3pPr marL="1143000" indent="-228600" eaLnBrk="0" hangingPunct="0">
              <a:defRPr sz="2000">
                <a:solidFill>
                  <a:schemeClr val="tx1"/>
                </a:solidFill>
                <a:latin typeface="Verdana" pitchFamily="34" charset="0"/>
              </a:defRPr>
            </a:lvl3pPr>
            <a:lvl4pPr marL="1600200" indent="-228600" eaLnBrk="0" hangingPunct="0">
              <a:defRPr sz="2000">
                <a:solidFill>
                  <a:schemeClr val="tx1"/>
                </a:solidFill>
                <a:latin typeface="Verdana" pitchFamily="34" charset="0"/>
              </a:defRPr>
            </a:lvl4pPr>
            <a:lvl5pPr marL="2057400" indent="-228600" eaLnBrk="0" hangingPunct="0">
              <a:defRPr sz="2000">
                <a:solidFill>
                  <a:schemeClr val="tx1"/>
                </a:solidFill>
                <a:latin typeface="Verdana" pitchFamily="34" charset="0"/>
              </a:defRPr>
            </a:lvl5pPr>
            <a:lvl6pPr marL="2514600" indent="-228600" algn="ctr" eaLnBrk="0" fontAlgn="base" hangingPunct="0">
              <a:spcBef>
                <a:spcPct val="0"/>
              </a:spcBef>
              <a:spcAft>
                <a:spcPct val="0"/>
              </a:spcAft>
              <a:defRPr sz="2000">
                <a:solidFill>
                  <a:schemeClr val="tx1"/>
                </a:solidFill>
                <a:latin typeface="Verdana" pitchFamily="34" charset="0"/>
              </a:defRPr>
            </a:lvl6pPr>
            <a:lvl7pPr marL="2971800" indent="-228600" algn="ctr" eaLnBrk="0" fontAlgn="base" hangingPunct="0">
              <a:spcBef>
                <a:spcPct val="0"/>
              </a:spcBef>
              <a:spcAft>
                <a:spcPct val="0"/>
              </a:spcAft>
              <a:defRPr sz="2000">
                <a:solidFill>
                  <a:schemeClr val="tx1"/>
                </a:solidFill>
                <a:latin typeface="Verdana" pitchFamily="34" charset="0"/>
              </a:defRPr>
            </a:lvl7pPr>
            <a:lvl8pPr marL="3429000" indent="-228600" algn="ctr" eaLnBrk="0" fontAlgn="base" hangingPunct="0">
              <a:spcBef>
                <a:spcPct val="0"/>
              </a:spcBef>
              <a:spcAft>
                <a:spcPct val="0"/>
              </a:spcAft>
              <a:defRPr sz="2000">
                <a:solidFill>
                  <a:schemeClr val="tx1"/>
                </a:solidFill>
                <a:latin typeface="Verdana" pitchFamily="34" charset="0"/>
              </a:defRPr>
            </a:lvl8pPr>
            <a:lvl9pPr marL="3886200" indent="-228600" algn="ctr" eaLnBrk="0" fontAlgn="base" hangingPunct="0">
              <a:spcBef>
                <a:spcPct val="0"/>
              </a:spcBef>
              <a:spcAft>
                <a:spcPct val="0"/>
              </a:spcAft>
              <a:defRPr sz="2000">
                <a:solidFill>
                  <a:schemeClr val="tx1"/>
                </a:solidFill>
                <a:latin typeface="Verdana" pitchFamily="34" charset="0"/>
              </a:defRPr>
            </a:lvl9pPr>
          </a:lstStyle>
          <a:p>
            <a:pPr algn="l" eaLnBrk="1" hangingPunct="1">
              <a:defRPr/>
            </a:pPr>
            <a:endParaRPr lang="en-GB" sz="1800" smtClean="0">
              <a:solidFill>
                <a:srgbClr val="000000"/>
              </a:solidFill>
              <a:latin typeface="Calibri" pitchFamily="34" charset="0"/>
              <a:cs typeface="Arial" charset="0"/>
            </a:endParaRPr>
          </a:p>
        </p:txBody>
      </p:sp>
      <p:grpSp>
        <p:nvGrpSpPr>
          <p:cNvPr id="6" name="Group 21"/>
          <p:cNvGrpSpPr>
            <a:grpSpLocks/>
          </p:cNvGrpSpPr>
          <p:nvPr userDrawn="1"/>
        </p:nvGrpSpPr>
        <p:grpSpPr bwMode="auto">
          <a:xfrm>
            <a:off x="0" y="0"/>
            <a:ext cx="9215438" cy="1081088"/>
            <a:chOff x="-1" y="0"/>
            <a:chExt cx="9215440" cy="1081088"/>
          </a:xfrm>
        </p:grpSpPr>
        <p:sp>
          <p:nvSpPr>
            <p:cNvPr id="7" name="Rectangle 4"/>
            <p:cNvSpPr>
              <a:spLocks noChangeArrowheads="1"/>
            </p:cNvSpPr>
            <p:nvPr/>
          </p:nvSpPr>
          <p:spPr bwMode="auto">
            <a:xfrm>
              <a:off x="-1" y="0"/>
              <a:ext cx="9144002" cy="1044575"/>
            </a:xfrm>
            <a:prstGeom prst="rect">
              <a:avLst/>
            </a:prstGeom>
            <a:solidFill>
              <a:srgbClr val="0067B1"/>
            </a:solidFill>
            <a:ln w="9360">
              <a:solidFill>
                <a:srgbClr val="0067B1"/>
              </a:solidFill>
              <a:round/>
              <a:headEnd/>
              <a:tailEnd/>
            </a:ln>
          </p:spPr>
          <p:txBody>
            <a:bodyPr wrap="none" anchor="ctr"/>
            <a:lstStyle/>
            <a:p>
              <a:pPr algn="l"/>
              <a:endParaRPr lang="en-GB" sz="1800">
                <a:solidFill>
                  <a:srgbClr val="000000"/>
                </a:solidFill>
                <a:latin typeface="Calibri" pitchFamily="34" charset="0"/>
                <a:cs typeface="Arial" charset="0"/>
              </a:endParaRPr>
            </a:p>
          </p:txBody>
        </p:sp>
        <p:pic>
          <p:nvPicPr>
            <p:cNvPr id="8"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73513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9"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p:spPr>
          <p:txBody>
            <a:bodyPr wrap="none" anchor="ctr"/>
            <a:lstStyle/>
            <a:p>
              <a:pPr algn="l"/>
              <a:endParaRPr lang="en-GB" sz="1800">
                <a:solidFill>
                  <a:srgbClr val="000000"/>
                </a:solidFill>
                <a:latin typeface="Calibri" pitchFamily="34" charset="0"/>
                <a:cs typeface="Arial" charset="0"/>
              </a:endParaRPr>
            </a:p>
          </p:txBody>
        </p:sp>
        <p:sp>
          <p:nvSpPr>
            <p:cNvPr id="10" name="Freeform 7"/>
            <p:cNvSpPr>
              <a:spLocks noChangeArrowheads="1"/>
            </p:cNvSpPr>
            <p:nvPr/>
          </p:nvSpPr>
          <p:spPr bwMode="auto">
            <a:xfrm>
              <a:off x="1619249" y="0"/>
              <a:ext cx="1800225" cy="979488"/>
            </a:xfrm>
            <a:custGeom>
              <a:avLst/>
              <a:gdLst>
                <a:gd name="T0" fmla="*/ 2147483647 w 5001"/>
                <a:gd name="T1" fmla="*/ 0 h 2721"/>
                <a:gd name="T2" fmla="*/ 2147483647 w 5001"/>
                <a:gd name="T3" fmla="*/ 2147483647 h 2721"/>
                <a:gd name="T4" fmla="*/ 0 w 5001"/>
                <a:gd name="T5" fmla="*/ 2147483647 h 2721"/>
                <a:gd name="T6" fmla="*/ 2147483647 w 5001"/>
                <a:gd name="T7" fmla="*/ 0 h 2721"/>
                <a:gd name="T8" fmla="*/ 2147483647 w 5001"/>
                <a:gd name="T9" fmla="*/ 0 h 27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p:spPr>
          <p:txBody>
            <a:bodyPr wrap="none" anchor="ctr"/>
            <a:lstStyle/>
            <a:p>
              <a:endParaRPr lang="en-GB"/>
            </a:p>
          </p:txBody>
        </p:sp>
        <p:sp>
          <p:nvSpPr>
            <p:cNvPr id="11" name="Text Box 12"/>
            <p:cNvSpPr txBox="1">
              <a:spLocks noChangeArrowheads="1"/>
            </p:cNvSpPr>
            <p:nvPr/>
          </p:nvSpPr>
          <p:spPr bwMode="auto">
            <a:xfrm>
              <a:off x="1258887" y="0"/>
              <a:ext cx="7956552" cy="108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Verdana"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Verdana"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Verdana"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Verdana"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Verdana" pitchFamily="34" charset="0"/>
                </a:defRPr>
              </a:lvl5pPr>
              <a:lvl6pPr marL="2514600" indent="-228600" algn="ctr"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Verdana" pitchFamily="34" charset="0"/>
                </a:defRPr>
              </a:lvl6pPr>
              <a:lvl7pPr marL="2971800" indent="-228600" algn="ctr"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Verdana" pitchFamily="34" charset="0"/>
                </a:defRPr>
              </a:lvl7pPr>
              <a:lvl8pPr marL="3429000" indent="-228600" algn="ctr"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Verdana" pitchFamily="34" charset="0"/>
                </a:defRPr>
              </a:lvl8pPr>
              <a:lvl9pPr marL="3886200" indent="-228600" algn="ctr"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Verdana" pitchFamily="34" charset="0"/>
                </a:defRPr>
              </a:lvl9pPr>
            </a:lstStyle>
            <a:p>
              <a:pPr algn="r" eaLnBrk="1" hangingPunct="1">
                <a:defRPr/>
              </a:pPr>
              <a:r>
                <a:rPr lang="en-GB" sz="3200" b="1" smtClean="0">
                  <a:solidFill>
                    <a:srgbClr val="FFFFFF"/>
                  </a:solidFill>
                  <a:latin typeface="Arial" charset="0"/>
                  <a:ea typeface="SimSun" pitchFamily="2" charset="-122"/>
                  <a:cs typeface="Arial" charset="0"/>
                </a:rPr>
                <a:t>EGI.eu</a:t>
              </a:r>
              <a:br>
                <a:rPr lang="en-GB" sz="3200" b="1" smtClean="0">
                  <a:solidFill>
                    <a:srgbClr val="FFFFFF"/>
                  </a:solidFill>
                  <a:latin typeface="Arial" charset="0"/>
                  <a:ea typeface="SimSun" pitchFamily="2" charset="-122"/>
                  <a:cs typeface="Arial" charset="0"/>
                </a:rPr>
              </a:br>
              <a:r>
                <a:rPr lang="en-GB" sz="3200" b="1" i="1" smtClean="0">
                  <a:solidFill>
                    <a:srgbClr val="FFFFFF"/>
                  </a:solidFill>
                  <a:latin typeface="Arial" charset="0"/>
                  <a:ea typeface="SimSun" pitchFamily="2" charset="-122"/>
                  <a:cs typeface="Arial" charset="0"/>
                </a:rPr>
                <a:t>European Grid Infrastructure</a:t>
              </a:r>
            </a:p>
          </p:txBody>
        </p:sp>
      </p:grpSp>
      <p:pic>
        <p:nvPicPr>
          <p:cNvPr id="1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43888" y="5713413"/>
            <a:ext cx="7810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3"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16688" y="5640388"/>
            <a:ext cx="1447800"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4" name="Rectangle 17"/>
          <p:cNvSpPr>
            <a:spLocks noChangeArrowheads="1"/>
          </p:cNvSpPr>
          <p:nvPr/>
        </p:nvSpPr>
        <p:spPr bwMode="auto">
          <a:xfrm>
            <a:off x="7667625" y="6586538"/>
            <a:ext cx="14478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algn="r">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a:solidFill>
                  <a:srgbClr val="FFFFFF"/>
                </a:solidFill>
                <a:latin typeface="Arial" charset="0"/>
                <a:ea typeface="SimSun" pitchFamily="2" charset="-122"/>
                <a:cs typeface="Arial" charset="0"/>
              </a:rPr>
              <a:t>www.egi.eu</a:t>
            </a:r>
          </a:p>
        </p:txBody>
      </p:sp>
      <p:sp>
        <p:nvSpPr>
          <p:cNvPr id="15" name="Rectangle 18"/>
          <p:cNvSpPr>
            <a:spLocks noChangeArrowheads="1"/>
          </p:cNvSpPr>
          <p:nvPr/>
        </p:nvSpPr>
        <p:spPr bwMode="auto">
          <a:xfrm>
            <a:off x="53975" y="6605588"/>
            <a:ext cx="22860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algn="l">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a:solidFill>
                  <a:srgbClr val="FFFFFF"/>
                </a:solidFill>
                <a:latin typeface="Arial" charset="0"/>
                <a:ea typeface="SimSun" pitchFamily="2" charset="-122"/>
                <a:cs typeface="Arial" charset="0"/>
              </a:rPr>
              <a:t>EGI-InSPIRE RI-261323</a:t>
            </a:r>
          </a:p>
        </p:txBody>
      </p:sp>
      <p:sp>
        <p:nvSpPr>
          <p:cNvPr id="2" name="Title 1"/>
          <p:cNvSpPr>
            <a:spLocks noGrp="1"/>
          </p:cNvSpPr>
          <p:nvPr>
            <p:ph type="ctrTitle"/>
          </p:nvPr>
        </p:nvSpPr>
        <p:spPr>
          <a:xfrm>
            <a:off x="1619672" y="2130425"/>
            <a:ext cx="7200800" cy="1470025"/>
          </a:xfrm>
        </p:spPr>
        <p:txBody>
          <a:bodyPr/>
          <a:lstStyle>
            <a:lvl1pPr>
              <a:defRPr>
                <a:solidFill>
                  <a:schemeClr val="tx1"/>
                </a:solidFill>
                <a:latin typeface="Arial" pitchFamily="34" charset="0"/>
                <a:cs typeface="Arial" pitchFamily="34" charset="0"/>
              </a:defRPr>
            </a:lvl1pPr>
          </a:lstStyle>
          <a:p>
            <a:r>
              <a:rPr lang="en-GB" noProof="0" smtClean="0"/>
              <a:t>Click to edit Master title style</a:t>
            </a:r>
            <a:endParaRPr lang="en-GB" noProof="0"/>
          </a:p>
        </p:txBody>
      </p:sp>
      <p:sp>
        <p:nvSpPr>
          <p:cNvPr id="3" name="Subtitle 2"/>
          <p:cNvSpPr>
            <a:spLocks noGrp="1"/>
          </p:cNvSpPr>
          <p:nvPr>
            <p:ph type="subTitle" idx="1"/>
          </p:nvPr>
        </p:nvSpPr>
        <p:spPr>
          <a:xfrm>
            <a:off x="2267744" y="3886200"/>
            <a:ext cx="5832648" cy="1343000"/>
          </a:xfrm>
        </p:spPr>
        <p:txBody>
          <a:bodyPr/>
          <a:lstStyle>
            <a:lvl1pPr marL="0" indent="0" algn="ctr">
              <a:buNone/>
              <a:defRPr>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smtClean="0"/>
              <a:t>Click to edit Master subtitle style</a:t>
            </a:r>
            <a:endParaRPr lang="en-GB" noProof="0"/>
          </a:p>
        </p:txBody>
      </p:sp>
      <p:sp>
        <p:nvSpPr>
          <p:cNvPr id="16" name="Date Placeholder 3"/>
          <p:cNvSpPr>
            <a:spLocks noGrp="1"/>
          </p:cNvSpPr>
          <p:nvPr>
            <p:ph type="dt" sz="half" idx="10"/>
          </p:nvPr>
        </p:nvSpPr>
        <p:spPr/>
        <p:txBody>
          <a:bodyPr/>
          <a:lstStyle>
            <a:lvl1pPr>
              <a:defRPr>
                <a:solidFill>
                  <a:prstClr val="white"/>
                </a:solidFill>
                <a:latin typeface="Arial" pitchFamily="34" charset="0"/>
                <a:cs typeface="Arial" pitchFamily="34" charset="0"/>
              </a:defRPr>
            </a:lvl1pPr>
          </a:lstStyle>
          <a:p>
            <a:pPr>
              <a:defRPr/>
            </a:pPr>
            <a:endParaRPr lang="en-GB"/>
          </a:p>
        </p:txBody>
      </p:sp>
      <p:sp>
        <p:nvSpPr>
          <p:cNvPr id="17" name="Footer Placeholder 4"/>
          <p:cNvSpPr>
            <a:spLocks noGrp="1"/>
          </p:cNvSpPr>
          <p:nvPr>
            <p:ph type="ftr" sz="quarter" idx="11"/>
          </p:nvPr>
        </p:nvSpPr>
        <p:spPr/>
        <p:txBody>
          <a:bodyPr/>
          <a:lstStyle>
            <a:lvl1pPr>
              <a:defRPr>
                <a:solidFill>
                  <a:prstClr val="white"/>
                </a:solidFill>
                <a:latin typeface="Arial" pitchFamily="34" charset="0"/>
                <a:cs typeface="Arial" pitchFamily="34" charset="0"/>
              </a:defRPr>
            </a:lvl1pPr>
          </a:lstStyle>
          <a:p>
            <a:pPr>
              <a:defRPr/>
            </a:pPr>
            <a:endParaRPr lang="en-GB"/>
          </a:p>
        </p:txBody>
      </p:sp>
      <p:sp>
        <p:nvSpPr>
          <p:cNvPr id="18" name="Slide Number Placeholder 5"/>
          <p:cNvSpPr>
            <a:spLocks noGrp="1"/>
          </p:cNvSpPr>
          <p:nvPr>
            <p:ph type="sldNum" sz="quarter" idx="12"/>
          </p:nvPr>
        </p:nvSpPr>
        <p:spPr>
          <a:xfrm>
            <a:off x="6975475" y="6356350"/>
            <a:ext cx="2133600" cy="365125"/>
          </a:xfrm>
        </p:spPr>
        <p:txBody>
          <a:bodyPr/>
          <a:lstStyle>
            <a:lvl1pPr>
              <a:defRPr>
                <a:solidFill>
                  <a:prstClr val="white"/>
                </a:solidFill>
                <a:latin typeface="Arial" pitchFamily="34" charset="0"/>
                <a:cs typeface="Arial" pitchFamily="34" charset="0"/>
              </a:defRPr>
            </a:lvl1pPr>
          </a:lstStyle>
          <a:p>
            <a:pPr>
              <a:defRPr/>
            </a:pPr>
            <a:fld id="{63E9991A-FD11-4E68-B264-AFEB93F2087A}" type="slidenum">
              <a:rPr lang="en-GB"/>
              <a:pPr>
                <a:defRPr/>
              </a:pPr>
              <a:t>‹#›</a:t>
            </a:fld>
            <a:endParaRPr lang="en-GB"/>
          </a:p>
        </p:txBody>
      </p:sp>
    </p:spTree>
    <p:extLst>
      <p:ext uri="{BB962C8B-B14F-4D97-AF65-F5344CB8AC3E}">
        <p14:creationId xmlns:p14="http://schemas.microsoft.com/office/powerpoint/2010/main" val="33794456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GB" noProof="0" smtClean="0"/>
              <a:t>Click to edit Master title style</a:t>
            </a:r>
            <a:endParaRPr lang="en-GB" noProof="0"/>
          </a:p>
        </p:txBody>
      </p:sp>
      <p:sp>
        <p:nvSpPr>
          <p:cNvPr id="3" name="Content Placeholder 2"/>
          <p:cNvSpPr>
            <a:spLocks noGrp="1"/>
          </p:cNvSpPr>
          <p:nvPr>
            <p:ph idx="1"/>
          </p:nvPr>
        </p:nvSpPr>
        <p:spPr>
          <a:xfrm>
            <a:off x="611188" y="1412776"/>
            <a:ext cx="8075612"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1AD5B31-B0D6-4CBD-85E1-2036C8D54AA9}" type="slidenum">
              <a:rPr lang="en-GB"/>
              <a:pPr>
                <a:defRPr/>
              </a:pPr>
              <a:t>‹#›</a:t>
            </a:fld>
            <a:endParaRPr lang="en-GB"/>
          </a:p>
        </p:txBody>
      </p:sp>
    </p:spTree>
    <p:extLst>
      <p:ext uri="{BB962C8B-B14F-4D97-AF65-F5344CB8AC3E}">
        <p14:creationId xmlns:p14="http://schemas.microsoft.com/office/powerpoint/2010/main" val="1349867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493EC83-1994-41F9-92EC-E466CF1BACA5}" type="slidenum">
              <a:rPr lang="en-US"/>
              <a:pPr>
                <a:defRPr/>
              </a:pPr>
              <a:t>‹#›</a:t>
            </a:fld>
            <a:endParaRPr lang="en-US" dirty="0"/>
          </a:p>
        </p:txBody>
      </p:sp>
    </p:spTree>
    <p:extLst>
      <p:ext uri="{BB962C8B-B14F-4D97-AF65-F5344CB8AC3E}">
        <p14:creationId xmlns:p14="http://schemas.microsoft.com/office/powerpoint/2010/main" val="1179830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Footer Placeholder 3"/>
          <p:cNvSpPr>
            <a:spLocks noGrp="1"/>
          </p:cNvSpPr>
          <p:nvPr>
            <p:ph type="ftr" sz="quarter" idx="10"/>
          </p:nvPr>
        </p:nvSpPr>
        <p:spPr/>
        <p:txBody>
          <a:bodyPr/>
          <a:lstStyle/>
          <a:p>
            <a:r>
              <a:t>Ursula.Epting@kit.edu</a:t>
            </a:r>
          </a:p>
        </p:txBody>
      </p:sp>
      <p:sp>
        <p:nvSpPr>
          <p:cNvPr id="5" name="Date Placeholder 4"/>
          <p:cNvSpPr>
            <a:spLocks noGrp="1"/>
          </p:cNvSpPr>
          <p:nvPr>
            <p:ph type="dt" sz="half" idx="11"/>
          </p:nvPr>
        </p:nvSpPr>
        <p:spPr/>
        <p:txBody>
          <a:bodyPr/>
          <a:lstStyle/>
          <a:p>
            <a:fld id="{B25480ED-2EBE-4A03-8AE8-1A68022D6011}" type="datetime1">
              <a:rPr lang="de-DE"/>
              <a:pPr/>
              <a:t>04.11.2013</a:t>
            </a:fld>
            <a:endParaRPr lang="de-DE"/>
          </a:p>
        </p:txBody>
      </p:sp>
    </p:spTree>
    <p:extLst>
      <p:ext uri="{BB962C8B-B14F-4D97-AF65-F5344CB8AC3E}">
        <p14:creationId xmlns:p14="http://schemas.microsoft.com/office/powerpoint/2010/main" val="42776564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3"/>
          <p:cNvSpPr>
            <a:spLocks noGrp="1"/>
          </p:cNvSpPr>
          <p:nvPr>
            <p:ph type="ftr" sz="quarter" idx="10"/>
          </p:nvPr>
        </p:nvSpPr>
        <p:spPr/>
        <p:txBody>
          <a:bodyPr/>
          <a:lstStyle/>
          <a:p>
            <a:r>
              <a:t>Ursula.Epting@kit.edu</a:t>
            </a:r>
          </a:p>
        </p:txBody>
      </p:sp>
      <p:sp>
        <p:nvSpPr>
          <p:cNvPr id="5" name="Date Placeholder 4"/>
          <p:cNvSpPr>
            <a:spLocks noGrp="1"/>
          </p:cNvSpPr>
          <p:nvPr>
            <p:ph type="dt" sz="half" idx="11"/>
          </p:nvPr>
        </p:nvSpPr>
        <p:spPr/>
        <p:txBody>
          <a:bodyPr/>
          <a:lstStyle/>
          <a:p>
            <a:fld id="{B25480ED-2EBE-4A03-8AE8-1A68022D6011}" type="datetime1">
              <a:rPr lang="de-DE"/>
              <a:pPr/>
              <a:t>04.11.2013</a:t>
            </a:fld>
            <a:endParaRPr lang="de-DE"/>
          </a:p>
        </p:txBody>
      </p:sp>
    </p:spTree>
    <p:extLst>
      <p:ext uri="{BB962C8B-B14F-4D97-AF65-F5344CB8AC3E}">
        <p14:creationId xmlns:p14="http://schemas.microsoft.com/office/powerpoint/2010/main" val="10675416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Footer Placeholder 3"/>
          <p:cNvSpPr>
            <a:spLocks noGrp="1"/>
          </p:cNvSpPr>
          <p:nvPr>
            <p:ph type="ftr" sz="quarter" idx="10"/>
          </p:nvPr>
        </p:nvSpPr>
        <p:spPr/>
        <p:txBody>
          <a:bodyPr/>
          <a:lstStyle/>
          <a:p>
            <a:r>
              <a:t>Ursula.Epting@kit.edu</a:t>
            </a:r>
          </a:p>
        </p:txBody>
      </p:sp>
      <p:sp>
        <p:nvSpPr>
          <p:cNvPr id="5" name="Date Placeholder 4"/>
          <p:cNvSpPr>
            <a:spLocks noGrp="1"/>
          </p:cNvSpPr>
          <p:nvPr>
            <p:ph type="dt" sz="half" idx="11"/>
          </p:nvPr>
        </p:nvSpPr>
        <p:spPr/>
        <p:txBody>
          <a:bodyPr/>
          <a:lstStyle/>
          <a:p>
            <a:fld id="{B25480ED-2EBE-4A03-8AE8-1A68022D6011}" type="datetime1">
              <a:rPr lang="de-DE"/>
              <a:pPr/>
              <a:t>04.11.2013</a:t>
            </a:fld>
            <a:endParaRPr lang="de-DE"/>
          </a:p>
        </p:txBody>
      </p:sp>
    </p:spTree>
    <p:extLst>
      <p:ext uri="{BB962C8B-B14F-4D97-AF65-F5344CB8AC3E}">
        <p14:creationId xmlns:p14="http://schemas.microsoft.com/office/powerpoint/2010/main" val="28301559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92113" y="1198563"/>
            <a:ext cx="4102100" cy="4894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198563"/>
            <a:ext cx="4102100" cy="4894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0"/>
          </p:nvPr>
        </p:nvSpPr>
        <p:spPr/>
        <p:txBody>
          <a:bodyPr/>
          <a:lstStyle/>
          <a:p>
            <a:r>
              <a:t>Ursula.Epting@kit.edu</a:t>
            </a:r>
          </a:p>
        </p:txBody>
      </p:sp>
      <p:sp>
        <p:nvSpPr>
          <p:cNvPr id="6" name="Date Placeholder 5"/>
          <p:cNvSpPr>
            <a:spLocks noGrp="1"/>
          </p:cNvSpPr>
          <p:nvPr>
            <p:ph type="dt" sz="half" idx="11"/>
          </p:nvPr>
        </p:nvSpPr>
        <p:spPr/>
        <p:txBody>
          <a:bodyPr/>
          <a:lstStyle/>
          <a:p>
            <a:fld id="{B25480ED-2EBE-4A03-8AE8-1A68022D6011}" type="datetime1">
              <a:rPr lang="de-DE"/>
              <a:pPr/>
              <a:t>04.11.2013</a:t>
            </a:fld>
            <a:endParaRPr lang="de-DE"/>
          </a:p>
        </p:txBody>
      </p:sp>
    </p:spTree>
    <p:extLst>
      <p:ext uri="{BB962C8B-B14F-4D97-AF65-F5344CB8AC3E}">
        <p14:creationId xmlns:p14="http://schemas.microsoft.com/office/powerpoint/2010/main" val="33559526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Footer Placeholder 6"/>
          <p:cNvSpPr>
            <a:spLocks noGrp="1"/>
          </p:cNvSpPr>
          <p:nvPr>
            <p:ph type="ftr" sz="quarter" idx="10"/>
          </p:nvPr>
        </p:nvSpPr>
        <p:spPr/>
        <p:txBody>
          <a:bodyPr/>
          <a:lstStyle/>
          <a:p>
            <a:r>
              <a:t>Ursula.Epting@kit.edu</a:t>
            </a:r>
          </a:p>
        </p:txBody>
      </p:sp>
      <p:sp>
        <p:nvSpPr>
          <p:cNvPr id="8" name="Date Placeholder 7"/>
          <p:cNvSpPr>
            <a:spLocks noGrp="1"/>
          </p:cNvSpPr>
          <p:nvPr>
            <p:ph type="dt" sz="half" idx="11"/>
          </p:nvPr>
        </p:nvSpPr>
        <p:spPr/>
        <p:txBody>
          <a:bodyPr/>
          <a:lstStyle/>
          <a:p>
            <a:fld id="{B25480ED-2EBE-4A03-8AE8-1A68022D6011}" type="datetime1">
              <a:rPr lang="de-DE"/>
              <a:pPr/>
              <a:t>04.11.2013</a:t>
            </a:fld>
            <a:endParaRPr lang="de-DE"/>
          </a:p>
        </p:txBody>
      </p:sp>
    </p:spTree>
    <p:extLst>
      <p:ext uri="{BB962C8B-B14F-4D97-AF65-F5344CB8AC3E}">
        <p14:creationId xmlns:p14="http://schemas.microsoft.com/office/powerpoint/2010/main" val="10925660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72049559"/>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Footer Placeholder 2"/>
          <p:cNvSpPr>
            <a:spLocks noGrp="1"/>
          </p:cNvSpPr>
          <p:nvPr>
            <p:ph type="ftr" sz="quarter" idx="10"/>
          </p:nvPr>
        </p:nvSpPr>
        <p:spPr/>
        <p:txBody>
          <a:bodyPr/>
          <a:lstStyle/>
          <a:p>
            <a:r>
              <a:t>Ursula.Epting@kit.edu</a:t>
            </a:r>
          </a:p>
        </p:txBody>
      </p:sp>
      <p:sp>
        <p:nvSpPr>
          <p:cNvPr id="4" name="Date Placeholder 3"/>
          <p:cNvSpPr>
            <a:spLocks noGrp="1"/>
          </p:cNvSpPr>
          <p:nvPr>
            <p:ph type="dt" sz="half" idx="11"/>
          </p:nvPr>
        </p:nvSpPr>
        <p:spPr/>
        <p:txBody>
          <a:bodyPr/>
          <a:lstStyle/>
          <a:p>
            <a:fld id="{B25480ED-2EBE-4A03-8AE8-1A68022D6011}" type="datetime1">
              <a:rPr lang="de-DE"/>
              <a:pPr/>
              <a:t>04.11.2013</a:t>
            </a:fld>
            <a:endParaRPr lang="de-DE"/>
          </a:p>
        </p:txBody>
      </p:sp>
    </p:spTree>
    <p:extLst>
      <p:ext uri="{BB962C8B-B14F-4D97-AF65-F5344CB8AC3E}">
        <p14:creationId xmlns:p14="http://schemas.microsoft.com/office/powerpoint/2010/main" val="200907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t>Ursula.Epting@kit.edu</a:t>
            </a:r>
          </a:p>
        </p:txBody>
      </p:sp>
      <p:sp>
        <p:nvSpPr>
          <p:cNvPr id="3" name="Date Placeholder 2"/>
          <p:cNvSpPr>
            <a:spLocks noGrp="1"/>
          </p:cNvSpPr>
          <p:nvPr>
            <p:ph type="dt" sz="half" idx="11"/>
          </p:nvPr>
        </p:nvSpPr>
        <p:spPr/>
        <p:txBody>
          <a:bodyPr/>
          <a:lstStyle/>
          <a:p>
            <a:fld id="{B25480ED-2EBE-4A03-8AE8-1A68022D6011}" type="datetime1">
              <a:rPr lang="de-DE"/>
              <a:pPr/>
              <a:t>04.11.2013</a:t>
            </a:fld>
            <a:endParaRPr lang="de-DE"/>
          </a:p>
        </p:txBody>
      </p:sp>
    </p:spTree>
    <p:extLst>
      <p:ext uri="{BB962C8B-B14F-4D97-AF65-F5344CB8AC3E}">
        <p14:creationId xmlns:p14="http://schemas.microsoft.com/office/powerpoint/2010/main" val="14826714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p>
            <a:r>
              <a:t>Ursula.Epting@kit.edu</a:t>
            </a:r>
          </a:p>
        </p:txBody>
      </p:sp>
      <p:sp>
        <p:nvSpPr>
          <p:cNvPr id="6" name="Date Placeholder 5"/>
          <p:cNvSpPr>
            <a:spLocks noGrp="1"/>
          </p:cNvSpPr>
          <p:nvPr>
            <p:ph type="dt" sz="half" idx="11"/>
          </p:nvPr>
        </p:nvSpPr>
        <p:spPr/>
        <p:txBody>
          <a:bodyPr/>
          <a:lstStyle/>
          <a:p>
            <a:fld id="{B25480ED-2EBE-4A03-8AE8-1A68022D6011}" type="datetime1">
              <a:rPr lang="de-DE"/>
              <a:pPr/>
              <a:t>04.11.2013</a:t>
            </a:fld>
            <a:endParaRPr lang="de-DE"/>
          </a:p>
        </p:txBody>
      </p:sp>
    </p:spTree>
    <p:extLst>
      <p:ext uri="{BB962C8B-B14F-4D97-AF65-F5344CB8AC3E}">
        <p14:creationId xmlns:p14="http://schemas.microsoft.com/office/powerpoint/2010/main" val="38067452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p>
            <a:r>
              <a:t>Ursula.Epting@kit.edu</a:t>
            </a:r>
          </a:p>
        </p:txBody>
      </p:sp>
      <p:sp>
        <p:nvSpPr>
          <p:cNvPr id="6" name="Date Placeholder 5"/>
          <p:cNvSpPr>
            <a:spLocks noGrp="1"/>
          </p:cNvSpPr>
          <p:nvPr>
            <p:ph type="dt" sz="half" idx="11"/>
          </p:nvPr>
        </p:nvSpPr>
        <p:spPr/>
        <p:txBody>
          <a:bodyPr/>
          <a:lstStyle/>
          <a:p>
            <a:fld id="{B25480ED-2EBE-4A03-8AE8-1A68022D6011}" type="datetime1">
              <a:rPr lang="de-DE"/>
              <a:pPr/>
              <a:t>04.11.2013</a:t>
            </a:fld>
            <a:endParaRPr lang="de-DE"/>
          </a:p>
        </p:txBody>
      </p:sp>
    </p:spTree>
    <p:extLst>
      <p:ext uri="{BB962C8B-B14F-4D97-AF65-F5344CB8AC3E}">
        <p14:creationId xmlns:p14="http://schemas.microsoft.com/office/powerpoint/2010/main" val="5253367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3"/>
          <p:cNvSpPr>
            <a:spLocks noGrp="1"/>
          </p:cNvSpPr>
          <p:nvPr>
            <p:ph type="ftr" sz="quarter" idx="10"/>
          </p:nvPr>
        </p:nvSpPr>
        <p:spPr/>
        <p:txBody>
          <a:bodyPr/>
          <a:lstStyle/>
          <a:p>
            <a:r>
              <a:t>Ursula.Epting@kit.edu</a:t>
            </a:r>
          </a:p>
        </p:txBody>
      </p:sp>
      <p:sp>
        <p:nvSpPr>
          <p:cNvPr id="5" name="Date Placeholder 4"/>
          <p:cNvSpPr>
            <a:spLocks noGrp="1"/>
          </p:cNvSpPr>
          <p:nvPr>
            <p:ph type="dt" sz="half" idx="11"/>
          </p:nvPr>
        </p:nvSpPr>
        <p:spPr/>
        <p:txBody>
          <a:bodyPr/>
          <a:lstStyle/>
          <a:p>
            <a:fld id="{B25480ED-2EBE-4A03-8AE8-1A68022D6011}" type="datetime1">
              <a:rPr lang="de-DE"/>
              <a:pPr/>
              <a:t>04.11.2013</a:t>
            </a:fld>
            <a:endParaRPr lang="de-DE"/>
          </a:p>
        </p:txBody>
      </p:sp>
    </p:spTree>
    <p:extLst>
      <p:ext uri="{BB962C8B-B14F-4D97-AF65-F5344CB8AC3E}">
        <p14:creationId xmlns:p14="http://schemas.microsoft.com/office/powerpoint/2010/main" val="36625153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3" y="333375"/>
            <a:ext cx="2089150" cy="57594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0525" y="333375"/>
            <a:ext cx="6116638" cy="5759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3"/>
          <p:cNvSpPr>
            <a:spLocks noGrp="1"/>
          </p:cNvSpPr>
          <p:nvPr>
            <p:ph type="ftr" sz="quarter" idx="10"/>
          </p:nvPr>
        </p:nvSpPr>
        <p:spPr/>
        <p:txBody>
          <a:bodyPr/>
          <a:lstStyle/>
          <a:p>
            <a:r>
              <a:t>Ursula.Epting@kit.edu</a:t>
            </a:r>
          </a:p>
        </p:txBody>
      </p:sp>
      <p:sp>
        <p:nvSpPr>
          <p:cNvPr id="5" name="Date Placeholder 4"/>
          <p:cNvSpPr>
            <a:spLocks noGrp="1"/>
          </p:cNvSpPr>
          <p:nvPr>
            <p:ph type="dt" sz="half" idx="11"/>
          </p:nvPr>
        </p:nvSpPr>
        <p:spPr/>
        <p:txBody>
          <a:bodyPr/>
          <a:lstStyle/>
          <a:p>
            <a:fld id="{B25480ED-2EBE-4A03-8AE8-1A68022D6011}" type="datetime1">
              <a:rPr lang="de-DE"/>
              <a:pPr/>
              <a:t>04.11.2013</a:t>
            </a:fld>
            <a:endParaRPr lang="de-DE"/>
          </a:p>
        </p:txBody>
      </p:sp>
    </p:spTree>
    <p:extLst>
      <p:ext uri="{BB962C8B-B14F-4D97-AF65-F5344CB8AC3E}">
        <p14:creationId xmlns:p14="http://schemas.microsoft.com/office/powerpoint/2010/main" val="8680223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690" y="2130426"/>
            <a:ext cx="777262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380" y="3886200"/>
            <a:ext cx="640124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3"/>
          <p:cNvSpPr>
            <a:spLocks noGrp="1" noChangeArrowheads="1"/>
          </p:cNvSpPr>
          <p:nvPr>
            <p:ph type="sldNum" idx="10"/>
          </p:nvPr>
        </p:nvSpPr>
        <p:spPr>
          <a:ln/>
        </p:spPr>
        <p:txBody>
          <a:bodyPr/>
          <a:lstStyle>
            <a:lvl1pPr>
              <a:defRPr/>
            </a:lvl1pPr>
          </a:lstStyle>
          <a:p>
            <a:pPr>
              <a:defRPr/>
            </a:pPr>
            <a:fld id="{5ABE65F6-0B3A-404D-806D-9AF60EFD6DDF}" type="slidenum">
              <a:rPr lang="it-CH"/>
              <a:pPr>
                <a:defRPr/>
              </a:pPr>
              <a:t>‹#›</a:t>
            </a:fld>
            <a:endParaRPr lang="it-CH"/>
          </a:p>
        </p:txBody>
      </p:sp>
    </p:spTree>
    <p:extLst>
      <p:ext uri="{BB962C8B-B14F-4D97-AF65-F5344CB8AC3E}">
        <p14:creationId xmlns:p14="http://schemas.microsoft.com/office/powerpoint/2010/main" val="27291153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3"/>
          <p:cNvSpPr>
            <a:spLocks noGrp="1" noChangeArrowheads="1"/>
          </p:cNvSpPr>
          <p:nvPr>
            <p:ph type="sldNum" idx="10"/>
          </p:nvPr>
        </p:nvSpPr>
        <p:spPr>
          <a:ln/>
        </p:spPr>
        <p:txBody>
          <a:bodyPr/>
          <a:lstStyle>
            <a:lvl1pPr>
              <a:defRPr/>
            </a:lvl1pPr>
          </a:lstStyle>
          <a:p>
            <a:pPr>
              <a:defRPr/>
            </a:pPr>
            <a:fld id="{66CC8A92-FB5C-4C4A-84D6-64C4666E89C4}" type="slidenum">
              <a:rPr lang="it-CH"/>
              <a:pPr>
                <a:defRPr/>
              </a:pPr>
              <a:t>‹#›</a:t>
            </a:fld>
            <a:endParaRPr lang="it-CH"/>
          </a:p>
        </p:txBody>
      </p:sp>
    </p:spTree>
    <p:extLst>
      <p:ext uri="{BB962C8B-B14F-4D97-AF65-F5344CB8AC3E}">
        <p14:creationId xmlns:p14="http://schemas.microsoft.com/office/powerpoint/2010/main" val="31798778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20" y="4406901"/>
            <a:ext cx="7772619"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20" y="2906713"/>
            <a:ext cx="7772619"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3"/>
          <p:cNvSpPr>
            <a:spLocks noGrp="1" noChangeArrowheads="1"/>
          </p:cNvSpPr>
          <p:nvPr>
            <p:ph type="sldNum" idx="10"/>
          </p:nvPr>
        </p:nvSpPr>
        <p:spPr>
          <a:ln/>
        </p:spPr>
        <p:txBody>
          <a:bodyPr/>
          <a:lstStyle>
            <a:lvl1pPr>
              <a:defRPr/>
            </a:lvl1pPr>
          </a:lstStyle>
          <a:p>
            <a:pPr>
              <a:defRPr/>
            </a:pPr>
            <a:fld id="{67876BDF-63D4-4A86-A22D-171B8EC5F511}" type="slidenum">
              <a:rPr lang="it-CH"/>
              <a:pPr>
                <a:defRPr/>
              </a:pPr>
              <a:t>‹#›</a:t>
            </a:fld>
            <a:endParaRPr lang="it-CH"/>
          </a:p>
        </p:txBody>
      </p:sp>
    </p:spTree>
    <p:extLst>
      <p:ext uri="{BB962C8B-B14F-4D97-AF65-F5344CB8AC3E}">
        <p14:creationId xmlns:p14="http://schemas.microsoft.com/office/powerpoint/2010/main" val="143345025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861508" y="2133600"/>
            <a:ext cx="3574965" cy="4095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577128" y="2133600"/>
            <a:ext cx="3574965" cy="4095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3"/>
          <p:cNvSpPr>
            <a:spLocks noGrp="1" noChangeArrowheads="1"/>
          </p:cNvSpPr>
          <p:nvPr>
            <p:ph type="sldNum" idx="10"/>
          </p:nvPr>
        </p:nvSpPr>
        <p:spPr>
          <a:ln/>
        </p:spPr>
        <p:txBody>
          <a:bodyPr/>
          <a:lstStyle>
            <a:lvl1pPr>
              <a:defRPr/>
            </a:lvl1pPr>
          </a:lstStyle>
          <a:p>
            <a:pPr>
              <a:defRPr/>
            </a:pPr>
            <a:fld id="{A3A7EEF4-402D-4240-AFD1-F8ADB977FC29}" type="slidenum">
              <a:rPr lang="it-CH"/>
              <a:pPr>
                <a:defRPr/>
              </a:pPr>
              <a:t>‹#›</a:t>
            </a:fld>
            <a:endParaRPr lang="it-CH"/>
          </a:p>
        </p:txBody>
      </p:sp>
    </p:spTree>
    <p:extLst>
      <p:ext uri="{BB962C8B-B14F-4D97-AF65-F5344CB8AC3E}">
        <p14:creationId xmlns:p14="http://schemas.microsoft.com/office/powerpoint/2010/main" val="1615241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44870002"/>
      </p:ext>
    </p:extLst>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127" y="274638"/>
            <a:ext cx="8229747"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127" y="1535113"/>
            <a:ext cx="404088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127" y="2174875"/>
            <a:ext cx="404088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4525" y="1535113"/>
            <a:ext cx="404234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4525" y="2174875"/>
            <a:ext cx="404234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3"/>
          <p:cNvSpPr>
            <a:spLocks noGrp="1" noChangeArrowheads="1"/>
          </p:cNvSpPr>
          <p:nvPr>
            <p:ph type="sldNum" idx="10"/>
          </p:nvPr>
        </p:nvSpPr>
        <p:spPr>
          <a:ln/>
        </p:spPr>
        <p:txBody>
          <a:bodyPr/>
          <a:lstStyle>
            <a:lvl1pPr>
              <a:defRPr/>
            </a:lvl1pPr>
          </a:lstStyle>
          <a:p>
            <a:pPr>
              <a:defRPr/>
            </a:pPr>
            <a:fld id="{0A0CF6FC-B0C8-48B7-9302-45B769DD91CB}" type="slidenum">
              <a:rPr lang="it-CH"/>
              <a:pPr>
                <a:defRPr/>
              </a:pPr>
              <a:t>‹#›</a:t>
            </a:fld>
            <a:endParaRPr lang="it-CH"/>
          </a:p>
        </p:txBody>
      </p:sp>
    </p:spTree>
    <p:extLst>
      <p:ext uri="{BB962C8B-B14F-4D97-AF65-F5344CB8AC3E}">
        <p14:creationId xmlns:p14="http://schemas.microsoft.com/office/powerpoint/2010/main" val="181415048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3"/>
          <p:cNvSpPr>
            <a:spLocks noGrp="1" noChangeArrowheads="1"/>
          </p:cNvSpPr>
          <p:nvPr>
            <p:ph type="sldNum" idx="10"/>
          </p:nvPr>
        </p:nvSpPr>
        <p:spPr>
          <a:ln/>
        </p:spPr>
        <p:txBody>
          <a:bodyPr/>
          <a:lstStyle>
            <a:lvl1pPr>
              <a:defRPr/>
            </a:lvl1pPr>
          </a:lstStyle>
          <a:p>
            <a:pPr>
              <a:defRPr/>
            </a:pPr>
            <a:fld id="{ABFF3391-8008-446B-9A4A-47B6735A58E1}" type="slidenum">
              <a:rPr lang="it-CH"/>
              <a:pPr>
                <a:defRPr/>
              </a:pPr>
              <a:t>‹#›</a:t>
            </a:fld>
            <a:endParaRPr lang="it-CH"/>
          </a:p>
        </p:txBody>
      </p:sp>
    </p:spTree>
    <p:extLst>
      <p:ext uri="{BB962C8B-B14F-4D97-AF65-F5344CB8AC3E}">
        <p14:creationId xmlns:p14="http://schemas.microsoft.com/office/powerpoint/2010/main" val="134811511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3"/>
          <p:cNvSpPr>
            <a:spLocks noGrp="1" noChangeArrowheads="1"/>
          </p:cNvSpPr>
          <p:nvPr>
            <p:ph type="sldNum" idx="10"/>
          </p:nvPr>
        </p:nvSpPr>
        <p:spPr>
          <a:ln/>
        </p:spPr>
        <p:txBody>
          <a:bodyPr/>
          <a:lstStyle>
            <a:lvl1pPr>
              <a:defRPr/>
            </a:lvl1pPr>
          </a:lstStyle>
          <a:p>
            <a:pPr>
              <a:defRPr/>
            </a:pPr>
            <a:fld id="{453D584B-77AD-43D4-9F1C-F32A2F1FAD9E}" type="slidenum">
              <a:rPr lang="it-CH"/>
              <a:pPr>
                <a:defRPr/>
              </a:pPr>
              <a:t>‹#›</a:t>
            </a:fld>
            <a:endParaRPr lang="it-CH"/>
          </a:p>
        </p:txBody>
      </p:sp>
    </p:spTree>
    <p:extLst>
      <p:ext uri="{BB962C8B-B14F-4D97-AF65-F5344CB8AC3E}">
        <p14:creationId xmlns:p14="http://schemas.microsoft.com/office/powerpoint/2010/main" val="246278404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127" y="273050"/>
            <a:ext cx="300795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4965" y="273051"/>
            <a:ext cx="511190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127" y="1435101"/>
            <a:ext cx="300795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3"/>
          <p:cNvSpPr>
            <a:spLocks noGrp="1" noChangeArrowheads="1"/>
          </p:cNvSpPr>
          <p:nvPr>
            <p:ph type="sldNum" idx="10"/>
          </p:nvPr>
        </p:nvSpPr>
        <p:spPr>
          <a:ln/>
        </p:spPr>
        <p:txBody>
          <a:bodyPr/>
          <a:lstStyle>
            <a:lvl1pPr>
              <a:defRPr/>
            </a:lvl1pPr>
          </a:lstStyle>
          <a:p>
            <a:pPr>
              <a:defRPr/>
            </a:pPr>
            <a:fld id="{98BF25A8-642F-47D5-AAC9-719FB025FF3D}" type="slidenum">
              <a:rPr lang="it-CH"/>
              <a:pPr>
                <a:defRPr/>
              </a:pPr>
              <a:t>‹#›</a:t>
            </a:fld>
            <a:endParaRPr lang="it-CH"/>
          </a:p>
        </p:txBody>
      </p:sp>
    </p:spTree>
    <p:extLst>
      <p:ext uri="{BB962C8B-B14F-4D97-AF65-F5344CB8AC3E}">
        <p14:creationId xmlns:p14="http://schemas.microsoft.com/office/powerpoint/2010/main" val="246339909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1879" y="4800600"/>
            <a:ext cx="5486985"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1879" y="612775"/>
            <a:ext cx="548698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1879" y="5367338"/>
            <a:ext cx="548698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3"/>
          <p:cNvSpPr>
            <a:spLocks noGrp="1" noChangeArrowheads="1"/>
          </p:cNvSpPr>
          <p:nvPr>
            <p:ph type="sldNum" idx="10"/>
          </p:nvPr>
        </p:nvSpPr>
        <p:spPr>
          <a:ln/>
        </p:spPr>
        <p:txBody>
          <a:bodyPr/>
          <a:lstStyle>
            <a:lvl1pPr>
              <a:defRPr/>
            </a:lvl1pPr>
          </a:lstStyle>
          <a:p>
            <a:pPr>
              <a:defRPr/>
            </a:pPr>
            <a:fld id="{014236DE-5B9B-4B1C-91DD-AB97324F8197}" type="slidenum">
              <a:rPr lang="it-CH"/>
              <a:pPr>
                <a:defRPr/>
              </a:pPr>
              <a:t>‹#›</a:t>
            </a:fld>
            <a:endParaRPr lang="it-CH"/>
          </a:p>
        </p:txBody>
      </p:sp>
    </p:spTree>
    <p:extLst>
      <p:ext uri="{BB962C8B-B14F-4D97-AF65-F5344CB8AC3E}">
        <p14:creationId xmlns:p14="http://schemas.microsoft.com/office/powerpoint/2010/main" val="195855726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3"/>
          <p:cNvSpPr>
            <a:spLocks noGrp="1" noChangeArrowheads="1"/>
          </p:cNvSpPr>
          <p:nvPr>
            <p:ph type="sldNum" idx="10"/>
          </p:nvPr>
        </p:nvSpPr>
        <p:spPr>
          <a:ln/>
        </p:spPr>
        <p:txBody>
          <a:bodyPr/>
          <a:lstStyle>
            <a:lvl1pPr>
              <a:defRPr/>
            </a:lvl1pPr>
          </a:lstStyle>
          <a:p>
            <a:pPr>
              <a:defRPr/>
            </a:pPr>
            <a:fld id="{742F7664-9589-4E21-8C82-7E5A589E8DF8}" type="slidenum">
              <a:rPr lang="it-CH"/>
              <a:pPr>
                <a:defRPr/>
              </a:pPr>
              <a:t>‹#›</a:t>
            </a:fld>
            <a:endParaRPr lang="it-CH"/>
          </a:p>
        </p:txBody>
      </p:sp>
    </p:spTree>
    <p:extLst>
      <p:ext uri="{BB962C8B-B14F-4D97-AF65-F5344CB8AC3E}">
        <p14:creationId xmlns:p14="http://schemas.microsoft.com/office/powerpoint/2010/main" val="379354487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325052" y="1295400"/>
            <a:ext cx="1827041" cy="493395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843926" y="1295400"/>
            <a:ext cx="5340471" cy="493395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3"/>
          <p:cNvSpPr>
            <a:spLocks noGrp="1" noChangeArrowheads="1"/>
          </p:cNvSpPr>
          <p:nvPr>
            <p:ph type="sldNum" idx="10"/>
          </p:nvPr>
        </p:nvSpPr>
        <p:spPr>
          <a:ln/>
        </p:spPr>
        <p:txBody>
          <a:bodyPr/>
          <a:lstStyle>
            <a:lvl1pPr>
              <a:defRPr/>
            </a:lvl1pPr>
          </a:lstStyle>
          <a:p>
            <a:pPr>
              <a:defRPr/>
            </a:pPr>
            <a:fld id="{2CBD1D6D-DF87-49F0-A4EA-E7CE610874AC}" type="slidenum">
              <a:rPr lang="it-CH"/>
              <a:pPr>
                <a:defRPr/>
              </a:pPr>
              <a:t>‹#›</a:t>
            </a:fld>
            <a:endParaRPr lang="it-CH"/>
          </a:p>
        </p:txBody>
      </p:sp>
    </p:spTree>
    <p:extLst>
      <p:ext uri="{BB962C8B-B14F-4D97-AF65-F5344CB8AC3E}">
        <p14:creationId xmlns:p14="http://schemas.microsoft.com/office/powerpoint/2010/main" val="361077081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13865" y="2143117"/>
            <a:ext cx="7293515" cy="409892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
          <p:cNvSpPr>
            <a:spLocks noGrp="1" noChangeArrowheads="1"/>
          </p:cNvSpPr>
          <p:nvPr>
            <p:ph type="sldNum" idx="10"/>
          </p:nvPr>
        </p:nvSpPr>
        <p:spPr>
          <a:xfrm>
            <a:off x="813159" y="6362700"/>
            <a:ext cx="7809248" cy="495300"/>
          </a:xfrm>
        </p:spPr>
        <p:txBody>
          <a:bodyPr/>
          <a:lstStyle>
            <a:lvl1pPr>
              <a:defRPr/>
            </a:lvl1pPr>
          </a:lstStyle>
          <a:p>
            <a:pPr>
              <a:defRPr/>
            </a:pPr>
            <a:fld id="{68E2E215-A9B1-4EFA-949B-D8A00747D333}" type="slidenum">
              <a:rPr lang="it-CH"/>
              <a:pPr>
                <a:defRPr/>
              </a:pPr>
              <a:t>‹#›</a:t>
            </a:fld>
            <a:endParaRPr lang="it-CH" dirty="0"/>
          </a:p>
        </p:txBody>
      </p:sp>
    </p:spTree>
    <p:extLst>
      <p:ext uri="{BB962C8B-B14F-4D97-AF65-F5344CB8AC3E}">
        <p14:creationId xmlns:p14="http://schemas.microsoft.com/office/powerpoint/2010/main" val="586220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295400"/>
            <a:ext cx="3943350" cy="5168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33950" y="1295400"/>
            <a:ext cx="3944938" cy="5168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27201601"/>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20185517"/>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53891498"/>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7761641"/>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44063751"/>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52305901"/>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www.eugridpma.org/" TargetMode="Externa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4.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vmlDrawing" Target="../drawings/vmlDrawing1.v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3.xml"/><Relationship Id="rId17" Type="http://schemas.openxmlformats.org/officeDocument/2006/relationships/image" Target="../media/image8.png"/><Relationship Id="rId2" Type="http://schemas.openxmlformats.org/officeDocument/2006/relationships/slideLayout" Target="../slideLayouts/slideLayout16.xml"/><Relationship Id="rId16" Type="http://schemas.openxmlformats.org/officeDocument/2006/relationships/oleObject" Target="../embeddings/oleObject1.bin"/><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image" Target="../media/image10.png"/><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image" Target="../media/image9.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4.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image" Target="../media/image1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p:nvSpPr>
        <p:spPr bwMode="auto">
          <a:xfrm>
            <a:off x="0" y="0"/>
            <a:ext cx="9144000" cy="2057400"/>
          </a:xfrm>
          <a:prstGeom prst="rect">
            <a:avLst/>
          </a:prstGeom>
          <a:gradFill rotWithShape="0">
            <a:gsLst>
              <a:gs pos="0">
                <a:schemeClr val="hlink"/>
              </a:gs>
              <a:gs pos="100000">
                <a:srgbClr val="FFFF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pic>
        <p:nvPicPr>
          <p:cNvPr id="1027" name="Picture 20" descr="eugridpma-02v03trozo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267575" y="1905000"/>
            <a:ext cx="1876425" cy="401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8" name="Group 9"/>
          <p:cNvGrpSpPr>
            <a:grpSpLocks/>
          </p:cNvGrpSpPr>
          <p:nvPr/>
        </p:nvGrpSpPr>
        <p:grpSpPr bwMode="auto">
          <a:xfrm>
            <a:off x="5259388" y="6597650"/>
            <a:ext cx="3629025" cy="260350"/>
            <a:chOff x="3648" y="4156"/>
            <a:chExt cx="1951" cy="164"/>
          </a:xfrm>
        </p:grpSpPr>
        <p:sp>
          <p:nvSpPr>
            <p:cNvPr id="1035" name="AutoShape 10"/>
            <p:cNvSpPr>
              <a:spLocks noChangeArrowheads="1"/>
            </p:cNvSpPr>
            <p:nvPr/>
          </p:nvSpPr>
          <p:spPr bwMode="auto">
            <a:xfrm>
              <a:off x="3648" y="4156"/>
              <a:ext cx="1951" cy="164"/>
            </a:xfrm>
            <a:prstGeom prst="roundRect">
              <a:avLst>
                <a:gd name="adj" fmla="val 606"/>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36" name="Text Box 11"/>
            <p:cNvSpPr txBox="1">
              <a:spLocks noChangeArrowheads="1"/>
            </p:cNvSpPr>
            <p:nvPr/>
          </p:nvSpPr>
          <p:spPr bwMode="auto">
            <a:xfrm>
              <a:off x="3648" y="4156"/>
              <a:ext cx="195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5pPr>
              <a:lvl6pPr marL="2514600" indent="-228600" algn="ct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6pPr>
              <a:lvl7pPr marL="2971800" indent="-228600" algn="ct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7pPr>
              <a:lvl8pPr marL="3429000" indent="-228600" algn="ct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8pPr>
              <a:lvl9pPr marL="3886200" indent="-228600" algn="ct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9pPr>
            </a:lstStyle>
            <a:p>
              <a:pPr algn="r">
                <a:lnSpc>
                  <a:spcPct val="91000"/>
                </a:lnSpc>
                <a:buClr>
                  <a:srgbClr val="000000"/>
                </a:buClr>
                <a:buSzPct val="100000"/>
                <a:buFont typeface="Times New Roman" pitchFamily="18" charset="0"/>
                <a:buNone/>
                <a:defRPr/>
              </a:pPr>
              <a:r>
                <a:rPr lang="en-GB" sz="1200" dirty="0" err="1" smtClean="0">
                  <a:solidFill>
                    <a:srgbClr val="8C8274"/>
                  </a:solidFill>
                  <a:latin typeface="Lucida Sans" pitchFamily="34" charset="0"/>
                </a:rPr>
                <a:t>APGridPMA</a:t>
              </a:r>
              <a:r>
                <a:rPr lang="en-GB" sz="1200" dirty="0" smtClean="0">
                  <a:solidFill>
                    <a:srgbClr val="8C8274"/>
                  </a:solidFill>
                  <a:latin typeface="Lucida Sans" pitchFamily="34" charset="0"/>
                </a:rPr>
                <a:t>  Taipei 2013 meeting –  </a:t>
              </a:r>
              <a:fld id="{12B7F460-DDAE-42EC-99EA-6151E1D34BB3}" type="slidenum">
                <a:rPr lang="en-GB" sz="1200" smtClean="0">
                  <a:solidFill>
                    <a:srgbClr val="8C8274"/>
                  </a:solidFill>
                  <a:latin typeface="Lucida Sans" pitchFamily="34" charset="0"/>
                </a:rPr>
                <a:pPr algn="r">
                  <a:lnSpc>
                    <a:spcPct val="91000"/>
                  </a:lnSpc>
                  <a:buClr>
                    <a:srgbClr val="000000"/>
                  </a:buClr>
                  <a:buSzPct val="100000"/>
                  <a:buFont typeface="Times New Roman" pitchFamily="18" charset="0"/>
                  <a:buNone/>
                  <a:defRPr/>
                </a:pPr>
                <a:t>‹#›</a:t>
              </a:fld>
              <a:endParaRPr lang="en-GB" sz="1200" dirty="0" smtClean="0">
                <a:solidFill>
                  <a:srgbClr val="8C8274"/>
                </a:solidFill>
                <a:latin typeface="Lucida Sans" pitchFamily="34" charset="0"/>
              </a:endParaRPr>
            </a:p>
          </p:txBody>
        </p:sp>
      </p:grpSp>
      <p:grpSp>
        <p:nvGrpSpPr>
          <p:cNvPr id="1029" name="Group 12"/>
          <p:cNvGrpSpPr>
            <a:grpSpLocks/>
          </p:cNvGrpSpPr>
          <p:nvPr/>
        </p:nvGrpSpPr>
        <p:grpSpPr bwMode="auto">
          <a:xfrm>
            <a:off x="1219200" y="6596063"/>
            <a:ext cx="3886200" cy="261937"/>
            <a:chOff x="834" y="4155"/>
            <a:chExt cx="2766" cy="165"/>
          </a:xfrm>
        </p:grpSpPr>
        <p:sp>
          <p:nvSpPr>
            <p:cNvPr id="1033" name="AutoShape 13"/>
            <p:cNvSpPr>
              <a:spLocks noChangeArrowheads="1"/>
            </p:cNvSpPr>
            <p:nvPr/>
          </p:nvSpPr>
          <p:spPr bwMode="auto">
            <a:xfrm>
              <a:off x="834" y="4155"/>
              <a:ext cx="2766" cy="165"/>
            </a:xfrm>
            <a:prstGeom prst="roundRect">
              <a:avLst>
                <a:gd name="adj" fmla="val 606"/>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34" name="Text Box 14"/>
            <p:cNvSpPr txBox="1">
              <a:spLocks noChangeArrowheads="1"/>
            </p:cNvSpPr>
            <p:nvPr/>
          </p:nvSpPr>
          <p:spPr bwMode="auto">
            <a:xfrm>
              <a:off x="834" y="4155"/>
              <a:ext cx="2766"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5pPr>
              <a:lvl6pPr marL="2514600" indent="-228600" algn="ct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6pPr>
              <a:lvl7pPr marL="2971800" indent="-228600" algn="ct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7pPr>
              <a:lvl8pPr marL="3429000" indent="-228600" algn="ct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8pPr>
              <a:lvl9pPr marL="3886200" indent="-228600" algn="ctr"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Verdana" pitchFamily="34" charset="0"/>
                </a:defRPr>
              </a:lvl9pPr>
            </a:lstStyle>
            <a:p>
              <a:pPr algn="l">
                <a:lnSpc>
                  <a:spcPct val="91000"/>
                </a:lnSpc>
                <a:buClr>
                  <a:srgbClr val="000000"/>
                </a:buClr>
                <a:buSzPct val="100000"/>
                <a:buFont typeface="Times New Roman" pitchFamily="18" charset="0"/>
                <a:buNone/>
                <a:defRPr/>
              </a:pPr>
              <a:r>
                <a:rPr lang="en-GB" sz="1200" smtClean="0">
                  <a:solidFill>
                    <a:srgbClr val="8C8274"/>
                  </a:solidFill>
                  <a:latin typeface="Lucida Sans" pitchFamily="34" charset="0"/>
                </a:rPr>
                <a:t>David Groep – davidg@eugridpma.org</a:t>
              </a:r>
              <a:endParaRPr lang="en-GB" sz="1200" smtClean="0">
                <a:solidFill>
                  <a:srgbClr val="048284"/>
                </a:solidFill>
                <a:latin typeface="Lucida Sans" pitchFamily="34" charset="0"/>
                <a:hlinkClick r:id="rId14"/>
              </a:endParaRPr>
            </a:p>
          </p:txBody>
        </p:sp>
      </p:grpSp>
      <p:sp>
        <p:nvSpPr>
          <p:cNvPr id="1030" name="Rectangle 15"/>
          <p:cNvSpPr>
            <a:spLocks noGrp="1" noChangeArrowheads="1"/>
          </p:cNvSpPr>
          <p:nvPr>
            <p:ph type="title"/>
          </p:nvPr>
        </p:nvSpPr>
        <p:spPr bwMode="auto">
          <a:xfrm>
            <a:off x="838200" y="152400"/>
            <a:ext cx="8045450" cy="87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GB" smtClean="0"/>
              <a:t>Click to edit the title text format</a:t>
            </a:r>
          </a:p>
        </p:txBody>
      </p:sp>
      <p:sp>
        <p:nvSpPr>
          <p:cNvPr id="1031" name="Rectangle 16"/>
          <p:cNvSpPr>
            <a:spLocks noGrp="1" noChangeArrowheads="1"/>
          </p:cNvSpPr>
          <p:nvPr>
            <p:ph type="body" idx="1"/>
          </p:nvPr>
        </p:nvSpPr>
        <p:spPr bwMode="auto">
          <a:xfrm>
            <a:off x="838200" y="1295400"/>
            <a:ext cx="8040688" cy="516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pic>
        <p:nvPicPr>
          <p:cNvPr id="1032" name="Picture 21" descr="eugridpma-02v02"/>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6200" y="6356350"/>
            <a:ext cx="9906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429" r:id="rId1"/>
    <p:sldLayoutId id="2147484430" r:id="rId2"/>
    <p:sldLayoutId id="2147484431" r:id="rId3"/>
    <p:sldLayoutId id="2147484432" r:id="rId4"/>
    <p:sldLayoutId id="2147484433" r:id="rId5"/>
    <p:sldLayoutId id="2147484434" r:id="rId6"/>
    <p:sldLayoutId id="2147484435" r:id="rId7"/>
    <p:sldLayoutId id="2147484436" r:id="rId8"/>
    <p:sldLayoutId id="2147484437" r:id="rId9"/>
    <p:sldLayoutId id="2147484438" r:id="rId10"/>
    <p:sldLayoutId id="2147484439" r:id="rId11"/>
  </p:sldLayoutIdLst>
  <p:transition spd="med"/>
  <p:timing>
    <p:tnLst>
      <p:par>
        <p:cTn id="1" dur="indefinite" restart="never" nodeType="tmRoot"/>
      </p:par>
    </p:tnLst>
  </p:timing>
  <p:hf hdr="0" ftr="0" dt="0"/>
  <p:txStyles>
    <p:titleStyle>
      <a:lvl1pPr algn="l" rtl="0" eaLnBrk="0" fontAlgn="base" hangingPunct="0">
        <a:spcBef>
          <a:spcPct val="0"/>
        </a:spcBef>
        <a:spcAft>
          <a:spcPct val="0"/>
        </a:spcAft>
        <a:defRPr sz="3000" b="1">
          <a:solidFill>
            <a:srgbClr val="000066"/>
          </a:solidFill>
          <a:latin typeface="+mj-lt"/>
          <a:ea typeface="+mj-ea"/>
          <a:cs typeface="+mj-cs"/>
        </a:defRPr>
      </a:lvl1pPr>
      <a:lvl2pPr algn="l" rtl="0" eaLnBrk="0" fontAlgn="base" hangingPunct="0">
        <a:spcBef>
          <a:spcPct val="0"/>
        </a:spcBef>
        <a:spcAft>
          <a:spcPct val="0"/>
        </a:spcAft>
        <a:defRPr sz="3000" b="1">
          <a:solidFill>
            <a:srgbClr val="000066"/>
          </a:solidFill>
          <a:latin typeface="Lucida Sans" pitchFamily="34" charset="0"/>
        </a:defRPr>
      </a:lvl2pPr>
      <a:lvl3pPr algn="l" rtl="0" eaLnBrk="0" fontAlgn="base" hangingPunct="0">
        <a:spcBef>
          <a:spcPct val="0"/>
        </a:spcBef>
        <a:spcAft>
          <a:spcPct val="0"/>
        </a:spcAft>
        <a:defRPr sz="3000" b="1">
          <a:solidFill>
            <a:srgbClr val="000066"/>
          </a:solidFill>
          <a:latin typeface="Lucida Sans" pitchFamily="34" charset="0"/>
        </a:defRPr>
      </a:lvl3pPr>
      <a:lvl4pPr algn="l" rtl="0" eaLnBrk="0" fontAlgn="base" hangingPunct="0">
        <a:spcBef>
          <a:spcPct val="0"/>
        </a:spcBef>
        <a:spcAft>
          <a:spcPct val="0"/>
        </a:spcAft>
        <a:defRPr sz="3000" b="1">
          <a:solidFill>
            <a:srgbClr val="000066"/>
          </a:solidFill>
          <a:latin typeface="Lucida Sans" pitchFamily="34" charset="0"/>
        </a:defRPr>
      </a:lvl4pPr>
      <a:lvl5pPr algn="l" rtl="0" eaLnBrk="0" fontAlgn="base" hangingPunct="0">
        <a:spcBef>
          <a:spcPct val="0"/>
        </a:spcBef>
        <a:spcAft>
          <a:spcPct val="0"/>
        </a:spcAft>
        <a:defRPr sz="3000" b="1">
          <a:solidFill>
            <a:srgbClr val="000066"/>
          </a:solidFill>
          <a:latin typeface="Lucida Sans" pitchFamily="34" charset="0"/>
        </a:defRPr>
      </a:lvl5pPr>
      <a:lvl6pPr marL="457200" algn="l" rtl="0" fontAlgn="base">
        <a:spcBef>
          <a:spcPct val="0"/>
        </a:spcBef>
        <a:spcAft>
          <a:spcPct val="0"/>
        </a:spcAft>
        <a:defRPr sz="3000" b="1">
          <a:solidFill>
            <a:srgbClr val="000066"/>
          </a:solidFill>
          <a:latin typeface="Lucida Sans" pitchFamily="34" charset="0"/>
        </a:defRPr>
      </a:lvl6pPr>
      <a:lvl7pPr marL="914400" algn="l" rtl="0" fontAlgn="base">
        <a:spcBef>
          <a:spcPct val="0"/>
        </a:spcBef>
        <a:spcAft>
          <a:spcPct val="0"/>
        </a:spcAft>
        <a:defRPr sz="3000" b="1">
          <a:solidFill>
            <a:srgbClr val="000066"/>
          </a:solidFill>
          <a:latin typeface="Lucida Sans" pitchFamily="34" charset="0"/>
        </a:defRPr>
      </a:lvl7pPr>
      <a:lvl8pPr marL="1371600" algn="l" rtl="0" fontAlgn="base">
        <a:spcBef>
          <a:spcPct val="0"/>
        </a:spcBef>
        <a:spcAft>
          <a:spcPct val="0"/>
        </a:spcAft>
        <a:defRPr sz="3000" b="1">
          <a:solidFill>
            <a:srgbClr val="000066"/>
          </a:solidFill>
          <a:latin typeface="Lucida Sans" pitchFamily="34" charset="0"/>
        </a:defRPr>
      </a:lvl8pPr>
      <a:lvl9pPr marL="1828800" algn="l" rtl="0" fontAlgn="base">
        <a:spcBef>
          <a:spcPct val="0"/>
        </a:spcBef>
        <a:spcAft>
          <a:spcPct val="0"/>
        </a:spcAft>
        <a:defRPr sz="3000" b="1">
          <a:solidFill>
            <a:srgbClr val="000066"/>
          </a:solidFill>
          <a:latin typeface="Lucida Sans" pitchFamily="34" charset="0"/>
        </a:defRPr>
      </a:lvl9pPr>
    </p:titleStyle>
    <p:bodyStyle>
      <a:lvl1pPr marL="342900" indent="-342900" algn="l" rtl="0" eaLnBrk="0" fontAlgn="base" hangingPunct="0">
        <a:spcBef>
          <a:spcPct val="20000"/>
        </a:spcBef>
        <a:spcAft>
          <a:spcPct val="0"/>
        </a:spcAft>
        <a:buFont typeface="Symbol" pitchFamily="18" charset="2"/>
        <a:buChar char="·"/>
        <a:defRPr sz="2400">
          <a:solidFill>
            <a:srgbClr val="000066"/>
          </a:solidFill>
          <a:latin typeface="+mn-lt"/>
          <a:ea typeface="+mn-ea"/>
          <a:cs typeface="+mn-cs"/>
        </a:defRPr>
      </a:lvl1pPr>
      <a:lvl2pPr marL="742950" indent="-285750" algn="l" rtl="0" eaLnBrk="0" fontAlgn="base" hangingPunct="0">
        <a:spcBef>
          <a:spcPct val="20000"/>
        </a:spcBef>
        <a:spcAft>
          <a:spcPct val="0"/>
        </a:spcAft>
        <a:buClr>
          <a:schemeClr val="bg2"/>
        </a:buClr>
        <a:buFont typeface="Symbol" pitchFamily="18" charset="2"/>
        <a:buChar char="·"/>
        <a:defRPr sz="2000">
          <a:solidFill>
            <a:srgbClr val="000066"/>
          </a:solidFill>
          <a:latin typeface="+mn-lt"/>
        </a:defRPr>
      </a:lvl2pPr>
      <a:lvl3pPr marL="1143000" indent="-228600" algn="l" rtl="0" eaLnBrk="0" fontAlgn="base" hangingPunct="0">
        <a:spcBef>
          <a:spcPct val="20000"/>
        </a:spcBef>
        <a:spcAft>
          <a:spcPct val="0"/>
        </a:spcAft>
        <a:buFont typeface="Symbol" pitchFamily="18" charset="2"/>
        <a:buChar char="·"/>
        <a:defRPr sz="2400">
          <a:solidFill>
            <a:srgbClr val="000066"/>
          </a:solidFill>
          <a:latin typeface="+mn-lt"/>
        </a:defRPr>
      </a:lvl3pPr>
      <a:lvl4pPr marL="1600200" indent="-228600" algn="l" rtl="0" eaLnBrk="0" fontAlgn="base" hangingPunct="0">
        <a:spcBef>
          <a:spcPct val="20000"/>
        </a:spcBef>
        <a:spcAft>
          <a:spcPct val="0"/>
        </a:spcAft>
        <a:buClr>
          <a:schemeClr val="bg2"/>
        </a:buClr>
        <a:buFont typeface="Symbol" pitchFamily="18" charset="2"/>
        <a:buChar char="·"/>
        <a:defRPr sz="1600">
          <a:solidFill>
            <a:srgbClr val="000066"/>
          </a:solidFill>
          <a:latin typeface="+mn-lt"/>
        </a:defRPr>
      </a:lvl4pPr>
      <a:lvl5pPr marL="2057400" indent="-228600" algn="l" rtl="0" eaLnBrk="0" fontAlgn="base" hangingPunct="0">
        <a:spcBef>
          <a:spcPct val="20000"/>
        </a:spcBef>
        <a:spcAft>
          <a:spcPct val="0"/>
        </a:spcAft>
        <a:buFont typeface="Symbol" pitchFamily="18" charset="2"/>
        <a:buChar char="·"/>
        <a:defRPr sz="1600">
          <a:solidFill>
            <a:srgbClr val="000066"/>
          </a:solidFill>
          <a:latin typeface="+mn-lt"/>
        </a:defRPr>
      </a:lvl5pPr>
      <a:lvl6pPr marL="2514600" indent="-228600" algn="l" rtl="0" fontAlgn="base">
        <a:spcBef>
          <a:spcPct val="20000"/>
        </a:spcBef>
        <a:spcAft>
          <a:spcPct val="0"/>
        </a:spcAft>
        <a:buFont typeface="Symbol" pitchFamily="18" charset="2"/>
        <a:buChar char="·"/>
        <a:defRPr sz="1600">
          <a:solidFill>
            <a:srgbClr val="000066"/>
          </a:solidFill>
          <a:latin typeface="+mn-lt"/>
        </a:defRPr>
      </a:lvl6pPr>
      <a:lvl7pPr marL="2971800" indent="-228600" algn="l" rtl="0" fontAlgn="base">
        <a:spcBef>
          <a:spcPct val="20000"/>
        </a:spcBef>
        <a:spcAft>
          <a:spcPct val="0"/>
        </a:spcAft>
        <a:buFont typeface="Symbol" pitchFamily="18" charset="2"/>
        <a:buChar char="·"/>
        <a:defRPr sz="1600">
          <a:solidFill>
            <a:srgbClr val="000066"/>
          </a:solidFill>
          <a:latin typeface="+mn-lt"/>
        </a:defRPr>
      </a:lvl7pPr>
      <a:lvl8pPr marL="3429000" indent="-228600" algn="l" rtl="0" fontAlgn="base">
        <a:spcBef>
          <a:spcPct val="20000"/>
        </a:spcBef>
        <a:spcAft>
          <a:spcPct val="0"/>
        </a:spcAft>
        <a:buFont typeface="Symbol" pitchFamily="18" charset="2"/>
        <a:buChar char="·"/>
        <a:defRPr sz="1600">
          <a:solidFill>
            <a:srgbClr val="000066"/>
          </a:solidFill>
          <a:latin typeface="+mn-lt"/>
        </a:defRPr>
      </a:lvl8pPr>
      <a:lvl9pPr marL="3886200" indent="-228600" algn="l" rtl="0" fontAlgn="base">
        <a:spcBef>
          <a:spcPct val="20000"/>
        </a:spcBef>
        <a:spcAft>
          <a:spcPct val="0"/>
        </a:spcAft>
        <a:buFont typeface="Symbol" pitchFamily="18" charset="2"/>
        <a:buChar char="·"/>
        <a:defRPr sz="1600">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0" y="6308725"/>
            <a:ext cx="9144000" cy="549275"/>
          </a:xfrm>
          <a:prstGeom prst="rect">
            <a:avLst/>
          </a:prstGeom>
          <a:solidFill>
            <a:srgbClr val="0067B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000">
                <a:solidFill>
                  <a:schemeClr val="tx1"/>
                </a:solidFill>
                <a:latin typeface="Verdana" pitchFamily="34" charset="0"/>
              </a:defRPr>
            </a:lvl1pPr>
            <a:lvl2pPr marL="742950" indent="-285750" eaLnBrk="0" hangingPunct="0">
              <a:defRPr sz="2000">
                <a:solidFill>
                  <a:schemeClr val="tx1"/>
                </a:solidFill>
                <a:latin typeface="Verdana" pitchFamily="34" charset="0"/>
              </a:defRPr>
            </a:lvl2pPr>
            <a:lvl3pPr marL="1143000" indent="-228600" eaLnBrk="0" hangingPunct="0">
              <a:defRPr sz="2000">
                <a:solidFill>
                  <a:schemeClr val="tx1"/>
                </a:solidFill>
                <a:latin typeface="Verdana" pitchFamily="34" charset="0"/>
              </a:defRPr>
            </a:lvl3pPr>
            <a:lvl4pPr marL="1600200" indent="-228600" eaLnBrk="0" hangingPunct="0">
              <a:defRPr sz="2000">
                <a:solidFill>
                  <a:schemeClr val="tx1"/>
                </a:solidFill>
                <a:latin typeface="Verdana" pitchFamily="34" charset="0"/>
              </a:defRPr>
            </a:lvl4pPr>
            <a:lvl5pPr marL="2057400" indent="-228600" eaLnBrk="0" hangingPunct="0">
              <a:defRPr sz="2000">
                <a:solidFill>
                  <a:schemeClr val="tx1"/>
                </a:solidFill>
                <a:latin typeface="Verdana" pitchFamily="34" charset="0"/>
              </a:defRPr>
            </a:lvl5pPr>
            <a:lvl6pPr marL="2514600" indent="-228600" algn="ctr" eaLnBrk="0" fontAlgn="base" hangingPunct="0">
              <a:spcBef>
                <a:spcPct val="0"/>
              </a:spcBef>
              <a:spcAft>
                <a:spcPct val="0"/>
              </a:spcAft>
              <a:defRPr sz="2000">
                <a:solidFill>
                  <a:schemeClr val="tx1"/>
                </a:solidFill>
                <a:latin typeface="Verdana" pitchFamily="34" charset="0"/>
              </a:defRPr>
            </a:lvl6pPr>
            <a:lvl7pPr marL="2971800" indent="-228600" algn="ctr" eaLnBrk="0" fontAlgn="base" hangingPunct="0">
              <a:spcBef>
                <a:spcPct val="0"/>
              </a:spcBef>
              <a:spcAft>
                <a:spcPct val="0"/>
              </a:spcAft>
              <a:defRPr sz="2000">
                <a:solidFill>
                  <a:schemeClr val="tx1"/>
                </a:solidFill>
                <a:latin typeface="Verdana" pitchFamily="34" charset="0"/>
              </a:defRPr>
            </a:lvl7pPr>
            <a:lvl8pPr marL="3429000" indent="-228600" algn="ctr" eaLnBrk="0" fontAlgn="base" hangingPunct="0">
              <a:spcBef>
                <a:spcPct val="0"/>
              </a:spcBef>
              <a:spcAft>
                <a:spcPct val="0"/>
              </a:spcAft>
              <a:defRPr sz="2000">
                <a:solidFill>
                  <a:schemeClr val="tx1"/>
                </a:solidFill>
                <a:latin typeface="Verdana" pitchFamily="34" charset="0"/>
              </a:defRPr>
            </a:lvl8pPr>
            <a:lvl9pPr marL="3886200" indent="-228600" algn="ctr" eaLnBrk="0" fontAlgn="base" hangingPunct="0">
              <a:spcBef>
                <a:spcPct val="0"/>
              </a:spcBef>
              <a:spcAft>
                <a:spcPct val="0"/>
              </a:spcAft>
              <a:defRPr sz="2000">
                <a:solidFill>
                  <a:schemeClr val="tx1"/>
                </a:solidFill>
                <a:latin typeface="Verdana" pitchFamily="34" charset="0"/>
              </a:defRPr>
            </a:lvl9pPr>
          </a:lstStyle>
          <a:p>
            <a:pPr algn="l" eaLnBrk="1" hangingPunct="1">
              <a:defRPr/>
            </a:pPr>
            <a:endParaRPr lang="en-GB" sz="1800" smtClean="0">
              <a:solidFill>
                <a:srgbClr val="000000"/>
              </a:solidFill>
              <a:latin typeface="Calibri" pitchFamily="34" charset="0"/>
              <a:cs typeface="Arial" charset="0"/>
            </a:endParaRPr>
          </a:p>
        </p:txBody>
      </p:sp>
      <p:grpSp>
        <p:nvGrpSpPr>
          <p:cNvPr id="2051" name="Group 12"/>
          <p:cNvGrpSpPr>
            <a:grpSpLocks/>
          </p:cNvGrpSpPr>
          <p:nvPr/>
        </p:nvGrpSpPr>
        <p:grpSpPr bwMode="auto">
          <a:xfrm>
            <a:off x="0" y="0"/>
            <a:ext cx="9144000" cy="1044575"/>
            <a:chOff x="-1" y="0"/>
            <a:chExt cx="9144001" cy="1044575"/>
          </a:xfrm>
        </p:grpSpPr>
        <p:sp>
          <p:nvSpPr>
            <p:cNvPr id="2059" name="Rectangle 4"/>
            <p:cNvSpPr>
              <a:spLocks noChangeArrowheads="1"/>
            </p:cNvSpPr>
            <p:nvPr/>
          </p:nvSpPr>
          <p:spPr bwMode="auto">
            <a:xfrm>
              <a:off x="-1" y="0"/>
              <a:ext cx="9144001" cy="1044575"/>
            </a:xfrm>
            <a:prstGeom prst="rect">
              <a:avLst/>
            </a:prstGeom>
            <a:solidFill>
              <a:srgbClr val="0067B1"/>
            </a:solidFill>
            <a:ln w="9360">
              <a:solidFill>
                <a:srgbClr val="0067B1"/>
              </a:solidFill>
              <a:round/>
              <a:headEnd/>
              <a:tailEnd/>
            </a:ln>
          </p:spPr>
          <p:txBody>
            <a:bodyPr wrap="none" anchor="ctr"/>
            <a:lstStyle/>
            <a:p>
              <a:pPr algn="l"/>
              <a:endParaRPr lang="en-GB" sz="1800">
                <a:solidFill>
                  <a:srgbClr val="000000"/>
                </a:solidFill>
                <a:latin typeface="Calibri" pitchFamily="34" charset="0"/>
                <a:cs typeface="Arial" charset="0"/>
              </a:endParaRPr>
            </a:p>
          </p:txBody>
        </p:sp>
        <p:pic>
          <p:nvPicPr>
            <p:cNvPr id="206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73513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061"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p:spPr>
          <p:txBody>
            <a:bodyPr wrap="none" anchor="ctr"/>
            <a:lstStyle/>
            <a:p>
              <a:pPr algn="l"/>
              <a:endParaRPr lang="en-GB" sz="1800">
                <a:solidFill>
                  <a:srgbClr val="000000"/>
                </a:solidFill>
                <a:latin typeface="Calibri" pitchFamily="34" charset="0"/>
                <a:cs typeface="Arial" charset="0"/>
              </a:endParaRPr>
            </a:p>
          </p:txBody>
        </p:sp>
        <p:sp>
          <p:nvSpPr>
            <p:cNvPr id="2062" name="Freeform 7"/>
            <p:cNvSpPr>
              <a:spLocks noChangeArrowheads="1"/>
            </p:cNvSpPr>
            <p:nvPr/>
          </p:nvSpPr>
          <p:spPr bwMode="auto">
            <a:xfrm>
              <a:off x="1619249" y="0"/>
              <a:ext cx="1800225" cy="979488"/>
            </a:xfrm>
            <a:custGeom>
              <a:avLst/>
              <a:gdLst>
                <a:gd name="T0" fmla="*/ 2147483647 w 5001"/>
                <a:gd name="T1" fmla="*/ 0 h 2721"/>
                <a:gd name="T2" fmla="*/ 2147483647 w 5001"/>
                <a:gd name="T3" fmla="*/ 2147483647 h 2721"/>
                <a:gd name="T4" fmla="*/ 0 w 5001"/>
                <a:gd name="T5" fmla="*/ 2147483647 h 2721"/>
                <a:gd name="T6" fmla="*/ 2147483647 w 5001"/>
                <a:gd name="T7" fmla="*/ 0 h 2721"/>
                <a:gd name="T8" fmla="*/ 2147483647 w 5001"/>
                <a:gd name="T9" fmla="*/ 0 h 27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p:spPr>
          <p:txBody>
            <a:bodyPr wrap="none" anchor="ctr"/>
            <a:lstStyle/>
            <a:p>
              <a:endParaRPr lang="en-GB"/>
            </a:p>
          </p:txBody>
        </p:sp>
      </p:grpSp>
      <p:sp>
        <p:nvSpPr>
          <p:cNvPr id="2052" name="Title Placeholder 1"/>
          <p:cNvSpPr>
            <a:spLocks noGrp="1"/>
          </p:cNvSpPr>
          <p:nvPr>
            <p:ph type="title"/>
          </p:nvPr>
        </p:nvSpPr>
        <p:spPr bwMode="auto">
          <a:xfrm>
            <a:off x="2124075" y="115888"/>
            <a:ext cx="6840538"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2053" name="Text Placeholder 2"/>
          <p:cNvSpPr>
            <a:spLocks noGrp="1"/>
          </p:cNvSpPr>
          <p:nvPr>
            <p:ph type="body" idx="1"/>
          </p:nvPr>
        </p:nvSpPr>
        <p:spPr bwMode="auto">
          <a:xfrm>
            <a:off x="611188" y="1600200"/>
            <a:ext cx="8075612"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4" name="Date Placeholder 3"/>
          <p:cNvSpPr>
            <a:spLocks noGrp="1"/>
          </p:cNvSpPr>
          <p:nvPr>
            <p:ph type="dt" sz="half" idx="2"/>
          </p:nvPr>
        </p:nvSpPr>
        <p:spPr>
          <a:xfrm>
            <a:off x="61913" y="6376988"/>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solidFill>
                <a:latin typeface="Arial" pitchFamily="34" charset="0"/>
                <a:cs typeface="Arial" pitchFamily="34" charset="0"/>
              </a:defRPr>
            </a:lvl1pPr>
          </a:lstStyle>
          <a:p>
            <a:pPr>
              <a:defRPr/>
            </a:pPr>
            <a:endParaRPr lang="en-GB"/>
          </a:p>
        </p:txBody>
      </p:sp>
      <p:sp>
        <p:nvSpPr>
          <p:cNvPr id="5" name="Footer Placeholder 4"/>
          <p:cNvSpPr>
            <a:spLocks noGrp="1"/>
          </p:cNvSpPr>
          <p:nvPr>
            <p:ph type="ftr" sz="quarter" idx="3"/>
          </p:nvPr>
        </p:nvSpPr>
        <p:spPr>
          <a:xfrm>
            <a:off x="3124200" y="6524625"/>
            <a:ext cx="2895600" cy="333375"/>
          </a:xfrm>
          <a:prstGeom prst="rect">
            <a:avLst/>
          </a:prstGeom>
        </p:spPr>
        <p:txBody>
          <a:bodyPr vert="horz" lIns="91440" tIns="45720" rIns="91440" bIns="45720" rtlCol="0" anchor="ctr"/>
          <a:lstStyle>
            <a:lvl1pPr algn="ctr" fontAlgn="auto">
              <a:spcBef>
                <a:spcPts val="0"/>
              </a:spcBef>
              <a:spcAft>
                <a:spcPts val="0"/>
              </a:spcAft>
              <a:defRPr sz="1200">
                <a:solidFill>
                  <a:prstClr val="white"/>
                </a:solidFill>
                <a:latin typeface="Arial" pitchFamily="34" charset="0"/>
                <a:cs typeface="Arial" pitchFamily="34" charset="0"/>
              </a:defRPr>
            </a:lvl1pPr>
          </a:lstStyle>
          <a:p>
            <a:pPr>
              <a:defRPr/>
            </a:pPr>
            <a:endParaRPr lang="en-GB"/>
          </a:p>
        </p:txBody>
      </p:sp>
      <p:sp>
        <p:nvSpPr>
          <p:cNvPr id="6" name="Slide Number Placeholder 5"/>
          <p:cNvSpPr>
            <a:spLocks noGrp="1"/>
          </p:cNvSpPr>
          <p:nvPr>
            <p:ph type="sldNum" sz="quarter" idx="4"/>
          </p:nvPr>
        </p:nvSpPr>
        <p:spPr>
          <a:xfrm>
            <a:off x="7019925"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solidFill>
                <a:latin typeface="Arial" pitchFamily="34" charset="0"/>
                <a:cs typeface="Arial" pitchFamily="34" charset="0"/>
              </a:defRPr>
            </a:lvl1pPr>
          </a:lstStyle>
          <a:p>
            <a:pPr>
              <a:defRPr/>
            </a:pPr>
            <a:fld id="{457D2746-BE99-45BA-A208-0B59F52183D1}" type="slidenum">
              <a:rPr lang="en-GB"/>
              <a:pPr>
                <a:defRPr/>
              </a:pPr>
              <a:t>‹#›</a:t>
            </a:fld>
            <a:endParaRPr lang="en-GB"/>
          </a:p>
        </p:txBody>
      </p:sp>
      <p:sp>
        <p:nvSpPr>
          <p:cNvPr id="2057" name="Rectangle 17"/>
          <p:cNvSpPr>
            <a:spLocks noChangeArrowheads="1"/>
          </p:cNvSpPr>
          <p:nvPr/>
        </p:nvSpPr>
        <p:spPr bwMode="auto">
          <a:xfrm>
            <a:off x="7667625" y="6586538"/>
            <a:ext cx="14478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algn="r">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a:solidFill>
                  <a:srgbClr val="FFFFFF"/>
                </a:solidFill>
                <a:latin typeface="Arial" charset="0"/>
                <a:ea typeface="SimSun" pitchFamily="2" charset="-122"/>
                <a:cs typeface="Arial" charset="0"/>
              </a:rPr>
              <a:t>www.egi.eu</a:t>
            </a:r>
          </a:p>
        </p:txBody>
      </p:sp>
      <p:sp>
        <p:nvSpPr>
          <p:cNvPr id="2058" name="Rectangle 18"/>
          <p:cNvSpPr>
            <a:spLocks noChangeArrowheads="1"/>
          </p:cNvSpPr>
          <p:nvPr/>
        </p:nvSpPr>
        <p:spPr bwMode="auto">
          <a:xfrm>
            <a:off x="53975" y="6605588"/>
            <a:ext cx="22860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p>
            <a:pPr algn="l">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a:solidFill>
                  <a:srgbClr val="FFFFFF"/>
                </a:solidFill>
                <a:latin typeface="Arial" charset="0"/>
                <a:ea typeface="SimSun" pitchFamily="2" charset="-122"/>
                <a:cs typeface="Arial" charset="0"/>
              </a:rPr>
              <a:t>EGI-InSPIRE RI-261323</a:t>
            </a:r>
          </a:p>
        </p:txBody>
      </p:sp>
    </p:spTree>
  </p:cSld>
  <p:clrMap bg1="lt1" tx1="dk1" bg2="lt2" tx2="dk2" accent1="accent1" accent2="accent2" accent3="accent3" accent4="accent4" accent5="accent5" accent6="accent6" hlink="hlink" folHlink="folHlink"/>
  <p:sldLayoutIdLst>
    <p:sldLayoutId id="2147484440" r:id="rId1"/>
    <p:sldLayoutId id="2147484428" r:id="rId2"/>
    <p:sldLayoutId id="2147484441" r:id="rId3"/>
  </p:sldLayoutIdLst>
  <p:hf hdr="0" ftr="0" dt="0"/>
  <p:txStyles>
    <p:titleStyle>
      <a:lvl1pPr algn="ctr" rtl="0" eaLnBrk="0" fontAlgn="base" hangingPunct="0">
        <a:spcBef>
          <a:spcPct val="0"/>
        </a:spcBef>
        <a:spcAft>
          <a:spcPct val="0"/>
        </a:spcAft>
        <a:defRPr sz="4400" kern="1200">
          <a:solidFill>
            <a:schemeClr val="bg1"/>
          </a:solidFill>
          <a:latin typeface="Arial" pitchFamily="34" charset="0"/>
          <a:ea typeface="+mj-ea"/>
          <a:cs typeface="Arial" pitchFamily="34" charset="0"/>
        </a:defRPr>
      </a:lvl1pPr>
      <a:lvl2pPr algn="ctr" rtl="0" eaLnBrk="0" fontAlgn="base" hangingPunct="0">
        <a:spcBef>
          <a:spcPct val="0"/>
        </a:spcBef>
        <a:spcAft>
          <a:spcPct val="0"/>
        </a:spcAft>
        <a:defRPr sz="4400">
          <a:solidFill>
            <a:schemeClr val="bg1"/>
          </a:solidFill>
          <a:latin typeface="Arial" pitchFamily="34" charset="0"/>
          <a:cs typeface="Arial" pitchFamily="34" charset="0"/>
        </a:defRPr>
      </a:lvl2pPr>
      <a:lvl3pPr algn="ctr" rtl="0" eaLnBrk="0" fontAlgn="base" hangingPunct="0">
        <a:spcBef>
          <a:spcPct val="0"/>
        </a:spcBef>
        <a:spcAft>
          <a:spcPct val="0"/>
        </a:spcAft>
        <a:defRPr sz="4400">
          <a:solidFill>
            <a:schemeClr val="bg1"/>
          </a:solidFill>
          <a:latin typeface="Arial" pitchFamily="34" charset="0"/>
          <a:cs typeface="Arial" pitchFamily="34" charset="0"/>
        </a:defRPr>
      </a:lvl3pPr>
      <a:lvl4pPr algn="ctr" rtl="0" eaLnBrk="0" fontAlgn="base" hangingPunct="0">
        <a:spcBef>
          <a:spcPct val="0"/>
        </a:spcBef>
        <a:spcAft>
          <a:spcPct val="0"/>
        </a:spcAft>
        <a:defRPr sz="4400">
          <a:solidFill>
            <a:schemeClr val="bg1"/>
          </a:solidFill>
          <a:latin typeface="Arial" pitchFamily="34" charset="0"/>
          <a:cs typeface="Arial" pitchFamily="34" charset="0"/>
        </a:defRPr>
      </a:lvl4pPr>
      <a:lvl5pPr algn="ctr" rtl="0" eaLnBrk="0" fontAlgn="base" hangingPunct="0">
        <a:spcBef>
          <a:spcPct val="0"/>
        </a:spcBef>
        <a:spcAft>
          <a:spcPct val="0"/>
        </a:spcAft>
        <a:defRPr sz="4400">
          <a:solidFill>
            <a:schemeClr val="bg1"/>
          </a:solidFill>
          <a:latin typeface="Arial" pitchFamily="34" charset="0"/>
          <a:cs typeface="Arial" pitchFamily="34" charset="0"/>
        </a:defRPr>
      </a:lvl5pPr>
      <a:lvl6pPr marL="457200" algn="ctr" rtl="0" eaLnBrk="1" fontAlgn="base" hangingPunct="1">
        <a:spcBef>
          <a:spcPct val="0"/>
        </a:spcBef>
        <a:spcAft>
          <a:spcPct val="0"/>
        </a:spcAft>
        <a:defRPr sz="4400">
          <a:solidFill>
            <a:schemeClr val="bg1"/>
          </a:solidFill>
          <a:latin typeface="Arial" pitchFamily="34" charset="0"/>
          <a:cs typeface="Arial" pitchFamily="34" charset="0"/>
        </a:defRPr>
      </a:lvl6pPr>
      <a:lvl7pPr marL="914400" algn="ctr" rtl="0" eaLnBrk="1" fontAlgn="base" hangingPunct="1">
        <a:spcBef>
          <a:spcPct val="0"/>
        </a:spcBef>
        <a:spcAft>
          <a:spcPct val="0"/>
        </a:spcAft>
        <a:defRPr sz="4400">
          <a:solidFill>
            <a:schemeClr val="bg1"/>
          </a:solidFill>
          <a:latin typeface="Arial" pitchFamily="34" charset="0"/>
          <a:cs typeface="Arial" pitchFamily="34" charset="0"/>
        </a:defRPr>
      </a:lvl7pPr>
      <a:lvl8pPr marL="1371600" algn="ctr" rtl="0" eaLnBrk="1" fontAlgn="base" hangingPunct="1">
        <a:spcBef>
          <a:spcPct val="0"/>
        </a:spcBef>
        <a:spcAft>
          <a:spcPct val="0"/>
        </a:spcAft>
        <a:defRPr sz="4400">
          <a:solidFill>
            <a:schemeClr val="bg1"/>
          </a:solidFill>
          <a:latin typeface="Arial" pitchFamily="34" charset="0"/>
          <a:cs typeface="Arial" pitchFamily="34" charset="0"/>
        </a:defRPr>
      </a:lvl8pPr>
      <a:lvl9pPr marL="1828800" algn="ctr" rtl="0" eaLnBrk="1" fontAlgn="base" hangingPunct="1">
        <a:spcBef>
          <a:spcPct val="0"/>
        </a:spcBef>
        <a:spcAft>
          <a:spcPct val="0"/>
        </a:spcAft>
        <a:defRPr sz="4400">
          <a:solidFill>
            <a:schemeClr val="bg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9"/>
          <p:cNvPicPr>
            <a:picLocks noChangeAspect="1"/>
          </p:cNvPicPr>
          <p:nvPr/>
        </p:nvPicPr>
        <p:blipFill>
          <a:blip r:embed="rId14">
            <a:lum/>
            <a:alphaModFix/>
          </a:blip>
          <a:stretch>
            <a:fillRect/>
          </a:stretch>
        </p:blipFill>
        <p:spPr>
          <a:xfrm>
            <a:off x="0" y="0"/>
            <a:ext cx="9143640" cy="6857640"/>
          </a:xfrm>
          <a:prstGeom prst="rect">
            <a:avLst/>
          </a:prstGeom>
          <a:noFill/>
          <a:ln w="0">
            <a:solidFill>
              <a:srgbClr val="000000"/>
            </a:solidFill>
            <a:prstDash val="solid"/>
          </a:ln>
        </p:spPr>
      </p:pic>
      <p:sp>
        <p:nvSpPr>
          <p:cNvPr id="3" name="Text Box 11"/>
          <p:cNvSpPr/>
          <p:nvPr/>
        </p:nvSpPr>
        <p:spPr>
          <a:xfrm>
            <a:off x="250920" y="6453359"/>
            <a:ext cx="325080" cy="215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90000" tIns="45000" rIns="90000" bIns="45000" compatLnSpc="0"/>
          <a:lstStyle/>
          <a:p>
            <a:pPr algn="l" fontAlgn="auto">
              <a:spcBef>
                <a:spcPts val="899"/>
              </a:spcBef>
              <a:spcAft>
                <a:spcPts val="0"/>
              </a:spcAft>
            </a:pPr>
            <a:fld id="{141D6199-E92D-46BE-9A8A-DC0EF2A9BABE}" type="slidenum">
              <a:rPr lang="de-DE" sz="900" b="1">
                <a:solidFill>
                  <a:srgbClr val="000000"/>
                </a:solidFill>
                <a:latin typeface="Arial" pitchFamily="18"/>
                <a:ea typeface="Arial" pitchFamily="2"/>
                <a:cs typeface="Arial" pitchFamily="2"/>
              </a:rPr>
              <a:pPr algn="l" fontAlgn="auto">
                <a:spcBef>
                  <a:spcPts val="899"/>
                </a:spcBef>
                <a:spcAft>
                  <a:spcPts val="0"/>
                </a:spcAft>
              </a:pPr>
              <a:t>‹#›</a:t>
            </a:fld>
            <a:endParaRPr lang="de-DE" sz="900" b="1">
              <a:solidFill>
                <a:srgbClr val="000000"/>
              </a:solidFill>
              <a:latin typeface="Arial" pitchFamily="18"/>
              <a:ea typeface="Arial" pitchFamily="2"/>
              <a:cs typeface="Arial" pitchFamily="2"/>
            </a:endParaRPr>
          </a:p>
        </p:txBody>
      </p:sp>
      <p:pic>
        <p:nvPicPr>
          <p:cNvPr id="4" name="Picture 9"/>
          <p:cNvPicPr>
            <a:picLocks noChangeAspect="1"/>
          </p:cNvPicPr>
          <p:nvPr/>
        </p:nvPicPr>
        <p:blipFill>
          <a:blip r:embed="rId15">
            <a:lum/>
            <a:alphaModFix/>
          </a:blip>
          <a:stretch>
            <a:fillRect/>
          </a:stretch>
        </p:blipFill>
        <p:spPr>
          <a:xfrm>
            <a:off x="7667640" y="341280"/>
            <a:ext cx="1083960" cy="495000"/>
          </a:xfrm>
          <a:prstGeom prst="rect">
            <a:avLst/>
          </a:prstGeom>
          <a:noFill/>
          <a:ln>
            <a:noFill/>
          </a:ln>
        </p:spPr>
      </p:pic>
      <p:sp>
        <p:nvSpPr>
          <p:cNvPr id="5" name="Text Box 10"/>
          <p:cNvSpPr/>
          <p:nvPr/>
        </p:nvSpPr>
        <p:spPr>
          <a:xfrm>
            <a:off x="6049800" y="6453359"/>
            <a:ext cx="2736360" cy="36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90000" tIns="45000" rIns="90000" bIns="45000" compatLnSpc="0"/>
          <a:lstStyle/>
          <a:p>
            <a:pPr algn="r" fontAlgn="auto">
              <a:spcBef>
                <a:spcPts val="899"/>
              </a:spcBef>
              <a:spcAft>
                <a:spcPts val="0"/>
              </a:spcAft>
            </a:pPr>
            <a:r>
              <a:rPr lang="de-DE" sz="900">
                <a:solidFill>
                  <a:srgbClr val="000000"/>
                </a:solidFill>
                <a:latin typeface="Arial" pitchFamily="18"/>
                <a:ea typeface="Arial" pitchFamily="2"/>
                <a:cs typeface="Arial" pitchFamily="2"/>
              </a:rPr>
              <a:t>Steinbuch Centre for Computing</a:t>
            </a:r>
          </a:p>
        </p:txBody>
      </p:sp>
      <p:sp>
        <p:nvSpPr>
          <p:cNvPr id="6" name="Titel 1"/>
          <p:cNvSpPr txBox="1">
            <a:spLocks noGrp="1"/>
          </p:cNvSpPr>
          <p:nvPr>
            <p:ph type="title"/>
          </p:nvPr>
        </p:nvSpPr>
        <p:spPr>
          <a:xfrm>
            <a:off x="390600" y="333360"/>
            <a:ext cx="6911640" cy="561600"/>
          </a:xfrm>
          <a:prstGeom prst="rect">
            <a:avLst/>
          </a:prstGeom>
          <a:noFill/>
          <a:ln>
            <a:noFill/>
          </a:ln>
        </p:spPr>
        <p:txBody>
          <a:bodyPr wrap="none" lIns="90000" tIns="45000" rIns="90000" bIns="4500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de-DE"/>
              <a:t>Klicken Sie, um das Format des Titeltextes zu bearbeitenTitelmasterformat durch Klicken bearbeiten</a:t>
            </a:r>
          </a:p>
        </p:txBody>
      </p:sp>
      <p:sp>
        <p:nvSpPr>
          <p:cNvPr id="7" name="Inhaltsplatzhalter 2"/>
          <p:cNvSpPr txBox="1">
            <a:spLocks noGrp="1"/>
          </p:cNvSpPr>
          <p:nvPr>
            <p:ph type="body" idx="1"/>
          </p:nvPr>
        </p:nvSpPr>
        <p:spPr>
          <a:xfrm>
            <a:off x="392040" y="1198440"/>
            <a:ext cx="8356320" cy="4893840"/>
          </a:xfrm>
          <a:prstGeom prst="rect">
            <a:avLst/>
          </a:prstGeom>
          <a:noFill/>
          <a:ln>
            <a:noFill/>
          </a:ln>
        </p:spPr>
        <p:txBody>
          <a:bodyPr wrap="none" lIns="90000" tIns="45000" rIns="90000" bIns="45000"/>
          <a:lstStyle>
            <a:defPPr marL="432000" lvl="0" indent="-324000" algn="l" hangingPunct="0">
              <a:spcBef>
                <a:spcPts val="0"/>
              </a:spcBef>
              <a:spcAft>
                <a:spcPts val="1417"/>
              </a:spcAft>
              <a:buSzPct val="45000"/>
              <a:buFont typeface="StarSymbol"/>
              <a:buNone/>
              <a:defRPr lang="de-DE" sz="2400" b="0" i="0" u="none" strike="noStrike" kern="1200">
                <a:ln>
                  <a:noFill/>
                </a:ln>
                <a:solidFill>
                  <a:srgbClr val="000000"/>
                </a:solidFill>
                <a:latin typeface="Arial"/>
                <a:ea typeface="Arial" pitchFamily="2"/>
                <a:cs typeface="Arial" pitchFamily="2"/>
              </a:defRPr>
            </a:defPPr>
            <a:lvl1pPr marL="432000" lvl="0" indent="-324000" algn="l" hangingPunct="0">
              <a:spcBef>
                <a:spcPts val="0"/>
              </a:spcBef>
              <a:spcAft>
                <a:spcPts val="1417"/>
              </a:spcAft>
              <a:buSzPct val="45000"/>
              <a:buFont typeface="StarSymbol"/>
              <a:buChar char="●"/>
              <a:defRPr lang="de-DE" sz="2400" b="0" i="0" u="none" strike="noStrike" kern="1200">
                <a:ln>
                  <a:noFill/>
                </a:ln>
                <a:solidFill>
                  <a:srgbClr val="000000"/>
                </a:solidFill>
                <a:latin typeface="Arial"/>
                <a:ea typeface="Arial" pitchFamily="2"/>
                <a:cs typeface="Arial" pitchFamily="2"/>
              </a:defRPr>
            </a:lvl1pPr>
            <a:lvl2pPr marL="864000" lvl="1" indent="-324000" algn="l" hangingPunct="0">
              <a:spcBef>
                <a:spcPts val="0"/>
              </a:spcBef>
              <a:spcAft>
                <a:spcPts val="1134"/>
              </a:spcAft>
              <a:buSzPct val="45000"/>
              <a:buFont typeface="StarSymbol"/>
              <a:buChar char="●"/>
              <a:defRPr lang="de-DE" sz="2400" b="0" i="0" u="none" strike="noStrike" kern="1200">
                <a:ln>
                  <a:noFill/>
                </a:ln>
                <a:solidFill>
                  <a:srgbClr val="000000"/>
                </a:solidFill>
                <a:latin typeface="Arial"/>
                <a:ea typeface="Arial" pitchFamily="2"/>
                <a:cs typeface="Arial" pitchFamily="2"/>
              </a:defRPr>
            </a:lvl2pPr>
            <a:lvl3pPr marL="1295999" lvl="2" indent="-288000" algn="l" hangingPunct="0">
              <a:spcBef>
                <a:spcPts val="0"/>
              </a:spcBef>
              <a:spcAft>
                <a:spcPts val="850"/>
              </a:spcAft>
              <a:buSzPct val="75000"/>
              <a:buFont typeface="StarSymbol"/>
              <a:buChar char="–"/>
              <a:defRPr lang="de-DE" sz="1600" b="0" i="0" u="none" strike="noStrike" kern="1200">
                <a:ln>
                  <a:noFill/>
                </a:ln>
                <a:solidFill>
                  <a:srgbClr val="000000"/>
                </a:solidFill>
                <a:latin typeface="Arial"/>
                <a:ea typeface="Arial" pitchFamily="2"/>
                <a:cs typeface="Arial" pitchFamily="2"/>
              </a:defRPr>
            </a:lvl3pPr>
            <a:lvl4pPr marL="1728000" lvl="3" indent="-216000" algn="l" hangingPunct="0">
              <a:spcBef>
                <a:spcPts val="0"/>
              </a:spcBef>
              <a:spcAft>
                <a:spcPts val="567"/>
              </a:spcAft>
              <a:buSzPct val="45000"/>
              <a:buFont typeface="StarSymbol"/>
              <a:buChar char="●"/>
              <a:defRPr lang="de-DE" sz="1400" b="0" i="0" u="none" strike="noStrike" kern="1200">
                <a:ln>
                  <a:noFill/>
                </a:ln>
                <a:solidFill>
                  <a:srgbClr val="000000"/>
                </a:solidFill>
                <a:latin typeface="Arial"/>
                <a:ea typeface="Arial" pitchFamily="2"/>
                <a:cs typeface="Arial" pitchFamily="2"/>
              </a:defRPr>
            </a:lvl4pPr>
            <a:lvl5pPr marL="2160000" lvl="4" indent="-216000" algn="l" hangingPunct="0">
              <a:spcBef>
                <a:spcPts val="0"/>
              </a:spcBef>
              <a:spcAft>
                <a:spcPts val="283"/>
              </a:spcAft>
              <a:buSzPct val="75000"/>
              <a:buFont typeface="StarSymbol"/>
              <a:buChar char="–"/>
              <a:defRPr lang="de-DE" sz="2000" b="0" i="0" u="none" strike="noStrike" kern="1200">
                <a:ln>
                  <a:noFill/>
                </a:ln>
                <a:solidFill>
                  <a:srgbClr val="000000"/>
                </a:solidFill>
                <a:latin typeface="Arial"/>
                <a:ea typeface="Arial" pitchFamily="2"/>
                <a:cs typeface="Arial" pitchFamily="2"/>
              </a:defRPr>
            </a:lvl5pPr>
            <a:lvl6pPr marL="2592000" lvl="5" indent="-216000" algn="l" hangingPunct="0">
              <a:spcBef>
                <a:spcPts val="0"/>
              </a:spcBef>
              <a:spcAft>
                <a:spcPts val="283"/>
              </a:spcAft>
              <a:buSzPct val="45000"/>
              <a:buFont typeface="StarSymbol"/>
              <a:buChar char="●"/>
              <a:defRPr lang="de-DE" sz="2000" b="0" i="0" u="none" strike="noStrike" kern="1200">
                <a:ln>
                  <a:noFill/>
                </a:ln>
                <a:solidFill>
                  <a:srgbClr val="000000"/>
                </a:solidFill>
                <a:latin typeface="Arial"/>
                <a:ea typeface="Arial" pitchFamily="2"/>
                <a:cs typeface="Arial" pitchFamily="2"/>
              </a:defRPr>
            </a:lvl6pPr>
            <a:lvl7pPr marL="3024000" lvl="6" indent="-216000" algn="l" hangingPunct="0">
              <a:spcBef>
                <a:spcPts val="0"/>
              </a:spcBef>
              <a:spcAft>
                <a:spcPts val="283"/>
              </a:spcAft>
              <a:buSzPct val="45000"/>
              <a:buFont typeface="StarSymbol"/>
              <a:buChar char="●"/>
              <a:defRPr lang="de-DE" sz="2000" b="0" i="0" u="none" strike="noStrike" kern="1200">
                <a:ln>
                  <a:noFill/>
                </a:ln>
                <a:solidFill>
                  <a:srgbClr val="000000"/>
                </a:solidFill>
                <a:latin typeface="Arial"/>
                <a:ea typeface="Arial" pitchFamily="2"/>
                <a:cs typeface="Arial" pitchFamily="2"/>
              </a:defRPr>
            </a:lvl7pPr>
            <a:lvl8pPr marL="3456000" lvl="7" indent="-216000" algn="l" hangingPunct="0">
              <a:spcBef>
                <a:spcPts val="0"/>
              </a:spcBef>
              <a:spcAft>
                <a:spcPts val="283"/>
              </a:spcAft>
              <a:buSzPct val="45000"/>
              <a:buFont typeface="StarSymbol"/>
              <a:buChar char="●"/>
              <a:defRPr lang="de-DE" sz="2000" b="0" i="0" u="none" strike="noStrike" kern="1200">
                <a:ln>
                  <a:noFill/>
                </a:ln>
                <a:solidFill>
                  <a:srgbClr val="000000"/>
                </a:solidFill>
                <a:latin typeface="Arial"/>
                <a:ea typeface="Arial" pitchFamily="2"/>
                <a:cs typeface="Arial" pitchFamily="2"/>
              </a:defRPr>
            </a:lvl8pPr>
            <a:lvl9pPr marL="3887999" lvl="8" indent="-216000" algn="l" hangingPunct="0">
              <a:spcBef>
                <a:spcPts val="0"/>
              </a:spcBef>
              <a:spcAft>
                <a:spcPts val="283"/>
              </a:spcAft>
              <a:buSzPct val="45000"/>
              <a:buFont typeface="StarSymbol"/>
              <a:buChar char="●"/>
              <a:defRPr lang="de-DE" sz="2000" b="0" i="0" u="none" strike="noStrike" kern="1200">
                <a:ln>
                  <a:noFill/>
                </a:ln>
                <a:solidFill>
                  <a:srgbClr val="000000"/>
                </a:solidFill>
                <a:latin typeface="Arial"/>
                <a:ea typeface="Arial" pitchFamily="2"/>
                <a:cs typeface="Arial" pitchFamily="2"/>
              </a:defRPr>
            </a:lvl9pPr>
          </a:lstStyle>
          <a:p>
            <a:pPr lvl="0"/>
            <a:r>
              <a:rPr lang="de-DE"/>
              <a:t>Klicken Sie, um die Formate des Gliederungstextes zu bearbeiten</a:t>
            </a:r>
          </a:p>
          <a:p>
            <a:pPr lvl="0"/>
            <a:r>
              <a:rPr lang="de-DE"/>
              <a:t>Zweite Gliederungsebene</a:t>
            </a:r>
          </a:p>
          <a:p>
            <a:pPr lvl="0"/>
            <a:r>
              <a:rPr lang="de-DE"/>
              <a:t>Dritte Gliederungsebene</a:t>
            </a:r>
          </a:p>
          <a:p>
            <a:pPr lvl="0"/>
            <a:r>
              <a:rPr lang="de-DE"/>
              <a:t>Vierte Gliederungsebene</a:t>
            </a:r>
          </a:p>
          <a:p>
            <a:pPr lvl="0"/>
            <a:r>
              <a:rPr lang="de-DE"/>
              <a:t>Fünfte Gliederungsebene</a:t>
            </a:r>
          </a:p>
          <a:p>
            <a:pPr lvl="0"/>
            <a:r>
              <a:rPr lang="de-DE"/>
              <a:t>Sechste Gliederungsebene</a:t>
            </a:r>
          </a:p>
          <a:p>
            <a:pPr lvl="0"/>
            <a:r>
              <a:rPr lang="de-DE"/>
              <a:t>Siebente Gliederungsebene</a:t>
            </a:r>
          </a:p>
          <a:p>
            <a:pPr lvl="0"/>
            <a:r>
              <a:rPr lang="de-DE"/>
              <a:t>Achte Gliederungsebene</a:t>
            </a:r>
          </a:p>
          <a:p>
            <a:pPr lvl="0"/>
            <a:r>
              <a:rPr lang="de-DE"/>
              <a:t>Neunte GliederungsebeneTextmasterformate durch Klicken bearbeiten</a:t>
            </a:r>
          </a:p>
          <a:p>
            <a:pPr lvl="0"/>
            <a:r>
              <a:rPr lang="de-DE"/>
              <a:t>Zweite Ebene</a:t>
            </a:r>
          </a:p>
          <a:p>
            <a:pPr lvl="0"/>
            <a:r>
              <a:rPr lang="de-DE"/>
              <a:t>Dritte Ebene</a:t>
            </a:r>
          </a:p>
          <a:p>
            <a:pPr lvl="0"/>
            <a:r>
              <a:rPr lang="de-DE"/>
              <a:t>Vierte Ebene</a:t>
            </a:r>
          </a:p>
          <a:p>
            <a:pPr lvl="0"/>
            <a:r>
              <a:rPr lang="de-DE"/>
              <a:t>Fünfte Ebene</a:t>
            </a:r>
          </a:p>
        </p:txBody>
      </p:sp>
      <p:sp>
        <p:nvSpPr>
          <p:cNvPr id="8" name="Rectangle 5"/>
          <p:cNvSpPr txBox="1">
            <a:spLocks noGrp="1"/>
          </p:cNvSpPr>
          <p:nvPr>
            <p:ph type="ftr" sz="quarter" idx="3"/>
          </p:nvPr>
        </p:nvSpPr>
        <p:spPr>
          <a:xfrm>
            <a:off x="1690560" y="6454800"/>
            <a:ext cx="4176359" cy="360000"/>
          </a:xfrm>
          <a:prstGeom prst="rect">
            <a:avLst/>
          </a:prstGeom>
          <a:noFill/>
          <a:ln>
            <a:noFill/>
          </a:ln>
        </p:spPr>
        <p:txBody>
          <a:bodyPr wrap="none" lIns="90000" tIns="45000" rIns="90000" bIns="45000"/>
          <a:lstStyle>
            <a:lvl1pPr marL="0" marR="0" lvl="0" indent="0" algn="l" rtl="0" hangingPunct="1">
              <a:spcBef>
                <a:spcPts val="0"/>
              </a:spcBef>
              <a:spcAft>
                <a:spcPts val="0"/>
              </a:spcAft>
              <a:buNone/>
              <a:tabLst/>
              <a:defRPr lang="de-DE" sz="1800" b="0" i="0" u="none" strike="noStrike" kern="1200">
                <a:solidFill>
                  <a:srgbClr val="000000"/>
                </a:solidFill>
                <a:latin typeface="Arial" pitchFamily="18"/>
                <a:ea typeface="Arial" pitchFamily="2"/>
                <a:cs typeface="Arial" pitchFamily="2"/>
              </a:defRPr>
            </a:lvl1pPr>
          </a:lstStyle>
          <a:p>
            <a:pPr fontAlgn="auto"/>
            <a:r>
              <a:t>Ursula.Epting@kit.edu</a:t>
            </a:r>
          </a:p>
        </p:txBody>
      </p:sp>
      <p:sp>
        <p:nvSpPr>
          <p:cNvPr id="9" name="Datumsplatzhalter 11"/>
          <p:cNvSpPr txBox="1">
            <a:spLocks noGrp="1"/>
          </p:cNvSpPr>
          <p:nvPr>
            <p:ph type="dt" sz="half" idx="2"/>
          </p:nvPr>
        </p:nvSpPr>
        <p:spPr>
          <a:xfrm>
            <a:off x="612000" y="6443999"/>
            <a:ext cx="1043639" cy="359640"/>
          </a:xfrm>
          <a:prstGeom prst="rect">
            <a:avLst/>
          </a:prstGeom>
          <a:noFill/>
          <a:ln>
            <a:solidFill>
              <a:srgbClr val="000000"/>
            </a:solidFill>
            <a:prstDash val="solid"/>
          </a:ln>
        </p:spPr>
        <p:txBody>
          <a:bodyPr wrap="none" lIns="90000" tIns="45000" rIns="90000" bIns="45000"/>
          <a:lstStyle>
            <a:lvl1pPr marL="0" marR="0" lvl="0" indent="0" algn="l" rtl="0" hangingPunct="1">
              <a:spcBef>
                <a:spcPts val="0"/>
              </a:spcBef>
              <a:spcAft>
                <a:spcPts val="0"/>
              </a:spcAft>
              <a:buNone/>
              <a:tabLst/>
              <a:defRPr lang="en-US" sz="900" b="0" i="0" u="none" strike="noStrike" kern="1200">
                <a:solidFill>
                  <a:srgbClr val="8B8B8B"/>
                </a:solidFill>
                <a:latin typeface="Arial" pitchFamily="18"/>
                <a:ea typeface="Arial" pitchFamily="2"/>
                <a:cs typeface="Arial" pitchFamily="2"/>
              </a:defRPr>
            </a:lvl1pPr>
          </a:lstStyle>
          <a:p>
            <a:pPr fontAlgn="auto"/>
            <a:fld id="{B25480ED-2EBE-4A03-8AE8-1A68022D6011}" type="datetime1">
              <a:rPr lang="de-DE"/>
              <a:pPr fontAlgn="auto"/>
              <a:t>04.11.2013</a:t>
            </a:fld>
            <a:endParaRPr lang="de-DE"/>
          </a:p>
        </p:txBody>
      </p:sp>
      <p:graphicFrame>
        <p:nvGraphicFramePr>
          <p:cNvPr id="10" name="Object 9"/>
          <p:cNvGraphicFramePr/>
          <p:nvPr/>
        </p:nvGraphicFramePr>
        <p:xfrm>
          <a:off x="6480000" y="6415200"/>
          <a:ext cx="511200" cy="352800"/>
        </p:xfrm>
        <a:graphic>
          <a:graphicData uri="http://schemas.openxmlformats.org/presentationml/2006/ole">
            <mc:AlternateContent xmlns:mc="http://schemas.openxmlformats.org/markup-compatibility/2006">
              <mc:Choice xmlns:v="urn:schemas-microsoft-com:vml" Requires="v">
                <p:oleObj spid="_x0000_s45069" r:id="rId16" imgW="1047896" imgH="1047896" progId="">
                  <p:embed/>
                </p:oleObj>
              </mc:Choice>
              <mc:Fallback>
                <p:oleObj r:id="rId16" imgW="1047896" imgH="1047896" progId="">
                  <p:embed/>
                  <p:pic>
                    <p:nvPicPr>
                      <p:cNvPr id="0" name=""/>
                      <p:cNvPicPr/>
                      <p:nvPr/>
                    </p:nvPicPr>
                    <p:blipFill>
                      <a:blip r:embed="rId17"/>
                      <a:stretch>
                        <a:fillRect/>
                      </a:stretch>
                    </p:blipFill>
                    <p:spPr>
                      <a:xfrm>
                        <a:off x="6480000" y="6415200"/>
                        <a:ext cx="511200" cy="352800"/>
                      </a:xfrm>
                      <a:prstGeom prst="rect">
                        <a:avLst/>
                      </a:prstGeom>
                      <a:solidFill>
                        <a:srgbClr val="99CCFF"/>
                      </a:solidFill>
                      <a:ln w="0">
                        <a:solidFill>
                          <a:srgbClr val="000000"/>
                        </a:solidFill>
                        <a:prstDash val="solid"/>
                      </a:ln>
                    </p:spPr>
                  </p:pic>
                </p:oleObj>
              </mc:Fallback>
            </mc:AlternateContent>
          </a:graphicData>
        </a:graphic>
      </p:graphicFrame>
    </p:spTree>
    <p:extLst>
      <p:ext uri="{BB962C8B-B14F-4D97-AF65-F5344CB8AC3E}">
        <p14:creationId xmlns:p14="http://schemas.microsoft.com/office/powerpoint/2010/main" val="443055250"/>
      </p:ext>
    </p:extLst>
  </p:cSld>
  <p:clrMap bg1="lt1" tx1="dk1" bg2="lt2" tx2="dk2" accent1="accent1" accent2="accent2" accent3="accent3" accent4="accent4" accent5="accent5" accent6="accent6" hlink="hlink" folHlink="folHlink"/>
  <p:sldLayoutIdLst>
    <p:sldLayoutId id="2147484443" r:id="rId1"/>
    <p:sldLayoutId id="2147484444" r:id="rId2"/>
    <p:sldLayoutId id="2147484445" r:id="rId3"/>
    <p:sldLayoutId id="2147484446" r:id="rId4"/>
    <p:sldLayoutId id="2147484447" r:id="rId5"/>
    <p:sldLayoutId id="2147484448" r:id="rId6"/>
    <p:sldLayoutId id="2147484449" r:id="rId7"/>
    <p:sldLayoutId id="2147484450" r:id="rId8"/>
    <p:sldLayoutId id="2147484451" r:id="rId9"/>
    <p:sldLayoutId id="2147484452" r:id="rId10"/>
    <p:sldLayoutId id="2147484453"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marL="0" marR="0" lvl="0" indent="0" algn="l" rtl="0" hangingPunct="0">
        <a:spcBef>
          <a:spcPts val="0"/>
        </a:spcBef>
        <a:spcAft>
          <a:spcPts val="0"/>
        </a:spcAft>
        <a:buNone/>
        <a:tabLst/>
        <a:defRPr lang="de-DE" sz="2400" b="1" i="0" u="none" strike="noStrike" kern="1200">
          <a:ln>
            <a:noFill/>
          </a:ln>
          <a:solidFill>
            <a:srgbClr val="000000"/>
          </a:solidFill>
          <a:latin typeface="Arial" pitchFamily="18"/>
          <a:ea typeface="Arial" pitchFamily="2"/>
          <a:cs typeface="Arial" pitchFamily="2"/>
        </a:defRPr>
      </a:lvl1pPr>
    </p:titleStyle>
    <p:bodyStyle>
      <a:lvl1pPr marL="432000" marR="0" lvl="0" indent="-324000" rtl="0">
        <a:buNone/>
        <a:tabLst/>
        <a:defRPr lang="de-DE" sz="2400" b="0" i="0" u="none" strike="noStrike">
          <a:solidFill>
            <a:srgbClr val="000000"/>
          </a:solidFill>
          <a:latin typeface="Arial" pitchFamily="18"/>
        </a:defRPr>
      </a:lvl1pPr>
      <a:lvl2pPr marL="864000" marR="0" lvl="0" indent="-324000" algn="l" rtl="0" hangingPunct="0">
        <a:lnSpc>
          <a:spcPct val="100000"/>
        </a:lnSpc>
        <a:spcBef>
          <a:spcPts val="0"/>
        </a:spcBef>
        <a:spcAft>
          <a:spcPts val="1134"/>
        </a:spcAft>
        <a:buNone/>
        <a:tabLst/>
        <a:defRPr lang="de-DE" sz="2400" b="0" i="0" u="none" strike="noStrike" kern="1200" spc="0" baseline="0">
          <a:ln>
            <a:noFill/>
          </a:ln>
          <a:solidFill>
            <a:srgbClr val="000000"/>
          </a:solidFill>
          <a:latin typeface="Arial" pitchFamily="18"/>
          <a:ea typeface="Arial" pitchFamily="2"/>
          <a:cs typeface="Arial" pitchFamily="2"/>
        </a:defRPr>
      </a:lvl2pPr>
      <a:lvl3pPr marL="1296000" marR="0" lvl="0" indent="-288000" algn="l" rtl="0" hangingPunct="0">
        <a:lnSpc>
          <a:spcPct val="100000"/>
        </a:lnSpc>
        <a:spcBef>
          <a:spcPts val="0"/>
        </a:spcBef>
        <a:spcAft>
          <a:spcPts val="850"/>
        </a:spcAft>
        <a:buNone/>
        <a:tabLst/>
        <a:defRPr lang="de-DE" sz="2400" b="0" i="0" u="none" strike="noStrike" kern="1200" spc="0" baseline="0">
          <a:ln>
            <a:noFill/>
          </a:ln>
          <a:solidFill>
            <a:srgbClr val="000000"/>
          </a:solidFill>
          <a:latin typeface="Arial" pitchFamily="18"/>
          <a:ea typeface="Arial" pitchFamily="2"/>
          <a:cs typeface="Arial" pitchFamily="2"/>
        </a:defRPr>
      </a:lvl3pPr>
      <a:lvl4pPr marL="1728000" marR="0" lvl="0" indent="-216000" algn="l" rtl="0" hangingPunct="0">
        <a:lnSpc>
          <a:spcPct val="100000"/>
        </a:lnSpc>
        <a:spcBef>
          <a:spcPts val="0"/>
        </a:spcBef>
        <a:spcAft>
          <a:spcPts val="567"/>
        </a:spcAft>
        <a:buNone/>
        <a:tabLst/>
        <a:defRPr lang="de-DE" sz="2400" b="0" i="0" u="none" strike="noStrike" kern="1200" spc="0" baseline="0">
          <a:ln>
            <a:noFill/>
          </a:ln>
          <a:solidFill>
            <a:srgbClr val="000000"/>
          </a:solidFill>
          <a:latin typeface="Arial" pitchFamily="18"/>
          <a:ea typeface="Arial" pitchFamily="2"/>
          <a:cs typeface="Arial" pitchFamily="2"/>
        </a:defRPr>
      </a:lvl4pPr>
      <a:lvl5pPr marL="2160000" marR="0" lvl="0" indent="-216000" algn="l" rtl="0" hangingPunct="0">
        <a:lnSpc>
          <a:spcPct val="100000"/>
        </a:lnSpc>
        <a:spcBef>
          <a:spcPts val="0"/>
        </a:spcBef>
        <a:spcAft>
          <a:spcPts val="283"/>
        </a:spcAft>
        <a:buNone/>
        <a:tabLst/>
        <a:defRPr lang="de-DE" sz="2400" b="0" i="0" u="none" strike="noStrike" kern="1200" spc="0" baseline="0">
          <a:ln>
            <a:noFill/>
          </a:ln>
          <a:solidFill>
            <a:srgbClr val="000000"/>
          </a:solidFill>
          <a:latin typeface="Arial" pitchFamily="18"/>
          <a:ea typeface="Arial" pitchFamily="2"/>
          <a:cs typeface="Arial" pitchFamily="2"/>
        </a:defRPr>
      </a:lvl5pPr>
      <a:lvl6pPr marL="2592000" marR="0" lvl="0" indent="-216000" algn="l" rtl="0" hangingPunct="0">
        <a:lnSpc>
          <a:spcPct val="100000"/>
        </a:lnSpc>
        <a:spcBef>
          <a:spcPts val="0"/>
        </a:spcBef>
        <a:spcAft>
          <a:spcPts val="283"/>
        </a:spcAft>
        <a:buNone/>
        <a:tabLst/>
        <a:defRPr lang="de-DE" sz="2400" b="0" i="0" u="none" strike="noStrike" kern="1200" spc="0" baseline="0">
          <a:ln>
            <a:noFill/>
          </a:ln>
          <a:solidFill>
            <a:srgbClr val="000000"/>
          </a:solidFill>
          <a:latin typeface="Arial" pitchFamily="18"/>
          <a:ea typeface="Arial" pitchFamily="2"/>
          <a:cs typeface="Arial" pitchFamily="2"/>
        </a:defRPr>
      </a:lvl6pPr>
      <a:lvl7pPr marL="3024000" marR="0" lvl="0" indent="-216000" algn="l" rtl="0" hangingPunct="0">
        <a:lnSpc>
          <a:spcPct val="100000"/>
        </a:lnSpc>
        <a:spcBef>
          <a:spcPts val="0"/>
        </a:spcBef>
        <a:spcAft>
          <a:spcPts val="283"/>
        </a:spcAft>
        <a:buNone/>
        <a:tabLst/>
        <a:defRPr lang="de-DE" sz="2400" b="0" i="0" u="none" strike="noStrike" kern="1200" spc="0" baseline="0">
          <a:ln>
            <a:noFill/>
          </a:ln>
          <a:solidFill>
            <a:srgbClr val="000000"/>
          </a:solidFill>
          <a:latin typeface="Arial" pitchFamily="18"/>
          <a:ea typeface="Arial" pitchFamily="2"/>
          <a:cs typeface="Arial" pitchFamily="2"/>
        </a:defRPr>
      </a:lvl7pPr>
      <a:lvl8pPr marL="3456000" marR="0" lvl="0" indent="-216000" algn="l" rtl="0" hangingPunct="0">
        <a:lnSpc>
          <a:spcPct val="100000"/>
        </a:lnSpc>
        <a:spcBef>
          <a:spcPts val="0"/>
        </a:spcBef>
        <a:spcAft>
          <a:spcPts val="283"/>
        </a:spcAft>
        <a:buNone/>
        <a:tabLst/>
        <a:defRPr lang="de-DE" sz="2400" b="0" i="0" u="none" strike="noStrike" kern="1200" spc="0" baseline="0">
          <a:ln>
            <a:noFill/>
          </a:ln>
          <a:solidFill>
            <a:srgbClr val="000000"/>
          </a:solidFill>
          <a:latin typeface="Arial" pitchFamily="18"/>
          <a:ea typeface="Arial" pitchFamily="2"/>
          <a:cs typeface="Arial" pitchFamily="2"/>
        </a:defRPr>
      </a:lvl8pPr>
      <a:lvl9pPr marL="0" marR="0" lvl="0" indent="0" algn="l" rtl="0" hangingPunct="0">
        <a:spcBef>
          <a:spcPts val="479"/>
        </a:spcBef>
        <a:spcAft>
          <a:spcPts val="0"/>
        </a:spcAft>
        <a:buNone/>
        <a:tabLst/>
        <a:defRPr lang="de-DE" sz="2400" b="0" i="0" u="none" strike="noStrike">
          <a:solidFill>
            <a:srgbClr val="000000"/>
          </a:solidFill>
          <a:latin typeface="Arial" pitchFamily="18"/>
        </a:defRPr>
      </a:lvl9pPr>
    </p:bodyStyle>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843927" y="1295400"/>
            <a:ext cx="7306702" cy="769938"/>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861508" y="2133600"/>
            <a:ext cx="7290585" cy="4095750"/>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2" name="Rectangle 3"/>
          <p:cNvSpPr>
            <a:spLocks noGrp="1" noChangeArrowheads="1"/>
          </p:cNvSpPr>
          <p:nvPr>
            <p:ph type="sldNum"/>
          </p:nvPr>
        </p:nvSpPr>
        <p:spPr bwMode="auto">
          <a:xfrm>
            <a:off x="6890600" y="6524626"/>
            <a:ext cx="2125932" cy="4683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defRPr>
            </a:lvl1pPr>
          </a:lstStyle>
          <a:p>
            <a:pPr algn="l" defTabSz="449263">
              <a:buSzPct val="100000"/>
              <a:defRPr/>
            </a:pPr>
            <a:fld id="{790E0212-0448-4473-801D-A83C8C463D05}" type="slidenum">
              <a:rPr lang="it-CH" sz="1800">
                <a:latin typeface="Arial" charset="0"/>
              </a:rPr>
              <a:pPr algn="l" defTabSz="449263">
                <a:buSzPct val="100000"/>
                <a:defRPr/>
              </a:pPr>
              <a:t>‹#›</a:t>
            </a:fld>
            <a:endParaRPr lang="it-CH" sz="1800">
              <a:latin typeface="Arial" charset="0"/>
            </a:endParaRPr>
          </a:p>
        </p:txBody>
      </p:sp>
      <p:pic>
        <p:nvPicPr>
          <p:cNvPr id="1029" name="Picture 4"/>
          <p:cNvPicPr>
            <a:picLocks noChangeAspect="1" noChangeArrowheads="1"/>
          </p:cNvPicPr>
          <p:nvPr/>
        </p:nvPicPr>
        <p:blipFill>
          <a:blip r:embed="rId14" cstate="print"/>
          <a:srcRect/>
          <a:stretch>
            <a:fillRect/>
          </a:stretch>
        </p:blipFill>
        <p:spPr bwMode="auto">
          <a:xfrm>
            <a:off x="0" y="0"/>
            <a:ext cx="9142534" cy="1206500"/>
          </a:xfrm>
          <a:prstGeom prst="rect">
            <a:avLst/>
          </a:prstGeom>
          <a:noFill/>
          <a:ln w="9525">
            <a:noFill/>
            <a:round/>
            <a:headEnd/>
            <a:tailEnd/>
          </a:ln>
        </p:spPr>
      </p:pic>
    </p:spTree>
    <p:extLst>
      <p:ext uri="{BB962C8B-B14F-4D97-AF65-F5344CB8AC3E}">
        <p14:creationId xmlns:p14="http://schemas.microsoft.com/office/powerpoint/2010/main" val="2563212198"/>
      </p:ext>
    </p:extLst>
  </p:cSld>
  <p:clrMap bg1="lt1" tx1="dk1" bg2="lt2" tx2="dk2" accent1="accent1" accent2="accent2" accent3="accent3" accent4="accent4" accent5="accent5" accent6="accent6" hlink="hlink" folHlink="folHlink"/>
  <p:sldLayoutIdLst>
    <p:sldLayoutId id="2147484455" r:id="rId1"/>
    <p:sldLayoutId id="2147484456" r:id="rId2"/>
    <p:sldLayoutId id="2147484457" r:id="rId3"/>
    <p:sldLayoutId id="2147484458" r:id="rId4"/>
    <p:sldLayoutId id="2147484459" r:id="rId5"/>
    <p:sldLayoutId id="2147484460" r:id="rId6"/>
    <p:sldLayoutId id="2147484461" r:id="rId7"/>
    <p:sldLayoutId id="2147484462" r:id="rId8"/>
    <p:sldLayoutId id="2147484463" r:id="rId9"/>
    <p:sldLayoutId id="2147484464" r:id="rId10"/>
    <p:sldLayoutId id="2147484465" r:id="rId11"/>
    <p:sldLayoutId id="2147484466" r:id="rId12"/>
  </p:sldLayoutIdLst>
  <p:txStyles>
    <p:titleStyle>
      <a:lvl1pPr algn="l" defTabSz="449263" rtl="0" eaLnBrk="0" fontAlgn="base" hangingPunct="0">
        <a:spcBef>
          <a:spcPct val="0"/>
        </a:spcBef>
        <a:spcAft>
          <a:spcPct val="0"/>
        </a:spcAft>
        <a:buClr>
          <a:srgbClr val="000000"/>
        </a:buClr>
        <a:buSzPct val="100000"/>
        <a:buFont typeface="Times New Roman" pitchFamily="18" charset="0"/>
        <a:defRPr sz="2800">
          <a:solidFill>
            <a:srgbClr val="367CBB"/>
          </a:solidFill>
          <a:latin typeface="+mj-lt"/>
          <a:ea typeface="+mj-ea"/>
          <a:cs typeface="+mj-cs"/>
        </a:defRPr>
      </a:lvl1pPr>
      <a:lvl2pPr algn="l" defTabSz="449263" rtl="0" eaLnBrk="0" fontAlgn="base" hangingPunct="0">
        <a:spcBef>
          <a:spcPct val="0"/>
        </a:spcBef>
        <a:spcAft>
          <a:spcPct val="0"/>
        </a:spcAft>
        <a:buClr>
          <a:srgbClr val="000000"/>
        </a:buClr>
        <a:buSzPct val="100000"/>
        <a:buFont typeface="Times New Roman" pitchFamily="18" charset="0"/>
        <a:defRPr sz="2800">
          <a:solidFill>
            <a:srgbClr val="367CBB"/>
          </a:solidFill>
          <a:latin typeface="Arial" charset="0"/>
          <a:cs typeface="Arial" charset="0"/>
        </a:defRPr>
      </a:lvl2pPr>
      <a:lvl3pPr algn="l" defTabSz="449263" rtl="0" eaLnBrk="0" fontAlgn="base" hangingPunct="0">
        <a:spcBef>
          <a:spcPct val="0"/>
        </a:spcBef>
        <a:spcAft>
          <a:spcPct val="0"/>
        </a:spcAft>
        <a:buClr>
          <a:srgbClr val="000000"/>
        </a:buClr>
        <a:buSzPct val="100000"/>
        <a:buFont typeface="Times New Roman" pitchFamily="18" charset="0"/>
        <a:defRPr sz="2800">
          <a:solidFill>
            <a:srgbClr val="367CBB"/>
          </a:solidFill>
          <a:latin typeface="Arial" charset="0"/>
          <a:cs typeface="Arial" charset="0"/>
        </a:defRPr>
      </a:lvl3pPr>
      <a:lvl4pPr algn="l" defTabSz="449263" rtl="0" eaLnBrk="0" fontAlgn="base" hangingPunct="0">
        <a:spcBef>
          <a:spcPct val="0"/>
        </a:spcBef>
        <a:spcAft>
          <a:spcPct val="0"/>
        </a:spcAft>
        <a:buClr>
          <a:srgbClr val="000000"/>
        </a:buClr>
        <a:buSzPct val="100000"/>
        <a:buFont typeface="Times New Roman" pitchFamily="18" charset="0"/>
        <a:defRPr sz="2800">
          <a:solidFill>
            <a:srgbClr val="367CBB"/>
          </a:solidFill>
          <a:latin typeface="Arial" charset="0"/>
          <a:cs typeface="Arial" charset="0"/>
        </a:defRPr>
      </a:lvl4pPr>
      <a:lvl5pPr algn="l" defTabSz="449263" rtl="0" eaLnBrk="0" fontAlgn="base" hangingPunct="0">
        <a:spcBef>
          <a:spcPct val="0"/>
        </a:spcBef>
        <a:spcAft>
          <a:spcPct val="0"/>
        </a:spcAft>
        <a:buClr>
          <a:srgbClr val="000000"/>
        </a:buClr>
        <a:buSzPct val="100000"/>
        <a:buFont typeface="Times New Roman" pitchFamily="18" charset="0"/>
        <a:defRPr sz="2800">
          <a:solidFill>
            <a:srgbClr val="367CBB"/>
          </a:solidFill>
          <a:latin typeface="Arial" charset="0"/>
          <a:cs typeface="Arial" charset="0"/>
        </a:defRPr>
      </a:lvl5pPr>
      <a:lvl6pPr marL="2514600" indent="-228600" algn="l" defTabSz="449263" rtl="0" eaLnBrk="0" fontAlgn="base" hangingPunct="0">
        <a:spcBef>
          <a:spcPct val="0"/>
        </a:spcBef>
        <a:spcAft>
          <a:spcPct val="0"/>
        </a:spcAft>
        <a:buClr>
          <a:srgbClr val="000000"/>
        </a:buClr>
        <a:buSzPct val="100000"/>
        <a:buFont typeface="Times New Roman" pitchFamily="16" charset="0"/>
        <a:defRPr sz="2800">
          <a:solidFill>
            <a:srgbClr val="367CBB"/>
          </a:solidFill>
          <a:latin typeface="Arial" charset="0"/>
          <a:cs typeface="Arial" charset="0"/>
        </a:defRPr>
      </a:lvl6pPr>
      <a:lvl7pPr marL="2971800" indent="-228600" algn="l" defTabSz="449263" rtl="0" eaLnBrk="0" fontAlgn="base" hangingPunct="0">
        <a:spcBef>
          <a:spcPct val="0"/>
        </a:spcBef>
        <a:spcAft>
          <a:spcPct val="0"/>
        </a:spcAft>
        <a:buClr>
          <a:srgbClr val="000000"/>
        </a:buClr>
        <a:buSzPct val="100000"/>
        <a:buFont typeface="Times New Roman" pitchFamily="16" charset="0"/>
        <a:defRPr sz="2800">
          <a:solidFill>
            <a:srgbClr val="367CBB"/>
          </a:solidFill>
          <a:latin typeface="Arial" charset="0"/>
          <a:cs typeface="Arial" charset="0"/>
        </a:defRPr>
      </a:lvl7pPr>
      <a:lvl8pPr marL="3429000" indent="-228600" algn="l" defTabSz="449263" rtl="0" eaLnBrk="0" fontAlgn="base" hangingPunct="0">
        <a:spcBef>
          <a:spcPct val="0"/>
        </a:spcBef>
        <a:spcAft>
          <a:spcPct val="0"/>
        </a:spcAft>
        <a:buClr>
          <a:srgbClr val="000000"/>
        </a:buClr>
        <a:buSzPct val="100000"/>
        <a:buFont typeface="Times New Roman" pitchFamily="16" charset="0"/>
        <a:defRPr sz="2800">
          <a:solidFill>
            <a:srgbClr val="367CBB"/>
          </a:solidFill>
          <a:latin typeface="Arial" charset="0"/>
          <a:cs typeface="Arial" charset="0"/>
        </a:defRPr>
      </a:lvl8pPr>
      <a:lvl9pPr marL="3886200" indent="-228600" algn="l" defTabSz="449263" rtl="0" eaLnBrk="0" fontAlgn="base" hangingPunct="0">
        <a:spcBef>
          <a:spcPct val="0"/>
        </a:spcBef>
        <a:spcAft>
          <a:spcPct val="0"/>
        </a:spcAft>
        <a:buClr>
          <a:srgbClr val="000000"/>
        </a:buClr>
        <a:buSzPct val="100000"/>
        <a:buFont typeface="Times New Roman" pitchFamily="16" charset="0"/>
        <a:defRPr sz="2800">
          <a:solidFill>
            <a:srgbClr val="367CBB"/>
          </a:solidFill>
          <a:latin typeface="Arial" charset="0"/>
          <a:cs typeface="Arial" charset="0"/>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n-ea"/>
          <a:cs typeface="+mn-cs"/>
        </a:defRPr>
      </a:lvl1pPr>
      <a:lvl2pPr marL="742950" indent="-285750" algn="l" defTabSz="449263" rtl="0" eaLnBrk="0" fontAlgn="base" hangingPunct="0">
        <a:spcBef>
          <a:spcPts val="475"/>
        </a:spcBef>
        <a:spcAft>
          <a:spcPct val="0"/>
        </a:spcAft>
        <a:buClr>
          <a:srgbClr val="000000"/>
        </a:buClr>
        <a:buSzPct val="100000"/>
        <a:buFont typeface="Times New Roman" pitchFamily="18" charset="0"/>
        <a:defRPr sz="1900">
          <a:solidFill>
            <a:srgbClr val="000000"/>
          </a:solidFill>
          <a:latin typeface="+mn-lt"/>
          <a:cs typeface="+mn-cs"/>
        </a:defRPr>
      </a:lvl2pPr>
      <a:lvl3pPr marL="1143000" indent="-228600" algn="l" defTabSz="449263" rtl="0" eaLnBrk="0" fontAlgn="base" hangingPunct="0">
        <a:spcBef>
          <a:spcPts val="425"/>
        </a:spcBef>
        <a:spcAft>
          <a:spcPct val="0"/>
        </a:spcAft>
        <a:buClr>
          <a:srgbClr val="000000"/>
        </a:buClr>
        <a:buSzPct val="100000"/>
        <a:buFont typeface="Times New Roman" pitchFamily="18" charset="0"/>
        <a:defRPr sz="1700">
          <a:solidFill>
            <a:srgbClr val="000000"/>
          </a:solidFill>
          <a:latin typeface="+mn-lt"/>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cs typeface="+mn-cs"/>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223838" y="3497263"/>
            <a:ext cx="8623300" cy="3128962"/>
          </a:xfrm>
        </p:spPr>
        <p:txBody>
          <a:bodyPr/>
          <a:lstStyle/>
          <a:p>
            <a:pPr eaLnBrk="1" hangingPunct="1"/>
            <a:r>
              <a:rPr lang="en-US" dirty="0" smtClean="0">
                <a:solidFill>
                  <a:srgbClr val="990000"/>
                </a:solidFill>
              </a:rPr>
              <a:t>EUGridPMA </a:t>
            </a:r>
            <a:br>
              <a:rPr lang="en-US" dirty="0" smtClean="0">
                <a:solidFill>
                  <a:srgbClr val="990000"/>
                </a:solidFill>
              </a:rPr>
            </a:br>
            <a:r>
              <a:rPr lang="en-US" dirty="0" smtClean="0">
                <a:solidFill>
                  <a:srgbClr val="990000"/>
                </a:solidFill>
              </a:rPr>
              <a:t>Status and Current Trends</a:t>
            </a:r>
            <a:r>
              <a:rPr lang="en-US" dirty="0" smtClean="0">
                <a:solidFill>
                  <a:srgbClr val="990000"/>
                </a:solidFill>
              </a:rPr>
              <a:t/>
            </a:r>
            <a:br>
              <a:rPr lang="en-US" dirty="0" smtClean="0">
                <a:solidFill>
                  <a:srgbClr val="990000"/>
                </a:solidFill>
              </a:rPr>
            </a:br>
            <a:r>
              <a:rPr lang="en-US" sz="3200" i="1" dirty="0" smtClean="0">
                <a:solidFill>
                  <a:srgbClr val="990000"/>
                </a:solidFill>
              </a:rPr>
              <a:t>and some technical topics</a:t>
            </a:r>
            <a:r>
              <a:rPr lang="en-US" dirty="0" smtClean="0"/>
              <a:t/>
            </a:r>
            <a:br>
              <a:rPr lang="en-US" dirty="0" smtClean="0"/>
            </a:br>
            <a:r>
              <a:rPr lang="en-US" sz="1000" dirty="0" smtClean="0"/>
              <a:t/>
            </a:r>
            <a:br>
              <a:rPr lang="en-US" sz="1000" dirty="0" smtClean="0"/>
            </a:br>
            <a:r>
              <a:rPr lang="en-US" sz="2000" dirty="0" smtClean="0"/>
              <a:t>November </a:t>
            </a:r>
            <a:r>
              <a:rPr lang="en-US" sz="2000" dirty="0" smtClean="0"/>
              <a:t>2013</a:t>
            </a:r>
            <a:br>
              <a:rPr lang="en-US" sz="2000" dirty="0" smtClean="0"/>
            </a:br>
            <a:r>
              <a:rPr lang="en-US" sz="2000" dirty="0" smtClean="0"/>
              <a:t>La Plata, AR</a:t>
            </a:r>
            <a:r>
              <a:rPr lang="en-US" sz="2000" dirty="0" smtClean="0"/>
              <a:t/>
            </a:r>
            <a:br>
              <a:rPr lang="en-US" sz="2000" dirty="0" smtClean="0"/>
            </a:br>
            <a:r>
              <a:rPr lang="en-US" sz="2000" dirty="0" smtClean="0"/>
              <a:t/>
            </a:r>
            <a:br>
              <a:rPr lang="en-US" sz="2000" dirty="0" smtClean="0"/>
            </a:br>
            <a:r>
              <a:rPr lang="en-US" sz="2000" b="0" i="1" dirty="0" smtClean="0"/>
              <a:t>David </a:t>
            </a:r>
            <a:r>
              <a:rPr lang="en-US" sz="2000" b="0" i="1" dirty="0" err="1" smtClean="0"/>
              <a:t>Groep</a:t>
            </a:r>
            <a:r>
              <a:rPr lang="en-US" sz="2000" b="0" i="1" dirty="0" smtClean="0"/>
              <a:t>, Nikhef &amp; EUGridPMA</a:t>
            </a:r>
            <a:endParaRPr lang="en-GB" sz="1800" b="0" i="1" dirty="0" smtClean="0"/>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GB" dirty="0" smtClean="0"/>
              <a:t>Upcoming meetings</a:t>
            </a:r>
            <a:endParaRPr lang="en-GB" dirty="0"/>
          </a:p>
        </p:txBody>
      </p:sp>
      <p:sp>
        <p:nvSpPr>
          <p:cNvPr id="34819" name="Text Placeholder 4"/>
          <p:cNvSpPr>
            <a:spLocks noGrp="1"/>
          </p:cNvSpPr>
          <p:nvPr>
            <p:ph type="body" idx="1"/>
          </p:nvPr>
        </p:nvSpPr>
        <p:spPr/>
        <p:txBody>
          <a:bodyPr/>
          <a:lstStyle/>
          <a:p>
            <a:endParaRPr lang="en-GB" smtClean="0"/>
          </a:p>
        </p:txBody>
      </p:sp>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3"/>
          <p:cNvSpPr>
            <a:spLocks noGrp="1"/>
          </p:cNvSpPr>
          <p:nvPr>
            <p:ph type="title"/>
          </p:nvPr>
        </p:nvSpPr>
        <p:spPr/>
        <p:txBody>
          <a:bodyPr/>
          <a:lstStyle/>
          <a:p>
            <a:r>
              <a:rPr lang="en-GB" dirty="0" smtClean="0"/>
              <a:t>EUGridPMA </a:t>
            </a:r>
            <a:r>
              <a:rPr lang="en-GB" dirty="0" smtClean="0"/>
              <a:t>Agenda</a:t>
            </a:r>
            <a:endParaRPr lang="en-GB" dirty="0" smtClean="0"/>
          </a:p>
        </p:txBody>
      </p:sp>
      <p:sp>
        <p:nvSpPr>
          <p:cNvPr id="35843" name="Content Placeholder 4"/>
          <p:cNvSpPr>
            <a:spLocks noGrp="1"/>
          </p:cNvSpPr>
          <p:nvPr>
            <p:ph idx="1"/>
          </p:nvPr>
        </p:nvSpPr>
        <p:spPr>
          <a:xfrm>
            <a:off x="838200" y="1484313"/>
            <a:ext cx="8040688" cy="4586287"/>
          </a:xfrm>
        </p:spPr>
        <p:txBody>
          <a:bodyPr/>
          <a:lstStyle/>
          <a:p>
            <a:endParaRPr lang="en-GB" sz="2200" b="1" dirty="0" smtClean="0"/>
          </a:p>
          <a:p>
            <a:r>
              <a:rPr lang="en-GB" sz="2200" b="1" dirty="0" smtClean="0"/>
              <a:t>30</a:t>
            </a:r>
            <a:r>
              <a:rPr lang="en-GB" sz="2200" b="1" baseline="30000" dirty="0" smtClean="0"/>
              <a:t>th</a:t>
            </a:r>
            <a:r>
              <a:rPr lang="en-GB" sz="2200" b="1" dirty="0" smtClean="0"/>
              <a:t> </a:t>
            </a:r>
            <a:r>
              <a:rPr lang="en-GB" sz="2200" b="1" dirty="0" smtClean="0"/>
              <a:t>PMA </a:t>
            </a:r>
            <a:r>
              <a:rPr lang="en-GB" sz="2200" b="1" dirty="0" smtClean="0"/>
              <a:t>meeting (+SCI?)</a:t>
            </a:r>
            <a:r>
              <a:rPr lang="en-GB" sz="2200" b="1" dirty="0" smtClean="0"/>
              <a:t/>
            </a:r>
            <a:br>
              <a:rPr lang="en-GB" sz="2200" b="1" dirty="0" smtClean="0"/>
            </a:br>
            <a:r>
              <a:rPr lang="en-GB" sz="2200" b="1" dirty="0" smtClean="0"/>
              <a:t>Abingdon, UK, 13-15/16 January 2014</a:t>
            </a:r>
            <a:r>
              <a:rPr lang="en-GB" sz="2200" b="1" dirty="0" smtClean="0"/>
              <a:t/>
            </a:r>
            <a:br>
              <a:rPr lang="en-GB" sz="2200" b="1" dirty="0" smtClean="0"/>
            </a:br>
            <a:r>
              <a:rPr lang="en-GB" sz="2200" b="1" dirty="0" smtClean="0">
                <a:solidFill>
                  <a:srgbClr val="990000"/>
                </a:solidFill>
              </a:rPr>
              <a:t>http://</a:t>
            </a:r>
            <a:r>
              <a:rPr lang="en-GB" sz="2200" b="1" dirty="0" smtClean="0">
                <a:solidFill>
                  <a:srgbClr val="990000"/>
                </a:solidFill>
              </a:rPr>
              <a:t>www.eugridpma.org/meetings/2014-01/</a:t>
            </a:r>
            <a:endParaRPr lang="en-GB" sz="2200" b="1" dirty="0" smtClean="0">
              <a:solidFill>
                <a:srgbClr val="990000"/>
              </a:solidFill>
            </a:endParaRPr>
          </a:p>
          <a:p>
            <a:endParaRPr lang="en-GB" sz="2200" b="1" dirty="0" smtClean="0"/>
          </a:p>
          <a:p>
            <a:r>
              <a:rPr lang="en-GB" sz="2200" b="1" dirty="0" smtClean="0"/>
              <a:t>31</a:t>
            </a:r>
            <a:r>
              <a:rPr lang="en-GB" sz="2200" b="1" baseline="30000" dirty="0" smtClean="0"/>
              <a:t>th</a:t>
            </a:r>
            <a:r>
              <a:rPr lang="en-GB" sz="2200" b="1" dirty="0" smtClean="0"/>
              <a:t> </a:t>
            </a:r>
            <a:r>
              <a:rPr lang="en-GB" sz="2200" b="1" dirty="0" smtClean="0"/>
              <a:t>PMA meeting</a:t>
            </a:r>
            <a:br>
              <a:rPr lang="en-GB" sz="2200" b="1" dirty="0" smtClean="0"/>
            </a:br>
            <a:r>
              <a:rPr lang="en-GB" sz="2200" b="1" dirty="0" smtClean="0"/>
              <a:t>Tartu, EE, 13-14 May 2014 (alt: 27-28 May)</a:t>
            </a:r>
            <a:endParaRPr lang="en-GB" sz="2200" b="1" dirty="0" smtClean="0"/>
          </a:p>
          <a:p>
            <a:endParaRPr lang="en-GB" sz="2200" b="1" i="1" dirty="0" smtClean="0"/>
          </a:p>
          <a:p>
            <a:r>
              <a:rPr lang="en-GB" sz="2200" b="1" i="1" dirty="0" smtClean="0"/>
              <a:t>TNC2014: 19-23 May 2014, Dublin, IE</a:t>
            </a:r>
          </a:p>
          <a:p>
            <a:endParaRPr lang="en-GB" sz="2200" b="1" i="1" dirty="0" smtClean="0"/>
          </a:p>
          <a:p>
            <a:r>
              <a:rPr lang="en-GB" sz="2200" b="1" dirty="0" smtClean="0"/>
              <a:t>32</a:t>
            </a:r>
            <a:r>
              <a:rPr lang="en-GB" sz="2200" b="1" baseline="30000" dirty="0" smtClean="0"/>
              <a:t>nd</a:t>
            </a:r>
            <a:r>
              <a:rPr lang="en-GB" sz="2200" b="1" dirty="0" smtClean="0"/>
              <a:t> PMA meeting</a:t>
            </a:r>
            <a:br>
              <a:rPr lang="en-GB" sz="2200" b="1" dirty="0" smtClean="0"/>
            </a:br>
            <a:r>
              <a:rPr lang="en-GB" sz="2200" b="1" dirty="0" smtClean="0"/>
              <a:t>Belgrade, RS, 8-10 September 2014</a:t>
            </a:r>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dirty="0" err="1" smtClean="0"/>
              <a:t>Ongoing</a:t>
            </a:r>
            <a:r>
              <a:rPr lang="en-GB" dirty="0" smtClean="0"/>
              <a:t> work items</a:t>
            </a:r>
            <a:endParaRPr lang="en-GB" dirty="0"/>
          </a:p>
        </p:txBody>
      </p:sp>
      <p:sp>
        <p:nvSpPr>
          <p:cNvPr id="24579" name="Text Placeholder 2"/>
          <p:cNvSpPr>
            <a:spLocks noGrp="1"/>
          </p:cNvSpPr>
          <p:nvPr>
            <p:ph type="body" idx="1"/>
          </p:nvPr>
        </p:nvSpPr>
        <p:spPr/>
        <p:txBody>
          <a:bodyPr/>
          <a:lstStyle/>
          <a:p>
            <a:r>
              <a:rPr lang="en-GB" dirty="0" smtClean="0"/>
              <a:t>SHA-2</a:t>
            </a:r>
          </a:p>
          <a:p>
            <a:r>
              <a:rPr lang="en-GB" dirty="0" smtClean="0"/>
              <a:t>HSMs</a:t>
            </a:r>
            <a:endParaRPr lang="en-GB" dirty="0" smtClean="0"/>
          </a:p>
          <a:p>
            <a:r>
              <a:rPr lang="en-GB" dirty="0" smtClean="0"/>
              <a:t>OCSP and OGF CAOPS-WG</a:t>
            </a:r>
          </a:p>
          <a:p>
            <a:r>
              <a:rPr lang="en-GB" dirty="0" smtClean="0"/>
              <a:t>PKP Guidelines, Test Suite, IPv6, RAT</a:t>
            </a:r>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dirty="0" smtClean="0"/>
              <a:t>SHA-2</a:t>
            </a:r>
            <a:endParaRPr lang="en-GB" dirty="0"/>
          </a:p>
        </p:txBody>
      </p:sp>
      <p:sp>
        <p:nvSpPr>
          <p:cNvPr id="20483" name="Text Placeholder 2"/>
          <p:cNvSpPr>
            <a:spLocks noGrp="1"/>
          </p:cNvSpPr>
          <p:nvPr>
            <p:ph type="body" idx="1"/>
          </p:nvPr>
        </p:nvSpPr>
        <p:spPr/>
        <p:txBody>
          <a:bodyPr/>
          <a:lstStyle/>
          <a:p>
            <a:r>
              <a:rPr lang="en-GB" smtClean="0"/>
              <a:t>Time line</a:t>
            </a:r>
          </a:p>
          <a:p>
            <a:r>
              <a:rPr lang="en-GB" smtClean="0"/>
              <a:t>Status</a:t>
            </a:r>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sz="2800" dirty="0" smtClean="0"/>
              <a:t>SHA-2 time line </a:t>
            </a:r>
            <a:r>
              <a:rPr lang="en-GB" sz="2800" dirty="0" smtClean="0"/>
              <a:t>minor deferment</a:t>
            </a:r>
            <a:endParaRPr lang="en-GB" sz="2800" dirty="0" smtClean="0"/>
          </a:p>
        </p:txBody>
      </p:sp>
      <p:sp>
        <p:nvSpPr>
          <p:cNvPr id="21507" name="Content Placeholder 2"/>
          <p:cNvSpPr>
            <a:spLocks noGrp="1"/>
          </p:cNvSpPr>
          <p:nvPr>
            <p:ph idx="1"/>
          </p:nvPr>
        </p:nvSpPr>
        <p:spPr/>
        <p:txBody>
          <a:bodyPr/>
          <a:lstStyle/>
          <a:p>
            <a:r>
              <a:rPr lang="en-US" sz="1800" b="1" dirty="0" smtClean="0"/>
              <a:t>Now</a:t>
            </a:r>
          </a:p>
          <a:p>
            <a:pPr lvl="1"/>
            <a:r>
              <a:rPr lang="en-US" sz="1400" dirty="0" smtClean="0"/>
              <a:t>CA certificates in the IGTF distribution and CRLs at official distribution points should use SHA-1</a:t>
            </a:r>
          </a:p>
          <a:p>
            <a:pPr lvl="1"/>
            <a:r>
              <a:rPr lang="en-US" sz="1400" dirty="0" smtClean="0"/>
              <a:t>CAs should issue SHA-1 end entity certificates on request</a:t>
            </a:r>
          </a:p>
          <a:p>
            <a:pPr lvl="1"/>
            <a:r>
              <a:rPr lang="en-US" sz="1400" dirty="0" smtClean="0"/>
              <a:t>CAs may issue SHA-2 (SHA-256 or SHA-512) end entity certificates on request.  CAs may publish SHA-2 (SHA-256 or SHA-512) CRLs at alternate distribution point URLs</a:t>
            </a:r>
          </a:p>
          <a:p>
            <a:r>
              <a:rPr lang="en-US" sz="1800" b="1" dirty="0" smtClean="0"/>
              <a:t>1</a:t>
            </a:r>
            <a:r>
              <a:rPr lang="en-US" sz="1800" b="1" baseline="30000" dirty="0" smtClean="0"/>
              <a:t>st</a:t>
            </a:r>
            <a:r>
              <a:rPr lang="en-US" sz="1800" b="1" dirty="0" smtClean="0"/>
              <a:t> </a:t>
            </a:r>
            <a:r>
              <a:rPr lang="en-US" sz="1800" b="1" dirty="0" smtClean="0">
                <a:solidFill>
                  <a:srgbClr val="990000"/>
                </a:solidFill>
              </a:rPr>
              <a:t>DECEMBER</a:t>
            </a:r>
            <a:r>
              <a:rPr lang="en-US" sz="1800" b="1" dirty="0" smtClean="0"/>
              <a:t> </a:t>
            </a:r>
            <a:r>
              <a:rPr lang="en-US" sz="1800" b="1" dirty="0" smtClean="0"/>
              <a:t>2013</a:t>
            </a:r>
          </a:p>
          <a:p>
            <a:pPr lvl="1"/>
            <a:r>
              <a:rPr lang="en-US" sz="1400" dirty="0" smtClean="0"/>
              <a:t>CAs should begin to phase out issuance of SHA-1 end entity certificates</a:t>
            </a:r>
          </a:p>
          <a:p>
            <a:pPr lvl="1"/>
            <a:r>
              <a:rPr lang="en-US" sz="1400" dirty="0" smtClean="0"/>
              <a:t>CAs should issue SHA-2 (SHA-256 or SHA-512) end entity certificates by default</a:t>
            </a:r>
          </a:p>
          <a:p>
            <a:r>
              <a:rPr lang="en-US" sz="1800" b="1" dirty="0" smtClean="0"/>
              <a:t>1</a:t>
            </a:r>
            <a:r>
              <a:rPr lang="en-US" sz="1800" b="1" baseline="30000" dirty="0" smtClean="0"/>
              <a:t>st</a:t>
            </a:r>
            <a:r>
              <a:rPr lang="en-US" sz="1800" b="1" dirty="0" smtClean="0"/>
              <a:t> April 2014</a:t>
            </a:r>
          </a:p>
          <a:p>
            <a:pPr lvl="1"/>
            <a:r>
              <a:rPr lang="en-US" sz="1400" dirty="0" smtClean="0"/>
              <a:t>New CA certificates should use SHA-2 (SHA-512)</a:t>
            </a:r>
          </a:p>
          <a:p>
            <a:pPr lvl="1"/>
            <a:r>
              <a:rPr lang="en-US" sz="1400" dirty="0" smtClean="0"/>
              <a:t>Existing intermediate CA certificates should be re-issued using SHA-2 (SHA-512)</a:t>
            </a:r>
          </a:p>
          <a:p>
            <a:pPr lvl="1"/>
            <a:r>
              <a:rPr lang="en-US" sz="1400" dirty="0" smtClean="0"/>
              <a:t>Existing root CA certificates may continue to use SHA-1</a:t>
            </a:r>
          </a:p>
          <a:p>
            <a:r>
              <a:rPr lang="en-US" sz="1800" b="1" dirty="0" smtClean="0"/>
              <a:t>1</a:t>
            </a:r>
            <a:r>
              <a:rPr lang="en-US" sz="1800" b="1" baseline="30000" dirty="0" smtClean="0"/>
              <a:t>st</a:t>
            </a:r>
            <a:r>
              <a:rPr lang="en-US" sz="1800" b="1" dirty="0" smtClean="0"/>
              <a:t> October 2014</a:t>
            </a:r>
          </a:p>
          <a:p>
            <a:pPr lvl="1"/>
            <a:r>
              <a:rPr lang="en-US" sz="1400" dirty="0" smtClean="0"/>
              <a:t>CAs may begin to publish SHA-2 (SHA-256 or SHA-512) CRLs at their official distribution points. </a:t>
            </a:r>
          </a:p>
          <a:p>
            <a:r>
              <a:rPr lang="en-US" sz="1800" b="1" dirty="0" smtClean="0"/>
              <a:t>1</a:t>
            </a:r>
            <a:r>
              <a:rPr lang="en-US" sz="1800" b="1" baseline="30000" dirty="0" smtClean="0"/>
              <a:t>st</a:t>
            </a:r>
            <a:r>
              <a:rPr lang="en-US" sz="1800" b="1" dirty="0" smtClean="0"/>
              <a:t> </a:t>
            </a:r>
            <a:r>
              <a:rPr lang="en-US" sz="1800" b="1" dirty="0" smtClean="0">
                <a:solidFill>
                  <a:srgbClr val="990000"/>
                </a:solidFill>
              </a:rPr>
              <a:t>February </a:t>
            </a:r>
            <a:r>
              <a:rPr lang="en-US" sz="1800" b="1" dirty="0" smtClean="0"/>
              <a:t>2014 </a:t>
            </a:r>
            <a:r>
              <a:rPr lang="en-US" sz="1800" b="1" dirty="0" smtClean="0"/>
              <a:t>(‘sunset date’)</a:t>
            </a:r>
          </a:p>
          <a:p>
            <a:pPr lvl="1"/>
            <a:r>
              <a:rPr lang="en-US" sz="1400" dirty="0" smtClean="0"/>
              <a:t>All issued SHA-1 end entity certificates should be expired or revoked. </a:t>
            </a:r>
          </a:p>
          <a:p>
            <a:r>
              <a:rPr lang="en-US" sz="1600" dirty="0" smtClean="0"/>
              <a:t>In case of new SHA-1 vulnerabilities, the above schedule may be revised. </a:t>
            </a:r>
          </a:p>
        </p:txBody>
      </p:sp>
    </p:spTree>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smtClean="0"/>
              <a:t>SHA-2 readiness</a:t>
            </a:r>
          </a:p>
        </p:txBody>
      </p:sp>
      <p:sp>
        <p:nvSpPr>
          <p:cNvPr id="3" name="Content Placeholder 2"/>
          <p:cNvSpPr>
            <a:spLocks noGrp="1"/>
          </p:cNvSpPr>
          <p:nvPr>
            <p:ph idx="1"/>
          </p:nvPr>
        </p:nvSpPr>
        <p:spPr/>
        <p:txBody>
          <a:bodyPr/>
          <a:lstStyle/>
          <a:p>
            <a:pPr marL="0" indent="0">
              <a:buFont typeface="Symbol" pitchFamily="18" charset="2"/>
              <a:buNone/>
              <a:defRPr/>
            </a:pPr>
            <a:r>
              <a:rPr lang="en-US" dirty="0" smtClean="0"/>
              <a:t>For SHA-2 there are still a few CAs not ready</a:t>
            </a:r>
          </a:p>
          <a:p>
            <a:pPr>
              <a:defRPr/>
            </a:pPr>
            <a:r>
              <a:rPr lang="en-US" dirty="0" smtClean="0"/>
              <a:t>a few can do either SHA-2 OR SHA-1 but not both</a:t>
            </a:r>
          </a:p>
          <a:p>
            <a:pPr lvl="1">
              <a:defRPr/>
            </a:pPr>
            <a:r>
              <a:rPr lang="en-US" dirty="0" smtClean="0"/>
              <a:t>so they need to wait for software to be SHA-2-ready </a:t>
            </a:r>
            <a:br>
              <a:rPr lang="en-US" dirty="0" smtClean="0"/>
            </a:br>
            <a:r>
              <a:rPr lang="en-US" dirty="0" smtClean="0"/>
              <a:t>and then change everything at once</a:t>
            </a:r>
          </a:p>
          <a:p>
            <a:pPr>
              <a:defRPr/>
            </a:pPr>
            <a:r>
              <a:rPr lang="en-US" dirty="0" smtClean="0"/>
              <a:t>A select few can do SHA-2 but their time line is not driven solely by us (i.e. some commercials)</a:t>
            </a:r>
          </a:p>
          <a:p>
            <a:pPr lvl="1">
              <a:defRPr/>
            </a:pPr>
            <a:r>
              <a:rPr lang="en-US" dirty="0" smtClean="0"/>
              <a:t>Their time line is driven by the largest customer base</a:t>
            </a:r>
          </a:p>
          <a:p>
            <a:pPr lvl="1">
              <a:defRPr/>
            </a:pPr>
            <a:r>
              <a:rPr lang="en-US" dirty="0" smtClean="0"/>
              <a:t>All can so SHA-2 (since non-grid customers do request SHA-2-only PKIs)</a:t>
            </a:r>
          </a:p>
          <a:p>
            <a:pPr lvl="1">
              <a:defRPr/>
            </a:pPr>
            <a:r>
              <a:rPr lang="en-US" dirty="0" smtClean="0"/>
              <a:t>it is because of these that RPs have to be ready, because when directives come from </a:t>
            </a:r>
            <a:r>
              <a:rPr lang="en-US" dirty="0" err="1" smtClean="0"/>
              <a:t>CABforum</a:t>
            </a:r>
            <a:r>
              <a:rPr lang="en-US" dirty="0" smtClean="0"/>
              <a:t> they will change, and do it irrespective of our time table!</a:t>
            </a:r>
          </a:p>
          <a:p>
            <a:pPr>
              <a:defRPr/>
            </a:pPr>
            <a:r>
              <a:rPr lang="en-US" dirty="0" smtClean="0"/>
              <a:t>Keep in mind hardware issues, e.g. the</a:t>
            </a:r>
            <a:br>
              <a:rPr lang="en-US" dirty="0" smtClean="0"/>
            </a:br>
            <a:r>
              <a:rPr lang="en-US" dirty="0" smtClean="0"/>
              <a:t>old </a:t>
            </a:r>
            <a:r>
              <a:rPr lang="en-US" dirty="0" err="1" smtClean="0"/>
              <a:t>Alladin</a:t>
            </a:r>
            <a:r>
              <a:rPr lang="en-US" dirty="0" smtClean="0"/>
              <a:t> </a:t>
            </a:r>
            <a:r>
              <a:rPr lang="en-US" dirty="0" err="1" smtClean="0"/>
              <a:t>eTokens</a:t>
            </a:r>
            <a:r>
              <a:rPr lang="en-US" dirty="0" smtClean="0"/>
              <a:t> (32k) do not support SHA-2</a:t>
            </a:r>
            <a:endParaRPr lang="en-GB" dirty="0"/>
          </a:p>
        </p:txBody>
      </p:sp>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GB" smtClean="0"/>
              <a:t>HSMs at level 3 for on-line CAs</a:t>
            </a:r>
          </a:p>
        </p:txBody>
      </p:sp>
      <p:sp>
        <p:nvSpPr>
          <p:cNvPr id="26627" name="Content Placeholder 2"/>
          <p:cNvSpPr>
            <a:spLocks noGrp="1"/>
          </p:cNvSpPr>
          <p:nvPr>
            <p:ph idx="1"/>
          </p:nvPr>
        </p:nvSpPr>
        <p:spPr/>
        <p:txBody>
          <a:bodyPr/>
          <a:lstStyle/>
          <a:p>
            <a:pPr marL="0" indent="0">
              <a:buFont typeface="Symbol" pitchFamily="18" charset="2"/>
              <a:buNone/>
            </a:pPr>
            <a:r>
              <a:rPr lang="en-GB" sz="2000" smtClean="0"/>
              <a:t>“</a:t>
            </a:r>
            <a:r>
              <a:rPr lang="en-US" sz="2000" smtClean="0"/>
              <a:t>Inspired by the idea of NIIF for buidling an on-line CA based on a low-power Raspberry Pi and a level-3 HSM in USB format, a discussion emerged on whether it is possible to have enough compensatory controls around a level-2 HSM to make the risk comparable to the current off-line CA or level-3. It is not entirely clear which elements of level-3 improve the risk resilience when compared to an off-line classic CA.”</a:t>
            </a:r>
          </a:p>
          <a:p>
            <a:pPr marL="0" indent="0">
              <a:buFont typeface="Symbol" pitchFamily="18" charset="2"/>
              <a:buNone/>
            </a:pPr>
            <a:endParaRPr lang="en-US" sz="2000" smtClean="0"/>
          </a:p>
          <a:p>
            <a:pPr marL="0" indent="0">
              <a:buFont typeface="Symbol" pitchFamily="18" charset="2"/>
              <a:buNone/>
            </a:pPr>
            <a:r>
              <a:rPr lang="en-US" sz="2000" smtClean="0"/>
              <a:t>We think it is worthwhile doing the risk analysis compared to the off-line classic CA, and if the risk is comparable allow the use of L2 HSM or eTokens in conjunction with compensatory controls like a safe. We propose to discuss this with the TAGPMA and APGridPMA and have a discussion at the IGTF All Hands in La Plata (October 2013).</a:t>
            </a:r>
            <a:endParaRPr lang="en-GB" sz="2000" smtClean="0"/>
          </a:p>
        </p:txBody>
      </p:sp>
    </p:spTree>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GB" smtClean="0"/>
              <a:t>IGTF Test Suite</a:t>
            </a:r>
          </a:p>
        </p:txBody>
      </p:sp>
      <p:sp>
        <p:nvSpPr>
          <p:cNvPr id="3" name="Content Placeholder 2"/>
          <p:cNvSpPr>
            <a:spLocks noGrp="1"/>
          </p:cNvSpPr>
          <p:nvPr>
            <p:ph idx="1"/>
          </p:nvPr>
        </p:nvSpPr>
        <p:spPr/>
        <p:txBody>
          <a:bodyPr/>
          <a:lstStyle/>
          <a:p>
            <a:pPr marL="0" indent="0">
              <a:buFont typeface="Symbol" pitchFamily="18" charset="2"/>
              <a:buNone/>
              <a:defRPr/>
            </a:pPr>
            <a:r>
              <a:rPr lang="en-US" dirty="0" smtClean="0"/>
              <a:t>Software developers want to do real-life testing!</a:t>
            </a:r>
          </a:p>
          <a:p>
            <a:pPr marL="0" indent="0">
              <a:buFont typeface="Symbol" pitchFamily="18" charset="2"/>
              <a:buNone/>
              <a:defRPr/>
            </a:pPr>
            <a:r>
              <a:rPr lang="en-US" dirty="0" smtClean="0"/>
              <a:t>Actions to get to a comprehensive suite</a:t>
            </a:r>
          </a:p>
          <a:p>
            <a:pPr>
              <a:defRPr/>
            </a:pPr>
            <a:r>
              <a:rPr lang="en-US" b="1" dirty="0" smtClean="0"/>
              <a:t>each CA to send a URL </a:t>
            </a:r>
            <a:r>
              <a:rPr lang="en-US" dirty="0" smtClean="0"/>
              <a:t>to or a sample of end-entity certs, at least personal cert and server cert, and depending on the CA also a robot cert and/or a 'service' ("blah/") cert</a:t>
            </a:r>
          </a:p>
          <a:p>
            <a:pPr>
              <a:defRPr/>
            </a:pPr>
            <a:r>
              <a:rPr lang="en-US" b="1" dirty="0" smtClean="0"/>
              <a:t>each CA to indicate some edge cases </a:t>
            </a:r>
            <a:r>
              <a:rPr lang="en-US" dirty="0" smtClean="0"/>
              <a:t>for their CA (use of colons, dashes, weird characters) and parameter space of the subject naming</a:t>
            </a:r>
          </a:p>
          <a:p>
            <a:pPr>
              <a:defRPr/>
            </a:pPr>
            <a:r>
              <a:rPr lang="en-US" dirty="0" smtClean="0"/>
              <a:t>known troublesome certs should be included</a:t>
            </a:r>
          </a:p>
          <a:p>
            <a:pPr>
              <a:defRPr/>
            </a:pPr>
            <a:r>
              <a:rPr lang="en-US" dirty="0" smtClean="0"/>
              <a:t>requirements developed on the Wiki</a:t>
            </a:r>
          </a:p>
          <a:p>
            <a:pPr lvl="1">
              <a:defRPr/>
            </a:pPr>
            <a:r>
              <a:rPr lang="en-US" dirty="0" smtClean="0"/>
              <a:t>https://wiki.eugridpma.org/Main/IGTFTestSuite</a:t>
            </a:r>
          </a:p>
          <a:p>
            <a:pPr lvl="1">
              <a:defRPr/>
            </a:pPr>
            <a:r>
              <a:rPr lang="en-US" dirty="0" smtClean="0"/>
              <a:t>now has some samples and conditions</a:t>
            </a:r>
            <a:endParaRPr lang="en-GB" dirty="0"/>
          </a:p>
        </p:txBody>
      </p:sp>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Identifier Only Profile</a:t>
            </a:r>
            <a:endParaRPr lang="en-GB" dirty="0"/>
          </a:p>
        </p:txBody>
      </p:sp>
      <p:sp>
        <p:nvSpPr>
          <p:cNvPr id="5" name="Text Placeholder 4"/>
          <p:cNvSpPr>
            <a:spLocks noGrp="1"/>
          </p:cNvSpPr>
          <p:nvPr>
            <p:ph type="body" idx="1"/>
          </p:nvPr>
        </p:nvSpPr>
        <p:spPr/>
        <p:txBody>
          <a:bodyPr/>
          <a:lstStyle/>
          <a:p>
            <a:r>
              <a:rPr lang="en-GB" dirty="0" smtClean="0"/>
              <a:t>IOTA AP background</a:t>
            </a:r>
          </a:p>
          <a:p>
            <a:r>
              <a:rPr lang="en-GB" dirty="0" smtClean="0"/>
              <a:t>RP requirements</a:t>
            </a:r>
          </a:p>
          <a:p>
            <a:r>
              <a:rPr lang="en-GB" dirty="0" smtClean="0"/>
              <a:t>Questionnaire</a:t>
            </a:r>
            <a:endParaRPr lang="en-GB" dirty="0"/>
          </a:p>
        </p:txBody>
      </p:sp>
    </p:spTree>
    <p:extLst>
      <p:ext uri="{BB962C8B-B14F-4D97-AF65-F5344CB8AC3E}">
        <p14:creationId xmlns:p14="http://schemas.microsoft.com/office/powerpoint/2010/main" val="965547030"/>
      </p:ext>
    </p:extLst>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GB" smtClean="0"/>
              <a:t>New Authentication Profile</a:t>
            </a:r>
          </a:p>
        </p:txBody>
      </p:sp>
      <p:sp>
        <p:nvSpPr>
          <p:cNvPr id="33795" name="Content Placeholder 2"/>
          <p:cNvSpPr>
            <a:spLocks noGrp="1"/>
          </p:cNvSpPr>
          <p:nvPr>
            <p:ph idx="1"/>
          </p:nvPr>
        </p:nvSpPr>
        <p:spPr/>
        <p:txBody>
          <a:bodyPr/>
          <a:lstStyle/>
          <a:p>
            <a:r>
              <a:rPr lang="en-GB" dirty="0" smtClean="0"/>
              <a:t>The AP is currently being drafted</a:t>
            </a:r>
          </a:p>
          <a:p>
            <a:pPr lvl="1"/>
            <a:r>
              <a:rPr lang="en-GB" dirty="0" smtClean="0"/>
              <a:t>https://</a:t>
            </a:r>
            <a:r>
              <a:rPr lang="en-GB" dirty="0" smtClean="0"/>
              <a:t>wiki.eugridpma.org/Main/IOTASecuredInfraAP</a:t>
            </a:r>
            <a:endParaRPr lang="en-GB" dirty="0" smtClean="0"/>
          </a:p>
          <a:p>
            <a:pPr lvl="1"/>
            <a:r>
              <a:rPr lang="en-GB" dirty="0" smtClean="0"/>
              <a:t>Usefulness for RP is unclear, even for PRACE</a:t>
            </a:r>
          </a:p>
          <a:p>
            <a:pPr lvl="1"/>
            <a:r>
              <a:rPr lang="en-GB" dirty="0" smtClean="0"/>
              <a:t>Unclear how to distinguish users on resources that are part of two RP infrastructures </a:t>
            </a:r>
            <a:br>
              <a:rPr lang="en-GB" dirty="0" smtClean="0"/>
            </a:br>
            <a:r>
              <a:rPr lang="en-GB" dirty="0" smtClean="0"/>
              <a:t>(one with and one without IOTA)</a:t>
            </a:r>
            <a:endParaRPr lang="en-GB" dirty="0" smtClean="0"/>
          </a:p>
          <a:p>
            <a:r>
              <a:rPr lang="en-GB" dirty="0" smtClean="0"/>
              <a:t>Many things to be decided</a:t>
            </a:r>
          </a:p>
          <a:p>
            <a:pPr lvl="1"/>
            <a:r>
              <a:rPr lang="en-GB" dirty="0" smtClean="0"/>
              <a:t>Need for HSM FIPS 140-2 level 3 or 2?</a:t>
            </a:r>
          </a:p>
          <a:p>
            <a:pPr lvl="1"/>
            <a:r>
              <a:rPr lang="en-GB" dirty="0" smtClean="0"/>
              <a:t>What audit requirements needed?</a:t>
            </a:r>
          </a:p>
          <a:p>
            <a:pPr lvl="1"/>
            <a:r>
              <a:rPr lang="en-GB" dirty="0" smtClean="0"/>
              <a:t>Real or pseudonymous </a:t>
            </a:r>
            <a:r>
              <a:rPr lang="en-GB" dirty="0" smtClean="0"/>
              <a:t>naming</a:t>
            </a:r>
            <a:endParaRPr lang="en-GB" dirty="0" smtClean="0"/>
          </a:p>
          <a:p>
            <a:r>
              <a:rPr lang="en-GB" dirty="0" smtClean="0"/>
              <a:t>Distribution would be through separate ‘bundle’</a:t>
            </a:r>
          </a:p>
          <a:p>
            <a:pPr lvl="1"/>
            <a:r>
              <a:rPr lang="en-GB" dirty="0" smtClean="0"/>
              <a:t>Next to ‘classic’, ‘</a:t>
            </a:r>
            <a:r>
              <a:rPr lang="en-GB" dirty="0" err="1" smtClean="0"/>
              <a:t>mics</a:t>
            </a:r>
            <a:r>
              <a:rPr lang="en-GB" dirty="0" smtClean="0"/>
              <a:t>’, ‘</a:t>
            </a:r>
            <a:r>
              <a:rPr lang="en-GB" dirty="0" err="1" smtClean="0"/>
              <a:t>slcs</a:t>
            </a:r>
            <a:r>
              <a:rPr lang="en-GB" dirty="0" smtClean="0"/>
              <a:t>’, and ‘experimental’</a:t>
            </a:r>
          </a:p>
          <a:p>
            <a:pPr lvl="1"/>
            <a:r>
              <a:rPr lang="en-GB" dirty="0" smtClean="0"/>
              <a:t>Note there never was an ‘all’ bundle for this very reason</a:t>
            </a:r>
          </a:p>
          <a:p>
            <a:pPr lvl="1"/>
            <a:r>
              <a:rPr lang="en-GB" dirty="0" smtClean="0"/>
              <a:t>RPs will have to make an </a:t>
            </a:r>
            <a:r>
              <a:rPr lang="en-GB" i="1" dirty="0" smtClean="0"/>
              <a:t>explicit choice</a:t>
            </a:r>
            <a:r>
              <a:rPr lang="en-GB" dirty="0" smtClean="0"/>
              <a:t> to accept this</a:t>
            </a: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dirty="0" smtClean="0"/>
              <a:t>EUGridPMA </a:t>
            </a:r>
            <a:r>
              <a:rPr lang="en-GB" dirty="0" smtClean="0"/>
              <a:t>Topics</a:t>
            </a:r>
            <a:endParaRPr lang="en-GB" dirty="0" smtClean="0"/>
          </a:p>
        </p:txBody>
      </p:sp>
      <p:sp>
        <p:nvSpPr>
          <p:cNvPr id="18435" name="Content Placeholder 2"/>
          <p:cNvSpPr>
            <a:spLocks noGrp="1"/>
          </p:cNvSpPr>
          <p:nvPr>
            <p:ph idx="1"/>
          </p:nvPr>
        </p:nvSpPr>
        <p:spPr/>
        <p:txBody>
          <a:bodyPr/>
          <a:lstStyle/>
          <a:p>
            <a:pPr>
              <a:defRPr/>
            </a:pPr>
            <a:r>
              <a:rPr lang="en-GB" sz="1800" dirty="0" smtClean="0"/>
              <a:t>EUGridPMA (membership) status</a:t>
            </a:r>
          </a:p>
          <a:p>
            <a:pPr>
              <a:defRPr/>
            </a:pPr>
            <a:r>
              <a:rPr lang="en-GB" sz="1800" dirty="0"/>
              <a:t>Risk Assessment </a:t>
            </a:r>
            <a:r>
              <a:rPr lang="en-GB" sz="1800" dirty="0" smtClean="0"/>
              <a:t>Team</a:t>
            </a:r>
          </a:p>
          <a:p>
            <a:pPr>
              <a:defRPr/>
            </a:pPr>
            <a:r>
              <a:rPr lang="en-GB" sz="1800" dirty="0" smtClean="0"/>
              <a:t>IPv6 readiness and fetch-</a:t>
            </a:r>
            <a:r>
              <a:rPr lang="en-GB" sz="1800" dirty="0" err="1" smtClean="0"/>
              <a:t>crl</a:t>
            </a:r>
            <a:endParaRPr lang="en-GB" sz="1800" dirty="0"/>
          </a:p>
          <a:p>
            <a:pPr>
              <a:defRPr/>
            </a:pPr>
            <a:endParaRPr lang="en-GB" sz="1800" dirty="0" smtClean="0"/>
          </a:p>
          <a:p>
            <a:pPr>
              <a:defRPr/>
            </a:pPr>
            <a:r>
              <a:rPr lang="en-GB" sz="1800" dirty="0" smtClean="0"/>
              <a:t>SHA-2 time line</a:t>
            </a:r>
          </a:p>
          <a:p>
            <a:pPr>
              <a:defRPr/>
            </a:pPr>
            <a:r>
              <a:rPr lang="en-GB" sz="1800" dirty="0" smtClean="0"/>
              <a:t>CA readiness for SHA-2 and 2048+ bit keys</a:t>
            </a:r>
          </a:p>
          <a:p>
            <a:pPr>
              <a:defRPr/>
            </a:pPr>
            <a:endParaRPr lang="en-GB" sz="1800" dirty="0" smtClean="0"/>
          </a:p>
          <a:p>
            <a:pPr>
              <a:defRPr/>
            </a:pPr>
            <a:r>
              <a:rPr lang="en-GB" sz="1800" dirty="0" smtClean="0"/>
              <a:t>OCSP support documents and guidelines</a:t>
            </a:r>
          </a:p>
          <a:p>
            <a:pPr>
              <a:defRPr/>
            </a:pPr>
            <a:r>
              <a:rPr lang="en-GB" sz="1800" dirty="0" smtClean="0"/>
              <a:t>GFD.125bis</a:t>
            </a:r>
          </a:p>
          <a:p>
            <a:pPr>
              <a:defRPr/>
            </a:pPr>
            <a:r>
              <a:rPr lang="en-GB" sz="1800" dirty="0" smtClean="0"/>
              <a:t>Private </a:t>
            </a:r>
            <a:r>
              <a:rPr lang="en-GB" sz="1800" dirty="0" smtClean="0"/>
              <a:t>Key Protection Guidelines v1.2</a:t>
            </a:r>
          </a:p>
          <a:p>
            <a:pPr>
              <a:defRPr/>
            </a:pPr>
            <a:r>
              <a:rPr lang="en-GB" sz="1800" dirty="0" smtClean="0"/>
              <a:t>IGTF Test </a:t>
            </a:r>
            <a:r>
              <a:rPr lang="en-GB" sz="1800" dirty="0" smtClean="0"/>
              <a:t>Suite</a:t>
            </a:r>
            <a:endParaRPr lang="en-GB" sz="1800" dirty="0" smtClean="0"/>
          </a:p>
          <a:p>
            <a:pPr>
              <a:defRPr/>
            </a:pPr>
            <a:r>
              <a:rPr lang="en-GB" sz="1800" dirty="0" smtClean="0"/>
              <a:t>On on-line CAs and FIPS 140-2 level3 HSMs</a:t>
            </a:r>
          </a:p>
          <a:p>
            <a:pPr>
              <a:defRPr/>
            </a:pPr>
            <a:r>
              <a:rPr lang="en-GB" sz="1800" dirty="0" smtClean="0"/>
              <a:t>IOTA AP and RP Questionnaire</a:t>
            </a:r>
            <a:endParaRPr lang="en-GB" sz="1800" dirty="0" smtClean="0"/>
          </a:p>
          <a:p>
            <a:pPr>
              <a:defRPr/>
            </a:pPr>
            <a:endParaRPr lang="en-GB" sz="1800" dirty="0" smtClean="0"/>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So, is the IOTA profile acceptable for PRACE ?</a:t>
            </a:r>
            <a:endParaRPr lang="en-US" dirty="0"/>
          </a:p>
        </p:txBody>
      </p:sp>
      <p:sp>
        <p:nvSpPr>
          <p:cNvPr id="3" name="Espace réservé du contenu 2"/>
          <p:cNvSpPr>
            <a:spLocks noGrp="1"/>
          </p:cNvSpPr>
          <p:nvPr>
            <p:ph idx="1"/>
          </p:nvPr>
        </p:nvSpPr>
        <p:spPr/>
        <p:txBody>
          <a:bodyPr/>
          <a:lstStyle/>
          <a:p>
            <a:pPr>
              <a:buFont typeface="Arial" pitchFamily="34" charset="0"/>
              <a:buChar char="•"/>
            </a:pPr>
            <a:r>
              <a:rPr lang="en-US" dirty="0" smtClean="0"/>
              <a:t>Yes, as long as PRACE and the joining organization can organize themselves to meet the traceability requirement :</a:t>
            </a:r>
          </a:p>
          <a:p>
            <a:pPr lvl="1">
              <a:buFont typeface="Arial" pitchFamily="34" charset="0"/>
              <a:buChar char="•"/>
            </a:pPr>
            <a:r>
              <a:rPr lang="en-US" b="1" dirty="0" smtClean="0"/>
              <a:t>User should never access the PRACE environment anonymously.</a:t>
            </a:r>
            <a:r>
              <a:rPr lang="en-US" dirty="0" smtClean="0"/>
              <a:t> </a:t>
            </a:r>
          </a:p>
          <a:p>
            <a:pPr lvl="1">
              <a:buFont typeface="Arial" pitchFamily="34" charset="0"/>
              <a:buChar char="•"/>
            </a:pPr>
            <a:r>
              <a:rPr lang="en-US" dirty="0" smtClean="0"/>
              <a:t>An execution site (site providing computing resources to PRACE users) should have an immediate access to the user details. This can be achieved with a distributed database like the PRACE LDAP.</a:t>
            </a:r>
          </a:p>
          <a:p>
            <a:pPr>
              <a:buFont typeface="Arial" pitchFamily="34" charset="0"/>
              <a:buChar char="•"/>
            </a:pPr>
            <a:r>
              <a:rPr lang="en-US" dirty="0" smtClean="0"/>
              <a:t>A prerequisite would be that all partners have solid procedures to register users.</a:t>
            </a:r>
          </a:p>
          <a:p>
            <a:pPr lvl="1">
              <a:buFont typeface="Arial" pitchFamily="34" charset="0"/>
              <a:buChar char="•"/>
            </a:pPr>
            <a:r>
              <a:rPr lang="en-US" dirty="0" smtClean="0"/>
              <a:t>An internal meeting will be organized to define more clearly the criteria of these procedures.</a:t>
            </a:r>
            <a:br>
              <a:rPr lang="en-US" dirty="0" smtClean="0"/>
            </a:br>
            <a:endParaRPr lang="en-US" dirty="0"/>
          </a:p>
        </p:txBody>
      </p:sp>
    </p:spTree>
    <p:extLst>
      <p:ext uri="{BB962C8B-B14F-4D97-AF65-F5344CB8AC3E}">
        <p14:creationId xmlns:p14="http://schemas.microsoft.com/office/powerpoint/2010/main" val="42597239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0338" y="2060848"/>
            <a:ext cx="7290585" cy="4095750"/>
          </a:xfrm>
        </p:spPr>
        <p:txBody>
          <a:bodyPr/>
          <a:lstStyle/>
          <a:p>
            <a:r>
              <a:rPr lang="en-US" i="1" dirty="0" smtClean="0">
                <a:solidFill>
                  <a:srgbClr val="0000FF"/>
                </a:solidFill>
              </a:rPr>
              <a:t>	This profile may be accepted by PRACE if we are convinced that for every internal registered user we have enough information to trace that user.</a:t>
            </a:r>
          </a:p>
          <a:p>
            <a:r>
              <a:rPr lang="en-US" i="1" dirty="0" smtClean="0">
                <a:solidFill>
                  <a:srgbClr val="0000FF"/>
                </a:solidFill>
              </a:rPr>
              <a:t>	</a:t>
            </a:r>
            <a:r>
              <a:rPr lang="en-US" sz="1800" i="1" dirty="0" smtClean="0">
                <a:solidFill>
                  <a:schemeClr val="tx1"/>
                </a:solidFill>
              </a:rPr>
              <a:t>(the next two slides quote parts form the profile which make clear why we need the above requirement)</a:t>
            </a:r>
          </a:p>
          <a:p>
            <a:r>
              <a:rPr lang="en-US" i="1" dirty="0" smtClean="0">
                <a:solidFill>
                  <a:srgbClr val="0000FF"/>
                </a:solidFill>
              </a:rPr>
              <a:t>	</a:t>
            </a:r>
          </a:p>
          <a:p>
            <a:r>
              <a:rPr lang="en-US" i="1" dirty="0" smtClean="0">
                <a:solidFill>
                  <a:srgbClr val="0000FF"/>
                </a:solidFill>
              </a:rPr>
              <a:t>	Users from other infrastructures can only be accepted if that infrastructure has the same requirement for traceability of the user and can provide us with this information if asked for (in agreed situations).</a:t>
            </a:r>
            <a:endParaRPr lang="en-GB" i="1" dirty="0" smtClean="0">
              <a:solidFill>
                <a:srgbClr val="0000FF"/>
              </a:solidFill>
            </a:endParaRPr>
          </a:p>
          <a:p>
            <a:endParaRPr lang="en-GB" dirty="0"/>
          </a:p>
        </p:txBody>
      </p:sp>
    </p:spTree>
    <p:extLst>
      <p:ext uri="{BB962C8B-B14F-4D97-AF65-F5344CB8AC3E}">
        <p14:creationId xmlns:p14="http://schemas.microsoft.com/office/powerpoint/2010/main" val="39389078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smtClean="0"/>
              <a:t>Basic Premises</a:t>
            </a:r>
          </a:p>
        </p:txBody>
      </p:sp>
      <p:sp>
        <p:nvSpPr>
          <p:cNvPr id="15363" name="Content Placeholder 2"/>
          <p:cNvSpPr>
            <a:spLocks noGrp="1"/>
          </p:cNvSpPr>
          <p:nvPr>
            <p:ph idx="1"/>
          </p:nvPr>
        </p:nvSpPr>
        <p:spPr/>
        <p:txBody>
          <a:bodyPr/>
          <a:lstStyle/>
          <a:p>
            <a:r>
              <a:rPr lang="en-GB" smtClean="0"/>
              <a:t>Subject names must be globally unique</a:t>
            </a:r>
          </a:p>
          <a:p>
            <a:r>
              <a:rPr lang="en-GB" smtClean="0"/>
              <a:t>Subject names must be persistent (for the life time of the authority)</a:t>
            </a:r>
          </a:p>
          <a:p>
            <a:endParaRPr lang="en-GB" smtClean="0"/>
          </a:p>
          <a:p>
            <a:r>
              <a:rPr lang="en-GB" smtClean="0"/>
              <a:t>It’s about people and robots</a:t>
            </a:r>
          </a:p>
          <a:p>
            <a:r>
              <a:rPr lang="en-GB" smtClean="0"/>
              <a:t>Naming of IOTA subjects must be different from other profiles</a:t>
            </a:r>
          </a:p>
        </p:txBody>
      </p:sp>
    </p:spTree>
    <p:extLst>
      <p:ext uri="{BB962C8B-B14F-4D97-AF65-F5344CB8AC3E}">
        <p14:creationId xmlns:p14="http://schemas.microsoft.com/office/powerpoint/2010/main" val="2532805170"/>
      </p:ext>
    </p:extLst>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smtClean="0"/>
              <a:t>IOTA Questions for RPs</a:t>
            </a:r>
          </a:p>
        </p:txBody>
      </p:sp>
      <p:sp>
        <p:nvSpPr>
          <p:cNvPr id="16387" name="Content Placeholder 2"/>
          <p:cNvSpPr>
            <a:spLocks noGrp="1"/>
          </p:cNvSpPr>
          <p:nvPr>
            <p:ph idx="1"/>
          </p:nvPr>
        </p:nvSpPr>
        <p:spPr>
          <a:xfrm>
            <a:off x="838200" y="1295400"/>
            <a:ext cx="8305800" cy="5168900"/>
          </a:xfrm>
        </p:spPr>
        <p:txBody>
          <a:bodyPr/>
          <a:lstStyle/>
          <a:p>
            <a:endParaRPr lang="en-GB" sz="2000" smtClean="0"/>
          </a:p>
          <a:p>
            <a:r>
              <a:rPr lang="en-GB" sz="2000" smtClean="0"/>
              <a:t>Do the RPs/RCs need the ‘real name’ of the person the certificate subject?</a:t>
            </a:r>
          </a:p>
          <a:p>
            <a:pPr lvl="1"/>
            <a:r>
              <a:rPr lang="en-GB" sz="1800" smtClean="0"/>
              <a:t>Is it enough to be able to ask another entity to give you the name (e.g. the VO, community, other site or central LDAP)?</a:t>
            </a:r>
            <a:br>
              <a:rPr lang="en-GB" sz="1800" smtClean="0"/>
            </a:br>
            <a:r>
              <a:rPr lang="en-GB" sz="1800" smtClean="0"/>
              <a:t>What assurance level do you expect from this 3</a:t>
            </a:r>
            <a:r>
              <a:rPr lang="en-GB" sz="1800" baseline="30000" smtClean="0"/>
              <a:t>rd</a:t>
            </a:r>
            <a:r>
              <a:rPr lang="en-GB" sz="1800" smtClean="0"/>
              <a:t> party?</a:t>
            </a:r>
          </a:p>
          <a:p>
            <a:pPr lvl="1"/>
            <a:r>
              <a:rPr lang="en-GB" sz="1800" smtClean="0"/>
              <a:t>Do you need this information up-front (before or at use time)?</a:t>
            </a:r>
          </a:p>
          <a:p>
            <a:pPr lvl="1"/>
            <a:r>
              <a:rPr lang="en-GB" sz="1800" smtClean="0"/>
              <a:t>Do you need this information at end (e.g. for accounting)?</a:t>
            </a:r>
          </a:p>
          <a:p>
            <a:pPr lvl="1"/>
            <a:r>
              <a:rPr lang="en-GB" sz="1800" smtClean="0"/>
              <a:t>or It is sufficient to be able to ask an entity to contact the user on your behalf (like a privacy service)?</a:t>
            </a:r>
          </a:p>
          <a:p>
            <a:pPr lvl="1"/>
            <a:r>
              <a:rPr lang="en-GB" sz="1800" smtClean="0"/>
              <a:t>Should pseudonyms be clearly identifiable (e.g. if they look like a name they should be the real name)?</a:t>
            </a:r>
          </a:p>
          <a:p>
            <a:pPr lvl="1"/>
            <a:r>
              <a:rPr lang="en-GB" sz="1800" i="1" smtClean="0"/>
              <a:t>The email use case will not work: since emailAddress must be embedded in the SAN, but the mail will be pseudonymous as well</a:t>
            </a:r>
            <a:endParaRPr lang="en-GB" sz="1800" smtClean="0"/>
          </a:p>
          <a:p>
            <a:pPr lvl="1"/>
            <a:endParaRPr lang="en-GB" sz="1800" i="1" smtClean="0"/>
          </a:p>
        </p:txBody>
      </p:sp>
    </p:spTree>
    <p:extLst>
      <p:ext uri="{BB962C8B-B14F-4D97-AF65-F5344CB8AC3E}">
        <p14:creationId xmlns:p14="http://schemas.microsoft.com/office/powerpoint/2010/main" val="4139569972"/>
      </p:ext>
    </p:extLst>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mtClean="0"/>
              <a:t>IOTA AP</a:t>
            </a:r>
          </a:p>
        </p:txBody>
      </p:sp>
      <p:sp>
        <p:nvSpPr>
          <p:cNvPr id="17411" name="Content Placeholder 2"/>
          <p:cNvSpPr>
            <a:spLocks noGrp="1"/>
          </p:cNvSpPr>
          <p:nvPr>
            <p:ph idx="1"/>
          </p:nvPr>
        </p:nvSpPr>
        <p:spPr/>
        <p:txBody>
          <a:bodyPr/>
          <a:lstStyle/>
          <a:p>
            <a:r>
              <a:rPr lang="en-GB" smtClean="0"/>
              <a:t>Vetting assurance level and responsibility</a:t>
            </a:r>
          </a:p>
          <a:p>
            <a:pPr lvl="1"/>
            <a:r>
              <a:rPr lang="en-GB" smtClean="0"/>
              <a:t>Given that the name may be a pseudonym and is weakly verified, do you (RP, community) have the mechanisms in place to strongly identify the real user?</a:t>
            </a:r>
          </a:p>
          <a:p>
            <a:pPr lvl="1"/>
            <a:r>
              <a:rPr lang="en-GB" smtClean="0"/>
              <a:t>Should we enforce obfuscated naming for all subjects?</a:t>
            </a:r>
          </a:p>
          <a:p>
            <a:pPr lvl="1"/>
            <a:r>
              <a:rPr lang="en-GB" smtClean="0"/>
              <a:t>How will you (RP, VO) deal with ‘identity spoofing’?</a:t>
            </a:r>
          </a:p>
          <a:p>
            <a:pPr lvl="1"/>
            <a:r>
              <a:rPr lang="en-GB" smtClean="0"/>
              <a:t>How do you currently enrol users in the community? Do you use or rely on the commonName of the subject for adding people to your databases (or get a ‘warm fuzzy’ feeling in association with e.g. unsigned email)?</a:t>
            </a:r>
          </a:p>
          <a:p>
            <a:r>
              <a:rPr lang="en-GB" smtClean="0"/>
              <a:t>Tracability by the VO</a:t>
            </a:r>
          </a:p>
          <a:p>
            <a:pPr lvl="1"/>
            <a:r>
              <a:rPr lang="en-GB" smtClean="0"/>
              <a:t>Are you set up to provide traceability for your users?</a:t>
            </a:r>
          </a:p>
          <a:p>
            <a:pPr lvl="1"/>
            <a:r>
              <a:rPr lang="en-GB" smtClean="0"/>
              <a:t>Do you have means and procedures for incident response and mitigation?</a:t>
            </a:r>
          </a:p>
          <a:p>
            <a:pPr lvl="1"/>
            <a:endParaRPr lang="en-GB" smtClean="0"/>
          </a:p>
        </p:txBody>
      </p:sp>
    </p:spTree>
    <p:extLst>
      <p:ext uri="{BB962C8B-B14F-4D97-AF65-F5344CB8AC3E}">
        <p14:creationId xmlns:p14="http://schemas.microsoft.com/office/powerpoint/2010/main" val="2966431589"/>
      </p:ext>
    </p:extLst>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GB" smtClean="0"/>
              <a:t>Auditability, traceability</a:t>
            </a:r>
          </a:p>
        </p:txBody>
      </p:sp>
      <p:sp>
        <p:nvSpPr>
          <p:cNvPr id="18435" name="Content Placeholder 2"/>
          <p:cNvSpPr>
            <a:spLocks noGrp="1"/>
          </p:cNvSpPr>
          <p:nvPr>
            <p:ph idx="1"/>
          </p:nvPr>
        </p:nvSpPr>
        <p:spPr/>
        <p:txBody>
          <a:bodyPr/>
          <a:lstStyle/>
          <a:p>
            <a:r>
              <a:rPr lang="en-GB" sz="2000" smtClean="0"/>
              <a:t>Access to the user information by RPs</a:t>
            </a:r>
          </a:p>
          <a:p>
            <a:pPr lvl="1"/>
            <a:r>
              <a:rPr lang="en-GB" sz="1600" smtClean="0"/>
              <a:t>Do you insist that the collection of this data is verifiable?</a:t>
            </a:r>
          </a:p>
          <a:p>
            <a:pPr lvl="1"/>
            <a:r>
              <a:rPr lang="en-GB" sz="1600" smtClean="0"/>
              <a:t>Should the chain of processes be documented?</a:t>
            </a:r>
          </a:p>
          <a:p>
            <a:pPr lvl="1"/>
            <a:r>
              <a:rPr lang="en-GB" sz="1600" smtClean="0"/>
              <a:t>Should the chain of processes be audited periodically (expensive!)?</a:t>
            </a:r>
          </a:p>
          <a:p>
            <a:pPr lvl="1"/>
            <a:r>
              <a:rPr lang="en-GB" sz="1600" smtClean="0"/>
              <a:t>Should the chain be auditable? Or contract/sanction-based?</a:t>
            </a:r>
          </a:p>
          <a:p>
            <a:pPr lvl="1"/>
            <a:r>
              <a:rPr lang="en-GB" sz="1600" smtClean="0"/>
              <a:t>A user may and will have many credentials and changing names: does this pose issues?</a:t>
            </a:r>
          </a:p>
          <a:p>
            <a:pPr lvl="1"/>
            <a:r>
              <a:rPr lang="en-GB" sz="1600" smtClean="0"/>
              <a:t>Do you expect e.g. the community to provide a real name up-front with every access request (e.g. in a VOMS generic attribute)?</a:t>
            </a:r>
          </a:p>
          <a:p>
            <a:r>
              <a:rPr lang="en-GB" sz="2000" smtClean="0"/>
              <a:t>Do the RPs (RCs) need to be able to independently trace the user without involving the user community?</a:t>
            </a:r>
          </a:p>
          <a:p>
            <a:pPr lvl="1"/>
            <a:r>
              <a:rPr lang="en-GB" sz="1800" smtClean="0"/>
              <a:t>Can a registration mechanism, retrievable or callable by the RP, satisfy this requirement (e.g. like the EGEE CIC portal having an ability to send email to the owner of a DN)</a:t>
            </a:r>
          </a:p>
          <a:p>
            <a:r>
              <a:rPr lang="en-GB" sz="2000" smtClean="0"/>
              <a:t>Do the RPs need to be able to trace without involving the CA?</a:t>
            </a:r>
          </a:p>
          <a:p>
            <a:pPr lvl="1"/>
            <a:r>
              <a:rPr lang="en-GB" sz="1600" smtClean="0"/>
              <a:t>Which are the ‘emergency cases’ where they expect CA involvement in tracing or contacting subscribers?</a:t>
            </a:r>
          </a:p>
          <a:p>
            <a:endParaRPr lang="en-GB" sz="2200" smtClean="0"/>
          </a:p>
          <a:p>
            <a:endParaRPr lang="en-GB" smtClean="0"/>
          </a:p>
        </p:txBody>
      </p:sp>
    </p:spTree>
    <p:extLst>
      <p:ext uri="{BB962C8B-B14F-4D97-AF65-F5344CB8AC3E}">
        <p14:creationId xmlns:p14="http://schemas.microsoft.com/office/powerpoint/2010/main" val="2567116448"/>
      </p:ext>
    </p:extLst>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GB" smtClean="0"/>
              <a:t>Incident response</a:t>
            </a:r>
          </a:p>
        </p:txBody>
      </p:sp>
      <p:sp>
        <p:nvSpPr>
          <p:cNvPr id="19459" name="Content Placeholder 2"/>
          <p:cNvSpPr>
            <a:spLocks noGrp="1"/>
          </p:cNvSpPr>
          <p:nvPr>
            <p:ph idx="1"/>
          </p:nvPr>
        </p:nvSpPr>
        <p:spPr/>
        <p:txBody>
          <a:bodyPr/>
          <a:lstStyle/>
          <a:p>
            <a:r>
              <a:rPr lang="en-GB" sz="2000" smtClean="0"/>
              <a:t>Do RPs/RCs expect the CA to be involved in incident response?</a:t>
            </a:r>
          </a:p>
          <a:p>
            <a:pPr lvl="1"/>
            <a:r>
              <a:rPr lang="en-GB" sz="1800" smtClean="0"/>
              <a:t>What is an incident where you expect CA involvement?</a:t>
            </a:r>
          </a:p>
          <a:p>
            <a:pPr lvl="1"/>
            <a:r>
              <a:rPr lang="en-GB" sz="1800" smtClean="0"/>
              <a:t>What is the level of involvement?</a:t>
            </a:r>
          </a:p>
          <a:p>
            <a:pPr lvl="1"/>
            <a:r>
              <a:rPr lang="en-GB" sz="1800" smtClean="0"/>
              <a:t>Do you see a classification of incidents?</a:t>
            </a:r>
          </a:p>
          <a:p>
            <a:pPr lvl="1"/>
            <a:r>
              <a:rPr lang="en-GB" sz="1800" smtClean="0"/>
              <a:t>If there are up-stream IdPs, are you ‘happy’ with just the CA response even if upstream does not participate?</a:t>
            </a:r>
          </a:p>
          <a:p>
            <a:pPr lvl="1"/>
            <a:r>
              <a:rPr lang="en-GB" sz="1800" smtClean="0"/>
              <a:t>Do you expect more than pure credential revocation in case of demonstrable credential compromise?</a:t>
            </a:r>
          </a:p>
          <a:p>
            <a:pPr lvl="1"/>
            <a:r>
              <a:rPr lang="en-GB" sz="1800" smtClean="0"/>
              <a:t>Do you see the CA more than a fall back to point to in case LEA comes after you?</a:t>
            </a:r>
          </a:p>
          <a:p>
            <a:pPr lvl="1"/>
            <a:r>
              <a:rPr lang="en-GB" sz="1800" smtClean="0"/>
              <a:t>Do you expect/prefer suspension possibilities? Do you have this capability at the RP level (through authorization)?</a:t>
            </a:r>
          </a:p>
          <a:p>
            <a:r>
              <a:rPr lang="en-GB" sz="2000" smtClean="0"/>
              <a:t>Can you get by with just your own response capability?</a:t>
            </a:r>
          </a:p>
        </p:txBody>
      </p:sp>
    </p:spTree>
    <p:extLst>
      <p:ext uri="{BB962C8B-B14F-4D97-AF65-F5344CB8AC3E}">
        <p14:creationId xmlns:p14="http://schemas.microsoft.com/office/powerpoint/2010/main" val="401525667"/>
      </p:ext>
    </p:extLst>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Next Steps</a:t>
            </a:r>
            <a:endParaRPr lang="en-GB" dirty="0"/>
          </a:p>
        </p:txBody>
      </p:sp>
      <p:sp>
        <p:nvSpPr>
          <p:cNvPr id="3" name="Content Placeholder 2"/>
          <p:cNvSpPr>
            <a:spLocks noGrp="1"/>
          </p:cNvSpPr>
          <p:nvPr>
            <p:ph idx="1"/>
          </p:nvPr>
        </p:nvSpPr>
        <p:spPr/>
        <p:txBody>
          <a:bodyPr/>
          <a:lstStyle/>
          <a:p>
            <a:r>
              <a:rPr lang="en-GB" dirty="0" smtClean="0"/>
              <a:t>How to approach RPs?</a:t>
            </a:r>
          </a:p>
          <a:p>
            <a:r>
              <a:rPr lang="en-GB" dirty="0" smtClean="0"/>
              <a:t>Interplay in mixed infrastructures</a:t>
            </a:r>
          </a:p>
          <a:p>
            <a:r>
              <a:rPr lang="en-GB" dirty="0" smtClean="0"/>
              <a:t>Reconciliation of PRACE and CILogon input?</a:t>
            </a:r>
          </a:p>
          <a:p>
            <a:pPr lvl="1"/>
            <a:r>
              <a:rPr lang="en-GB" dirty="0" smtClean="0"/>
              <a:t>Incident response</a:t>
            </a:r>
          </a:p>
          <a:p>
            <a:pPr lvl="1"/>
            <a:r>
              <a:rPr lang="en-GB" dirty="0" err="1" smtClean="0"/>
              <a:t>Tracability</a:t>
            </a:r>
            <a:r>
              <a:rPr lang="en-GB" dirty="0" smtClean="0"/>
              <a:t> of issuance</a:t>
            </a:r>
          </a:p>
          <a:p>
            <a:pPr lvl="1"/>
            <a:r>
              <a:rPr lang="en-GB" dirty="0" smtClean="0"/>
              <a:t>Codification of ‘best practices’</a:t>
            </a:r>
          </a:p>
          <a:p>
            <a:r>
              <a:rPr lang="en-GB" dirty="0" smtClean="0"/>
              <a:t>…</a:t>
            </a:r>
          </a:p>
          <a:p>
            <a:pPr lvl="1"/>
            <a:endParaRPr lang="en-GB" dirty="0"/>
          </a:p>
        </p:txBody>
      </p:sp>
    </p:spTree>
    <p:extLst>
      <p:ext uri="{BB962C8B-B14F-4D97-AF65-F5344CB8AC3E}">
        <p14:creationId xmlns:p14="http://schemas.microsoft.com/office/powerpoint/2010/main" val="3093327064"/>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sz="2400" smtClean="0"/>
              <a:t>Geographical coverage of the EUGridPMA</a:t>
            </a:r>
          </a:p>
        </p:txBody>
      </p:sp>
      <p:sp>
        <p:nvSpPr>
          <p:cNvPr id="18435" name="Rectangle 5"/>
          <p:cNvSpPr>
            <a:spLocks noChangeArrowheads="1"/>
          </p:cNvSpPr>
          <p:nvPr/>
        </p:nvSpPr>
        <p:spPr bwMode="auto">
          <a:xfrm>
            <a:off x="412750" y="987425"/>
            <a:ext cx="8424863"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p>
            <a:pPr marL="342900" indent="-342900" algn="l">
              <a:spcBef>
                <a:spcPct val="20000"/>
              </a:spcBef>
              <a:buFont typeface="Symbol" pitchFamily="18" charset="2"/>
              <a:buChar char="·"/>
            </a:pPr>
            <a:r>
              <a:rPr lang="en-US" dirty="0">
                <a:solidFill>
                  <a:srgbClr val="008000"/>
                </a:solidFill>
                <a:latin typeface="Lucida Sans" pitchFamily="34" charset="0"/>
              </a:rPr>
              <a:t>25 of 27 EU member states (all except LU, MT)</a:t>
            </a:r>
          </a:p>
          <a:p>
            <a:pPr marL="342900" indent="-342900" algn="l">
              <a:spcBef>
                <a:spcPct val="20000"/>
              </a:spcBef>
              <a:buFont typeface="Symbol" pitchFamily="18" charset="2"/>
              <a:buChar char="·"/>
            </a:pPr>
            <a:r>
              <a:rPr lang="en-US" sz="1800" dirty="0">
                <a:solidFill>
                  <a:srgbClr val="008000"/>
                </a:solidFill>
                <a:latin typeface="Lucida Sans" pitchFamily="34" charset="0"/>
              </a:rPr>
              <a:t>+	AM, CH, DZ, EG, HR, IL, IR, IS, </a:t>
            </a:r>
            <a:r>
              <a:rPr lang="en-US" sz="1800" strike="sngStrike" dirty="0">
                <a:solidFill>
                  <a:srgbClr val="008000"/>
                </a:solidFill>
                <a:latin typeface="Lucida Sans" pitchFamily="34" charset="0"/>
              </a:rPr>
              <a:t>JO</a:t>
            </a:r>
            <a:r>
              <a:rPr lang="en-US" sz="1800" dirty="0">
                <a:solidFill>
                  <a:srgbClr val="008000"/>
                </a:solidFill>
                <a:latin typeface="Lucida Sans" pitchFamily="34" charset="0"/>
              </a:rPr>
              <a:t>, MA, MD, ME, MK, NO, PK, RO, </a:t>
            </a:r>
            <a:br>
              <a:rPr lang="en-US" sz="1800" dirty="0">
                <a:solidFill>
                  <a:srgbClr val="008000"/>
                </a:solidFill>
                <a:latin typeface="Lucida Sans" pitchFamily="34" charset="0"/>
              </a:rPr>
            </a:br>
            <a:r>
              <a:rPr lang="en-US" sz="1800" dirty="0">
                <a:solidFill>
                  <a:srgbClr val="008000"/>
                </a:solidFill>
                <a:latin typeface="Lucida Sans" pitchFamily="34" charset="0"/>
              </a:rPr>
              <a:t>	RS, RU, SY, TR, UA, CERN (</a:t>
            </a:r>
            <a:r>
              <a:rPr lang="en-US" sz="1800" dirty="0" err="1">
                <a:solidFill>
                  <a:srgbClr val="008000"/>
                </a:solidFill>
                <a:latin typeface="Lucida Sans" pitchFamily="34" charset="0"/>
              </a:rPr>
              <a:t>int</a:t>
            </a:r>
            <a:r>
              <a:rPr lang="en-US" sz="1800" dirty="0">
                <a:solidFill>
                  <a:srgbClr val="008000"/>
                </a:solidFill>
                <a:latin typeface="Lucida Sans" pitchFamily="34" charset="0"/>
              </a:rPr>
              <a:t>), </a:t>
            </a:r>
            <a:r>
              <a:rPr lang="en-US" sz="1800" dirty="0" err="1">
                <a:solidFill>
                  <a:srgbClr val="008000"/>
                </a:solidFill>
                <a:latin typeface="Lucida Sans" pitchFamily="34" charset="0"/>
              </a:rPr>
              <a:t>DoEGrids</a:t>
            </a:r>
            <a:r>
              <a:rPr lang="en-US" sz="1800" dirty="0">
                <a:solidFill>
                  <a:srgbClr val="008000"/>
                </a:solidFill>
                <a:latin typeface="Lucida Sans" pitchFamily="34" charset="0"/>
              </a:rPr>
              <a:t>(US)* + TCS (EU)</a:t>
            </a:r>
            <a:endParaRPr lang="en-US" sz="1800" dirty="0">
              <a:solidFill>
                <a:srgbClr val="000066"/>
              </a:solidFill>
              <a:latin typeface="Lucida Sans" pitchFamily="34" charset="0"/>
            </a:endParaRPr>
          </a:p>
          <a:p>
            <a:pPr marL="342900" indent="-342900" algn="l">
              <a:spcBef>
                <a:spcPct val="20000"/>
              </a:spcBef>
              <a:buFont typeface="Symbol" pitchFamily="18" charset="2"/>
              <a:buNone/>
            </a:pPr>
            <a:endParaRPr lang="en-US" dirty="0">
              <a:solidFill>
                <a:srgbClr val="000066"/>
              </a:solidFill>
              <a:latin typeface="Lucida Sans" pitchFamily="34" charset="0"/>
            </a:endParaRPr>
          </a:p>
        </p:txBody>
      </p:sp>
      <p:sp>
        <p:nvSpPr>
          <p:cNvPr id="17412" name="Rectangle 7"/>
          <p:cNvSpPr>
            <a:spLocks noChangeArrowheads="1"/>
          </p:cNvSpPr>
          <p:nvPr/>
        </p:nvSpPr>
        <p:spPr bwMode="auto">
          <a:xfrm>
            <a:off x="5773738" y="5864225"/>
            <a:ext cx="3213100"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lgn="l">
              <a:spcBef>
                <a:spcPct val="20000"/>
              </a:spcBef>
              <a:buFont typeface="Symbol" pitchFamily="18" charset="2"/>
              <a:buNone/>
              <a:defRPr/>
            </a:pPr>
            <a:r>
              <a:rPr lang="en-US" dirty="0">
                <a:solidFill>
                  <a:srgbClr val="000066"/>
                </a:solidFill>
                <a:latin typeface="Lucida Sans" pitchFamily="34" charset="0"/>
              </a:rPr>
              <a:t>Pending or in progress</a:t>
            </a:r>
          </a:p>
          <a:p>
            <a:pPr marL="342900" indent="-342900" algn="l">
              <a:spcBef>
                <a:spcPct val="20000"/>
              </a:spcBef>
              <a:buFont typeface="Symbol" pitchFamily="18" charset="2"/>
              <a:buChar char="·"/>
              <a:defRPr/>
            </a:pPr>
            <a:r>
              <a:rPr lang="en-US" sz="1600" dirty="0">
                <a:solidFill>
                  <a:srgbClr val="000066"/>
                </a:solidFill>
                <a:latin typeface="Lucida Sans" pitchFamily="34" charset="0"/>
              </a:rPr>
              <a:t>ZA, </a:t>
            </a:r>
            <a:r>
              <a:rPr lang="en-US" sz="1600" strike="sngStrike" dirty="0">
                <a:solidFill>
                  <a:srgbClr val="000066"/>
                </a:solidFill>
                <a:latin typeface="Lucida Sans" pitchFamily="34" charset="0"/>
              </a:rPr>
              <a:t>SN</a:t>
            </a:r>
            <a:r>
              <a:rPr lang="en-US" sz="1600" dirty="0">
                <a:solidFill>
                  <a:srgbClr val="000066"/>
                </a:solidFill>
                <a:latin typeface="Lucida Sans" pitchFamily="34" charset="0"/>
              </a:rPr>
              <a:t>, TN, </a:t>
            </a:r>
            <a:r>
              <a:rPr lang="en-US" sz="1600" dirty="0" smtClean="0">
                <a:solidFill>
                  <a:srgbClr val="000066"/>
                </a:solidFill>
                <a:latin typeface="Lucida Sans" pitchFamily="34" charset="0"/>
              </a:rPr>
              <a:t>AE, GE</a:t>
            </a:r>
            <a:endParaRPr lang="en-US" sz="1600" dirty="0">
              <a:solidFill>
                <a:srgbClr val="000066"/>
              </a:solidFill>
              <a:latin typeface="Lucida Sans" pitchFamily="34" charset="0"/>
            </a:endParaRPr>
          </a:p>
        </p:txBody>
      </p:sp>
      <p:sp>
        <p:nvSpPr>
          <p:cNvPr id="18438" name="Oval 1"/>
          <p:cNvSpPr>
            <a:spLocks noChangeArrowheads="1"/>
          </p:cNvSpPr>
          <p:nvPr/>
        </p:nvSpPr>
        <p:spPr bwMode="auto">
          <a:xfrm>
            <a:off x="344488" y="2474913"/>
            <a:ext cx="869950" cy="504825"/>
          </a:xfrm>
          <a:prstGeom prst="ellipse">
            <a:avLst/>
          </a:prstGeom>
          <a:noFill/>
          <a:ln w="12700" algn="ctr">
            <a:solidFill>
              <a:srgbClr val="99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pic>
        <p:nvPicPr>
          <p:cNvPr id="18439" name="Picture 7" descr="H:\Home\davidg\EUGridPMA\Presentations\images\map-pma-emea-afr-gis.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886" y="1914524"/>
            <a:ext cx="7888328" cy="497334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GB" smtClean="0"/>
              <a:t>Membership and other changes</a:t>
            </a:r>
          </a:p>
        </p:txBody>
      </p:sp>
      <p:sp>
        <p:nvSpPr>
          <p:cNvPr id="19459" name="Content Placeholder 2"/>
          <p:cNvSpPr>
            <a:spLocks noGrp="1"/>
          </p:cNvSpPr>
          <p:nvPr>
            <p:ph idx="1"/>
          </p:nvPr>
        </p:nvSpPr>
        <p:spPr>
          <a:xfrm>
            <a:off x="838200" y="1295400"/>
            <a:ext cx="8148638" cy="5168900"/>
          </a:xfrm>
        </p:spPr>
        <p:txBody>
          <a:bodyPr/>
          <a:lstStyle/>
          <a:p>
            <a:r>
              <a:rPr lang="en-GB" dirty="0" smtClean="0"/>
              <a:t>Responsiveness challenges for some members</a:t>
            </a:r>
          </a:p>
          <a:p>
            <a:pPr lvl="1"/>
            <a:r>
              <a:rPr lang="en-GB" sz="1800" dirty="0" smtClean="0"/>
              <a:t>JUNET CA – proposed for suspension</a:t>
            </a:r>
          </a:p>
          <a:p>
            <a:pPr lvl="1"/>
            <a:r>
              <a:rPr lang="en-GB" sz="1800" dirty="0" smtClean="0"/>
              <a:t>HIAST CA – keeps running! (albeit with some connectivity issues)</a:t>
            </a:r>
          </a:p>
          <a:p>
            <a:pPr lvl="1"/>
            <a:endParaRPr lang="en-GB" sz="1800" dirty="0" smtClean="0"/>
          </a:p>
          <a:p>
            <a:r>
              <a:rPr lang="en-GB" dirty="0" smtClean="0"/>
              <a:t>Upcoming changes</a:t>
            </a:r>
            <a:endParaRPr lang="en-GB" dirty="0" smtClean="0"/>
          </a:p>
          <a:p>
            <a:pPr lvl="1"/>
            <a:r>
              <a:rPr lang="en-GB" sz="1800" dirty="0" smtClean="0"/>
              <a:t>More countries are moving towards </a:t>
            </a:r>
            <a:r>
              <a:rPr lang="en-GB" sz="1800" dirty="0" smtClean="0"/>
              <a:t>TCS (IUCC, BE, </a:t>
            </a:r>
            <a:r>
              <a:rPr lang="en-GB" sz="1800" dirty="0" smtClean="0"/>
              <a:t>…)</a:t>
            </a:r>
          </a:p>
          <a:p>
            <a:pPr lvl="1"/>
            <a:r>
              <a:rPr lang="en-GB" sz="1800" dirty="0" smtClean="0"/>
              <a:t>TCS tender – aim for start end of 2014 with selected new partner</a:t>
            </a:r>
            <a:endParaRPr lang="en-GB" sz="1800" dirty="0"/>
          </a:p>
          <a:p>
            <a:pPr marL="457200" lvl="1" indent="0">
              <a:buNone/>
            </a:pPr>
            <a:r>
              <a:rPr lang="en-GB" sz="1800" dirty="0"/>
              <a:t>	</a:t>
            </a:r>
            <a:r>
              <a:rPr lang="en-GB" sz="1800" dirty="0" smtClean="0"/>
              <a:t>… pre-ITT market consultation on-going</a:t>
            </a:r>
          </a:p>
          <a:p>
            <a:pPr lvl="1"/>
            <a:r>
              <a:rPr lang="en-GB" sz="1800" dirty="0" smtClean="0"/>
              <a:t>New CA in Georgia (</a:t>
            </a:r>
            <a:r>
              <a:rPr lang="en-GB" sz="1800" dirty="0" err="1" smtClean="0"/>
              <a:t>Tblisi</a:t>
            </a:r>
            <a:r>
              <a:rPr lang="en-GB" sz="1800" dirty="0" smtClean="0"/>
              <a:t>)</a:t>
            </a:r>
          </a:p>
          <a:p>
            <a:pPr lvl="1"/>
            <a:endParaRPr lang="en-GB" sz="1800" dirty="0"/>
          </a:p>
          <a:p>
            <a:r>
              <a:rPr lang="en-GB" sz="2200" dirty="0" smtClean="0"/>
              <a:t>Self-audit review</a:t>
            </a:r>
          </a:p>
          <a:p>
            <a:pPr lvl="1"/>
            <a:r>
              <a:rPr lang="en-GB" sz="1800" dirty="0" err="1" smtClean="0"/>
              <a:t>Kaspars</a:t>
            </a:r>
            <a:r>
              <a:rPr lang="en-GB" sz="1800" dirty="0" smtClean="0"/>
              <a:t> </a:t>
            </a:r>
            <a:r>
              <a:rPr lang="en-GB" sz="1800" dirty="0" err="1" smtClean="0"/>
              <a:t>Krampis</a:t>
            </a:r>
            <a:r>
              <a:rPr lang="en-GB" sz="1800" dirty="0" smtClean="0"/>
              <a:t> as dedicated review process coordinator</a:t>
            </a:r>
          </a:p>
          <a:p>
            <a:pPr lvl="1"/>
            <a:r>
              <a:rPr lang="en-GB" sz="1800" dirty="0" smtClean="0"/>
              <a:t>Self-audits progressing on schedule for most CAs</a:t>
            </a:r>
          </a:p>
          <a:p>
            <a:pPr lvl="1"/>
            <a:r>
              <a:rPr lang="en-GB" sz="1800" dirty="0" smtClean="0"/>
              <a:t>biggest challenge in getting peer reviewers to actually review</a:t>
            </a:r>
          </a:p>
          <a:p>
            <a:pPr lvl="1"/>
            <a:endParaRPr lang="en-GB" sz="1800" dirty="0" smtClean="0"/>
          </a:p>
          <a:p>
            <a:pPr lvl="1"/>
            <a:endParaRPr lang="en-GB" sz="1800" dirty="0" smtClean="0"/>
          </a:p>
        </p:txBody>
      </p:sp>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RAT </a:t>
            </a:r>
            <a:r>
              <a:rPr lang="en-GB" dirty="0" err="1" smtClean="0"/>
              <a:t>challange</a:t>
            </a:r>
            <a:endParaRPr lang="en-GB" dirty="0"/>
          </a:p>
        </p:txBody>
      </p:sp>
      <p:sp>
        <p:nvSpPr>
          <p:cNvPr id="3" name="Content Placeholder 2"/>
          <p:cNvSpPr>
            <a:spLocks noGrp="1"/>
          </p:cNvSpPr>
          <p:nvPr>
            <p:ph idx="1"/>
          </p:nvPr>
        </p:nvSpPr>
        <p:spPr>
          <a:xfrm>
            <a:off x="294968" y="1295400"/>
            <a:ext cx="8583920" cy="5168900"/>
          </a:xfrm>
        </p:spPr>
        <p:txBody>
          <a:bodyPr/>
          <a:lstStyle/>
          <a:p>
            <a:r>
              <a:rPr lang="en-GB" dirty="0" smtClean="0"/>
              <a:t>Ursula </a:t>
            </a:r>
            <a:r>
              <a:rPr lang="en-GB" dirty="0" err="1" smtClean="0"/>
              <a:t>Epting</a:t>
            </a:r>
            <a:r>
              <a:rPr lang="en-GB" dirty="0" smtClean="0"/>
              <a:t> to conduct early June against all CAs</a:t>
            </a:r>
          </a:p>
          <a:p>
            <a:r>
              <a:rPr lang="en-GB" dirty="0" smtClean="0"/>
              <a:t>Timeline </a:t>
            </a:r>
            <a:r>
              <a:rPr lang="en-US" i="1" dirty="0" smtClean="0"/>
              <a:t>taking into account time zones</a:t>
            </a:r>
            <a:endParaRPr lang="en-GB" i="1" dirty="0" smtClean="0"/>
          </a:p>
          <a:p>
            <a:pPr marL="457200" lvl="1" indent="0">
              <a:buNone/>
            </a:pPr>
            <a:r>
              <a:rPr lang="de-DE" dirty="0" smtClean="0">
                <a:latin typeface="" pitchFamily="18"/>
              </a:rPr>
              <a:t>4th June, </a:t>
            </a:r>
            <a:r>
              <a:rPr lang="de-DE" dirty="0" err="1" smtClean="0">
                <a:latin typeface="" pitchFamily="18"/>
              </a:rPr>
              <a:t>Announcement</a:t>
            </a:r>
            <a:r>
              <a:rPr lang="de-DE" dirty="0" smtClean="0">
                <a:latin typeface="" pitchFamily="18"/>
              </a:rPr>
              <a:t> </a:t>
            </a:r>
            <a:r>
              <a:rPr lang="de-DE" dirty="0" err="1" smtClean="0">
                <a:latin typeface="" pitchFamily="18"/>
              </a:rPr>
              <a:t>of</a:t>
            </a:r>
            <a:r>
              <a:rPr lang="de-DE" dirty="0" smtClean="0">
                <a:latin typeface="" pitchFamily="18"/>
              </a:rPr>
              <a:t> </a:t>
            </a:r>
            <a:r>
              <a:rPr lang="de-DE" dirty="0" err="1" smtClean="0">
                <a:latin typeface="" pitchFamily="18"/>
              </a:rPr>
              <a:t>the</a:t>
            </a:r>
            <a:r>
              <a:rPr lang="de-DE" dirty="0" smtClean="0">
                <a:latin typeface="" pitchFamily="18"/>
              </a:rPr>
              <a:t> </a:t>
            </a:r>
            <a:r>
              <a:rPr lang="de-DE" dirty="0" err="1" smtClean="0">
                <a:latin typeface="" pitchFamily="18"/>
              </a:rPr>
              <a:t>test</a:t>
            </a:r>
            <a:endParaRPr lang="de-DE" dirty="0" smtClean="0">
              <a:latin typeface="" pitchFamily="18"/>
            </a:endParaRPr>
          </a:p>
          <a:p>
            <a:pPr marL="457200" lvl="1" indent="0">
              <a:buNone/>
            </a:pPr>
            <a:r>
              <a:rPr lang="de-DE" dirty="0" smtClean="0">
                <a:latin typeface="" pitchFamily="18"/>
              </a:rPr>
              <a:t>18th June, 10.20 h, Start </a:t>
            </a:r>
            <a:r>
              <a:rPr lang="de-DE" dirty="0" err="1" smtClean="0">
                <a:latin typeface="" pitchFamily="18"/>
              </a:rPr>
              <a:t>of</a:t>
            </a:r>
            <a:r>
              <a:rPr lang="de-DE" dirty="0" smtClean="0">
                <a:latin typeface="" pitchFamily="18"/>
              </a:rPr>
              <a:t> </a:t>
            </a:r>
            <a:r>
              <a:rPr lang="de-DE" dirty="0" err="1" smtClean="0">
                <a:latin typeface="" pitchFamily="18"/>
              </a:rPr>
              <a:t>the</a:t>
            </a:r>
            <a:r>
              <a:rPr lang="de-DE" dirty="0" smtClean="0">
                <a:latin typeface="" pitchFamily="18"/>
              </a:rPr>
              <a:t> </a:t>
            </a:r>
            <a:r>
              <a:rPr lang="de-DE" dirty="0" err="1" smtClean="0">
                <a:latin typeface="" pitchFamily="18"/>
              </a:rPr>
              <a:t>test</a:t>
            </a:r>
            <a:endParaRPr lang="de-DE" dirty="0" smtClean="0">
              <a:latin typeface="" pitchFamily="18"/>
            </a:endParaRPr>
          </a:p>
          <a:p>
            <a:pPr marL="457200" lvl="1" indent="0">
              <a:buNone/>
            </a:pPr>
            <a:r>
              <a:rPr lang="de-DE" dirty="0" smtClean="0">
                <a:latin typeface="" pitchFamily="18"/>
              </a:rPr>
              <a:t>20th June, 14.50 h, </a:t>
            </a:r>
            <a:r>
              <a:rPr lang="de-DE" dirty="0" err="1" smtClean="0">
                <a:latin typeface="" pitchFamily="18"/>
              </a:rPr>
              <a:t>Reminder</a:t>
            </a:r>
            <a:r>
              <a:rPr lang="de-DE" dirty="0" smtClean="0">
                <a:latin typeface="" pitchFamily="18"/>
              </a:rPr>
              <a:t> </a:t>
            </a:r>
            <a:r>
              <a:rPr lang="de-DE" dirty="0" err="1" smtClean="0">
                <a:latin typeface="" pitchFamily="18"/>
              </a:rPr>
              <a:t>for</a:t>
            </a:r>
            <a:r>
              <a:rPr lang="de-DE" dirty="0" smtClean="0">
                <a:latin typeface="" pitchFamily="18"/>
              </a:rPr>
              <a:t> not </a:t>
            </a:r>
            <a:r>
              <a:rPr lang="de-DE" dirty="0" err="1" smtClean="0">
                <a:latin typeface="" pitchFamily="18"/>
              </a:rPr>
              <a:t>replying</a:t>
            </a:r>
            <a:r>
              <a:rPr lang="de-DE" dirty="0" smtClean="0">
                <a:latin typeface="" pitchFamily="18"/>
              </a:rPr>
              <a:t> </a:t>
            </a:r>
            <a:r>
              <a:rPr lang="de-DE" dirty="0" err="1" smtClean="0">
                <a:latin typeface="" pitchFamily="18"/>
              </a:rPr>
              <a:t>CA's</a:t>
            </a:r>
            <a:endParaRPr lang="de-DE" dirty="0" smtClean="0">
              <a:latin typeface="" pitchFamily="18"/>
            </a:endParaRPr>
          </a:p>
          <a:p>
            <a:pPr marL="457200" lvl="1" indent="0">
              <a:buNone/>
            </a:pPr>
            <a:r>
              <a:rPr lang="de-DE" dirty="0" smtClean="0">
                <a:latin typeface="Arial" pitchFamily="18"/>
              </a:rPr>
              <a:t>21th June, 10.20 h, End </a:t>
            </a:r>
            <a:r>
              <a:rPr lang="de-DE" dirty="0" err="1" smtClean="0">
                <a:latin typeface="Arial" pitchFamily="18"/>
              </a:rPr>
              <a:t>of</a:t>
            </a:r>
            <a:r>
              <a:rPr lang="de-DE" dirty="0" smtClean="0">
                <a:latin typeface="Arial" pitchFamily="18"/>
              </a:rPr>
              <a:t> </a:t>
            </a:r>
            <a:r>
              <a:rPr lang="de-DE" dirty="0" err="1" smtClean="0">
                <a:latin typeface="Arial" pitchFamily="18"/>
              </a:rPr>
              <a:t>the</a:t>
            </a:r>
            <a:r>
              <a:rPr lang="de-DE" dirty="0" smtClean="0">
                <a:latin typeface="Arial" pitchFamily="18"/>
              </a:rPr>
              <a:t> </a:t>
            </a:r>
            <a:r>
              <a:rPr lang="de-DE" dirty="0" err="1" smtClean="0">
                <a:latin typeface="Arial" pitchFamily="18"/>
              </a:rPr>
              <a:t>test</a:t>
            </a:r>
            <a:r>
              <a:rPr lang="de-DE" dirty="0" smtClean="0">
                <a:latin typeface="Arial" pitchFamily="18"/>
              </a:rPr>
              <a:t/>
            </a:r>
            <a:br>
              <a:rPr lang="de-DE" dirty="0" smtClean="0">
                <a:latin typeface="Arial" pitchFamily="18"/>
              </a:rPr>
            </a:br>
            <a:endParaRPr lang="en-GB" dirty="0" smtClean="0"/>
          </a:p>
          <a:p>
            <a:pPr marL="0" indent="0">
              <a:buNone/>
            </a:pPr>
            <a:endParaRPr lang="en-GB" dirty="0" smtClean="0"/>
          </a:p>
          <a:p>
            <a:r>
              <a:rPr lang="en-GB" dirty="0" smtClean="0"/>
              <a:t>Request for</a:t>
            </a:r>
          </a:p>
          <a:p>
            <a:pPr lvl="1"/>
            <a:r>
              <a:rPr lang="en-GB" dirty="0" smtClean="0"/>
              <a:t>Acknowledge receipt</a:t>
            </a:r>
          </a:p>
          <a:p>
            <a:pPr lvl="1"/>
            <a:r>
              <a:rPr lang="en-GB" dirty="0" smtClean="0"/>
              <a:t>for each trust anchor</a:t>
            </a:r>
          </a:p>
          <a:p>
            <a:pPr lvl="1"/>
            <a:endParaRPr lang="en-GB" dirty="0"/>
          </a:p>
        </p:txBody>
      </p:sp>
      <p:graphicFrame>
        <p:nvGraphicFramePr>
          <p:cNvPr id="4" name="Chart 3"/>
          <p:cNvGraphicFramePr/>
          <p:nvPr>
            <p:extLst>
              <p:ext uri="{D42A27DB-BD31-4B8C-83A1-F6EECF244321}">
                <p14:modId xmlns:p14="http://schemas.microsoft.com/office/powerpoint/2010/main" val="3835011905"/>
              </p:ext>
            </p:extLst>
          </p:nvPr>
        </p:nvGraphicFramePr>
        <p:xfrm>
          <a:off x="4013010" y="3786188"/>
          <a:ext cx="5759640" cy="277841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89176422"/>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1"/>
          <p:cNvSpPr>
            <a:spLocks noGrp="1"/>
          </p:cNvSpPr>
          <p:nvPr>
            <p:ph type="ftr" sz="quarter" idx="10"/>
          </p:nvPr>
        </p:nvSpPr>
        <p:spPr/>
        <p:txBody>
          <a:bodyPr/>
          <a:lstStyle/>
          <a:p>
            <a:r>
              <a:t>Ursula.Epting@kit.edu</a:t>
            </a:r>
          </a:p>
        </p:txBody>
      </p:sp>
      <p:sp>
        <p:nvSpPr>
          <p:cNvPr id="7" name="Date Placeholder 2"/>
          <p:cNvSpPr>
            <a:spLocks noGrp="1"/>
          </p:cNvSpPr>
          <p:nvPr>
            <p:ph type="dt" sz="half" idx="11"/>
          </p:nvPr>
        </p:nvSpPr>
        <p:spPr/>
        <p:txBody>
          <a:bodyPr/>
          <a:lstStyle/>
          <a:p>
            <a:fld id="{B25480ED-2EBE-4A03-8AE8-1A68022D6011}" type="datetime1">
              <a:rPr lang="de-DE"/>
              <a:pPr/>
              <a:t>04.11.2013</a:t>
            </a:fld>
            <a:endParaRPr lang="de-DE"/>
          </a:p>
        </p:txBody>
      </p:sp>
      <p:sp>
        <p:nvSpPr>
          <p:cNvPr id="2" name="Title 1"/>
          <p:cNvSpPr txBox="1">
            <a:spLocks noGrp="1"/>
          </p:cNvSpPr>
          <p:nvPr>
            <p:ph type="title" idx="4294967295"/>
          </p:nvPr>
        </p:nvSpPr>
        <p:spPr/>
        <p:txBody>
          <a:bodyPr lIns="0" tIns="0" rIns="0" bIns="0"/>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de-DE" b="0"/>
              <a:t>Results (2)</a:t>
            </a:r>
          </a:p>
        </p:txBody>
      </p:sp>
      <p:sp>
        <p:nvSpPr>
          <p:cNvPr id="3" name="Text Placeholder 2"/>
          <p:cNvSpPr txBox="1">
            <a:spLocks noGrp="1"/>
          </p:cNvSpPr>
          <p:nvPr>
            <p:ph type="body" idx="4294967295"/>
          </p:nvPr>
        </p:nvSpPr>
        <p:spPr>
          <a:xfrm>
            <a:off x="392040" y="1198440"/>
            <a:ext cx="8247960" cy="781559"/>
          </a:xfrm>
        </p:spPr>
        <p:txBody>
          <a:bodyPr lIns="0" tIns="0" rIns="0" bIns="0"/>
          <a:lstStyle>
            <a:defPPr marL="432000" lvl="0" indent="-324000" algn="l" hangingPunct="0">
              <a:spcBef>
                <a:spcPts val="0"/>
              </a:spcBef>
              <a:spcAft>
                <a:spcPts val="1417"/>
              </a:spcAft>
              <a:buSzPct val="45000"/>
              <a:buFont typeface="StarSymbol"/>
              <a:buNone/>
              <a:defRPr lang="de-DE" sz="2400" b="0" i="0" u="none" strike="noStrike" kern="1200">
                <a:ln>
                  <a:noFill/>
                </a:ln>
                <a:solidFill>
                  <a:srgbClr val="000000"/>
                </a:solidFill>
                <a:latin typeface="Arial"/>
                <a:ea typeface="Arial" pitchFamily="2"/>
                <a:cs typeface="Arial" pitchFamily="2"/>
              </a:defRPr>
            </a:defPPr>
            <a:lvl1pPr marL="432000" lvl="0" indent="-324000" algn="l" hangingPunct="0">
              <a:spcBef>
                <a:spcPts val="0"/>
              </a:spcBef>
              <a:spcAft>
                <a:spcPts val="1417"/>
              </a:spcAft>
              <a:buSzPct val="45000"/>
              <a:buFont typeface="StarSymbol"/>
              <a:buChar char="●"/>
              <a:defRPr lang="de-DE" sz="2400" b="0" i="0" u="none" strike="noStrike" kern="1200">
                <a:ln>
                  <a:noFill/>
                </a:ln>
                <a:solidFill>
                  <a:srgbClr val="000000"/>
                </a:solidFill>
                <a:latin typeface="Arial"/>
                <a:ea typeface="Arial" pitchFamily="2"/>
                <a:cs typeface="Arial" pitchFamily="2"/>
              </a:defRPr>
            </a:lvl1pPr>
            <a:lvl2pPr marL="864000" lvl="1" indent="-324000" algn="l" hangingPunct="0">
              <a:spcBef>
                <a:spcPts val="0"/>
              </a:spcBef>
              <a:spcAft>
                <a:spcPts val="1134"/>
              </a:spcAft>
              <a:buSzPct val="45000"/>
              <a:buFont typeface="StarSymbol"/>
              <a:buChar char="●"/>
              <a:defRPr lang="de-DE" sz="2400" b="0" i="0" u="none" strike="noStrike" kern="1200">
                <a:ln>
                  <a:noFill/>
                </a:ln>
                <a:solidFill>
                  <a:srgbClr val="000000"/>
                </a:solidFill>
                <a:latin typeface="Arial"/>
                <a:ea typeface="Arial" pitchFamily="2"/>
                <a:cs typeface="Arial" pitchFamily="2"/>
              </a:defRPr>
            </a:lvl2pPr>
            <a:lvl3pPr marL="1295999" lvl="2" indent="-288000" algn="l" hangingPunct="0">
              <a:spcBef>
                <a:spcPts val="0"/>
              </a:spcBef>
              <a:spcAft>
                <a:spcPts val="850"/>
              </a:spcAft>
              <a:buSzPct val="75000"/>
              <a:buFont typeface="StarSymbol"/>
              <a:buChar char="–"/>
              <a:defRPr lang="de-DE" sz="1600" b="0" i="0" u="none" strike="noStrike" kern="1200">
                <a:ln>
                  <a:noFill/>
                </a:ln>
                <a:solidFill>
                  <a:srgbClr val="000000"/>
                </a:solidFill>
                <a:latin typeface="Arial"/>
                <a:ea typeface="Arial" pitchFamily="2"/>
                <a:cs typeface="Arial" pitchFamily="2"/>
              </a:defRPr>
            </a:lvl3pPr>
            <a:lvl4pPr marL="1728000" lvl="3" indent="-216000" algn="l" hangingPunct="0">
              <a:spcBef>
                <a:spcPts val="0"/>
              </a:spcBef>
              <a:spcAft>
                <a:spcPts val="567"/>
              </a:spcAft>
              <a:buSzPct val="45000"/>
              <a:buFont typeface="StarSymbol"/>
              <a:buChar char="●"/>
              <a:defRPr lang="de-DE" sz="1400" b="0" i="0" u="none" strike="noStrike" kern="1200">
                <a:ln>
                  <a:noFill/>
                </a:ln>
                <a:solidFill>
                  <a:srgbClr val="000000"/>
                </a:solidFill>
                <a:latin typeface="Arial"/>
                <a:ea typeface="Arial" pitchFamily="2"/>
                <a:cs typeface="Arial" pitchFamily="2"/>
              </a:defRPr>
            </a:lvl4pPr>
            <a:lvl5pPr marL="2160000" lvl="4" indent="-216000" algn="l" hangingPunct="0">
              <a:spcBef>
                <a:spcPts val="0"/>
              </a:spcBef>
              <a:spcAft>
                <a:spcPts val="283"/>
              </a:spcAft>
              <a:buSzPct val="75000"/>
              <a:buFont typeface="StarSymbol"/>
              <a:buChar char="–"/>
              <a:defRPr lang="de-DE" sz="2000" b="0" i="0" u="none" strike="noStrike" kern="1200">
                <a:ln>
                  <a:noFill/>
                </a:ln>
                <a:solidFill>
                  <a:srgbClr val="000000"/>
                </a:solidFill>
                <a:latin typeface="Arial"/>
                <a:ea typeface="Arial" pitchFamily="2"/>
                <a:cs typeface="Arial" pitchFamily="2"/>
              </a:defRPr>
            </a:lvl5pPr>
            <a:lvl6pPr marL="2592000" lvl="5" indent="-216000" algn="l" hangingPunct="0">
              <a:spcBef>
                <a:spcPts val="0"/>
              </a:spcBef>
              <a:spcAft>
                <a:spcPts val="283"/>
              </a:spcAft>
              <a:buSzPct val="45000"/>
              <a:buFont typeface="StarSymbol"/>
              <a:buChar char="●"/>
              <a:defRPr lang="de-DE" sz="2000" b="0" i="0" u="none" strike="noStrike" kern="1200">
                <a:ln>
                  <a:noFill/>
                </a:ln>
                <a:solidFill>
                  <a:srgbClr val="000000"/>
                </a:solidFill>
                <a:latin typeface="Arial"/>
                <a:ea typeface="Arial" pitchFamily="2"/>
                <a:cs typeface="Arial" pitchFamily="2"/>
              </a:defRPr>
            </a:lvl6pPr>
            <a:lvl7pPr marL="3024000" lvl="6" indent="-216000" algn="l" hangingPunct="0">
              <a:spcBef>
                <a:spcPts val="0"/>
              </a:spcBef>
              <a:spcAft>
                <a:spcPts val="283"/>
              </a:spcAft>
              <a:buSzPct val="45000"/>
              <a:buFont typeface="StarSymbol"/>
              <a:buChar char="●"/>
              <a:defRPr lang="de-DE" sz="2000" b="0" i="0" u="none" strike="noStrike" kern="1200">
                <a:ln>
                  <a:noFill/>
                </a:ln>
                <a:solidFill>
                  <a:srgbClr val="000000"/>
                </a:solidFill>
                <a:latin typeface="Arial"/>
                <a:ea typeface="Arial" pitchFamily="2"/>
                <a:cs typeface="Arial" pitchFamily="2"/>
              </a:defRPr>
            </a:lvl7pPr>
            <a:lvl8pPr marL="3456000" lvl="7" indent="-216000" algn="l" hangingPunct="0">
              <a:spcBef>
                <a:spcPts val="0"/>
              </a:spcBef>
              <a:spcAft>
                <a:spcPts val="283"/>
              </a:spcAft>
              <a:buSzPct val="45000"/>
              <a:buFont typeface="StarSymbol"/>
              <a:buChar char="●"/>
              <a:defRPr lang="de-DE" sz="2000" b="0" i="0" u="none" strike="noStrike" kern="1200">
                <a:ln>
                  <a:noFill/>
                </a:ln>
                <a:solidFill>
                  <a:srgbClr val="000000"/>
                </a:solidFill>
                <a:latin typeface="Arial"/>
                <a:ea typeface="Arial" pitchFamily="2"/>
                <a:cs typeface="Arial" pitchFamily="2"/>
              </a:defRPr>
            </a:lvl8pPr>
            <a:lvl9pPr marL="3887999" lvl="8" indent="-216000" algn="l" hangingPunct="0">
              <a:spcBef>
                <a:spcPts val="0"/>
              </a:spcBef>
              <a:spcAft>
                <a:spcPts val="283"/>
              </a:spcAft>
              <a:buSzPct val="45000"/>
              <a:buFont typeface="StarSymbol"/>
              <a:buChar char="●"/>
              <a:defRPr lang="de-DE" sz="2000" b="0" i="0" u="none" strike="noStrike" kern="1200">
                <a:ln>
                  <a:noFill/>
                </a:ln>
                <a:solidFill>
                  <a:srgbClr val="000000"/>
                </a:solidFill>
                <a:latin typeface="Arial"/>
                <a:ea typeface="Arial" pitchFamily="2"/>
                <a:cs typeface="Arial" pitchFamily="2"/>
              </a:defRPr>
            </a:lvl9pPr>
          </a:lstStyle>
          <a:p>
            <a:pPr lvl="0">
              <a:buNone/>
            </a:pPr>
            <a:r>
              <a:rPr lang="de-DE">
                <a:latin typeface="" pitchFamily="18"/>
              </a:rPr>
              <a:t>Furthermore 4 CA's replied later, after the official  deadline</a:t>
            </a:r>
          </a:p>
        </p:txBody>
      </p:sp>
      <p:sp>
        <p:nvSpPr>
          <p:cNvPr id="4" name="Text Placeholder 3"/>
          <p:cNvSpPr txBox="1">
            <a:spLocks noGrp="1"/>
          </p:cNvSpPr>
          <p:nvPr>
            <p:ph type="body" idx="4294967295"/>
          </p:nvPr>
        </p:nvSpPr>
        <p:spPr>
          <a:xfrm>
            <a:off x="392040" y="5220000"/>
            <a:ext cx="8247960" cy="1080000"/>
          </a:xfrm>
        </p:spPr>
        <p:txBody>
          <a:bodyPr lIns="0" tIns="0" rIns="0" bIns="0"/>
          <a:lstStyle>
            <a:defPPr marL="432000" lvl="0" indent="-324000" algn="l" hangingPunct="0">
              <a:spcBef>
                <a:spcPts val="0"/>
              </a:spcBef>
              <a:spcAft>
                <a:spcPts val="1417"/>
              </a:spcAft>
              <a:buSzPct val="45000"/>
              <a:buFont typeface="StarSymbol"/>
              <a:buNone/>
              <a:defRPr lang="de-DE" sz="2400" b="0" i="0" u="none" strike="noStrike" kern="1200">
                <a:ln>
                  <a:noFill/>
                </a:ln>
                <a:solidFill>
                  <a:srgbClr val="000000"/>
                </a:solidFill>
                <a:latin typeface="Arial"/>
                <a:ea typeface="Arial" pitchFamily="2"/>
                <a:cs typeface="Arial" pitchFamily="2"/>
              </a:defRPr>
            </a:defPPr>
            <a:lvl1pPr marL="432000" lvl="0" indent="-324000" algn="l" hangingPunct="0">
              <a:spcBef>
                <a:spcPts val="0"/>
              </a:spcBef>
              <a:spcAft>
                <a:spcPts val="1417"/>
              </a:spcAft>
              <a:buSzPct val="45000"/>
              <a:buFont typeface="StarSymbol"/>
              <a:buChar char="●"/>
              <a:defRPr lang="de-DE" sz="2400" b="0" i="0" u="none" strike="noStrike" kern="1200">
                <a:ln>
                  <a:noFill/>
                </a:ln>
                <a:solidFill>
                  <a:srgbClr val="000000"/>
                </a:solidFill>
                <a:latin typeface="Arial"/>
                <a:ea typeface="Arial" pitchFamily="2"/>
                <a:cs typeface="Arial" pitchFamily="2"/>
              </a:defRPr>
            </a:lvl1pPr>
            <a:lvl2pPr marL="864000" lvl="1" indent="-324000" algn="l" hangingPunct="0">
              <a:spcBef>
                <a:spcPts val="0"/>
              </a:spcBef>
              <a:spcAft>
                <a:spcPts val="1134"/>
              </a:spcAft>
              <a:buSzPct val="45000"/>
              <a:buFont typeface="StarSymbol"/>
              <a:buChar char="●"/>
              <a:defRPr lang="de-DE" sz="2400" b="0" i="0" u="none" strike="noStrike" kern="1200">
                <a:ln>
                  <a:noFill/>
                </a:ln>
                <a:solidFill>
                  <a:srgbClr val="000000"/>
                </a:solidFill>
                <a:latin typeface="Arial"/>
                <a:ea typeface="Arial" pitchFamily="2"/>
                <a:cs typeface="Arial" pitchFamily="2"/>
              </a:defRPr>
            </a:lvl2pPr>
            <a:lvl3pPr marL="1295999" lvl="2" indent="-288000" algn="l" hangingPunct="0">
              <a:spcBef>
                <a:spcPts val="0"/>
              </a:spcBef>
              <a:spcAft>
                <a:spcPts val="850"/>
              </a:spcAft>
              <a:buSzPct val="75000"/>
              <a:buFont typeface="StarSymbol"/>
              <a:buChar char="–"/>
              <a:defRPr lang="de-DE" sz="1600" b="0" i="0" u="none" strike="noStrike" kern="1200">
                <a:ln>
                  <a:noFill/>
                </a:ln>
                <a:solidFill>
                  <a:srgbClr val="000000"/>
                </a:solidFill>
                <a:latin typeface="Arial"/>
                <a:ea typeface="Arial" pitchFamily="2"/>
                <a:cs typeface="Arial" pitchFamily="2"/>
              </a:defRPr>
            </a:lvl3pPr>
            <a:lvl4pPr marL="1728000" lvl="3" indent="-216000" algn="l" hangingPunct="0">
              <a:spcBef>
                <a:spcPts val="0"/>
              </a:spcBef>
              <a:spcAft>
                <a:spcPts val="567"/>
              </a:spcAft>
              <a:buSzPct val="45000"/>
              <a:buFont typeface="StarSymbol"/>
              <a:buChar char="●"/>
              <a:defRPr lang="de-DE" sz="1400" b="0" i="0" u="none" strike="noStrike" kern="1200">
                <a:ln>
                  <a:noFill/>
                </a:ln>
                <a:solidFill>
                  <a:srgbClr val="000000"/>
                </a:solidFill>
                <a:latin typeface="Arial"/>
                <a:ea typeface="Arial" pitchFamily="2"/>
                <a:cs typeface="Arial" pitchFamily="2"/>
              </a:defRPr>
            </a:lvl4pPr>
            <a:lvl5pPr marL="2160000" lvl="4" indent="-216000" algn="l" hangingPunct="0">
              <a:spcBef>
                <a:spcPts val="0"/>
              </a:spcBef>
              <a:spcAft>
                <a:spcPts val="283"/>
              </a:spcAft>
              <a:buSzPct val="75000"/>
              <a:buFont typeface="StarSymbol"/>
              <a:buChar char="–"/>
              <a:defRPr lang="de-DE" sz="2000" b="0" i="0" u="none" strike="noStrike" kern="1200">
                <a:ln>
                  <a:noFill/>
                </a:ln>
                <a:solidFill>
                  <a:srgbClr val="000000"/>
                </a:solidFill>
                <a:latin typeface="Arial"/>
                <a:ea typeface="Arial" pitchFamily="2"/>
                <a:cs typeface="Arial" pitchFamily="2"/>
              </a:defRPr>
            </a:lvl5pPr>
            <a:lvl6pPr marL="2592000" lvl="5" indent="-216000" algn="l" hangingPunct="0">
              <a:spcBef>
                <a:spcPts val="0"/>
              </a:spcBef>
              <a:spcAft>
                <a:spcPts val="283"/>
              </a:spcAft>
              <a:buSzPct val="45000"/>
              <a:buFont typeface="StarSymbol"/>
              <a:buChar char="●"/>
              <a:defRPr lang="de-DE" sz="2000" b="0" i="0" u="none" strike="noStrike" kern="1200">
                <a:ln>
                  <a:noFill/>
                </a:ln>
                <a:solidFill>
                  <a:srgbClr val="000000"/>
                </a:solidFill>
                <a:latin typeface="Arial"/>
                <a:ea typeface="Arial" pitchFamily="2"/>
                <a:cs typeface="Arial" pitchFamily="2"/>
              </a:defRPr>
            </a:lvl6pPr>
            <a:lvl7pPr marL="3024000" lvl="6" indent="-216000" algn="l" hangingPunct="0">
              <a:spcBef>
                <a:spcPts val="0"/>
              </a:spcBef>
              <a:spcAft>
                <a:spcPts val="283"/>
              </a:spcAft>
              <a:buSzPct val="45000"/>
              <a:buFont typeface="StarSymbol"/>
              <a:buChar char="●"/>
              <a:defRPr lang="de-DE" sz="2000" b="0" i="0" u="none" strike="noStrike" kern="1200">
                <a:ln>
                  <a:noFill/>
                </a:ln>
                <a:solidFill>
                  <a:srgbClr val="000000"/>
                </a:solidFill>
                <a:latin typeface="Arial"/>
                <a:ea typeface="Arial" pitchFamily="2"/>
                <a:cs typeface="Arial" pitchFamily="2"/>
              </a:defRPr>
            </a:lvl7pPr>
            <a:lvl8pPr marL="3456000" lvl="7" indent="-216000" algn="l" hangingPunct="0">
              <a:spcBef>
                <a:spcPts val="0"/>
              </a:spcBef>
              <a:spcAft>
                <a:spcPts val="283"/>
              </a:spcAft>
              <a:buSzPct val="45000"/>
              <a:buFont typeface="StarSymbol"/>
              <a:buChar char="●"/>
              <a:defRPr lang="de-DE" sz="2000" b="0" i="0" u="none" strike="noStrike" kern="1200">
                <a:ln>
                  <a:noFill/>
                </a:ln>
                <a:solidFill>
                  <a:srgbClr val="000000"/>
                </a:solidFill>
                <a:latin typeface="Arial"/>
                <a:ea typeface="Arial" pitchFamily="2"/>
                <a:cs typeface="Arial" pitchFamily="2"/>
              </a:defRPr>
            </a:lvl8pPr>
            <a:lvl9pPr marL="3887999" lvl="8" indent="-216000" algn="l" hangingPunct="0">
              <a:spcBef>
                <a:spcPts val="0"/>
              </a:spcBef>
              <a:spcAft>
                <a:spcPts val="283"/>
              </a:spcAft>
              <a:buSzPct val="45000"/>
              <a:buFont typeface="StarSymbol"/>
              <a:buChar char="●"/>
              <a:defRPr lang="de-DE" sz="2000" b="0" i="0" u="none" strike="noStrike" kern="1200">
                <a:ln>
                  <a:noFill/>
                </a:ln>
                <a:solidFill>
                  <a:srgbClr val="000000"/>
                </a:solidFill>
                <a:latin typeface="Arial"/>
                <a:ea typeface="Arial" pitchFamily="2"/>
                <a:cs typeface="Arial" pitchFamily="2"/>
              </a:defRPr>
            </a:lvl9pPr>
          </a:lstStyle>
          <a:p>
            <a:pPr lvl="0">
              <a:buNone/>
            </a:pPr>
            <a:r>
              <a:rPr lang="de-DE" dirty="0">
                <a:latin typeface="" pitchFamily="18"/>
              </a:rPr>
              <a:t>So in </a:t>
            </a:r>
            <a:r>
              <a:rPr lang="de-DE" dirty="0" err="1">
                <a:latin typeface="" pitchFamily="18"/>
              </a:rPr>
              <a:t>the</a:t>
            </a:r>
            <a:r>
              <a:rPr lang="de-DE" dirty="0">
                <a:latin typeface="" pitchFamily="18"/>
              </a:rPr>
              <a:t> </a:t>
            </a:r>
            <a:r>
              <a:rPr lang="de-DE" dirty="0" err="1">
                <a:latin typeface="" pitchFamily="18"/>
              </a:rPr>
              <a:t>very</a:t>
            </a:r>
            <a:r>
              <a:rPr lang="de-DE" dirty="0">
                <a:latin typeface="" pitchFamily="18"/>
              </a:rPr>
              <a:t> end 13 % </a:t>
            </a:r>
            <a:r>
              <a:rPr lang="de-DE" dirty="0" err="1">
                <a:latin typeface="" pitchFamily="18"/>
              </a:rPr>
              <a:t>did</a:t>
            </a:r>
            <a:r>
              <a:rPr lang="de-DE" dirty="0">
                <a:latin typeface="" pitchFamily="18"/>
              </a:rPr>
              <a:t> not </a:t>
            </a:r>
            <a:r>
              <a:rPr lang="de-DE" dirty="0" err="1">
                <a:latin typeface="" pitchFamily="18"/>
              </a:rPr>
              <a:t>reply</a:t>
            </a:r>
            <a:r>
              <a:rPr lang="de-DE" dirty="0">
                <a:latin typeface="" pitchFamily="18"/>
              </a:rPr>
              <a:t> </a:t>
            </a:r>
            <a:r>
              <a:rPr lang="de-DE" dirty="0" err="1">
                <a:latin typeface="" pitchFamily="18"/>
              </a:rPr>
              <a:t>at</a:t>
            </a:r>
            <a:r>
              <a:rPr lang="de-DE" dirty="0">
                <a:latin typeface="" pitchFamily="18"/>
              </a:rPr>
              <a:t> all. </a:t>
            </a:r>
          </a:p>
          <a:p>
            <a:pPr lvl="0">
              <a:buNone/>
            </a:pPr>
            <a:r>
              <a:rPr lang="de-DE" dirty="0" smtClean="0">
                <a:latin typeface="" pitchFamily="18"/>
              </a:rPr>
              <a:t>This </a:t>
            </a:r>
            <a:r>
              <a:rPr lang="de-DE" dirty="0" err="1">
                <a:latin typeface="" pitchFamily="18"/>
              </a:rPr>
              <a:t>comes</a:t>
            </a:r>
            <a:r>
              <a:rPr lang="de-DE" dirty="0">
                <a:latin typeface="" pitchFamily="18"/>
              </a:rPr>
              <a:t> down </a:t>
            </a:r>
            <a:r>
              <a:rPr lang="de-DE" dirty="0" err="1">
                <a:latin typeface="" pitchFamily="18"/>
              </a:rPr>
              <a:t>to</a:t>
            </a:r>
            <a:r>
              <a:rPr lang="de-DE" dirty="0">
                <a:latin typeface="" pitchFamily="18"/>
              </a:rPr>
              <a:t> 11 </a:t>
            </a:r>
            <a:r>
              <a:rPr lang="de-DE" dirty="0" err="1">
                <a:latin typeface="" pitchFamily="18"/>
              </a:rPr>
              <a:t>CA's</a:t>
            </a:r>
            <a:r>
              <a:rPr lang="de-DE" dirty="0">
                <a:latin typeface="" pitchFamily="18"/>
              </a:rPr>
              <a:t> (</a:t>
            </a:r>
            <a:r>
              <a:rPr lang="de-DE" dirty="0" err="1">
                <a:latin typeface="" pitchFamily="18"/>
              </a:rPr>
              <a:t>with</a:t>
            </a:r>
            <a:r>
              <a:rPr lang="de-DE" dirty="0">
                <a:latin typeface="" pitchFamily="18"/>
              </a:rPr>
              <a:t> '</a:t>
            </a:r>
            <a:r>
              <a:rPr lang="de-DE" dirty="0" err="1">
                <a:latin typeface="" pitchFamily="18"/>
              </a:rPr>
              <a:t>one</a:t>
            </a:r>
            <a:r>
              <a:rPr lang="de-DE" dirty="0">
                <a:latin typeface="" pitchFamily="18"/>
              </a:rPr>
              <a:t> CA' </a:t>
            </a:r>
            <a:r>
              <a:rPr lang="de-DE" dirty="0" err="1">
                <a:latin typeface="" pitchFamily="18"/>
              </a:rPr>
              <a:t>as</a:t>
            </a:r>
            <a:r>
              <a:rPr lang="de-DE" dirty="0">
                <a:latin typeface="" pitchFamily="18"/>
              </a:rPr>
              <a:t> '</a:t>
            </a:r>
            <a:r>
              <a:rPr lang="de-DE" dirty="0" err="1">
                <a:latin typeface="" pitchFamily="18"/>
              </a:rPr>
              <a:t>one</a:t>
            </a:r>
            <a:r>
              <a:rPr lang="de-DE" dirty="0">
                <a:latin typeface="" pitchFamily="18"/>
              </a:rPr>
              <a:t> </a:t>
            </a:r>
            <a:r>
              <a:rPr lang="de-DE" dirty="0" err="1">
                <a:latin typeface="" pitchFamily="18"/>
              </a:rPr>
              <a:t>structure</a:t>
            </a:r>
            <a:r>
              <a:rPr lang="de-DE" dirty="0">
                <a:latin typeface="" pitchFamily="18"/>
              </a:rPr>
              <a:t>')</a:t>
            </a:r>
          </a:p>
          <a:p>
            <a:pPr lvl="0">
              <a:buNone/>
            </a:pPr>
            <a:endParaRPr lang="de-DE" dirty="0">
              <a:latin typeface="" pitchFamily="18"/>
            </a:endParaRPr>
          </a:p>
        </p:txBody>
      </p:sp>
      <p:graphicFrame>
        <p:nvGraphicFramePr>
          <p:cNvPr id="5" name="Chart 4"/>
          <p:cNvGraphicFramePr/>
          <p:nvPr/>
        </p:nvGraphicFramePr>
        <p:xfrm>
          <a:off x="1707480" y="1828440"/>
          <a:ext cx="5759640" cy="32396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074481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sz="2800" dirty="0" smtClean="0"/>
              <a:t>Resulting actions proposed</a:t>
            </a:r>
            <a:endParaRPr lang="en-GB" sz="2800" dirty="0" smtClean="0"/>
          </a:p>
        </p:txBody>
      </p:sp>
      <p:sp>
        <p:nvSpPr>
          <p:cNvPr id="21507" name="Content Placeholder 2"/>
          <p:cNvSpPr>
            <a:spLocks noGrp="1"/>
          </p:cNvSpPr>
          <p:nvPr>
            <p:ph idx="1"/>
          </p:nvPr>
        </p:nvSpPr>
        <p:spPr/>
        <p:txBody>
          <a:bodyPr/>
          <a:lstStyle/>
          <a:p>
            <a:r>
              <a:rPr lang="en-US" dirty="0" smtClean="0"/>
              <a:t>24% late (longer than 24hr), 13% non-response</a:t>
            </a:r>
          </a:p>
          <a:p>
            <a:r>
              <a:rPr lang="en-US" dirty="0" smtClean="0"/>
              <a:t>Some non-response reasons clarified quickly</a:t>
            </a:r>
          </a:p>
          <a:p>
            <a:pPr lvl="1"/>
            <a:r>
              <a:rPr lang="en-US" dirty="0" smtClean="0"/>
              <a:t>Incorrect email address in distribution – fixed</a:t>
            </a:r>
          </a:p>
          <a:p>
            <a:pPr lvl="1"/>
            <a:r>
              <a:rPr lang="en-US" dirty="0" smtClean="0"/>
              <a:t>Already in decommissioning mode</a:t>
            </a:r>
          </a:p>
          <a:p>
            <a:pPr lvl="1"/>
            <a:r>
              <a:rPr lang="en-US" dirty="0" smtClean="0"/>
              <a:t>Being located in conflict areas, at times near FEBA</a:t>
            </a:r>
          </a:p>
          <a:p>
            <a:endParaRPr lang="en-US" dirty="0" smtClean="0"/>
          </a:p>
          <a:p>
            <a:r>
              <a:rPr lang="en-US" dirty="0" smtClean="0"/>
              <a:t>For others, it correlates with known </a:t>
            </a:r>
            <a:r>
              <a:rPr lang="en-US" dirty="0" err="1" smtClean="0"/>
              <a:t>behaviour</a:t>
            </a:r>
            <a:r>
              <a:rPr lang="en-US" dirty="0" smtClean="0"/>
              <a:t> </a:t>
            </a:r>
            <a:r>
              <a:rPr lang="en-US" dirty="0" smtClean="0">
                <a:sym typeface="Wingdings" pitchFamily="2" charset="2"/>
              </a:rPr>
              <a:t></a:t>
            </a:r>
            <a:endParaRPr lang="en-US" dirty="0" smtClean="0"/>
          </a:p>
          <a:p>
            <a:endParaRPr lang="en-US" dirty="0"/>
          </a:p>
          <a:p>
            <a:r>
              <a:rPr lang="en-US" dirty="0" smtClean="0"/>
              <a:t>Re-challenge non- and late-responders again</a:t>
            </a:r>
          </a:p>
          <a:p>
            <a:pPr lvl="1"/>
            <a:r>
              <a:rPr lang="en-US" dirty="0" smtClean="0"/>
              <a:t>After 1.55 distribution release fixing mail contacts</a:t>
            </a:r>
          </a:p>
          <a:p>
            <a:pPr lvl="1"/>
            <a:r>
              <a:rPr lang="en-US" dirty="0" smtClean="0"/>
              <a:t>~ December 2013</a:t>
            </a:r>
          </a:p>
          <a:p>
            <a:r>
              <a:rPr lang="en-US" dirty="0" smtClean="0"/>
              <a:t>For some require in-person self-audit remediation</a:t>
            </a:r>
            <a:endParaRPr lang="en-US" dirty="0" smtClean="0"/>
          </a:p>
        </p:txBody>
      </p:sp>
    </p:spTree>
    <p:extLst>
      <p:ext uri="{BB962C8B-B14F-4D97-AF65-F5344CB8AC3E}">
        <p14:creationId xmlns:p14="http://schemas.microsoft.com/office/powerpoint/2010/main" val="2557761758"/>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GB" smtClean="0"/>
              <a:t>IPv6 status</a:t>
            </a:r>
          </a:p>
        </p:txBody>
      </p:sp>
      <p:sp>
        <p:nvSpPr>
          <p:cNvPr id="30723" name="Content Placeholder 2"/>
          <p:cNvSpPr>
            <a:spLocks noGrp="1"/>
          </p:cNvSpPr>
          <p:nvPr>
            <p:ph idx="1"/>
          </p:nvPr>
        </p:nvSpPr>
        <p:spPr/>
        <p:txBody>
          <a:bodyPr/>
          <a:lstStyle/>
          <a:p>
            <a:r>
              <a:rPr lang="en-GB" dirty="0" smtClean="0"/>
              <a:t>FZU runs a continuous v6 CRL monitor</a:t>
            </a:r>
            <a:br>
              <a:rPr lang="en-GB" dirty="0" smtClean="0"/>
            </a:br>
            <a:r>
              <a:rPr lang="en-GB" dirty="0" smtClean="0"/>
              <a:t>  </a:t>
            </a:r>
            <a:r>
              <a:rPr lang="en-GB" sz="1800" dirty="0" smtClean="0">
                <a:solidFill>
                  <a:srgbClr val="990000"/>
                </a:solidFill>
              </a:rPr>
              <a:t>http://www.particle.cz/farm/admin/IPv6EuGridPMACrlChecker</a:t>
            </a:r>
            <a:r>
              <a:rPr lang="en-GB" sz="1800" dirty="0" smtClean="0">
                <a:solidFill>
                  <a:srgbClr val="990000"/>
                </a:solidFill>
              </a:rPr>
              <a:t>/</a:t>
            </a:r>
            <a:br>
              <a:rPr lang="en-GB" sz="1800" dirty="0" smtClean="0">
                <a:solidFill>
                  <a:srgbClr val="990000"/>
                </a:solidFill>
              </a:rPr>
            </a:br>
            <a:r>
              <a:rPr lang="en-GB" sz="1800" dirty="0" smtClean="0"/>
              <a:t>   (needs to be updated with new distribution URLs)</a:t>
            </a:r>
            <a:endParaRPr lang="en-GB" dirty="0" smtClean="0"/>
          </a:p>
          <a:p>
            <a:endParaRPr lang="en-GB" dirty="0" smtClean="0"/>
          </a:p>
          <a:p>
            <a:r>
              <a:rPr lang="en-GB" dirty="0" smtClean="0"/>
              <a:t>22 CAs offer working v6 CRL</a:t>
            </a:r>
          </a:p>
          <a:p>
            <a:pPr lvl="1"/>
            <a:r>
              <a:rPr lang="en-GB" dirty="0" smtClean="0"/>
              <a:t>but there are also 4 CAs that give an AAAA record but where the GET fails …</a:t>
            </a:r>
          </a:p>
          <a:p>
            <a:pPr lvl="1"/>
            <a:r>
              <a:rPr lang="en-GB" dirty="0" smtClean="0"/>
              <a:t>Still 72 endpoints to go (but they go in bulk)</a:t>
            </a:r>
          </a:p>
          <a:p>
            <a:pPr lvl="1"/>
            <a:r>
              <a:rPr lang="en-GB" dirty="0" smtClean="0"/>
              <a:t>dist.eugridpma.info can act as v6 </a:t>
            </a:r>
            <a:r>
              <a:rPr lang="en-GB" dirty="0" smtClean="0"/>
              <a:t>source-of-last-resort</a:t>
            </a:r>
            <a:endParaRPr lang="en-GB" dirty="0" smtClean="0"/>
          </a:p>
          <a:p>
            <a:r>
              <a:rPr lang="en-GB" dirty="0" smtClean="0"/>
              <a:t>fetch-crlv3 v3.0.10 has an explicit mode to force-enable IPv6 also for older </a:t>
            </a:r>
            <a:r>
              <a:rPr lang="en-GB" dirty="0" err="1" smtClean="0"/>
              <a:t>perl</a:t>
            </a:r>
            <a:r>
              <a:rPr lang="en-GB" dirty="0" smtClean="0"/>
              <a:t> versions</a:t>
            </a:r>
          </a:p>
          <a:p>
            <a:pPr lvl="1"/>
            <a:r>
              <a:rPr lang="en-US" dirty="0" smtClean="0"/>
              <a:t>Added option "--inet6glue" and "inet6glue" </a:t>
            </a:r>
            <a:r>
              <a:rPr lang="en-US" dirty="0" err="1" smtClean="0"/>
              <a:t>config</a:t>
            </a:r>
            <a:r>
              <a:rPr lang="en-US" dirty="0" smtClean="0"/>
              <a:t> setting to load the Net::INET6Glue </a:t>
            </a:r>
            <a:r>
              <a:rPr lang="en-US" dirty="0" err="1" smtClean="0"/>
              <a:t>perl</a:t>
            </a:r>
            <a:r>
              <a:rPr lang="en-US" dirty="0" smtClean="0"/>
              <a:t> module (if it is available) to use IPv6 connections in LWP to download CRLs</a:t>
            </a:r>
            <a:endParaRPr lang="en-GB" dirty="0" smtClean="0"/>
          </a:p>
        </p:txBody>
      </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GB" sz="1800" smtClean="0"/>
              <a:t> </a:t>
            </a:r>
            <a:r>
              <a:rPr lang="en-GB" sz="1800" smtClean="0">
                <a:solidFill>
                  <a:srgbClr val="990000"/>
                </a:solidFill>
              </a:rPr>
              <a:t>http://www.particle.cz/farm/admin/IPv6EuGridPMACrlChecker/</a:t>
            </a:r>
            <a:endParaRPr lang="en-GB" sz="1800" smtClean="0"/>
          </a:p>
        </p:txBody>
      </p:sp>
      <p:pic>
        <p:nvPicPr>
          <p:cNvPr id="3174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9788" y="944563"/>
            <a:ext cx="7715250" cy="5600700"/>
          </a:xfrm>
          <a:prstGeom prst="rect">
            <a:avLst/>
          </a:prstGeom>
          <a:noFill/>
          <a:ln>
            <a:noFill/>
          </a:ln>
          <a:extLst>
            <a:ext uri="{909E8E84-426E-40DD-AFC4-6F175D3DCCD1}">
              <a14:hiddenFill xmlns:a14="http://schemas.microsoft.com/office/drawing/2010/main">
                <a:solidFill>
                  <a:srgbClr val="66FF99"/>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eugridpma">
  <a:themeElements>
    <a:clrScheme name="eugridpm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ugridpma">
      <a:majorFont>
        <a:latin typeface="Lucida Sans"/>
        <a:ea typeface=""/>
        <a:cs typeface=""/>
      </a:majorFont>
      <a:minorFont>
        <a:latin typeface="Lucida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FF99"/>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20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rgbClr val="66FF99"/>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20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eugridpm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ugridpm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ugridpm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ugridpm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ugridp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ugridp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ugridp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EGI-InSPIRE-Slide-Template_v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tandard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hème Offic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hèm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hèm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hèm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hèm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hèm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hèm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D:\Home\davidg\Template\eugridpma.pot</Template>
  <TotalTime>92881</TotalTime>
  <Words>1538</Words>
  <Application>Microsoft Office PowerPoint</Application>
  <PresentationFormat>On-screen Show (4:3)</PresentationFormat>
  <Paragraphs>221</Paragraphs>
  <Slides>27</Slides>
  <Notes>4</Notes>
  <HiddenSlides>0</HiddenSlides>
  <MMClips>0</MMClips>
  <ScaleCrop>false</ScaleCrop>
  <HeadingPairs>
    <vt:vector size="8" baseType="variant">
      <vt:variant>
        <vt:lpstr>Fonts Used</vt:lpstr>
      </vt:variant>
      <vt:variant>
        <vt:i4>7</vt:i4>
      </vt:variant>
      <vt:variant>
        <vt:lpstr>Theme</vt:lpstr>
      </vt:variant>
      <vt:variant>
        <vt:i4>4</vt:i4>
      </vt:variant>
      <vt:variant>
        <vt:lpstr>Embedded OLE Servers</vt:lpstr>
      </vt:variant>
      <vt:variant>
        <vt:i4>0</vt:i4>
      </vt:variant>
      <vt:variant>
        <vt:lpstr>Slide Titles</vt:lpstr>
      </vt:variant>
      <vt:variant>
        <vt:i4>27</vt:i4>
      </vt:variant>
    </vt:vector>
  </HeadingPairs>
  <TitlesOfParts>
    <vt:vector size="38" baseType="lpstr">
      <vt:lpstr>Verdana</vt:lpstr>
      <vt:lpstr>Arial</vt:lpstr>
      <vt:lpstr>Lucida Sans</vt:lpstr>
      <vt:lpstr>Symbol</vt:lpstr>
      <vt:lpstr>Times New Roman</vt:lpstr>
      <vt:lpstr>Calibri</vt:lpstr>
      <vt:lpstr>SimSun</vt:lpstr>
      <vt:lpstr>eugridpma</vt:lpstr>
      <vt:lpstr>EGI-InSPIRE-Slide-Template_v4</vt:lpstr>
      <vt:lpstr>Standard 1</vt:lpstr>
      <vt:lpstr>Thème Office</vt:lpstr>
      <vt:lpstr>EUGridPMA  Status and Current Trends and some technical topics  November 2013 La Plata, AR  David Groep, Nikhef &amp; EUGridPMA</vt:lpstr>
      <vt:lpstr>EUGridPMA Topics</vt:lpstr>
      <vt:lpstr>Geographical coverage of the EUGridPMA</vt:lpstr>
      <vt:lpstr>Membership and other changes</vt:lpstr>
      <vt:lpstr>RAT challange</vt:lpstr>
      <vt:lpstr>Results (2)</vt:lpstr>
      <vt:lpstr>Resulting actions proposed</vt:lpstr>
      <vt:lpstr>IPv6 status</vt:lpstr>
      <vt:lpstr> http://www.particle.cz/farm/admin/IPv6EuGridPMACrlChecker/</vt:lpstr>
      <vt:lpstr>Upcoming meetings</vt:lpstr>
      <vt:lpstr>EUGridPMA Agenda</vt:lpstr>
      <vt:lpstr>Ongoing work items</vt:lpstr>
      <vt:lpstr>SHA-2</vt:lpstr>
      <vt:lpstr>SHA-2 time line minor deferment</vt:lpstr>
      <vt:lpstr>SHA-2 readiness</vt:lpstr>
      <vt:lpstr>HSMs at level 3 for on-line CAs</vt:lpstr>
      <vt:lpstr>IGTF Test Suite</vt:lpstr>
      <vt:lpstr>Identifier Only Profile</vt:lpstr>
      <vt:lpstr>New Authentication Profile</vt:lpstr>
      <vt:lpstr>So, is the IOTA profile acceptable for PRACE ?</vt:lpstr>
      <vt:lpstr>PowerPoint Presentation</vt:lpstr>
      <vt:lpstr>Basic Premises</vt:lpstr>
      <vt:lpstr>IOTA Questions for RPs</vt:lpstr>
      <vt:lpstr>IOTA AP</vt:lpstr>
      <vt:lpstr>Auditability, traceability</vt:lpstr>
      <vt:lpstr>Incident response</vt:lpstr>
      <vt:lpstr>Next Steps</vt:lpstr>
    </vt:vector>
  </TitlesOfParts>
  <Company>NIKHEF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Grid Policy Management Authority</dc:title>
  <dc:creator>David Groep</dc:creator>
  <cp:lastModifiedBy>davidg</cp:lastModifiedBy>
  <cp:revision>676</cp:revision>
  <dcterms:created xsi:type="dcterms:W3CDTF">2004-04-13T08:36:56Z</dcterms:created>
  <dcterms:modified xsi:type="dcterms:W3CDTF">2013-11-04T13:53:35Z</dcterms:modified>
</cp:coreProperties>
</file>