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4440" r:id="rId2"/>
  </p:sldMasterIdLst>
  <p:notesMasterIdLst>
    <p:notesMasterId r:id="rId11"/>
  </p:notesMasterIdLst>
  <p:handoutMasterIdLst>
    <p:handoutMasterId r:id="rId12"/>
  </p:handoutMasterIdLst>
  <p:sldIdLst>
    <p:sldId id="256" r:id="rId3"/>
    <p:sldId id="482" r:id="rId4"/>
    <p:sldId id="475" r:id="rId5"/>
    <p:sldId id="476" r:id="rId6"/>
    <p:sldId id="477" r:id="rId7"/>
    <p:sldId id="478" r:id="rId8"/>
    <p:sldId id="479" r:id="rId9"/>
    <p:sldId id="480" r:id="rId10"/>
  </p:sldIdLst>
  <p:sldSz cx="9144000" cy="5143500" type="screen16x9"/>
  <p:notesSz cx="7099300" cy="10234613"/>
  <p:defaultTextStyle>
    <a:defPPr>
      <a:defRPr lang="es-ES"/>
    </a:defPPr>
    <a:lvl1pPr algn="ctr" rtl="0" fontAlgn="base">
      <a:spcBef>
        <a:spcPct val="0"/>
      </a:spcBef>
      <a:spcAft>
        <a:spcPct val="0"/>
      </a:spcAft>
      <a:defRPr sz="2000" kern="1200">
        <a:solidFill>
          <a:schemeClr val="tx1"/>
        </a:solidFill>
        <a:latin typeface="Verdana" pitchFamily="34" charset="0"/>
        <a:ea typeface="+mn-ea"/>
        <a:cs typeface="+mn-cs"/>
      </a:defRPr>
    </a:lvl1pPr>
    <a:lvl2pPr marL="457189" algn="ctr" rtl="0" fontAlgn="base">
      <a:spcBef>
        <a:spcPct val="0"/>
      </a:spcBef>
      <a:spcAft>
        <a:spcPct val="0"/>
      </a:spcAft>
      <a:defRPr sz="2000" kern="1200">
        <a:solidFill>
          <a:schemeClr val="tx1"/>
        </a:solidFill>
        <a:latin typeface="Verdana" pitchFamily="34" charset="0"/>
        <a:ea typeface="+mn-ea"/>
        <a:cs typeface="+mn-cs"/>
      </a:defRPr>
    </a:lvl2pPr>
    <a:lvl3pPr marL="914378" algn="ctr" rtl="0" fontAlgn="base">
      <a:spcBef>
        <a:spcPct val="0"/>
      </a:spcBef>
      <a:spcAft>
        <a:spcPct val="0"/>
      </a:spcAft>
      <a:defRPr sz="2000" kern="1200">
        <a:solidFill>
          <a:schemeClr val="tx1"/>
        </a:solidFill>
        <a:latin typeface="Verdana" pitchFamily="34" charset="0"/>
        <a:ea typeface="+mn-ea"/>
        <a:cs typeface="+mn-cs"/>
      </a:defRPr>
    </a:lvl3pPr>
    <a:lvl4pPr marL="1371566" algn="ctr" rtl="0" fontAlgn="base">
      <a:spcBef>
        <a:spcPct val="0"/>
      </a:spcBef>
      <a:spcAft>
        <a:spcPct val="0"/>
      </a:spcAft>
      <a:defRPr sz="2000" kern="1200">
        <a:solidFill>
          <a:schemeClr val="tx1"/>
        </a:solidFill>
        <a:latin typeface="Verdana" pitchFamily="34" charset="0"/>
        <a:ea typeface="+mn-ea"/>
        <a:cs typeface="+mn-cs"/>
      </a:defRPr>
    </a:lvl4pPr>
    <a:lvl5pPr marL="1828754" algn="ctr" rtl="0" fontAlgn="base">
      <a:spcBef>
        <a:spcPct val="0"/>
      </a:spcBef>
      <a:spcAft>
        <a:spcPct val="0"/>
      </a:spcAft>
      <a:defRPr sz="2000" kern="1200">
        <a:solidFill>
          <a:schemeClr val="tx1"/>
        </a:solidFill>
        <a:latin typeface="Verdana" pitchFamily="34" charset="0"/>
        <a:ea typeface="+mn-ea"/>
        <a:cs typeface="+mn-cs"/>
      </a:defRPr>
    </a:lvl5pPr>
    <a:lvl6pPr marL="2285943" algn="l" defTabSz="914378" rtl="0" eaLnBrk="1" latinLnBrk="0" hangingPunct="1">
      <a:defRPr sz="2000" kern="1200">
        <a:solidFill>
          <a:schemeClr val="tx1"/>
        </a:solidFill>
        <a:latin typeface="Verdana" pitchFamily="34" charset="0"/>
        <a:ea typeface="+mn-ea"/>
        <a:cs typeface="+mn-cs"/>
      </a:defRPr>
    </a:lvl6pPr>
    <a:lvl7pPr marL="2743132" algn="l" defTabSz="914378" rtl="0" eaLnBrk="1" latinLnBrk="0" hangingPunct="1">
      <a:defRPr sz="2000" kern="1200">
        <a:solidFill>
          <a:schemeClr val="tx1"/>
        </a:solidFill>
        <a:latin typeface="Verdana" pitchFamily="34" charset="0"/>
        <a:ea typeface="+mn-ea"/>
        <a:cs typeface="+mn-cs"/>
      </a:defRPr>
    </a:lvl7pPr>
    <a:lvl8pPr marL="3200320" algn="l" defTabSz="914378" rtl="0" eaLnBrk="1" latinLnBrk="0" hangingPunct="1">
      <a:defRPr sz="2000" kern="1200">
        <a:solidFill>
          <a:schemeClr val="tx1"/>
        </a:solidFill>
        <a:latin typeface="Verdana" pitchFamily="34" charset="0"/>
        <a:ea typeface="+mn-ea"/>
        <a:cs typeface="+mn-cs"/>
      </a:defRPr>
    </a:lvl8pPr>
    <a:lvl9pPr marL="3657509" algn="l" defTabSz="914378" rtl="0" eaLnBrk="1" latinLnBrk="0" hangingPunct="1">
      <a:defRPr sz="20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0066"/>
    <a:srgbClr val="FF0000"/>
    <a:srgbClr val="FFFFFF"/>
    <a:srgbClr val="003F5E"/>
    <a:srgbClr val="000099"/>
    <a:srgbClr val="F8F8F8"/>
    <a:srgbClr val="3333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15" autoAdjust="0"/>
    <p:restoredTop sz="94737" autoAdjust="0"/>
  </p:normalViewPr>
  <p:slideViewPr>
    <p:cSldViewPr snapToGrid="0">
      <p:cViewPr varScale="1">
        <p:scale>
          <a:sx n="88" d="100"/>
          <a:sy n="88" d="100"/>
        </p:scale>
        <p:origin x="84" y="7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3" name="Rectangle 3"/>
          <p:cNvSpPr>
            <a:spLocks noGrp="1" noChangeArrowheads="1"/>
          </p:cNvSpPr>
          <p:nvPr>
            <p:ph type="dt" sz="quarter" idx="1"/>
          </p:nvPr>
        </p:nvSpPr>
        <p:spPr bwMode="auto">
          <a:xfrm>
            <a:off x="4022725"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n-GB"/>
          </a:p>
        </p:txBody>
      </p:sp>
      <p:sp>
        <p:nvSpPr>
          <p:cNvPr id="92164" name="Rectangle 4"/>
          <p:cNvSpPr>
            <a:spLocks noGrp="1" noChangeArrowheads="1"/>
          </p:cNvSpPr>
          <p:nvPr>
            <p:ph type="ftr" sz="quarter" idx="2"/>
          </p:nvPr>
        </p:nvSpPr>
        <p:spPr bwMode="auto">
          <a:xfrm>
            <a:off x="0"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5" name="Rectangle 5"/>
          <p:cNvSpPr>
            <a:spLocks noGrp="1" noChangeArrowheads="1"/>
          </p:cNvSpPr>
          <p:nvPr>
            <p:ph type="sldNum" sz="quarter" idx="3"/>
          </p:nvPr>
        </p:nvSpPr>
        <p:spPr bwMode="auto">
          <a:xfrm>
            <a:off x="4022725"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767E252A-B0F2-4B77-8C7A-CCD99C84423F}" type="slidenum">
              <a:rPr lang="en-GB"/>
              <a:pPr>
                <a:defRPr/>
              </a:pPr>
              <a:t>‹#›</a:t>
            </a:fld>
            <a:endParaRPr lang="en-GB"/>
          </a:p>
        </p:txBody>
      </p:sp>
    </p:spTree>
    <p:extLst>
      <p:ext uri="{BB962C8B-B14F-4D97-AF65-F5344CB8AC3E}">
        <p14:creationId xmlns:p14="http://schemas.microsoft.com/office/powerpoint/2010/main" val="3711654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47" name="Rectangle 3"/>
          <p:cNvSpPr>
            <a:spLocks noGrp="1" noChangeArrowheads="1"/>
          </p:cNvSpPr>
          <p:nvPr>
            <p:ph type="dt" idx="1"/>
          </p:nvPr>
        </p:nvSpPr>
        <p:spPr bwMode="auto">
          <a:xfrm>
            <a:off x="4024313" y="0"/>
            <a:ext cx="3074987"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s-ES"/>
          </a:p>
        </p:txBody>
      </p:sp>
      <p:sp>
        <p:nvSpPr>
          <p:cNvPr id="36868" name="Rectangle 4"/>
          <p:cNvSpPr>
            <a:spLocks noGrp="1" noRot="1" noChangeAspect="1" noChangeArrowheads="1" noTextEdit="1"/>
          </p:cNvSpPr>
          <p:nvPr>
            <p:ph type="sldImg" idx="2"/>
          </p:nvPr>
        </p:nvSpPr>
        <p:spPr bwMode="auto">
          <a:xfrm>
            <a:off x="141288" y="768350"/>
            <a:ext cx="68183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150" name="Rectangle 6"/>
          <p:cNvSpPr>
            <a:spLocks noGrp="1" noChangeArrowheads="1"/>
          </p:cNvSpPr>
          <p:nvPr>
            <p:ph type="ftr" sz="quarter" idx="4"/>
          </p:nvPr>
        </p:nvSpPr>
        <p:spPr bwMode="auto">
          <a:xfrm>
            <a:off x="0" y="9723438"/>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51" name="Rectangle 7"/>
          <p:cNvSpPr>
            <a:spLocks noGrp="1" noChangeArrowheads="1"/>
          </p:cNvSpPr>
          <p:nvPr>
            <p:ph type="sldNum" sz="quarter" idx="5"/>
          </p:nvPr>
        </p:nvSpPr>
        <p:spPr bwMode="auto">
          <a:xfrm>
            <a:off x="4024313" y="9723438"/>
            <a:ext cx="3074987"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EE1FA4EF-7505-4E35-8F9C-A588B570EA91}" type="slidenum">
              <a:rPr lang="es-ES"/>
              <a:pPr>
                <a:defRPr/>
              </a:pPr>
              <a:t>‹#›</a:t>
            </a:fld>
            <a:endParaRPr lang="es-ES"/>
          </a:p>
        </p:txBody>
      </p:sp>
    </p:spTree>
    <p:extLst>
      <p:ext uri="{BB962C8B-B14F-4D97-AF65-F5344CB8AC3E}">
        <p14:creationId xmlns:p14="http://schemas.microsoft.com/office/powerpoint/2010/main" val="2370134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189"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378"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566"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754"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2000">
                <a:solidFill>
                  <a:schemeClr val="tx1"/>
                </a:solidFill>
                <a:latin typeface="Verdana" pitchFamily="34" charset="0"/>
              </a:defRPr>
            </a:lvl1pPr>
            <a:lvl2pPr marL="742950" indent="-285750" defTabSz="955675" eaLnBrk="0" hangingPunct="0">
              <a:defRPr sz="2000">
                <a:solidFill>
                  <a:schemeClr val="tx1"/>
                </a:solidFill>
                <a:latin typeface="Verdana" pitchFamily="34" charset="0"/>
              </a:defRPr>
            </a:lvl2pPr>
            <a:lvl3pPr marL="1143000" indent="-228600" defTabSz="955675" eaLnBrk="0" hangingPunct="0">
              <a:defRPr sz="2000">
                <a:solidFill>
                  <a:schemeClr val="tx1"/>
                </a:solidFill>
                <a:latin typeface="Verdana" pitchFamily="34" charset="0"/>
              </a:defRPr>
            </a:lvl3pPr>
            <a:lvl4pPr marL="1600200" indent="-228600" defTabSz="955675" eaLnBrk="0" hangingPunct="0">
              <a:defRPr sz="2000">
                <a:solidFill>
                  <a:schemeClr val="tx1"/>
                </a:solidFill>
                <a:latin typeface="Verdana" pitchFamily="34" charset="0"/>
              </a:defRPr>
            </a:lvl4pPr>
            <a:lvl5pPr marL="2057400" indent="-228600" defTabSz="955675" eaLnBrk="0" hangingPunct="0">
              <a:defRPr sz="2000">
                <a:solidFill>
                  <a:schemeClr val="tx1"/>
                </a:solidFill>
                <a:latin typeface="Verdana" pitchFamily="34" charset="0"/>
              </a:defRPr>
            </a:lvl5pPr>
            <a:lvl6pPr marL="2514600" indent="-228600" algn="ctr" defTabSz="955675" eaLnBrk="0" fontAlgn="base" hangingPunct="0">
              <a:spcBef>
                <a:spcPct val="0"/>
              </a:spcBef>
              <a:spcAft>
                <a:spcPct val="0"/>
              </a:spcAft>
              <a:defRPr sz="2000">
                <a:solidFill>
                  <a:schemeClr val="tx1"/>
                </a:solidFill>
                <a:latin typeface="Verdana" pitchFamily="34" charset="0"/>
              </a:defRPr>
            </a:lvl6pPr>
            <a:lvl7pPr marL="2971800" indent="-228600" algn="ctr" defTabSz="955675" eaLnBrk="0" fontAlgn="base" hangingPunct="0">
              <a:spcBef>
                <a:spcPct val="0"/>
              </a:spcBef>
              <a:spcAft>
                <a:spcPct val="0"/>
              </a:spcAft>
              <a:defRPr sz="2000">
                <a:solidFill>
                  <a:schemeClr val="tx1"/>
                </a:solidFill>
                <a:latin typeface="Verdana" pitchFamily="34" charset="0"/>
              </a:defRPr>
            </a:lvl7pPr>
            <a:lvl8pPr marL="3429000" indent="-228600" algn="ctr" defTabSz="955675" eaLnBrk="0" fontAlgn="base" hangingPunct="0">
              <a:spcBef>
                <a:spcPct val="0"/>
              </a:spcBef>
              <a:spcAft>
                <a:spcPct val="0"/>
              </a:spcAft>
              <a:defRPr sz="2000">
                <a:solidFill>
                  <a:schemeClr val="tx1"/>
                </a:solidFill>
                <a:latin typeface="Verdana" pitchFamily="34" charset="0"/>
              </a:defRPr>
            </a:lvl8pPr>
            <a:lvl9pPr marL="3886200" indent="-228600" algn="ctr" defTabSz="955675" eaLnBrk="0" fontAlgn="base" hangingPunct="0">
              <a:spcBef>
                <a:spcPct val="0"/>
              </a:spcBef>
              <a:spcAft>
                <a:spcPct val="0"/>
              </a:spcAft>
              <a:defRPr sz="2000">
                <a:solidFill>
                  <a:schemeClr val="tx1"/>
                </a:solidFill>
                <a:latin typeface="Verdana" pitchFamily="34" charset="0"/>
              </a:defRPr>
            </a:lvl9pPr>
          </a:lstStyle>
          <a:p>
            <a:pPr eaLnBrk="1" hangingPunct="1"/>
            <a:fld id="{2AE45085-B309-424B-897C-B0C619473069}" type="slidenum">
              <a:rPr lang="es-ES" sz="1200" smtClean="0">
                <a:latin typeface="Times New Roman" pitchFamily="18" charset="0"/>
              </a:rPr>
              <a:pPr eaLnBrk="1" hangingPunct="1"/>
              <a:t>1</a:t>
            </a:fld>
            <a:endParaRPr lang="es-ES" sz="1200" smtClean="0">
              <a:latin typeface="Times New Roman" pitchFamily="18" charset="0"/>
            </a:endParaRPr>
          </a:p>
        </p:txBody>
      </p:sp>
      <p:sp>
        <p:nvSpPr>
          <p:cNvPr id="37891" name="Rectangle 2"/>
          <p:cNvSpPr>
            <a:spLocks noGrp="1" noRot="1" noChangeAspect="1" noChangeArrowheads="1" noTextEdit="1"/>
          </p:cNvSpPr>
          <p:nvPr>
            <p:ph type="sldImg"/>
          </p:nvPr>
        </p:nvSpPr>
        <p:spPr>
          <a:xfrm>
            <a:off x="141288" y="768350"/>
            <a:ext cx="6819900" cy="3836988"/>
          </a:xfrm>
          <a:solidFill>
            <a:srgbClr val="FFFFFF"/>
          </a:solidFill>
          <a:ln/>
        </p:spPr>
      </p:sp>
      <p:sp>
        <p:nvSpPr>
          <p:cNvPr id="37892" name="Rectangle 3"/>
          <p:cNvSpPr>
            <a:spLocks noGrp="1" noChangeArrowheads="1"/>
          </p:cNvSpPr>
          <p:nvPr>
            <p:ph type="body" idx="1"/>
          </p:nvPr>
        </p:nvSpPr>
        <p:spPr>
          <a:xfrm>
            <a:off x="944563" y="4859338"/>
            <a:ext cx="5208587" cy="4610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Master" Target="../slideMasters/slideMaster2.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14"/>
          <p:cNvSpPr>
            <a:spLocks noChangeArrowheads="1"/>
          </p:cNvSpPr>
          <p:nvPr/>
        </p:nvSpPr>
        <p:spPr bwMode="auto">
          <a:xfrm>
            <a:off x="0" y="0"/>
            <a:ext cx="9144000" cy="5143500"/>
          </a:xfrm>
          <a:prstGeom prst="rect">
            <a:avLst/>
          </a:prstGeom>
          <a:gradFill rotWithShape="0">
            <a:gsLst>
              <a:gs pos="0">
                <a:schemeClr val="hlink"/>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8" tIns="45719" rIns="91438" bIns="45719" anchor="ctr"/>
          <a:lstStyle/>
          <a:p>
            <a:endParaRPr lang="en-US"/>
          </a:p>
        </p:txBody>
      </p:sp>
      <p:pic>
        <p:nvPicPr>
          <p:cNvPr id="4" name="Picture 18" descr="eugridpma-02v0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80713" y="258291"/>
            <a:ext cx="3761985" cy="1600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3" name="Rectangle 17"/>
          <p:cNvSpPr>
            <a:spLocks noGrp="1" noChangeArrowheads="1"/>
          </p:cNvSpPr>
          <p:nvPr>
            <p:ph type="ctrTitle" sz="quarter"/>
          </p:nvPr>
        </p:nvSpPr>
        <p:spPr>
          <a:xfrm>
            <a:off x="685800" y="2857500"/>
            <a:ext cx="7772400" cy="1885950"/>
          </a:xfrm>
          <a:noFill/>
        </p:spPr>
        <p:txBody>
          <a:bodyPr lIns="91438" tIns="45719" rIns="91438" bIns="45719"/>
          <a:lstStyle>
            <a:lvl1pPr algn="ctr">
              <a:defRPr sz="4000"/>
            </a:lvl1pPr>
          </a:lstStyle>
          <a:p>
            <a:r>
              <a:rPr lang="en-GB" dirty="0" err="1"/>
              <a:t>Haga</a:t>
            </a:r>
            <a:r>
              <a:rPr lang="en-GB" dirty="0"/>
              <a:t> </a:t>
            </a:r>
            <a:r>
              <a:rPr lang="en-GB" dirty="0" err="1"/>
              <a:t>clic</a:t>
            </a:r>
            <a:r>
              <a:rPr lang="en-GB" dirty="0"/>
              <a:t> para </a:t>
            </a:r>
            <a:r>
              <a:rPr lang="en-GB" dirty="0" err="1"/>
              <a:t>modificar</a:t>
            </a:r>
            <a:r>
              <a:rPr lang="en-GB" dirty="0"/>
              <a:t> el </a:t>
            </a:r>
            <a:r>
              <a:rPr lang="en-GB" dirty="0" err="1"/>
              <a:t>estilo</a:t>
            </a:r>
            <a:r>
              <a:rPr lang="en-GB" dirty="0"/>
              <a:t> de </a:t>
            </a:r>
            <a:r>
              <a:rPr lang="en-GB" dirty="0" err="1"/>
              <a:t>título</a:t>
            </a:r>
            <a:r>
              <a:rPr lang="en-GB" dirty="0"/>
              <a:t> del </a:t>
            </a:r>
            <a:r>
              <a:rPr lang="en-GB" dirty="0" err="1"/>
              <a:t>patrón</a:t>
            </a:r>
            <a:endParaRPr lang="en-GB" dirty="0"/>
          </a:p>
        </p:txBody>
      </p:sp>
    </p:spTree>
    <p:extLst>
      <p:ext uri="{BB962C8B-B14F-4D97-AF65-F5344CB8AC3E}">
        <p14:creationId xmlns:p14="http://schemas.microsoft.com/office/powerpoint/2010/main" val="843926905"/>
      </p:ext>
    </p:extLst>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82613247"/>
      </p:ext>
    </p:extLst>
  </p:cSld>
  <p:clrMapOvr>
    <a:masterClrMapping/>
  </p:clrMapOvr>
  <p:transition spd="med"/>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2288" y="114301"/>
            <a:ext cx="2011362" cy="4733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1" y="114301"/>
            <a:ext cx="5881688" cy="4733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8081272"/>
      </p:ext>
    </p:extLst>
  </p:cSld>
  <p:clrMapOvr>
    <a:masterClrMapping/>
  </p:clrMapOvr>
  <p:transition spd="med"/>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1" name="Rectangle 20"/>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0"/>
          </a:p>
        </p:txBody>
      </p:sp>
      <p:sp>
        <p:nvSpPr>
          <p:cNvPr id="19" name="Rectangle 18"/>
          <p:cNvSpPr/>
          <p:nvPr userDrawn="1"/>
        </p:nvSpPr>
        <p:spPr>
          <a:xfrm>
            <a:off x="0" y="0"/>
            <a:ext cx="12192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0"/>
          </a:p>
        </p:txBody>
      </p:sp>
      <p:sp>
        <p:nvSpPr>
          <p:cNvPr id="5" name="Text Placeholder 4"/>
          <p:cNvSpPr>
            <a:spLocks noGrp="1"/>
          </p:cNvSpPr>
          <p:nvPr>
            <p:ph type="body" sz="quarter" idx="11" hasCustomPrompt="1"/>
          </p:nvPr>
        </p:nvSpPr>
        <p:spPr>
          <a:xfrm>
            <a:off x="930193" y="2718757"/>
            <a:ext cx="5096933" cy="281467"/>
          </a:xfrm>
        </p:spPr>
        <p:txBody>
          <a:bodyPr>
            <a:normAutofit/>
          </a:bodyPr>
          <a:lstStyle>
            <a:lvl1pPr marL="0" indent="0">
              <a:buNone/>
              <a:defRPr sz="1500" b="1" baseline="0"/>
            </a:lvl1pPr>
          </a:lstStyle>
          <a:p>
            <a:pPr lvl="0"/>
            <a:r>
              <a:rPr lang="en-US" dirty="0" smtClean="0"/>
              <a:t>Presenter</a:t>
            </a:r>
          </a:p>
        </p:txBody>
      </p:sp>
      <p:sp>
        <p:nvSpPr>
          <p:cNvPr id="7" name="Text Placeholder 6"/>
          <p:cNvSpPr>
            <a:spLocks noGrp="1"/>
          </p:cNvSpPr>
          <p:nvPr>
            <p:ph type="body" sz="quarter" idx="12" hasCustomPrompt="1"/>
          </p:nvPr>
        </p:nvSpPr>
        <p:spPr>
          <a:xfrm>
            <a:off x="930193" y="4113071"/>
            <a:ext cx="5003270" cy="327255"/>
          </a:xfrm>
        </p:spPr>
        <p:txBody>
          <a:bodyPr>
            <a:normAutofit/>
          </a:bodyPr>
          <a:lstStyle>
            <a:lvl1pPr marL="0" indent="0">
              <a:buNone/>
              <a:defRPr sz="1350"/>
            </a:lvl1pPr>
          </a:lstStyle>
          <a:p>
            <a:pPr lvl="0"/>
            <a:r>
              <a:rPr lang="en-US" dirty="0" smtClean="0"/>
              <a:t>Event, Location</a:t>
            </a:r>
            <a:endParaRPr lang="en-GB" dirty="0"/>
          </a:p>
        </p:txBody>
      </p:sp>
      <p:sp>
        <p:nvSpPr>
          <p:cNvPr id="12" name="Text Placeholder 10"/>
          <p:cNvSpPr>
            <a:spLocks noGrp="1"/>
          </p:cNvSpPr>
          <p:nvPr>
            <p:ph type="body" sz="quarter" idx="17" hasCustomPrompt="1"/>
          </p:nvPr>
        </p:nvSpPr>
        <p:spPr>
          <a:xfrm>
            <a:off x="930193" y="2103260"/>
            <a:ext cx="5012795" cy="377594"/>
          </a:xfrm>
        </p:spPr>
        <p:txBody>
          <a:bodyPr>
            <a:normAutofit/>
          </a:bodyPr>
          <a:lstStyle>
            <a:lvl1pPr marL="0" indent="0">
              <a:buNone/>
              <a:defRPr sz="1463">
                <a:solidFill>
                  <a:srgbClr val="F6791C"/>
                </a:solidFill>
              </a:defRPr>
            </a:lvl1pPr>
          </a:lstStyle>
          <a:p>
            <a:pPr lvl="0"/>
            <a:r>
              <a:rPr lang="en-US" dirty="0" smtClean="0"/>
              <a:t>Subtitle</a:t>
            </a:r>
          </a:p>
        </p:txBody>
      </p:sp>
      <p:sp>
        <p:nvSpPr>
          <p:cNvPr id="11" name="Text Placeholder 10"/>
          <p:cNvSpPr>
            <a:spLocks noGrp="1"/>
          </p:cNvSpPr>
          <p:nvPr>
            <p:ph type="body" sz="quarter" idx="14" hasCustomPrompt="1"/>
          </p:nvPr>
        </p:nvSpPr>
        <p:spPr>
          <a:xfrm>
            <a:off x="930193" y="1798732"/>
            <a:ext cx="5012795" cy="354932"/>
          </a:xfrm>
        </p:spPr>
        <p:txBody>
          <a:bodyPr>
            <a:noAutofit/>
          </a:bodyPr>
          <a:lstStyle>
            <a:lvl1pPr marL="0" indent="0">
              <a:buNone/>
              <a:defRPr sz="1800" b="1"/>
            </a:lvl1pPr>
          </a:lstStyle>
          <a:p>
            <a:pPr lvl="0"/>
            <a:r>
              <a:rPr lang="en-US" dirty="0" smtClean="0"/>
              <a:t>Title</a:t>
            </a:r>
          </a:p>
        </p:txBody>
      </p:sp>
      <p:sp>
        <p:nvSpPr>
          <p:cNvPr id="13" name="Text Placeholder 6"/>
          <p:cNvSpPr>
            <a:spLocks noGrp="1"/>
          </p:cNvSpPr>
          <p:nvPr>
            <p:ph type="body" sz="quarter" idx="18" hasCustomPrompt="1"/>
          </p:nvPr>
        </p:nvSpPr>
        <p:spPr>
          <a:xfrm>
            <a:off x="930193" y="4339000"/>
            <a:ext cx="5003270" cy="321239"/>
          </a:xfrm>
        </p:spPr>
        <p:txBody>
          <a:bodyPr>
            <a:normAutofit/>
          </a:bodyPr>
          <a:lstStyle>
            <a:lvl1pPr marL="0" indent="0">
              <a:buNone/>
              <a:defRPr sz="1350"/>
            </a:lvl1pPr>
          </a:lstStyle>
          <a:p>
            <a:pPr lvl="0"/>
            <a:r>
              <a:rPr lang="en-US" dirty="0" smtClean="0"/>
              <a:t>Date</a:t>
            </a:r>
            <a:endParaRPr lang="en-GB" dirty="0"/>
          </a:p>
        </p:txBody>
      </p:sp>
      <p:sp>
        <p:nvSpPr>
          <p:cNvPr id="16" name="Text Placeholder 4"/>
          <p:cNvSpPr>
            <a:spLocks noGrp="1"/>
          </p:cNvSpPr>
          <p:nvPr>
            <p:ph type="body" sz="quarter" idx="19" hasCustomPrompt="1"/>
          </p:nvPr>
        </p:nvSpPr>
        <p:spPr>
          <a:xfrm>
            <a:off x="930193" y="2960391"/>
            <a:ext cx="5096933" cy="260411"/>
          </a:xfrm>
        </p:spPr>
        <p:txBody>
          <a:bodyPr>
            <a:normAutofit/>
          </a:bodyPr>
          <a:lstStyle>
            <a:lvl1pPr marL="0" indent="0">
              <a:buNone/>
              <a:defRPr sz="1350" b="0" baseline="0"/>
            </a:lvl1pPr>
          </a:lstStyle>
          <a:p>
            <a:pPr lvl="0"/>
            <a:r>
              <a:rPr lang="en-US" dirty="0" smtClean="0"/>
              <a:t>Role in Community, AARC (if applicable)</a:t>
            </a:r>
          </a:p>
        </p:txBody>
      </p:sp>
      <p:sp>
        <p:nvSpPr>
          <p:cNvPr id="18" name="Text Placeholder 4"/>
          <p:cNvSpPr>
            <a:spLocks noGrp="1"/>
          </p:cNvSpPr>
          <p:nvPr>
            <p:ph type="body" sz="quarter" idx="20" hasCustomPrompt="1"/>
          </p:nvPr>
        </p:nvSpPr>
        <p:spPr>
          <a:xfrm>
            <a:off x="930193" y="3187318"/>
            <a:ext cx="6613609" cy="260411"/>
          </a:xfrm>
        </p:spPr>
        <p:txBody>
          <a:bodyPr>
            <a:normAutofit/>
          </a:bodyPr>
          <a:lstStyle>
            <a:lvl1pPr marL="0" indent="0">
              <a:buNone/>
              <a:defRPr sz="1350" b="0" baseline="0"/>
            </a:lvl1pPr>
          </a:lstStyle>
          <a:p>
            <a:pPr lvl="0"/>
            <a:r>
              <a:rPr lang="en-US" dirty="0" smtClean="0"/>
              <a:t>Role in Organisation, Organisation Name (if Applicable)</a:t>
            </a:r>
          </a:p>
        </p:txBody>
      </p:sp>
      <p:sp>
        <p:nvSpPr>
          <p:cNvPr id="4" name="Text Placeholder 3"/>
          <p:cNvSpPr>
            <a:spLocks noGrp="1"/>
          </p:cNvSpPr>
          <p:nvPr>
            <p:ph type="body" sz="quarter" idx="21" hasCustomPrompt="1"/>
          </p:nvPr>
        </p:nvSpPr>
        <p:spPr>
          <a:xfrm>
            <a:off x="1115094" y="3574438"/>
            <a:ext cx="914400" cy="142799"/>
          </a:xfrm>
        </p:spPr>
        <p:txBody>
          <a:bodyPr>
            <a:normAutofit/>
          </a:bodyPr>
          <a:lstStyle>
            <a:lvl1pPr marL="0" indent="0">
              <a:buNone/>
              <a:defRPr sz="450"/>
            </a:lvl1pPr>
          </a:lstStyle>
          <a:p>
            <a:pPr lvl="0"/>
            <a:r>
              <a:rPr lang="en-US" dirty="0" smtClean="0"/>
              <a:t>Logo (optional)</a:t>
            </a:r>
            <a:endParaRPr lang="en-GB"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92269" y="-31749"/>
            <a:ext cx="3292440" cy="5207000"/>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3262" y="360466"/>
            <a:ext cx="1112082" cy="1004786"/>
          </a:xfrm>
          <a:prstGeom prst="rect">
            <a:avLst/>
          </a:prstGeom>
        </p:spPr>
      </p:pic>
      <p:sp>
        <p:nvSpPr>
          <p:cNvPr id="23" name="TextBox 22"/>
          <p:cNvSpPr txBox="1"/>
          <p:nvPr userDrawn="1"/>
        </p:nvSpPr>
        <p:spPr>
          <a:xfrm>
            <a:off x="1593208" y="695848"/>
            <a:ext cx="5480603" cy="288541"/>
          </a:xfrm>
          <a:prstGeom prst="rect">
            <a:avLst/>
          </a:prstGeom>
          <a:noFill/>
        </p:spPr>
        <p:txBody>
          <a:bodyPr wrap="none" rtlCol="0">
            <a:spAutoFit/>
          </a:bodyPr>
          <a:lstStyle/>
          <a:p>
            <a:r>
              <a:rPr lang="en-GB" sz="1275" dirty="0" smtClean="0">
                <a:solidFill>
                  <a:srgbClr val="003F5E"/>
                </a:solidFill>
              </a:rPr>
              <a:t>Authentication and Authorisation for Research and Collaboration</a:t>
            </a:r>
            <a:endParaRPr lang="en-GB" sz="1275" dirty="0">
              <a:solidFill>
                <a:srgbClr val="003F5E"/>
              </a:solidFill>
            </a:endParaRPr>
          </a:p>
        </p:txBody>
      </p:sp>
    </p:spTree>
    <p:extLst>
      <p:ext uri="{BB962C8B-B14F-4D97-AF65-F5344CB8AC3E}">
        <p14:creationId xmlns:p14="http://schemas.microsoft.com/office/powerpoint/2010/main" val="3900874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650">
                <a:latin typeface="+mn-lt"/>
              </a:defRPr>
            </a:lvl1pPr>
            <a:lvl2pPr>
              <a:defRPr sz="1350">
                <a:solidFill>
                  <a:srgbClr val="004361"/>
                </a:solidFill>
                <a:latin typeface="+mn-lt"/>
              </a:defRPr>
            </a:lvl2pPr>
            <a:lvl3pPr>
              <a:defRPr sz="1350">
                <a:solidFill>
                  <a:srgbClr val="003F5E"/>
                </a:solidFill>
                <a:latin typeface="+mn-lt"/>
              </a:defRPr>
            </a:lvl3pPr>
            <a:lvl4pPr>
              <a:defRPr sz="1350">
                <a:latin typeface="+mn-lt"/>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8" name="Title Placeholder 1"/>
          <p:cNvSpPr>
            <a:spLocks noGrp="1"/>
          </p:cNvSpPr>
          <p:nvPr>
            <p:ph type="title"/>
          </p:nvPr>
        </p:nvSpPr>
        <p:spPr>
          <a:xfrm>
            <a:off x="341735" y="55987"/>
            <a:ext cx="7209065" cy="99417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377511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 y="1369219"/>
            <a:ext cx="4171950" cy="3263504"/>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29150" y="1369219"/>
            <a:ext cx="3886200" cy="3263504"/>
          </a:xfrm>
        </p:spPr>
        <p:txBody>
          <a:bodyPr/>
          <a:lstStyle>
            <a:lvl1pPr>
              <a:defRPr sz="1125">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544373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1953" y="1260872"/>
            <a:ext cx="4136231" cy="617934"/>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Edit Master text styles</a:t>
            </a:r>
          </a:p>
        </p:txBody>
      </p:sp>
      <p:sp>
        <p:nvSpPr>
          <p:cNvPr id="4" name="Content Placeholder 3"/>
          <p:cNvSpPr>
            <a:spLocks noGrp="1"/>
          </p:cNvSpPr>
          <p:nvPr>
            <p:ph sz="half" idx="2"/>
          </p:nvPr>
        </p:nvSpPr>
        <p:spPr>
          <a:xfrm>
            <a:off x="361951" y="1866904"/>
            <a:ext cx="4164806" cy="277534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2" y="1260872"/>
            <a:ext cx="3887391" cy="617934"/>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Edit Master text styles</a:t>
            </a:r>
          </a:p>
        </p:txBody>
      </p:sp>
      <p:sp>
        <p:nvSpPr>
          <p:cNvPr id="6" name="Content Placeholder 5"/>
          <p:cNvSpPr>
            <a:spLocks noGrp="1"/>
          </p:cNvSpPr>
          <p:nvPr>
            <p:ph sz="quarter" idx="4"/>
          </p:nvPr>
        </p:nvSpPr>
        <p:spPr>
          <a:xfrm>
            <a:off x="4629152" y="1878806"/>
            <a:ext cx="3887391" cy="276344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6F576E6A-F32A-4612-884C-86870357C6B4}" type="slidenum">
              <a:rPr lang="en-GB" smtClean="0"/>
              <a:t>‹#›</a:t>
            </a:fld>
            <a:endParaRPr lang="en-GB"/>
          </a:p>
        </p:txBody>
      </p:sp>
      <p:sp>
        <p:nvSpPr>
          <p:cNvPr id="10" name="Title Placeholder 1"/>
          <p:cNvSpPr>
            <a:spLocks noGrp="1"/>
          </p:cNvSpPr>
          <p:nvPr>
            <p:ph type="title"/>
          </p:nvPr>
        </p:nvSpPr>
        <p:spPr>
          <a:xfrm>
            <a:off x="341735" y="55987"/>
            <a:ext cx="7209065" cy="99417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40356231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6:33 Text Image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376" y="1143003"/>
            <a:ext cx="5898092" cy="3489722"/>
          </a:xfrm>
        </p:spPr>
        <p:txBody>
          <a:bodyPr/>
          <a:lstStyle>
            <a:lvl1pPr>
              <a:defRPr sz="1125">
                <a:latin typeface="+mn-lt"/>
              </a:defRPr>
            </a:lvl1pPr>
            <a:lvl2pPr>
              <a:defRPr>
                <a:solidFill>
                  <a:srgbClr val="004361"/>
                </a:solidFill>
                <a:latin typeface="+mn-lt"/>
              </a:defRPr>
            </a:lvl2pPr>
            <a:lvl3pPr>
              <a:defRPr>
                <a:solidFill>
                  <a:srgbClr val="003F5E"/>
                </a:solidFill>
                <a:latin typeface="+mn-lt"/>
              </a:defRPr>
            </a:lvl3pPr>
            <a:lvl4pPr>
              <a:defRPr>
                <a:latin typeface="+mn-lt"/>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8" name="Title Placeholder 1"/>
          <p:cNvSpPr>
            <a:spLocks noGrp="1"/>
          </p:cNvSpPr>
          <p:nvPr>
            <p:ph type="title"/>
          </p:nvPr>
        </p:nvSpPr>
        <p:spPr>
          <a:xfrm>
            <a:off x="341735" y="55987"/>
            <a:ext cx="7209065" cy="994172"/>
          </a:xfrm>
          <a:prstGeom prst="rect">
            <a:avLst/>
          </a:prstGeom>
        </p:spPr>
        <p:txBody>
          <a:bodyPr vert="horz" lIns="91440" tIns="45720" rIns="91440" bIns="45720" rtlCol="0" anchor="ctr">
            <a:normAutofit/>
          </a:bodyPr>
          <a:lstStyle/>
          <a:p>
            <a:r>
              <a:rPr lang="en-US" smtClean="0"/>
              <a:t>Click to edit Master title style</a:t>
            </a:r>
            <a:endParaRPr lang="en-GB" dirty="0"/>
          </a:p>
        </p:txBody>
      </p:sp>
      <p:cxnSp>
        <p:nvCxnSpPr>
          <p:cNvPr id="4" name="Straight Connector 3"/>
          <p:cNvCxnSpPr/>
          <p:nvPr userDrawn="1"/>
        </p:nvCxnSpPr>
        <p:spPr>
          <a:xfrm>
            <a:off x="6239933" y="114935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451594" y="1149350"/>
            <a:ext cx="2" cy="351155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90462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F576E6A-F32A-4612-884C-86870357C6B4}" type="slidenum">
              <a:rPr lang="en-GB" smtClean="0"/>
              <a:t>‹#›</a:t>
            </a:fld>
            <a:endParaRPr lang="en-GB"/>
          </a:p>
        </p:txBody>
      </p:sp>
      <p:sp>
        <p:nvSpPr>
          <p:cNvPr id="6" name="Title Placeholder 1"/>
          <p:cNvSpPr>
            <a:spLocks noGrp="1"/>
          </p:cNvSpPr>
          <p:nvPr>
            <p:ph type="title"/>
          </p:nvPr>
        </p:nvSpPr>
        <p:spPr>
          <a:xfrm>
            <a:off x="341735" y="55987"/>
            <a:ext cx="7209065" cy="99417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29642400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op Image Bar with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576E6A-F32A-4612-884C-86870357C6B4}" type="slidenum">
              <a:rPr lang="en-GB" smtClean="0"/>
              <a:t>‹#›</a:t>
            </a:fld>
            <a:endParaRPr lang="en-GB"/>
          </a:p>
        </p:txBody>
      </p:sp>
      <p:sp>
        <p:nvSpPr>
          <p:cNvPr id="5" name="Title Placeholder 1"/>
          <p:cNvSpPr>
            <a:spLocks noGrp="1"/>
          </p:cNvSpPr>
          <p:nvPr>
            <p:ph type="title"/>
          </p:nvPr>
        </p:nvSpPr>
        <p:spPr>
          <a:xfrm>
            <a:off x="341735" y="55987"/>
            <a:ext cx="7209065" cy="99417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2" name="Rectangle 1"/>
          <p:cNvSpPr/>
          <p:nvPr userDrawn="1"/>
        </p:nvSpPr>
        <p:spPr>
          <a:xfrm>
            <a:off x="0" y="1257300"/>
            <a:ext cx="9144000" cy="1624263"/>
          </a:xfrm>
          <a:prstGeom prst="rect">
            <a:avLst/>
          </a:prstGeom>
          <a:solidFill>
            <a:srgbClr val="013F5E"/>
          </a:solidFill>
          <a:ln>
            <a:solidFill>
              <a:srgbClr val="013F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6" name="Text Placeholder 5"/>
          <p:cNvSpPr>
            <a:spLocks noGrp="1"/>
          </p:cNvSpPr>
          <p:nvPr>
            <p:ph type="body" sz="quarter" idx="13"/>
          </p:nvPr>
        </p:nvSpPr>
        <p:spPr>
          <a:xfrm>
            <a:off x="352930" y="3062288"/>
            <a:ext cx="8406062" cy="163604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7257088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ttom Image Bar with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576E6A-F32A-4612-884C-86870357C6B4}" type="slidenum">
              <a:rPr lang="en-GB" smtClean="0"/>
              <a:t>‹#›</a:t>
            </a:fld>
            <a:endParaRPr lang="en-GB"/>
          </a:p>
        </p:txBody>
      </p:sp>
      <p:sp>
        <p:nvSpPr>
          <p:cNvPr id="5" name="Title Placeholder 1"/>
          <p:cNvSpPr>
            <a:spLocks noGrp="1"/>
          </p:cNvSpPr>
          <p:nvPr>
            <p:ph type="title"/>
          </p:nvPr>
        </p:nvSpPr>
        <p:spPr>
          <a:xfrm>
            <a:off x="341735" y="55987"/>
            <a:ext cx="7209065" cy="99417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6" name="Rectangle 5"/>
          <p:cNvSpPr/>
          <p:nvPr userDrawn="1"/>
        </p:nvSpPr>
        <p:spPr>
          <a:xfrm>
            <a:off x="0" y="2893595"/>
            <a:ext cx="9144000" cy="1624263"/>
          </a:xfrm>
          <a:prstGeom prst="rect">
            <a:avLst/>
          </a:prstGeom>
          <a:solidFill>
            <a:srgbClr val="004361"/>
          </a:solidFill>
          <a:ln>
            <a:solidFill>
              <a:srgbClr val="013F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7" name="Text Placeholder 6"/>
          <p:cNvSpPr>
            <a:spLocks noGrp="1"/>
          </p:cNvSpPr>
          <p:nvPr>
            <p:ph type="body" sz="quarter" idx="13"/>
          </p:nvPr>
        </p:nvSpPr>
        <p:spPr>
          <a:xfrm>
            <a:off x="336215" y="1143439"/>
            <a:ext cx="8486943" cy="15756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6523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Box 3"/>
          <p:cNvSpPr txBox="1"/>
          <p:nvPr userDrawn="1"/>
        </p:nvSpPr>
        <p:spPr>
          <a:xfrm>
            <a:off x="5390536" y="4903840"/>
            <a:ext cx="3495368" cy="276999"/>
          </a:xfrm>
          <a:prstGeom prst="rect">
            <a:avLst/>
          </a:prstGeom>
          <a:noFill/>
        </p:spPr>
        <p:txBody>
          <a:bodyPr wrap="square" lIns="91438" tIns="45719" rIns="91438" bIns="45719" rtlCol="0">
            <a:spAutoFit/>
          </a:bodyPr>
          <a:lstStyle/>
          <a:p>
            <a:pPr algn="r"/>
            <a:endParaRPr lang="en-US" sz="1200" dirty="0">
              <a:solidFill>
                <a:srgbClr val="003F5E"/>
              </a:solidFill>
            </a:endParaRPr>
          </a:p>
        </p:txBody>
      </p:sp>
    </p:spTree>
    <p:extLst>
      <p:ext uri="{BB962C8B-B14F-4D97-AF65-F5344CB8AC3E}">
        <p14:creationId xmlns:p14="http://schemas.microsoft.com/office/powerpoint/2010/main" val="3972049559"/>
      </p:ext>
    </p:extLst>
  </p:cSld>
  <p:clrMapOvr>
    <a:masterClrMapping/>
  </p:clrMapOvr>
  <p:transition spd="med"/>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1" y="1238639"/>
            <a:ext cx="4629150" cy="3157149"/>
          </a:xfrm>
        </p:spPr>
        <p:txBody>
          <a:bodyPr/>
          <a:lstStyle>
            <a:lvl1pPr>
              <a:defRPr sz="1350"/>
            </a:lvl1pPr>
            <a:lvl2pPr>
              <a:defRPr sz="1238"/>
            </a:lvl2pPr>
            <a:lvl3pPr>
              <a:defRPr sz="1125"/>
            </a:lvl3pPr>
            <a:lvl4pPr>
              <a:defRPr sz="1125"/>
            </a:lvl4pPr>
            <a:lvl5pPr>
              <a:defRPr sz="1125"/>
            </a:lvl5pPr>
            <a:lvl6pPr>
              <a:defRPr sz="1125"/>
            </a:lvl6pPr>
            <a:lvl7pPr>
              <a:defRPr sz="1125"/>
            </a:lvl7pPr>
            <a:lvl8pPr>
              <a:defRPr sz="1125"/>
            </a:lvl8pPr>
            <a:lvl9pPr>
              <a:defRPr sz="112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342902" y="1231641"/>
            <a:ext cx="3236119" cy="3170100"/>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8" name="Title Placeholder 1"/>
          <p:cNvSpPr>
            <a:spLocks noGrp="1"/>
          </p:cNvSpPr>
          <p:nvPr>
            <p:ph type="title"/>
          </p:nvPr>
        </p:nvSpPr>
        <p:spPr>
          <a:xfrm>
            <a:off x="341735" y="55987"/>
            <a:ext cx="7209065" cy="99417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40428923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1" y="1287628"/>
            <a:ext cx="4629150" cy="3108163"/>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Click icon to add picture</a:t>
            </a:r>
            <a:endParaRPr lang="en-GB"/>
          </a:p>
        </p:txBody>
      </p:sp>
      <p:sp>
        <p:nvSpPr>
          <p:cNvPr id="4" name="Text Placeholder 3"/>
          <p:cNvSpPr>
            <a:spLocks noGrp="1"/>
          </p:cNvSpPr>
          <p:nvPr>
            <p:ph type="body" sz="half" idx="2"/>
          </p:nvPr>
        </p:nvSpPr>
        <p:spPr>
          <a:xfrm>
            <a:off x="342902" y="1287628"/>
            <a:ext cx="3236119" cy="3114116"/>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8" name="Title Placeholder 1"/>
          <p:cNvSpPr>
            <a:spLocks noGrp="1"/>
          </p:cNvSpPr>
          <p:nvPr>
            <p:ph type="title"/>
          </p:nvPr>
        </p:nvSpPr>
        <p:spPr>
          <a:xfrm>
            <a:off x="341735" y="55987"/>
            <a:ext cx="7209065" cy="99417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12793304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tyle Gu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2" name="TextBox 1"/>
          <p:cNvSpPr txBox="1"/>
          <p:nvPr userDrawn="1"/>
        </p:nvSpPr>
        <p:spPr>
          <a:xfrm>
            <a:off x="152280" y="228602"/>
            <a:ext cx="3375283" cy="507831"/>
          </a:xfrm>
          <a:prstGeom prst="rect">
            <a:avLst/>
          </a:prstGeom>
          <a:noFill/>
        </p:spPr>
        <p:txBody>
          <a:bodyPr wrap="none" rtlCol="0">
            <a:spAutoFit/>
          </a:bodyPr>
          <a:lstStyle/>
          <a:p>
            <a:r>
              <a:rPr lang="en-GB" sz="1350" b="1" dirty="0" smtClean="0">
                <a:solidFill>
                  <a:srgbClr val="003F5D"/>
                </a:solidFill>
              </a:rPr>
              <a:t>Style</a:t>
            </a:r>
            <a:r>
              <a:rPr lang="en-GB" sz="1350" b="1" baseline="0" dirty="0" smtClean="0">
                <a:solidFill>
                  <a:srgbClr val="003F5D"/>
                </a:solidFill>
              </a:rPr>
              <a:t> Guide</a:t>
            </a:r>
          </a:p>
          <a:p>
            <a:r>
              <a:rPr lang="en-GB" sz="1350" baseline="0" dirty="0" smtClean="0">
                <a:solidFill>
                  <a:srgbClr val="F57A1E"/>
                </a:solidFill>
              </a:rPr>
              <a:t>A Guide to Using the AARC Template</a:t>
            </a:r>
            <a:endParaRPr lang="en-GB" sz="1350" dirty="0">
              <a:solidFill>
                <a:srgbClr val="F57A1E"/>
              </a:solidFill>
            </a:endParaRPr>
          </a:p>
        </p:txBody>
      </p:sp>
      <p:sp>
        <p:nvSpPr>
          <p:cNvPr id="4" name="TextBox 3"/>
          <p:cNvSpPr txBox="1"/>
          <p:nvPr userDrawn="1"/>
        </p:nvSpPr>
        <p:spPr>
          <a:xfrm>
            <a:off x="585275" y="1519327"/>
            <a:ext cx="7612243" cy="2585323"/>
          </a:xfrm>
          <a:prstGeom prst="rect">
            <a:avLst/>
          </a:prstGeom>
          <a:noFill/>
        </p:spPr>
        <p:txBody>
          <a:bodyPr wrap="square" rtlCol="0">
            <a:spAutoFit/>
          </a:bodyPr>
          <a:lstStyle/>
          <a:p>
            <a:pPr marL="160735" indent="-160735">
              <a:buFont typeface="Arial" panose="020B0604020202020204" pitchFamily="34" charset="0"/>
              <a:buChar char="•"/>
            </a:pPr>
            <a:r>
              <a:rPr lang="en-GB" sz="1350" dirty="0" smtClean="0">
                <a:solidFill>
                  <a:srgbClr val="003F5D"/>
                </a:solidFill>
              </a:rPr>
              <a:t>This template is to</a:t>
            </a:r>
            <a:r>
              <a:rPr lang="en-GB" sz="1350" baseline="0" dirty="0" smtClean="0">
                <a:solidFill>
                  <a:srgbClr val="003F5D"/>
                </a:solidFill>
              </a:rPr>
              <a:t> present information on behalf of the AARC Project</a:t>
            </a:r>
          </a:p>
          <a:p>
            <a:pPr marL="160735" indent="-160735">
              <a:buFont typeface="Arial" panose="020B0604020202020204" pitchFamily="34" charset="0"/>
              <a:buChar char="•"/>
            </a:pPr>
            <a:r>
              <a:rPr lang="en-GB" sz="1350" baseline="0" dirty="0" smtClean="0">
                <a:solidFill>
                  <a:srgbClr val="003F5D"/>
                </a:solidFill>
              </a:rPr>
              <a:t>Font is Calibri and will auto-size. Avoid using a font size less than 18pt.  Main font colour is Teal, </a:t>
            </a:r>
            <a:r>
              <a:rPr lang="en-GB" sz="1350" baseline="0" dirty="0" smtClean="0">
                <a:solidFill>
                  <a:srgbClr val="F57B20"/>
                </a:solidFill>
              </a:rPr>
              <a:t>highlight colour is Orange and should be used sparingly.</a:t>
            </a:r>
            <a:r>
              <a:rPr lang="en-GB" sz="1350" baseline="0" dirty="0" smtClean="0">
                <a:solidFill>
                  <a:srgbClr val="ED1556"/>
                </a:solidFill>
              </a:rPr>
              <a:t> </a:t>
            </a:r>
            <a:r>
              <a:rPr lang="en-GB" sz="1350" baseline="0" dirty="0" smtClean="0">
                <a:solidFill>
                  <a:srgbClr val="003F5D"/>
                </a:solidFill>
              </a:rPr>
              <a:t>If the colours are not shown in PowerPoint use the colour picker to select the correct colour from the logo or these samples</a:t>
            </a:r>
            <a:endParaRPr lang="en-GB" sz="1350" baseline="0" dirty="0" smtClean="0">
              <a:solidFill>
                <a:srgbClr val="ED1556"/>
              </a:solidFill>
            </a:endParaRPr>
          </a:p>
          <a:p>
            <a:pPr marL="160735" indent="-160735">
              <a:buFont typeface="Arial" panose="020B0604020202020204" pitchFamily="34" charset="0"/>
              <a:buChar char="•"/>
            </a:pPr>
            <a:endParaRPr lang="en-GB" sz="1350" baseline="0" dirty="0" smtClean="0">
              <a:solidFill>
                <a:srgbClr val="ED1556"/>
              </a:solidFill>
            </a:endParaRPr>
          </a:p>
          <a:p>
            <a:pPr marL="160735" indent="-160735">
              <a:buFont typeface="Arial" panose="020B0604020202020204" pitchFamily="34" charset="0"/>
              <a:buChar char="•"/>
            </a:pPr>
            <a:r>
              <a:rPr lang="en-GB" sz="1350" baseline="0" dirty="0" smtClean="0">
                <a:solidFill>
                  <a:srgbClr val="003F5D"/>
                </a:solidFill>
              </a:rPr>
              <a:t>The title slide has space for the speaker’s own organisation logo which should be no larger than the main AARC logo </a:t>
            </a:r>
          </a:p>
          <a:p>
            <a:pPr marL="160735" indent="-160735">
              <a:buFont typeface="Arial" panose="020B0604020202020204" pitchFamily="34" charset="0"/>
              <a:buChar char="•"/>
            </a:pPr>
            <a:endParaRPr lang="en-GB" sz="1350" baseline="0" dirty="0" smtClean="0">
              <a:solidFill>
                <a:srgbClr val="003F5D"/>
              </a:solidFill>
            </a:endParaRPr>
          </a:p>
          <a:p>
            <a:pPr marL="160735" indent="-160735">
              <a:buFont typeface="Arial" panose="020B0604020202020204" pitchFamily="34" charset="0"/>
              <a:buChar char="•"/>
            </a:pPr>
            <a:r>
              <a:rPr lang="en-GB" sz="1350" baseline="0" dirty="0" smtClean="0">
                <a:solidFill>
                  <a:srgbClr val="003F5D"/>
                </a:solidFill>
              </a:rPr>
              <a:t>The end slide includes EU logo, copyright, and funding statement. Adapt the funding statement and supporting organisations at the end (but likely keep the EU Logo and reference to H2020, since it supported the AARC and AARC2 projects)</a:t>
            </a:r>
          </a:p>
        </p:txBody>
      </p:sp>
      <p:sp>
        <p:nvSpPr>
          <p:cNvPr id="5" name="Oval 4"/>
          <p:cNvSpPr/>
          <p:nvPr userDrawn="1"/>
        </p:nvSpPr>
        <p:spPr>
          <a:xfrm>
            <a:off x="8167657" y="4170730"/>
            <a:ext cx="545432" cy="397043"/>
          </a:xfrm>
          <a:prstGeom prst="ellipse">
            <a:avLst/>
          </a:prstGeom>
          <a:solidFill>
            <a:srgbClr val="003F5D"/>
          </a:solidFill>
          <a:ln>
            <a:solidFill>
              <a:srgbClr val="003F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9" name="Oval 8"/>
          <p:cNvSpPr/>
          <p:nvPr userDrawn="1"/>
        </p:nvSpPr>
        <p:spPr>
          <a:xfrm>
            <a:off x="7413676" y="4170730"/>
            <a:ext cx="545432" cy="397043"/>
          </a:xfrm>
          <a:prstGeom prst="ellipse">
            <a:avLst/>
          </a:prstGeom>
          <a:solidFill>
            <a:srgbClr val="F6791C"/>
          </a:solidFill>
          <a:ln>
            <a:solidFill>
              <a:srgbClr val="F67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Tree>
    <p:extLst>
      <p:ext uri="{BB962C8B-B14F-4D97-AF65-F5344CB8AC3E}">
        <p14:creationId xmlns:p14="http://schemas.microsoft.com/office/powerpoint/2010/main" val="9797546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losing Slide (Must be included)">
    <p:spTree>
      <p:nvGrpSpPr>
        <p:cNvPr id="1" name=""/>
        <p:cNvGrpSpPr/>
        <p:nvPr/>
      </p:nvGrpSpPr>
      <p:grpSpPr>
        <a:xfrm>
          <a:off x="0" y="0"/>
          <a:ext cx="0" cy="0"/>
          <a:chOff x="0" y="0"/>
          <a:chExt cx="0" cy="0"/>
        </a:xfrm>
      </p:grpSpPr>
      <p:sp>
        <p:nvSpPr>
          <p:cNvPr id="4" name="Rectangle 3"/>
          <p:cNvSpPr/>
          <p:nvPr userDrawn="1"/>
        </p:nvSpPr>
        <p:spPr>
          <a:xfrm>
            <a:off x="-1" y="2"/>
            <a:ext cx="9144001" cy="5143501"/>
          </a:xfrm>
          <a:prstGeom prst="rect">
            <a:avLst/>
          </a:prstGeom>
          <a:solidFill>
            <a:srgbClr val="003F5E"/>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dirty="0"/>
          </a:p>
        </p:txBody>
      </p:sp>
      <p:pic>
        <p:nvPicPr>
          <p:cNvPr id="7" name="Picture 6"/>
          <p:cNvPicPr>
            <a:picLocks noChangeAspect="1"/>
          </p:cNvPicPr>
          <p:nvPr userDrawn="1"/>
        </p:nvPicPr>
        <p:blipFill rotWithShape="1">
          <a:blip r:embed="rId2"/>
          <a:srcRect b="30428"/>
          <a:stretch/>
        </p:blipFill>
        <p:spPr>
          <a:xfrm>
            <a:off x="3912801" y="3627819"/>
            <a:ext cx="1038989" cy="589250"/>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001124" y="4445368"/>
            <a:ext cx="325256" cy="220998"/>
          </a:xfrm>
          <a:prstGeom prst="rect">
            <a:avLst/>
          </a:prstGeom>
        </p:spPr>
      </p:pic>
      <p:sp>
        <p:nvSpPr>
          <p:cNvPr id="8" name="TextBox 7"/>
          <p:cNvSpPr txBox="1"/>
          <p:nvPr userDrawn="1"/>
        </p:nvSpPr>
        <p:spPr>
          <a:xfrm>
            <a:off x="2755289" y="1796681"/>
            <a:ext cx="3468322" cy="1107996"/>
          </a:xfrm>
          <a:prstGeom prst="rect">
            <a:avLst/>
          </a:prstGeom>
          <a:noFill/>
        </p:spPr>
        <p:txBody>
          <a:bodyPr wrap="none" rtlCol="0">
            <a:spAutoFit/>
          </a:bodyPr>
          <a:lstStyle/>
          <a:p>
            <a:pPr algn="ctr"/>
            <a:r>
              <a:rPr lang="en-GB" sz="3300" dirty="0" smtClean="0">
                <a:solidFill>
                  <a:schemeClr val="bg1"/>
                </a:solidFill>
              </a:rPr>
              <a:t>Thank you</a:t>
            </a:r>
          </a:p>
          <a:p>
            <a:pPr algn="ctr"/>
            <a:r>
              <a:rPr lang="en-GB" sz="3300" dirty="0" smtClean="0">
                <a:solidFill>
                  <a:srgbClr val="F6791C"/>
                </a:solidFill>
              </a:rPr>
              <a:t>Any</a:t>
            </a:r>
            <a:r>
              <a:rPr lang="en-GB" sz="3300" baseline="0" dirty="0" smtClean="0">
                <a:solidFill>
                  <a:srgbClr val="F6791C"/>
                </a:solidFill>
              </a:rPr>
              <a:t> Questions?</a:t>
            </a:r>
            <a:endParaRPr lang="en-GB" sz="3300" dirty="0">
              <a:solidFill>
                <a:srgbClr val="F6791C"/>
              </a:solidFill>
            </a:endParaRPr>
          </a:p>
        </p:txBody>
      </p:sp>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92268" y="-37666"/>
            <a:ext cx="3296182" cy="5212918"/>
          </a:xfrm>
          <a:prstGeom prst="rect">
            <a:avLst/>
          </a:prstGeom>
        </p:spPr>
      </p:pic>
      <p:sp>
        <p:nvSpPr>
          <p:cNvPr id="25" name="Content Placeholder 24"/>
          <p:cNvSpPr>
            <a:spLocks noGrp="1"/>
          </p:cNvSpPr>
          <p:nvPr>
            <p:ph sz="quarter" idx="11" hasCustomPrompt="1"/>
          </p:nvPr>
        </p:nvSpPr>
        <p:spPr>
          <a:xfrm>
            <a:off x="2822375" y="3085156"/>
            <a:ext cx="3334147" cy="280283"/>
          </a:xfrm>
        </p:spPr>
        <p:txBody>
          <a:bodyPr>
            <a:normAutofit/>
          </a:bodyPr>
          <a:lstStyle>
            <a:lvl1pPr marL="0" indent="0" algn="ctr">
              <a:buNone/>
              <a:defRPr sz="1350">
                <a:solidFill>
                  <a:schemeClr val="bg1"/>
                </a:solidFill>
              </a:defRPr>
            </a:lvl1pPr>
          </a:lstStyle>
          <a:p>
            <a:pPr lvl="0"/>
            <a:r>
              <a:rPr lang="en-US" dirty="0" smtClean="0"/>
              <a:t>Presenter email address</a:t>
            </a:r>
            <a:endParaRPr lang="en-GB" dirty="0"/>
          </a:p>
        </p:txBody>
      </p:sp>
      <p:sp>
        <p:nvSpPr>
          <p:cNvPr id="10" name="TextBox 9"/>
          <p:cNvSpPr txBox="1"/>
          <p:nvPr userDrawn="1"/>
        </p:nvSpPr>
        <p:spPr>
          <a:xfrm>
            <a:off x="2595115" y="4716979"/>
            <a:ext cx="3757760" cy="230832"/>
          </a:xfrm>
          <a:prstGeom prst="rect">
            <a:avLst/>
          </a:prstGeom>
          <a:noFill/>
        </p:spPr>
        <p:txBody>
          <a:bodyPr wrap="none" rtlCol="0">
            <a:spAutoFit/>
          </a:bodyPr>
          <a:lstStyle/>
          <a:p>
            <a:pPr algn="ctr"/>
            <a:r>
              <a:rPr lang="en-GB" sz="450" kern="1200" dirty="0" smtClean="0">
                <a:solidFill>
                  <a:schemeClr val="bg1"/>
                </a:solidFill>
                <a:effectLst/>
                <a:latin typeface="+mn-lt"/>
                <a:ea typeface="+mn-ea"/>
                <a:cs typeface="+mn-cs"/>
              </a:rPr>
              <a:t>© members of the AARC Community. </a:t>
            </a:r>
          </a:p>
          <a:p>
            <a:pPr marL="0" marR="0" indent="0" algn="ctr" defTabSz="685800" rtl="0" eaLnBrk="1" fontAlgn="auto" latinLnBrk="0" hangingPunct="1">
              <a:lnSpc>
                <a:spcPct val="100000"/>
              </a:lnSpc>
              <a:spcBef>
                <a:spcPts val="0"/>
              </a:spcBef>
              <a:spcAft>
                <a:spcPts val="0"/>
              </a:spcAft>
              <a:buClrTx/>
              <a:buSzTx/>
              <a:buFontTx/>
              <a:buNone/>
              <a:tabLst/>
              <a:defRPr/>
            </a:pPr>
            <a:r>
              <a:rPr lang="en-GB" sz="450" kern="1200" dirty="0" smtClean="0">
                <a:solidFill>
                  <a:schemeClr val="bg1"/>
                </a:solidFill>
                <a:effectLst/>
                <a:latin typeface="+mn-lt"/>
                <a:ea typeface="+mn-ea"/>
                <a:cs typeface="+mn-cs"/>
              </a:rPr>
              <a:t>The work leading to these results has received funding from the European Union’s Horizon 2020 research and innovation programme</a:t>
            </a:r>
            <a:r>
              <a:rPr lang="en-GB" sz="450" kern="1200" baseline="0" dirty="0" smtClean="0">
                <a:solidFill>
                  <a:schemeClr val="bg1"/>
                </a:solidFill>
                <a:effectLst/>
                <a:latin typeface="+mn-lt"/>
                <a:ea typeface="+mn-ea"/>
                <a:cs typeface="+mn-cs"/>
              </a:rPr>
              <a:t> and other sources</a:t>
            </a:r>
            <a:r>
              <a:rPr lang="en-GB" sz="450" kern="1200" dirty="0" smtClean="0">
                <a:solidFill>
                  <a:schemeClr val="bg1"/>
                </a:solidFill>
                <a:effectLst/>
                <a:latin typeface="+mn-lt"/>
                <a:ea typeface="+mn-ea"/>
                <a:cs typeface="+mn-cs"/>
              </a:rPr>
              <a:t>.</a:t>
            </a:r>
            <a:endParaRPr lang="en-GB" sz="450" dirty="0">
              <a:solidFill>
                <a:schemeClr val="bg1"/>
              </a:solidFill>
            </a:endParaRPr>
          </a:p>
        </p:txBody>
      </p:sp>
      <p:sp>
        <p:nvSpPr>
          <p:cNvPr id="11" name="TextBox 10"/>
          <p:cNvSpPr txBox="1"/>
          <p:nvPr userDrawn="1"/>
        </p:nvSpPr>
        <p:spPr>
          <a:xfrm>
            <a:off x="3702791" y="4193370"/>
            <a:ext cx="1542410" cy="207749"/>
          </a:xfrm>
          <a:prstGeom prst="rect">
            <a:avLst/>
          </a:prstGeom>
          <a:noFill/>
        </p:spPr>
        <p:txBody>
          <a:bodyPr wrap="none" rtlCol="0">
            <a:spAutoFit/>
          </a:bodyPr>
          <a:lstStyle/>
          <a:p>
            <a:pPr algn="ctr"/>
            <a:r>
              <a:rPr lang="en-GB" sz="750" dirty="0" smtClean="0">
                <a:solidFill>
                  <a:schemeClr val="bg1"/>
                </a:solidFill>
              </a:rPr>
              <a:t>https://aarc-community.org</a:t>
            </a:r>
            <a:endParaRPr lang="en-GB" sz="750" dirty="0">
              <a:solidFill>
                <a:schemeClr val="bg1"/>
              </a:solidFill>
            </a:endParaRPr>
          </a:p>
        </p:txBody>
      </p:sp>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385062" y="4445368"/>
            <a:ext cx="597395" cy="210446"/>
          </a:xfrm>
          <a:prstGeom prst="rect">
            <a:avLst/>
          </a:prstGeom>
        </p:spPr>
      </p:pic>
      <p:sp>
        <p:nvSpPr>
          <p:cNvPr id="3" name="Text Placeholder 2"/>
          <p:cNvSpPr>
            <a:spLocks noGrp="1"/>
          </p:cNvSpPr>
          <p:nvPr>
            <p:ph type="body" sz="quarter" idx="12" hasCustomPrompt="1"/>
          </p:nvPr>
        </p:nvSpPr>
        <p:spPr>
          <a:xfrm>
            <a:off x="2633662" y="4943475"/>
            <a:ext cx="3709988" cy="138793"/>
          </a:xfrm>
        </p:spPr>
        <p:txBody>
          <a:bodyPr>
            <a:normAutofit/>
          </a:bodyPr>
          <a:lstStyle>
            <a:lvl1pPr marL="0" indent="0">
              <a:buNone/>
              <a:defRPr sz="450" baseline="0">
                <a:solidFill>
                  <a:schemeClr val="bg1"/>
                </a:solidFill>
              </a:defRPr>
            </a:lvl1pPr>
          </a:lstStyle>
          <a:p>
            <a:pPr lvl="0"/>
            <a:r>
              <a:rPr lang="en-GB" dirty="0" smtClean="0"/>
              <a:t>Supporting projects and organisations: </a:t>
            </a:r>
            <a:endParaRPr lang="en-GB" dirty="0"/>
          </a:p>
        </p:txBody>
      </p:sp>
    </p:spTree>
    <p:extLst>
      <p:ext uri="{BB962C8B-B14F-4D97-AF65-F5344CB8AC3E}">
        <p14:creationId xmlns:p14="http://schemas.microsoft.com/office/powerpoint/2010/main" val="8285391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p>
            <a:fld id="{86CB4B4D-7CA3-9044-876B-883B54F8677D}" type="slidenum">
              <a:rPr lang="en-GB" smtClean="0"/>
              <a:pPr/>
              <a:t>‹#›</a:t>
            </a:fld>
            <a:endParaRPr lang="en-GB" dirty="0"/>
          </a:p>
        </p:txBody>
      </p:sp>
      <p:sp>
        <p:nvSpPr>
          <p:cNvPr id="5" name="Content Placeholder 4"/>
          <p:cNvSpPr>
            <a:spLocks noGrp="1"/>
          </p:cNvSpPr>
          <p:nvPr>
            <p:ph sz="quarter" idx="11"/>
          </p:nvPr>
        </p:nvSpPr>
        <p:spPr>
          <a:xfrm>
            <a:off x="347662" y="957263"/>
            <a:ext cx="8454629" cy="3955852"/>
          </a:xfrm>
          <a:prstGeom prst="rect">
            <a:avLst/>
          </a:prstGeom>
        </p:spPr>
        <p:txBody>
          <a:bodyPr/>
          <a:lstStyle>
            <a:lvl1pPr>
              <a:defRPr sz="2250">
                <a:solidFill>
                  <a:schemeClr val="tx1"/>
                </a:solidFill>
                <a:latin typeface="Akkurat Std" panose="02000503000000000000" pitchFamily="2" charset="0"/>
              </a:defRPr>
            </a:lvl1pPr>
            <a:lvl2pPr>
              <a:defRPr sz="2250">
                <a:solidFill>
                  <a:schemeClr val="tx1"/>
                </a:solidFill>
                <a:latin typeface="Akkurat Std" panose="02000503000000000000" pitchFamily="2" charset="0"/>
              </a:defRPr>
            </a:lvl2pPr>
            <a:lvl3pPr>
              <a:defRPr sz="2250">
                <a:solidFill>
                  <a:schemeClr val="tx1"/>
                </a:solidFill>
                <a:latin typeface="Akkurat Std" panose="02000503000000000000" pitchFamily="2" charset="0"/>
              </a:defRPr>
            </a:lvl3pPr>
            <a:lvl4pPr>
              <a:defRPr sz="2250">
                <a:solidFill>
                  <a:schemeClr val="tx1"/>
                </a:solidFill>
                <a:latin typeface="Akkurat Std" panose="02000503000000000000" pitchFamily="2" charset="0"/>
              </a:defRPr>
            </a:lvl4pPr>
            <a:lvl5pPr>
              <a:defRPr sz="2250">
                <a:solidFill>
                  <a:schemeClr val="tx1"/>
                </a:solidFill>
                <a:latin typeface="Akkurat Std" panose="02000503000000000000" pitchFamily="2"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705927232"/>
      </p:ext>
    </p:extLst>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189" indent="0">
              <a:buNone/>
              <a:defRPr sz="1800"/>
            </a:lvl2pPr>
            <a:lvl3pPr marL="914378" indent="0">
              <a:buNone/>
              <a:defRPr sz="1600"/>
            </a:lvl3pPr>
            <a:lvl4pPr marL="1371566" indent="0">
              <a:buNone/>
              <a:defRPr sz="1400"/>
            </a:lvl4pPr>
            <a:lvl5pPr marL="1828754" indent="0">
              <a:buNone/>
              <a:defRPr sz="1400"/>
            </a:lvl5pPr>
            <a:lvl6pPr marL="2285943" indent="0">
              <a:buNone/>
              <a:defRPr sz="1400"/>
            </a:lvl6pPr>
            <a:lvl7pPr marL="2743132" indent="0">
              <a:buNone/>
              <a:defRPr sz="1400"/>
            </a:lvl7pPr>
            <a:lvl8pPr marL="3200320" indent="0">
              <a:buNone/>
              <a:defRPr sz="1400"/>
            </a:lvl8pPr>
            <a:lvl9pPr marL="3657509" indent="0">
              <a:buNone/>
              <a:defRPr sz="1400"/>
            </a:lvl9pPr>
          </a:lstStyle>
          <a:p>
            <a:pPr lvl="0"/>
            <a:r>
              <a:rPr lang="en-US" smtClean="0"/>
              <a:t>Click to edit Master text styles</a:t>
            </a:r>
          </a:p>
        </p:txBody>
      </p:sp>
    </p:spTree>
    <p:extLst>
      <p:ext uri="{BB962C8B-B14F-4D97-AF65-F5344CB8AC3E}">
        <p14:creationId xmlns:p14="http://schemas.microsoft.com/office/powerpoint/2010/main" val="2944870002"/>
      </p:ext>
    </p:extLst>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971551"/>
            <a:ext cx="3943350" cy="3876675"/>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33950" y="971551"/>
            <a:ext cx="3944938" cy="3876675"/>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7201601"/>
      </p:ext>
    </p:extLst>
  </p:cSld>
  <p:clrMapOvr>
    <a:masterClrMapping/>
  </p:clrMapOvr>
  <p:transition spd="med"/>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18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0185517"/>
      </p:ext>
    </p:extLst>
  </p:cSld>
  <p:clrMapOvr>
    <a:masterClrMapping/>
  </p:clrMapOvr>
  <p:transition spd="med"/>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153891498"/>
      </p:ext>
    </p:extLst>
  </p:cSld>
  <p:clrMapOvr>
    <a:masterClrMapping/>
  </p:clrMapOvr>
  <p:transition spd="med"/>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776164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04789"/>
            <a:ext cx="5111750" cy="4389835"/>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1076327"/>
            <a:ext cx="3008313" cy="351829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smtClean="0"/>
              <a:t>Click to edit Master text styles</a:t>
            </a:r>
          </a:p>
        </p:txBody>
      </p:sp>
    </p:spTree>
    <p:extLst>
      <p:ext uri="{BB962C8B-B14F-4D97-AF65-F5344CB8AC3E}">
        <p14:creationId xmlns:p14="http://schemas.microsoft.com/office/powerpoint/2010/main" val="1744063751"/>
      </p:ext>
    </p:extLst>
  </p:cSld>
  <p:clrMapOvr>
    <a:masterClrMapping/>
  </p:clrMapOvr>
  <p:transition spd="med"/>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pPr lvl="0"/>
            <a:endParaRPr lang="en-US" noProof="0" smtClean="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smtClean="0"/>
              <a:t>Click to edit Master text styles</a:t>
            </a:r>
          </a:p>
        </p:txBody>
      </p:sp>
    </p:spTree>
    <p:extLst>
      <p:ext uri="{BB962C8B-B14F-4D97-AF65-F5344CB8AC3E}">
        <p14:creationId xmlns:p14="http://schemas.microsoft.com/office/powerpoint/2010/main" val="3352305901"/>
      </p:ext>
    </p:extLst>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0"/>
            <a:ext cx="9144000" cy="1543050"/>
          </a:xfrm>
          <a:prstGeom prst="rect">
            <a:avLst/>
          </a:prstGeom>
          <a:gradFill rotWithShape="0">
            <a:gsLst>
              <a:gs pos="0">
                <a:schemeClr val="hlink"/>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8" tIns="45719" rIns="91438" bIns="45719" anchor="ctr"/>
          <a:lstStyle/>
          <a:p>
            <a:endParaRPr lang="en-US"/>
          </a:p>
        </p:txBody>
      </p:sp>
      <p:pic>
        <p:nvPicPr>
          <p:cNvPr id="1027" name="Picture 20" descr="eugridpma-02v03trozo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42860" y="1251769"/>
            <a:ext cx="1501140" cy="3215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5"/>
          <p:cNvSpPr>
            <a:spLocks noGrp="1" noChangeArrowheads="1"/>
          </p:cNvSpPr>
          <p:nvPr>
            <p:ph type="title"/>
          </p:nvPr>
        </p:nvSpPr>
        <p:spPr bwMode="auto">
          <a:xfrm>
            <a:off x="838201" y="114301"/>
            <a:ext cx="8045450" cy="65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dirty="0" smtClean="0"/>
              <a:t>Click to edit the title text format</a:t>
            </a:r>
          </a:p>
        </p:txBody>
      </p:sp>
      <p:sp>
        <p:nvSpPr>
          <p:cNvPr id="1031" name="Rectangle 16"/>
          <p:cNvSpPr>
            <a:spLocks noGrp="1" noChangeArrowheads="1"/>
          </p:cNvSpPr>
          <p:nvPr>
            <p:ph type="body" idx="1"/>
          </p:nvPr>
        </p:nvSpPr>
        <p:spPr bwMode="auto">
          <a:xfrm>
            <a:off x="838200" y="971551"/>
            <a:ext cx="8040688"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998" tIns="46799" rIns="89998" bIns="46799"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pic>
        <p:nvPicPr>
          <p:cNvPr id="1032" name="Picture 21" descr="eugridpma-02v0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6202" y="4767263"/>
            <a:ext cx="741947" cy="32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userDrawn="1"/>
        </p:nvSpPr>
        <p:spPr>
          <a:xfrm>
            <a:off x="8391830" y="4876192"/>
            <a:ext cx="589936" cy="276999"/>
          </a:xfrm>
          <a:prstGeom prst="rect">
            <a:avLst/>
          </a:prstGeom>
          <a:noFill/>
        </p:spPr>
        <p:txBody>
          <a:bodyPr wrap="square" lIns="91438" tIns="45719" rIns="91438" bIns="45719" rtlCol="0">
            <a:spAutoFit/>
          </a:bodyPr>
          <a:lstStyle/>
          <a:p>
            <a:pPr algn="r"/>
            <a:fld id="{F064CD9B-369C-4C9F-8ECD-FEDA6D0883F2}" type="slidenum">
              <a:rPr lang="en-US" sz="1200" smtClean="0">
                <a:solidFill>
                  <a:srgbClr val="003F5E"/>
                </a:solidFill>
                <a:latin typeface="+mn-lt"/>
              </a:rPr>
              <a:t>‹#›</a:t>
            </a:fld>
            <a:endParaRPr lang="en-US" sz="1200" dirty="0">
              <a:solidFill>
                <a:srgbClr val="003F5E"/>
              </a:solidFill>
              <a:latin typeface="+mn-lt"/>
            </a:endParaRPr>
          </a:p>
        </p:txBody>
      </p:sp>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transition spd="med"/>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000066"/>
          </a:solidFill>
          <a:latin typeface="+mj-lt"/>
          <a:ea typeface="+mj-ea"/>
          <a:cs typeface="+mj-cs"/>
        </a:defRPr>
      </a:lvl1pPr>
      <a:lvl2pPr algn="l" rtl="0" eaLnBrk="0" fontAlgn="base" hangingPunct="0">
        <a:spcBef>
          <a:spcPct val="0"/>
        </a:spcBef>
        <a:spcAft>
          <a:spcPct val="0"/>
        </a:spcAft>
        <a:defRPr sz="3000" b="1">
          <a:solidFill>
            <a:srgbClr val="000066"/>
          </a:solidFill>
          <a:latin typeface="Lucida Sans" pitchFamily="34" charset="0"/>
        </a:defRPr>
      </a:lvl2pPr>
      <a:lvl3pPr algn="l" rtl="0" eaLnBrk="0" fontAlgn="base" hangingPunct="0">
        <a:spcBef>
          <a:spcPct val="0"/>
        </a:spcBef>
        <a:spcAft>
          <a:spcPct val="0"/>
        </a:spcAft>
        <a:defRPr sz="3000" b="1">
          <a:solidFill>
            <a:srgbClr val="000066"/>
          </a:solidFill>
          <a:latin typeface="Lucida Sans" pitchFamily="34" charset="0"/>
        </a:defRPr>
      </a:lvl3pPr>
      <a:lvl4pPr algn="l" rtl="0" eaLnBrk="0" fontAlgn="base" hangingPunct="0">
        <a:spcBef>
          <a:spcPct val="0"/>
        </a:spcBef>
        <a:spcAft>
          <a:spcPct val="0"/>
        </a:spcAft>
        <a:defRPr sz="3000" b="1">
          <a:solidFill>
            <a:srgbClr val="000066"/>
          </a:solidFill>
          <a:latin typeface="Lucida Sans" pitchFamily="34" charset="0"/>
        </a:defRPr>
      </a:lvl4pPr>
      <a:lvl5pPr algn="l" rtl="0" eaLnBrk="0" fontAlgn="base" hangingPunct="0">
        <a:spcBef>
          <a:spcPct val="0"/>
        </a:spcBef>
        <a:spcAft>
          <a:spcPct val="0"/>
        </a:spcAft>
        <a:defRPr sz="3000" b="1">
          <a:solidFill>
            <a:srgbClr val="000066"/>
          </a:solidFill>
          <a:latin typeface="Lucida Sans" pitchFamily="34" charset="0"/>
        </a:defRPr>
      </a:lvl5pPr>
      <a:lvl6pPr marL="457189" algn="l" rtl="0" fontAlgn="base">
        <a:spcBef>
          <a:spcPct val="0"/>
        </a:spcBef>
        <a:spcAft>
          <a:spcPct val="0"/>
        </a:spcAft>
        <a:defRPr sz="3000" b="1">
          <a:solidFill>
            <a:srgbClr val="000066"/>
          </a:solidFill>
          <a:latin typeface="Lucida Sans" pitchFamily="34" charset="0"/>
        </a:defRPr>
      </a:lvl6pPr>
      <a:lvl7pPr marL="914378" algn="l" rtl="0" fontAlgn="base">
        <a:spcBef>
          <a:spcPct val="0"/>
        </a:spcBef>
        <a:spcAft>
          <a:spcPct val="0"/>
        </a:spcAft>
        <a:defRPr sz="3000" b="1">
          <a:solidFill>
            <a:srgbClr val="000066"/>
          </a:solidFill>
          <a:latin typeface="Lucida Sans" pitchFamily="34" charset="0"/>
        </a:defRPr>
      </a:lvl7pPr>
      <a:lvl8pPr marL="1371566" algn="l" rtl="0" fontAlgn="base">
        <a:spcBef>
          <a:spcPct val="0"/>
        </a:spcBef>
        <a:spcAft>
          <a:spcPct val="0"/>
        </a:spcAft>
        <a:defRPr sz="3000" b="1">
          <a:solidFill>
            <a:srgbClr val="000066"/>
          </a:solidFill>
          <a:latin typeface="Lucida Sans" pitchFamily="34" charset="0"/>
        </a:defRPr>
      </a:lvl8pPr>
      <a:lvl9pPr marL="1828754" algn="l" rtl="0" fontAlgn="base">
        <a:spcBef>
          <a:spcPct val="0"/>
        </a:spcBef>
        <a:spcAft>
          <a:spcPct val="0"/>
        </a:spcAft>
        <a:defRPr sz="3000" b="1">
          <a:solidFill>
            <a:srgbClr val="000066"/>
          </a:solidFill>
          <a:latin typeface="Lucida Sans" pitchFamily="34" charset="0"/>
        </a:defRPr>
      </a:lvl9pPr>
    </p:titleStyle>
    <p:bodyStyle>
      <a:lvl1pPr marL="265106" indent="-265106" algn="l" rtl="0" eaLnBrk="0" fontAlgn="base" hangingPunct="0">
        <a:spcBef>
          <a:spcPct val="20000"/>
        </a:spcBef>
        <a:spcAft>
          <a:spcPct val="0"/>
        </a:spcAft>
        <a:buFont typeface="Symbol" pitchFamily="18" charset="2"/>
        <a:buChar char="·"/>
        <a:defRPr sz="1600">
          <a:solidFill>
            <a:srgbClr val="000066"/>
          </a:solidFill>
          <a:latin typeface="+mn-lt"/>
          <a:ea typeface="+mn-ea"/>
          <a:cs typeface="+mn-cs"/>
        </a:defRPr>
      </a:lvl1pPr>
      <a:lvl2pPr marL="627047" indent="-169859" algn="l" rtl="0" eaLnBrk="0" fontAlgn="base" hangingPunct="0">
        <a:spcBef>
          <a:spcPct val="20000"/>
        </a:spcBef>
        <a:spcAft>
          <a:spcPct val="0"/>
        </a:spcAft>
        <a:buClr>
          <a:schemeClr val="bg2"/>
        </a:buClr>
        <a:buFont typeface="Symbol" pitchFamily="18" charset="2"/>
        <a:buChar char="·"/>
        <a:defRPr sz="1400">
          <a:solidFill>
            <a:srgbClr val="000066"/>
          </a:solidFill>
          <a:latin typeface="+mn-lt"/>
        </a:defRPr>
      </a:lvl2pPr>
      <a:lvl3pPr marL="1076298" indent="-161921" algn="l" rtl="0" eaLnBrk="0" fontAlgn="base" hangingPunct="0">
        <a:spcBef>
          <a:spcPct val="20000"/>
        </a:spcBef>
        <a:spcAft>
          <a:spcPct val="0"/>
        </a:spcAft>
        <a:buFont typeface="Symbol" pitchFamily="18" charset="2"/>
        <a:buChar char="·"/>
        <a:defRPr sz="1200">
          <a:solidFill>
            <a:srgbClr val="000066"/>
          </a:solidFill>
          <a:latin typeface="+mn-lt"/>
        </a:defRPr>
      </a:lvl3pPr>
      <a:lvl4pPr marL="1527137" indent="-155571" algn="l" rtl="0" eaLnBrk="0" fontAlgn="base" hangingPunct="0">
        <a:spcBef>
          <a:spcPct val="20000"/>
        </a:spcBef>
        <a:spcAft>
          <a:spcPct val="0"/>
        </a:spcAft>
        <a:buClr>
          <a:schemeClr val="bg2"/>
        </a:buClr>
        <a:buFont typeface="Symbol" pitchFamily="18" charset="2"/>
        <a:buChar char="·"/>
        <a:defRPr sz="1100">
          <a:solidFill>
            <a:srgbClr val="000066"/>
          </a:solidFill>
          <a:latin typeface="+mn-lt"/>
        </a:defRPr>
      </a:lvl4pPr>
      <a:lvl5pPr marL="1976389" indent="-147635" algn="l" rtl="0" eaLnBrk="0" fontAlgn="base" hangingPunct="0">
        <a:spcBef>
          <a:spcPct val="20000"/>
        </a:spcBef>
        <a:spcAft>
          <a:spcPct val="0"/>
        </a:spcAft>
        <a:buFont typeface="Symbol" pitchFamily="18" charset="2"/>
        <a:buChar char="·"/>
        <a:defRPr sz="100">
          <a:solidFill>
            <a:srgbClr val="000066"/>
          </a:solidFill>
          <a:latin typeface="+mn-lt"/>
        </a:defRPr>
      </a:lvl5pPr>
      <a:lvl6pPr marL="2514537" indent="-228594" algn="l" rtl="0" fontAlgn="base">
        <a:spcBef>
          <a:spcPct val="20000"/>
        </a:spcBef>
        <a:spcAft>
          <a:spcPct val="0"/>
        </a:spcAft>
        <a:buFont typeface="Symbol" pitchFamily="18" charset="2"/>
        <a:buChar char="·"/>
        <a:defRPr sz="1600">
          <a:solidFill>
            <a:srgbClr val="000066"/>
          </a:solidFill>
          <a:latin typeface="+mn-lt"/>
        </a:defRPr>
      </a:lvl6pPr>
      <a:lvl7pPr marL="2971726" indent="-228594" algn="l" rtl="0" fontAlgn="base">
        <a:spcBef>
          <a:spcPct val="20000"/>
        </a:spcBef>
        <a:spcAft>
          <a:spcPct val="0"/>
        </a:spcAft>
        <a:buFont typeface="Symbol" pitchFamily="18" charset="2"/>
        <a:buChar char="·"/>
        <a:defRPr sz="1600">
          <a:solidFill>
            <a:srgbClr val="000066"/>
          </a:solidFill>
          <a:latin typeface="+mn-lt"/>
        </a:defRPr>
      </a:lvl7pPr>
      <a:lvl8pPr marL="3428915" indent="-228594" algn="l" rtl="0" fontAlgn="base">
        <a:spcBef>
          <a:spcPct val="20000"/>
        </a:spcBef>
        <a:spcAft>
          <a:spcPct val="0"/>
        </a:spcAft>
        <a:buFont typeface="Symbol" pitchFamily="18" charset="2"/>
        <a:buChar char="·"/>
        <a:defRPr sz="1600">
          <a:solidFill>
            <a:srgbClr val="000066"/>
          </a:solidFill>
          <a:latin typeface="+mn-lt"/>
        </a:defRPr>
      </a:lvl8pPr>
      <a:lvl9pPr marL="3886103" indent="-228594" algn="l" rtl="0" fontAlgn="base">
        <a:spcBef>
          <a:spcPct val="20000"/>
        </a:spcBef>
        <a:spcAft>
          <a:spcPct val="0"/>
        </a:spcAft>
        <a:buFont typeface="Symbol" pitchFamily="18" charset="2"/>
        <a:buChar char="·"/>
        <a:defRPr sz="1600">
          <a:solidFill>
            <a:srgbClr val="000066"/>
          </a:solidFill>
          <a:latin typeface="+mn-lt"/>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0201" y="152400"/>
            <a:ext cx="6780516" cy="695826"/>
          </a:xfrm>
          <a:prstGeom prst="rect">
            <a:avLst/>
          </a:prstGeom>
        </p:spPr>
        <p:txBody>
          <a:bodyPr vert="horz" lIns="91440" tIns="45720" rIns="91440" bIns="45720" rtlCol="0" anchor="ctr">
            <a:normAutofit/>
          </a:bodyPr>
          <a:lstStyle/>
          <a:p>
            <a:r>
              <a:rPr lang="en-US" dirty="0" smtClean="0"/>
              <a:t>Slide Title</a:t>
            </a:r>
            <a:br>
              <a:rPr lang="en-US" dirty="0" smtClean="0"/>
            </a:br>
            <a:r>
              <a:rPr lang="en-US" dirty="0" smtClean="0"/>
              <a:t>subtitle</a:t>
            </a:r>
            <a:endParaRPr lang="en-GB" dirty="0"/>
          </a:p>
        </p:txBody>
      </p:sp>
      <p:sp>
        <p:nvSpPr>
          <p:cNvPr id="3" name="Text Placeholder 2"/>
          <p:cNvSpPr>
            <a:spLocks noGrp="1"/>
          </p:cNvSpPr>
          <p:nvPr>
            <p:ph type="body" idx="1"/>
          </p:nvPr>
        </p:nvSpPr>
        <p:spPr>
          <a:xfrm>
            <a:off x="333377" y="1079500"/>
            <a:ext cx="8181975" cy="35532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4"/>
          </p:nvPr>
        </p:nvSpPr>
        <p:spPr>
          <a:xfrm>
            <a:off x="8296359" y="4804515"/>
            <a:ext cx="555766" cy="206155"/>
          </a:xfrm>
          <a:prstGeom prst="rect">
            <a:avLst/>
          </a:prstGeom>
        </p:spPr>
        <p:txBody>
          <a:bodyPr vert="horz" lIns="91440" tIns="45720" rIns="91440" bIns="45720" rtlCol="0" anchor="ctr"/>
          <a:lstStyle>
            <a:lvl1pPr algn="r">
              <a:defRPr sz="506">
                <a:solidFill>
                  <a:schemeClr val="tx1">
                    <a:tint val="75000"/>
                  </a:schemeClr>
                </a:solidFill>
              </a:defRPr>
            </a:lvl1pPr>
          </a:lstStyle>
          <a:p>
            <a:fld id="{6F576E6A-F32A-4612-884C-86870357C6B4}" type="slidenum">
              <a:rPr lang="en-GB" smtClean="0"/>
              <a:pPr/>
              <a:t>‹#›</a:t>
            </a:fld>
            <a:endParaRPr lang="en-GB" dirty="0"/>
          </a:p>
        </p:txBody>
      </p:sp>
      <p:cxnSp>
        <p:nvCxnSpPr>
          <p:cNvPr id="13" name="Straight Connector 12"/>
          <p:cNvCxnSpPr/>
          <p:nvPr userDrawn="1"/>
        </p:nvCxnSpPr>
        <p:spPr>
          <a:xfrm>
            <a:off x="333377" y="4804515"/>
            <a:ext cx="8456062" cy="5422"/>
          </a:xfrm>
          <a:prstGeom prst="line">
            <a:avLst/>
          </a:prstGeom>
          <a:ln w="12700" cap="rnd">
            <a:solidFill>
              <a:srgbClr val="F57B2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190498" y="4869372"/>
            <a:ext cx="1363134" cy="178960"/>
          </a:xfrm>
          <a:prstGeom prst="rect">
            <a:avLst/>
          </a:prstGeom>
          <a:noFill/>
        </p:spPr>
        <p:txBody>
          <a:bodyPr wrap="square" rtlCol="0">
            <a:spAutoFit/>
          </a:bodyPr>
          <a:lstStyle/>
          <a:p>
            <a:pPr marL="0" marR="0" indent="0" algn="r" defTabSz="514350" rtl="0" eaLnBrk="1" fontAlgn="auto" latinLnBrk="0" hangingPunct="1">
              <a:lnSpc>
                <a:spcPct val="100000"/>
              </a:lnSpc>
              <a:spcBef>
                <a:spcPts val="0"/>
              </a:spcBef>
              <a:spcAft>
                <a:spcPts val="0"/>
              </a:spcAft>
              <a:buClrTx/>
              <a:buSzTx/>
              <a:buFontTx/>
              <a:buNone/>
              <a:tabLst/>
              <a:defRPr/>
            </a:pPr>
            <a:r>
              <a:rPr lang="en-GB" sz="563" baseline="0" dirty="0" smtClean="0">
                <a:solidFill>
                  <a:srgbClr val="003F5E"/>
                </a:solidFill>
              </a:rPr>
              <a:t>https://aarc-community.org</a:t>
            </a:r>
            <a:endParaRPr lang="en-GB" sz="563" dirty="0">
              <a:solidFill>
                <a:srgbClr val="003F5E"/>
              </a:solidFill>
            </a:endParaRPr>
          </a:p>
        </p:txBody>
      </p:sp>
      <p:cxnSp>
        <p:nvCxnSpPr>
          <p:cNvPr id="8" name="Straight Connector 7"/>
          <p:cNvCxnSpPr/>
          <p:nvPr userDrawn="1"/>
        </p:nvCxnSpPr>
        <p:spPr>
          <a:xfrm flipH="1">
            <a:off x="333378" y="918246"/>
            <a:ext cx="7705723" cy="2165"/>
          </a:xfrm>
          <a:prstGeom prst="line">
            <a:avLst/>
          </a:prstGeom>
          <a:ln w="12700">
            <a:solidFill>
              <a:srgbClr val="003959"/>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993612" y="107948"/>
            <a:ext cx="858513" cy="775682"/>
          </a:xfrm>
          <a:prstGeom prst="rect">
            <a:avLst/>
          </a:prstGeom>
        </p:spPr>
      </p:pic>
      <p:pic>
        <p:nvPicPr>
          <p:cNvPr id="22" name="Picture 2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51407" y="4845210"/>
            <a:ext cx="248849" cy="224839"/>
          </a:xfrm>
          <a:prstGeom prst="rect">
            <a:avLst/>
          </a:prstGeom>
        </p:spPr>
      </p:pic>
    </p:spTree>
    <p:extLst>
      <p:ext uri="{BB962C8B-B14F-4D97-AF65-F5344CB8AC3E}">
        <p14:creationId xmlns:p14="http://schemas.microsoft.com/office/powerpoint/2010/main" val="4267839998"/>
      </p:ext>
    </p:extLst>
  </p:cSld>
  <p:clrMap bg1="lt1" tx1="dk1" bg2="lt2" tx2="dk2" accent1="accent1" accent2="accent2" accent3="accent3" accent4="accent4" accent5="accent5" accent6="accent6" hlink="hlink" folHlink="folHlink"/>
  <p:sldLayoutIdLst>
    <p:sldLayoutId id="2147484441" r:id="rId1"/>
    <p:sldLayoutId id="2147484442" r:id="rId2"/>
    <p:sldLayoutId id="2147484443" r:id="rId3"/>
    <p:sldLayoutId id="2147484444" r:id="rId4"/>
    <p:sldLayoutId id="2147484445" r:id="rId5"/>
    <p:sldLayoutId id="2147484446" r:id="rId6"/>
    <p:sldLayoutId id="2147484447" r:id="rId7"/>
    <p:sldLayoutId id="2147484448" r:id="rId8"/>
    <p:sldLayoutId id="2147484449" r:id="rId9"/>
    <p:sldLayoutId id="2147484450" r:id="rId10"/>
    <p:sldLayoutId id="2147484451" r:id="rId11"/>
    <p:sldLayoutId id="2147484452" r:id="rId12"/>
    <p:sldLayoutId id="2147484453" r:id="rId13"/>
  </p:sldLayoutIdLst>
  <p:hf hdr="0" ftr="0" dt="0"/>
  <p:txStyles>
    <p:titleStyle>
      <a:lvl1pPr algn="l" defTabSz="514350" rtl="0" eaLnBrk="1" latinLnBrk="0" hangingPunct="1">
        <a:lnSpc>
          <a:spcPct val="90000"/>
        </a:lnSpc>
        <a:spcBef>
          <a:spcPct val="0"/>
        </a:spcBef>
        <a:buNone/>
        <a:defRPr sz="1800" b="1" kern="1200">
          <a:solidFill>
            <a:srgbClr val="004361"/>
          </a:solidFill>
          <a:latin typeface="+mn-lt"/>
          <a:ea typeface="Verdana" panose="020B0604030504040204" pitchFamily="34" charset="0"/>
          <a:cs typeface="Verdana" panose="020B0604030504040204" pitchFamily="34" charset="0"/>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650" kern="1200">
          <a:solidFill>
            <a:srgbClr val="004360"/>
          </a:solidFill>
          <a:latin typeface="+mn-lt"/>
          <a:ea typeface="Verdana" panose="020B0604030504040204" pitchFamily="34" charset="0"/>
          <a:cs typeface="Verdana" panose="020B0604030504040204" pitchFamily="34" charset="0"/>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rgbClr val="004361"/>
          </a:solidFill>
          <a:latin typeface="+mn-lt"/>
          <a:ea typeface="Verdana" panose="020B0604030504040204" pitchFamily="34" charset="0"/>
          <a:cs typeface="Verdana" panose="020B060403050404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350" kern="1200">
          <a:solidFill>
            <a:srgbClr val="003F5E"/>
          </a:solidFill>
          <a:latin typeface="+mn-lt"/>
          <a:ea typeface="Verdana" panose="020B0604030504040204" pitchFamily="34" charset="0"/>
          <a:cs typeface="Verdana" panose="020B060403050404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350" kern="1200">
          <a:solidFill>
            <a:srgbClr val="004360"/>
          </a:solidFill>
          <a:latin typeface="+mn-lt"/>
          <a:ea typeface="Verdana" panose="020B0604030504040204" pitchFamily="34" charset="0"/>
          <a:cs typeface="Verdana" panose="020B0604030504040204" pitchFamily="34"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350" kern="1200">
          <a:solidFill>
            <a:srgbClr val="004360"/>
          </a:solidFill>
          <a:latin typeface="+mn-lt"/>
          <a:ea typeface="Verdana" panose="020B0604030504040204" pitchFamily="34" charset="0"/>
          <a:cs typeface="Verdana" panose="020B060403050404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3.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23839" y="2197511"/>
            <a:ext cx="8623300" cy="2772159"/>
          </a:xfrm>
        </p:spPr>
        <p:txBody>
          <a:bodyPr/>
          <a:lstStyle/>
          <a:p>
            <a:pPr eaLnBrk="1" hangingPunct="1"/>
            <a:r>
              <a:rPr lang="en-US" sz="3600" dirty="0" err="1" smtClean="0">
                <a:solidFill>
                  <a:srgbClr val="990000"/>
                </a:solidFill>
              </a:rPr>
              <a:t>OIDCfed</a:t>
            </a:r>
            <a:r>
              <a:rPr lang="en-US" sz="3600" dirty="0" smtClean="0">
                <a:solidFill>
                  <a:srgbClr val="990000"/>
                </a:solidFill>
              </a:rPr>
              <a:t> and the IGTF MDSS</a:t>
            </a:r>
            <a:br>
              <a:rPr lang="en-US" sz="3600" dirty="0" smtClean="0">
                <a:solidFill>
                  <a:srgbClr val="990000"/>
                </a:solidFill>
              </a:rPr>
            </a:br>
            <a:r>
              <a:rPr lang="en-US" sz="900" dirty="0"/>
              <a:t/>
            </a:r>
            <a:br>
              <a:rPr lang="en-US" sz="900" dirty="0"/>
            </a:br>
            <a:r>
              <a:rPr lang="en-US" sz="1800" dirty="0" smtClean="0"/>
              <a:t>January 2020</a:t>
            </a:r>
            <a:r>
              <a:rPr lang="en-US" sz="1800" dirty="0"/>
              <a:t/>
            </a:r>
            <a:br>
              <a:rPr lang="en-US" sz="1800" dirty="0"/>
            </a:br>
            <a:r>
              <a:rPr lang="en-US" sz="1800" dirty="0" smtClean="0"/>
              <a:t>Prague 48</a:t>
            </a:r>
            <a:r>
              <a:rPr lang="en-US" sz="1800" baseline="30000" dirty="0" smtClean="0"/>
              <a:t>th</a:t>
            </a:r>
            <a:r>
              <a:rPr lang="en-US" sz="1800" dirty="0" smtClean="0"/>
              <a:t> meeting</a:t>
            </a:r>
            <a:r>
              <a:rPr lang="en-US" sz="1800" dirty="0"/>
              <a:t/>
            </a:r>
            <a:br>
              <a:rPr lang="en-US" sz="1800" dirty="0"/>
            </a:br>
            <a:r>
              <a:rPr lang="en-US" sz="1800" b="0" i="1" dirty="0"/>
              <a:t>David </a:t>
            </a:r>
            <a:r>
              <a:rPr lang="en-US" sz="1800" b="0" i="1" dirty="0" err="1"/>
              <a:t>Groep</a:t>
            </a:r>
            <a:r>
              <a:rPr lang="en-US" sz="1800" b="0" i="1" dirty="0"/>
              <a:t>, Nikhef &amp; EUGridPMA</a:t>
            </a:r>
            <a:endParaRPr lang="en-GB" sz="1600" b="0" i="1"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529" y="4657692"/>
            <a:ext cx="803609" cy="3119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oidcfed.igtf.net</a:t>
            </a:r>
            <a:endParaRPr lang="en-GB" dirty="0"/>
          </a:p>
        </p:txBody>
      </p:sp>
      <p:sp>
        <p:nvSpPr>
          <p:cNvPr id="5" name="Text Placeholder 4"/>
          <p:cNvSpPr>
            <a:spLocks noGrp="1"/>
          </p:cNvSpPr>
          <p:nvPr>
            <p:ph type="body" idx="1"/>
          </p:nvPr>
        </p:nvSpPr>
        <p:spPr/>
        <p:txBody>
          <a:bodyPr/>
          <a:lstStyle/>
          <a:p>
            <a:r>
              <a:rPr lang="en-GB" dirty="0"/>
              <a:t>And now for something completely different …</a:t>
            </a:r>
          </a:p>
        </p:txBody>
      </p:sp>
    </p:spTree>
    <p:extLst>
      <p:ext uri="{BB962C8B-B14F-4D97-AF65-F5344CB8AC3E}">
        <p14:creationId xmlns:p14="http://schemas.microsoft.com/office/powerpoint/2010/main" val="141738938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b="1" dirty="0" smtClean="0"/>
              <a:t>Why did we embark on OIDC Fed for global e-Science?</a:t>
            </a:r>
          </a:p>
          <a:p>
            <a:r>
              <a:rPr lang="en-GB" dirty="0" smtClean="0"/>
              <a:t>EOSC-HUB </a:t>
            </a:r>
            <a:r>
              <a:rPr lang="en-GB" dirty="0"/>
              <a:t>registration of clients</a:t>
            </a:r>
            <a:br>
              <a:rPr lang="en-GB" dirty="0"/>
            </a:br>
            <a:r>
              <a:rPr lang="en-GB" dirty="0"/>
              <a:t>goal for EGI and EUDAT is a scalable and trusted form of OIDC usage. </a:t>
            </a:r>
            <a:br>
              <a:rPr lang="en-GB" dirty="0"/>
            </a:br>
            <a:r>
              <a:rPr lang="en-GB" dirty="0"/>
              <a:t>Today &lt; O(50) clients; next year maybe O(100-1000)? </a:t>
            </a:r>
            <a:br>
              <a:rPr lang="en-GB" dirty="0"/>
            </a:br>
            <a:r>
              <a:rPr lang="en-GB" dirty="0"/>
              <a:t>cloud-based services (containers, </a:t>
            </a:r>
            <a:r>
              <a:rPr lang="en-GB" dirty="0" err="1"/>
              <a:t>microservices</a:t>
            </a:r>
            <a:r>
              <a:rPr lang="en-GB" dirty="0"/>
              <a:t>) could push that to millions</a:t>
            </a:r>
          </a:p>
          <a:p>
            <a:r>
              <a:rPr lang="en-GB" dirty="0" err="1"/>
              <a:t>CILogon</a:t>
            </a:r>
            <a:r>
              <a:rPr lang="en-GB" dirty="0"/>
              <a:t> (and XSEDE) use cases see need for a set of policies and practices </a:t>
            </a:r>
            <a:br>
              <a:rPr lang="en-GB" dirty="0"/>
            </a:br>
            <a:r>
              <a:rPr lang="en-GB" dirty="0"/>
              <a:t>that support a 'trust anchor distribution'-like service targeting OIDC OPs and RPs</a:t>
            </a:r>
            <a:br>
              <a:rPr lang="en-GB" dirty="0"/>
            </a:br>
            <a:r>
              <a:rPr lang="en-GB" dirty="0"/>
              <a:t>and where RPs that are ‘in the community’ can be identified as such</a:t>
            </a:r>
          </a:p>
          <a:p>
            <a:r>
              <a:rPr lang="en-GB" dirty="0"/>
              <a:t>ELIXIR (and the Life Sciences) AAI expect growth in # OIDC RPs as AAI extends beyond just ELIXIR and into other biomedical RIs – potentially dynamically created</a:t>
            </a:r>
          </a:p>
          <a:p>
            <a:r>
              <a:rPr lang="en-GB" dirty="0"/>
              <a:t>All of these need a policy framework, on both the (infrastructure) OPs and on the RPs</a:t>
            </a:r>
          </a:p>
          <a:p>
            <a:r>
              <a:rPr lang="en-GB" dirty="0"/>
              <a:t>This is the community that traditionally also relied on the IGTF trust anchor </a:t>
            </a:r>
            <a:r>
              <a:rPr lang="en-GB" dirty="0" smtClean="0"/>
              <a:t>distribution</a:t>
            </a:r>
          </a:p>
          <a:p>
            <a:endParaRPr lang="en-GB" dirty="0"/>
          </a:p>
        </p:txBody>
      </p:sp>
      <p:sp>
        <p:nvSpPr>
          <p:cNvPr id="3" name="Slide Number Placeholder 2"/>
          <p:cNvSpPr>
            <a:spLocks noGrp="1"/>
          </p:cNvSpPr>
          <p:nvPr>
            <p:ph type="sldNum" sz="quarter" idx="12"/>
          </p:nvPr>
        </p:nvSpPr>
        <p:spPr/>
        <p:txBody>
          <a:bodyPr/>
          <a:lstStyle/>
          <a:p>
            <a:pPr defTabSz="685800" fontAlgn="auto">
              <a:spcBef>
                <a:spcPts val="0"/>
              </a:spcBef>
              <a:spcAft>
                <a:spcPts val="0"/>
              </a:spcAft>
            </a:pPr>
            <a:fld id="{6F576E6A-F32A-4612-884C-86870357C6B4}" type="slidenum">
              <a:rPr lang="en-GB">
                <a:solidFill>
                  <a:prstClr val="black">
                    <a:tint val="75000"/>
                  </a:prstClr>
                </a:solidFill>
                <a:latin typeface="Calibri" panose="020F0502020204030204"/>
              </a:rPr>
              <a:pPr defTabSz="685800" fontAlgn="auto">
                <a:spcBef>
                  <a:spcPts val="0"/>
                </a:spcBef>
                <a:spcAft>
                  <a:spcPts val="0"/>
                </a:spcAft>
              </a:pPr>
              <a:t>3</a:t>
            </a:fld>
            <a:endParaRPr lang="en-GB">
              <a:solidFill>
                <a:prstClr val="black">
                  <a:tint val="75000"/>
                </a:prstClr>
              </a:solidFill>
              <a:latin typeface="Calibri" panose="020F0502020204030204"/>
            </a:endParaRPr>
          </a:p>
        </p:txBody>
      </p:sp>
      <p:sp>
        <p:nvSpPr>
          <p:cNvPr id="4" name="Title 3"/>
          <p:cNvSpPr>
            <a:spLocks noGrp="1"/>
          </p:cNvSpPr>
          <p:nvPr>
            <p:ph type="title"/>
          </p:nvPr>
        </p:nvSpPr>
        <p:spPr/>
        <p:txBody>
          <a:bodyPr/>
          <a:lstStyle/>
          <a:p>
            <a:r>
              <a:rPr lang="en-GB" dirty="0" smtClean="0"/>
              <a:t>OIDC Federation use cases for communities</a:t>
            </a:r>
            <a:endParaRPr lang="en-GB" dirty="0"/>
          </a:p>
        </p:txBody>
      </p:sp>
    </p:spTree>
    <p:extLst>
      <p:ext uri="{BB962C8B-B14F-4D97-AF65-F5344CB8AC3E}">
        <p14:creationId xmlns:p14="http://schemas.microsoft.com/office/powerpoint/2010/main" val="301312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1783913" y="1079897"/>
            <a:ext cx="5280899" cy="3552825"/>
          </a:xfrm>
          <a:prstGeom prst="rect">
            <a:avLst/>
          </a:prstGeom>
        </p:spPr>
      </p:pic>
      <p:sp>
        <p:nvSpPr>
          <p:cNvPr id="3" name="Slide Number Placeholder 2"/>
          <p:cNvSpPr>
            <a:spLocks noGrp="1"/>
          </p:cNvSpPr>
          <p:nvPr>
            <p:ph type="sldNum" sz="quarter" idx="12"/>
          </p:nvPr>
        </p:nvSpPr>
        <p:spPr/>
        <p:txBody>
          <a:bodyPr/>
          <a:lstStyle/>
          <a:p>
            <a:pPr defTabSz="685800" fontAlgn="auto">
              <a:spcBef>
                <a:spcPts val="0"/>
              </a:spcBef>
              <a:spcAft>
                <a:spcPts val="0"/>
              </a:spcAft>
            </a:pPr>
            <a:fld id="{6F576E6A-F32A-4612-884C-86870357C6B4}" type="slidenum">
              <a:rPr lang="en-GB">
                <a:solidFill>
                  <a:prstClr val="black">
                    <a:tint val="75000"/>
                  </a:prstClr>
                </a:solidFill>
                <a:latin typeface="Calibri" panose="020F0502020204030204"/>
              </a:rPr>
              <a:pPr defTabSz="685800" fontAlgn="auto">
                <a:spcBef>
                  <a:spcPts val="0"/>
                </a:spcBef>
                <a:spcAft>
                  <a:spcPts val="0"/>
                </a:spcAft>
              </a:pPr>
              <a:t>4</a:t>
            </a:fld>
            <a:endParaRPr lang="en-GB">
              <a:solidFill>
                <a:prstClr val="black">
                  <a:tint val="75000"/>
                </a:prstClr>
              </a:solidFill>
              <a:latin typeface="Calibri" panose="020F0502020204030204"/>
            </a:endParaRPr>
          </a:p>
        </p:txBody>
      </p:sp>
      <p:sp>
        <p:nvSpPr>
          <p:cNvPr id="4" name="Title 3"/>
          <p:cNvSpPr>
            <a:spLocks noGrp="1"/>
          </p:cNvSpPr>
          <p:nvPr>
            <p:ph type="title"/>
          </p:nvPr>
        </p:nvSpPr>
        <p:spPr/>
        <p:txBody>
          <a:bodyPr/>
          <a:lstStyle/>
          <a:p>
            <a:r>
              <a:rPr lang="en-GB" dirty="0" smtClean="0"/>
              <a:t>And registering clients does not scale…</a:t>
            </a:r>
            <a:endParaRPr lang="en-GB" dirty="0"/>
          </a:p>
        </p:txBody>
      </p:sp>
      <p:sp>
        <p:nvSpPr>
          <p:cNvPr id="7" name="TextBox 6"/>
          <p:cNvSpPr txBox="1"/>
          <p:nvPr/>
        </p:nvSpPr>
        <p:spPr>
          <a:xfrm>
            <a:off x="2190342" y="4820737"/>
            <a:ext cx="5299271" cy="300082"/>
          </a:xfrm>
          <a:prstGeom prst="rect">
            <a:avLst/>
          </a:prstGeom>
          <a:noFill/>
        </p:spPr>
        <p:txBody>
          <a:bodyPr wrap="none" rtlCol="0">
            <a:spAutoFit/>
          </a:bodyPr>
          <a:lstStyle/>
          <a:p>
            <a:pPr algn="l" defTabSz="685800" fontAlgn="auto">
              <a:spcBef>
                <a:spcPts val="0"/>
              </a:spcBef>
              <a:spcAft>
                <a:spcPts val="0"/>
              </a:spcAft>
            </a:pPr>
            <a:r>
              <a:rPr lang="en-GB" sz="1350" dirty="0">
                <a:solidFill>
                  <a:srgbClr val="003F5E"/>
                </a:solidFill>
                <a:latin typeface="Calibri" panose="020F0502020204030204"/>
              </a:rPr>
              <a:t>configuration of a (test) client on the Nikhef institutional OP sso.nikhef.nl</a:t>
            </a:r>
          </a:p>
        </p:txBody>
      </p:sp>
    </p:spTree>
    <p:extLst>
      <p:ext uri="{BB962C8B-B14F-4D97-AF65-F5344CB8AC3E}">
        <p14:creationId xmlns:p14="http://schemas.microsoft.com/office/powerpoint/2010/main" val="13499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0" indent="0">
              <a:buNone/>
            </a:pPr>
            <a:r>
              <a:rPr lang="en-GB" sz="1800" b="1" dirty="0">
                <a:solidFill>
                  <a:srgbClr val="F57A1E"/>
                </a:solidFill>
              </a:rPr>
              <a:t>IGTF “RP oriented” OIDC Fed can leverage existing framework</a:t>
            </a:r>
          </a:p>
          <a:p>
            <a:r>
              <a:rPr lang="en-GB" sz="1800" dirty="0"/>
              <a:t>connect RPs from infrastructures that are IGTF members</a:t>
            </a:r>
            <a:br>
              <a:rPr lang="en-GB" sz="1800" dirty="0"/>
            </a:br>
            <a:r>
              <a:rPr lang="en-GB" sz="1800" dirty="0"/>
              <a:t>(EGI, HPCI, OSG, WLCG, GEANT, PRAGMA, PRACE, XSEDE, …)</a:t>
            </a:r>
            <a:br>
              <a:rPr lang="en-GB" sz="1800" dirty="0"/>
            </a:br>
            <a:r>
              <a:rPr lang="en-GB" sz="1800" dirty="0"/>
              <a:t>and new IGTF RP members can join of course!</a:t>
            </a:r>
          </a:p>
          <a:p>
            <a:r>
              <a:rPr lang="en-GB" sz="1800" dirty="0"/>
              <a:t>Accreditation process and membership guidelines in place</a:t>
            </a:r>
          </a:p>
          <a:p>
            <a:r>
              <a:rPr lang="en-GB" sz="1800" dirty="0"/>
              <a:t>OPs in the federation (RI/EI IdP-SP-Proxies) use IGTF APs</a:t>
            </a:r>
            <a:br>
              <a:rPr lang="en-GB" sz="1800" dirty="0"/>
            </a:br>
            <a:r>
              <a:rPr lang="en-GB" sz="1800" dirty="0"/>
              <a:t>and Snctfi framework where needed</a:t>
            </a:r>
          </a:p>
          <a:p>
            <a:r>
              <a:rPr lang="en-GB" sz="1800" dirty="0"/>
              <a:t>RPs in the federation become the responsibility of their member representatives</a:t>
            </a:r>
          </a:p>
          <a:p>
            <a:r>
              <a:rPr lang="en-GB" sz="1800" dirty="0"/>
              <a:t>regional (‘national’) RP groups via their existing authority member</a:t>
            </a:r>
          </a:p>
          <a:p>
            <a:r>
              <a:rPr lang="en-GB" sz="1800" dirty="0"/>
              <a:t>for RP trust (more than today) re-use Sirtfi, WISE, and trust groups</a:t>
            </a:r>
          </a:p>
          <a:p>
            <a:endParaRPr lang="en-GB" sz="1800" dirty="0"/>
          </a:p>
        </p:txBody>
      </p:sp>
      <p:sp>
        <p:nvSpPr>
          <p:cNvPr id="2" name="Title 1"/>
          <p:cNvSpPr>
            <a:spLocks noGrp="1"/>
          </p:cNvSpPr>
          <p:nvPr>
            <p:ph type="title"/>
          </p:nvPr>
        </p:nvSpPr>
        <p:spPr/>
        <p:txBody>
          <a:bodyPr/>
          <a:lstStyle/>
          <a:p>
            <a:r>
              <a:rPr lang="en-US" dirty="0" smtClean="0"/>
              <a:t>OIDC Fed ‘policy’</a:t>
            </a:r>
            <a:endParaRPr lang="en-GB" dirty="0"/>
          </a:p>
        </p:txBody>
      </p:sp>
      <p:sp>
        <p:nvSpPr>
          <p:cNvPr id="3" name="Slide Number Placeholder 2"/>
          <p:cNvSpPr>
            <a:spLocks noGrp="1"/>
          </p:cNvSpPr>
          <p:nvPr>
            <p:ph type="sldNum" sz="quarter" idx="4294967295"/>
          </p:nvPr>
        </p:nvSpPr>
        <p:spPr>
          <a:xfrm>
            <a:off x="8587978" y="4804173"/>
            <a:ext cx="556022" cy="205978"/>
          </a:xfrm>
        </p:spPr>
        <p:txBody>
          <a:bodyPr/>
          <a:lstStyle/>
          <a:p>
            <a:pPr defTabSz="685800" fontAlgn="auto">
              <a:spcBef>
                <a:spcPts val="0"/>
              </a:spcBef>
              <a:spcAft>
                <a:spcPts val="0"/>
              </a:spcAft>
            </a:pPr>
            <a:fld id="{86CB4B4D-7CA3-9044-876B-883B54F8677D}" type="slidenum">
              <a:rPr lang="en-GB">
                <a:solidFill>
                  <a:prstClr val="black">
                    <a:tint val="75000"/>
                  </a:prstClr>
                </a:solidFill>
                <a:latin typeface="Calibri" panose="020F0502020204030204"/>
              </a:rPr>
              <a:pPr defTabSz="685800" fontAlgn="auto">
                <a:spcBef>
                  <a:spcPts val="0"/>
                </a:spcBef>
                <a:spcAft>
                  <a:spcPts val="0"/>
                </a:spcAft>
              </a:pPr>
              <a:t>5</a:t>
            </a:fld>
            <a:endParaRPr lang="en-GB" dirty="0">
              <a:solidFill>
                <a:prstClr val="black">
                  <a:tint val="75000"/>
                </a:prstClr>
              </a:solidFill>
              <a:latin typeface="Calibri" panose="020F0502020204030204"/>
            </a:endParaRPr>
          </a:p>
        </p:txBody>
      </p:sp>
    </p:spTree>
    <p:extLst>
      <p:ext uri="{BB962C8B-B14F-4D97-AF65-F5344CB8AC3E}">
        <p14:creationId xmlns:p14="http://schemas.microsoft.com/office/powerpoint/2010/main" val="3975606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etadataStatement.pdf" descr="MetadataStatement.pdf"/>
          <p:cNvPicPr>
            <a:picLocks noGrp="1" noChangeAspect="1"/>
          </p:cNvPicPr>
          <p:nvPr>
            <p:ph idx="1"/>
          </p:nvPr>
        </p:nvPicPr>
        <p:blipFill>
          <a:blip r:embed="rId2">
            <a:extLst/>
          </a:blip>
          <a:stretch>
            <a:fillRect/>
          </a:stretch>
        </p:blipFill>
        <p:spPr>
          <a:xfrm>
            <a:off x="1623964" y="928617"/>
            <a:ext cx="5926836" cy="3941420"/>
          </a:xfrm>
          <a:prstGeom prst="rect">
            <a:avLst/>
          </a:prstGeom>
          <a:ln w="12700">
            <a:miter lim="400000"/>
          </a:ln>
        </p:spPr>
      </p:pic>
      <p:sp>
        <p:nvSpPr>
          <p:cNvPr id="3" name="Slide Number Placeholder 2"/>
          <p:cNvSpPr>
            <a:spLocks noGrp="1"/>
          </p:cNvSpPr>
          <p:nvPr>
            <p:ph type="sldNum" sz="quarter" idx="12"/>
          </p:nvPr>
        </p:nvSpPr>
        <p:spPr/>
        <p:txBody>
          <a:bodyPr/>
          <a:lstStyle/>
          <a:p>
            <a:pPr defTabSz="685800" fontAlgn="auto">
              <a:spcBef>
                <a:spcPts val="0"/>
              </a:spcBef>
              <a:spcAft>
                <a:spcPts val="0"/>
              </a:spcAft>
            </a:pPr>
            <a:fld id="{6F576E6A-F32A-4612-884C-86870357C6B4}" type="slidenum">
              <a:rPr lang="en-GB">
                <a:solidFill>
                  <a:prstClr val="black">
                    <a:tint val="75000"/>
                  </a:prstClr>
                </a:solidFill>
                <a:latin typeface="Calibri" panose="020F0502020204030204"/>
              </a:rPr>
              <a:pPr defTabSz="685800" fontAlgn="auto">
                <a:spcBef>
                  <a:spcPts val="0"/>
                </a:spcBef>
                <a:spcAft>
                  <a:spcPts val="0"/>
                </a:spcAft>
              </a:pPr>
              <a:t>6</a:t>
            </a:fld>
            <a:endParaRPr lang="en-GB">
              <a:solidFill>
                <a:prstClr val="black">
                  <a:tint val="75000"/>
                </a:prstClr>
              </a:solidFill>
              <a:latin typeface="Calibri" panose="020F0502020204030204"/>
            </a:endParaRPr>
          </a:p>
        </p:txBody>
      </p:sp>
      <p:sp>
        <p:nvSpPr>
          <p:cNvPr id="4" name="Title 3"/>
          <p:cNvSpPr>
            <a:spLocks noGrp="1"/>
          </p:cNvSpPr>
          <p:nvPr>
            <p:ph type="title"/>
          </p:nvPr>
        </p:nvSpPr>
        <p:spPr/>
        <p:txBody>
          <a:bodyPr/>
          <a:lstStyle/>
          <a:p>
            <a:r>
              <a:rPr lang="en-GB" dirty="0" err="1" smtClean="0"/>
              <a:t>OIDCfed</a:t>
            </a:r>
            <a:r>
              <a:rPr lang="en-GB" dirty="0" smtClean="0"/>
              <a:t> is basically signing a tree of entities with extensions</a:t>
            </a:r>
            <a:endParaRPr lang="en-GB" dirty="0"/>
          </a:p>
        </p:txBody>
      </p:sp>
      <p:sp>
        <p:nvSpPr>
          <p:cNvPr id="6" name="TextBox 5"/>
          <p:cNvSpPr txBox="1"/>
          <p:nvPr/>
        </p:nvSpPr>
        <p:spPr>
          <a:xfrm>
            <a:off x="796738" y="1079897"/>
            <a:ext cx="7499621" cy="300082"/>
          </a:xfrm>
          <a:prstGeom prst="rect">
            <a:avLst/>
          </a:prstGeom>
          <a:noFill/>
        </p:spPr>
        <p:txBody>
          <a:bodyPr wrap="square" rtlCol="0">
            <a:spAutoFit/>
          </a:bodyPr>
          <a:lstStyle/>
          <a:p>
            <a:pPr algn="l" defTabSz="685800" fontAlgn="auto">
              <a:spcBef>
                <a:spcPts val="0"/>
              </a:spcBef>
              <a:spcAft>
                <a:spcPts val="0"/>
              </a:spcAft>
            </a:pPr>
            <a:r>
              <a:rPr lang="en-GB" sz="1350" dirty="0">
                <a:solidFill>
                  <a:srgbClr val="F57A1E"/>
                </a:solidFill>
                <a:latin typeface="Calibri" panose="020F0502020204030204"/>
              </a:rPr>
              <a:t>we kind-of know building trees and meshed of signed entities work – is this ‘just recast it JSON’ ?</a:t>
            </a:r>
          </a:p>
        </p:txBody>
      </p:sp>
    </p:spTree>
    <p:extLst>
      <p:ext uri="{BB962C8B-B14F-4D97-AF65-F5344CB8AC3E}">
        <p14:creationId xmlns:p14="http://schemas.microsoft.com/office/powerpoint/2010/main" val="3460938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 can we do without a single one to rule them all?</a:t>
            </a:r>
            <a:endParaRPr lang="en-GB" dirty="0"/>
          </a:p>
        </p:txBody>
      </p:sp>
      <p:sp>
        <p:nvSpPr>
          <p:cNvPr id="6" name="TextBox 5"/>
          <p:cNvSpPr txBox="1"/>
          <p:nvPr/>
        </p:nvSpPr>
        <p:spPr>
          <a:xfrm>
            <a:off x="5708355" y="1314450"/>
            <a:ext cx="3143250" cy="3093154"/>
          </a:xfrm>
          <a:prstGeom prst="rect">
            <a:avLst/>
          </a:prstGeom>
          <a:noFill/>
        </p:spPr>
        <p:txBody>
          <a:bodyPr wrap="square" rtlCol="0">
            <a:spAutoFit/>
          </a:bodyPr>
          <a:lstStyle/>
          <a:p>
            <a:pPr marL="214313" indent="-214313" algn="l" defTabSz="685800" fontAlgn="auto">
              <a:spcBef>
                <a:spcPts val="0"/>
              </a:spcBef>
              <a:spcAft>
                <a:spcPts val="0"/>
              </a:spcAft>
              <a:buFont typeface="Arial" panose="020B0604020202020204" pitchFamily="34" charset="0"/>
              <a:buChar char="•"/>
            </a:pPr>
            <a:r>
              <a:rPr lang="en-US" sz="1500" dirty="0">
                <a:solidFill>
                  <a:prstClr val="black"/>
                </a:solidFill>
                <a:latin typeface="Calibri" panose="020F0502020204030204"/>
              </a:rPr>
              <a:t>today the RIs and EIs trust the IGTF trust anchors and </a:t>
            </a:r>
            <a:br>
              <a:rPr lang="en-US" sz="1500" dirty="0">
                <a:solidFill>
                  <a:prstClr val="black"/>
                </a:solidFill>
                <a:latin typeface="Calibri" panose="020F0502020204030204"/>
              </a:rPr>
            </a:br>
            <a:r>
              <a:rPr lang="en-US" sz="1500" i="1" dirty="0">
                <a:solidFill>
                  <a:prstClr val="black"/>
                </a:solidFill>
                <a:latin typeface="Calibri" panose="020F0502020204030204"/>
              </a:rPr>
              <a:t>may (but do rarely) </a:t>
            </a:r>
            <a:r>
              <a:rPr lang="en-US" sz="1500" dirty="0">
                <a:solidFill>
                  <a:prstClr val="black"/>
                </a:solidFill>
                <a:latin typeface="Calibri" panose="020F0502020204030204"/>
              </a:rPr>
              <a:t>add their own</a:t>
            </a:r>
          </a:p>
          <a:p>
            <a:pPr marL="214313" indent="-214313" algn="l" defTabSz="685800" fontAlgn="auto">
              <a:spcBef>
                <a:spcPts val="0"/>
              </a:spcBef>
              <a:spcAft>
                <a:spcPts val="0"/>
              </a:spcAft>
              <a:buFont typeface="Arial" panose="020B0604020202020204" pitchFamily="34" charset="0"/>
              <a:buChar char="•"/>
            </a:pPr>
            <a:endParaRPr lang="en-US" sz="1500" dirty="0">
              <a:solidFill>
                <a:prstClr val="black"/>
              </a:solidFill>
              <a:latin typeface="Calibri" panose="020F0502020204030204"/>
            </a:endParaRPr>
          </a:p>
          <a:p>
            <a:pPr marL="214313" indent="-214313" algn="l" defTabSz="685800" fontAlgn="auto">
              <a:spcBef>
                <a:spcPts val="0"/>
              </a:spcBef>
              <a:spcAft>
                <a:spcPts val="0"/>
              </a:spcAft>
              <a:buFont typeface="Arial" panose="020B0604020202020204" pitchFamily="34" charset="0"/>
              <a:buChar char="•"/>
            </a:pPr>
            <a:r>
              <a:rPr lang="en-US" sz="1500" dirty="0">
                <a:solidFill>
                  <a:prstClr val="black"/>
                </a:solidFill>
                <a:latin typeface="Calibri" panose="020F0502020204030204"/>
              </a:rPr>
              <a:t>Can the ‘federation’ be the community and import a commonly trusted set?</a:t>
            </a:r>
          </a:p>
          <a:p>
            <a:pPr marL="214313" indent="-214313" algn="l" defTabSz="685800" fontAlgn="auto">
              <a:spcBef>
                <a:spcPts val="0"/>
              </a:spcBef>
              <a:spcAft>
                <a:spcPts val="0"/>
              </a:spcAft>
              <a:buFont typeface="Arial" panose="020B0604020202020204" pitchFamily="34" charset="0"/>
              <a:buChar char="•"/>
            </a:pPr>
            <a:endParaRPr lang="en-US" sz="1500" dirty="0">
              <a:solidFill>
                <a:prstClr val="black"/>
              </a:solidFill>
              <a:latin typeface="Calibri" panose="020F0502020204030204"/>
            </a:endParaRPr>
          </a:p>
          <a:p>
            <a:pPr marL="214313" indent="-214313" algn="l" defTabSz="685800" fontAlgn="auto">
              <a:spcBef>
                <a:spcPts val="0"/>
              </a:spcBef>
              <a:spcAft>
                <a:spcPts val="0"/>
              </a:spcAft>
              <a:buFont typeface="Arial" panose="020B0604020202020204" pitchFamily="34" charset="0"/>
              <a:buChar char="•"/>
            </a:pPr>
            <a:r>
              <a:rPr lang="en-US" sz="1500" dirty="0">
                <a:solidFill>
                  <a:prstClr val="black"/>
                </a:solidFill>
                <a:latin typeface="Calibri" panose="020F0502020204030204"/>
              </a:rPr>
              <a:t>Can the IGTF allow devolved registration </a:t>
            </a:r>
            <a:r>
              <a:rPr lang="en-US" sz="1500" i="1" dirty="0">
                <a:solidFill>
                  <a:prstClr val="black"/>
                </a:solidFill>
                <a:latin typeface="Calibri" panose="020F0502020204030204"/>
              </a:rPr>
              <a:t>provided</a:t>
            </a:r>
            <a:r>
              <a:rPr lang="en-US" sz="1500" dirty="0">
                <a:solidFill>
                  <a:prstClr val="black"/>
                </a:solidFill>
                <a:latin typeface="Calibri" panose="020F0502020204030204"/>
              </a:rPr>
              <a:t> that the trusted </a:t>
            </a:r>
            <a:r>
              <a:rPr lang="en-US" sz="1500" dirty="0" err="1">
                <a:solidFill>
                  <a:prstClr val="black"/>
                </a:solidFill>
                <a:latin typeface="Calibri" panose="020F0502020204030204"/>
              </a:rPr>
              <a:t>organisations</a:t>
            </a:r>
            <a:r>
              <a:rPr lang="en-US" sz="1500" dirty="0">
                <a:solidFill>
                  <a:prstClr val="black"/>
                </a:solidFill>
                <a:latin typeface="Calibri" panose="020F0502020204030204"/>
              </a:rPr>
              <a:t> implement the same policy controls </a:t>
            </a:r>
            <a:r>
              <a:rPr lang="en-US" sz="1500" i="1" dirty="0" err="1">
                <a:solidFill>
                  <a:prstClr val="black"/>
                </a:solidFill>
                <a:latin typeface="Calibri" panose="020F0502020204030204"/>
              </a:rPr>
              <a:t>Snctfi</a:t>
            </a:r>
            <a:r>
              <a:rPr lang="en-US" sz="1500" dirty="0">
                <a:solidFill>
                  <a:prstClr val="black"/>
                </a:solidFill>
                <a:latin typeface="Calibri" panose="020F0502020204030204"/>
              </a:rPr>
              <a:t> and the proper </a:t>
            </a:r>
            <a:r>
              <a:rPr lang="en-US" sz="1500" i="1" dirty="0">
                <a:solidFill>
                  <a:prstClr val="black"/>
                </a:solidFill>
                <a:latin typeface="Calibri" panose="020F0502020204030204"/>
              </a:rPr>
              <a:t>Assurance Profiles</a:t>
            </a:r>
            <a:r>
              <a:rPr lang="en-US" sz="1500" dirty="0">
                <a:solidFill>
                  <a:prstClr val="black"/>
                </a:solidFill>
                <a:latin typeface="Calibri" panose="020F0502020204030204"/>
              </a:rPr>
              <a:t>?</a:t>
            </a:r>
            <a:endParaRPr lang="en-GB" sz="1500" i="1" dirty="0">
              <a:solidFill>
                <a:prstClr val="black"/>
              </a:solidFill>
              <a:latin typeface="Calibri" panose="020F0502020204030204"/>
            </a:endParaRPr>
          </a:p>
        </p:txBody>
      </p:sp>
      <p:pic>
        <p:nvPicPr>
          <p:cNvPr id="8" name="Picture 7"/>
          <p:cNvPicPr>
            <a:picLocks noChangeAspect="1"/>
          </p:cNvPicPr>
          <p:nvPr/>
        </p:nvPicPr>
        <p:blipFill>
          <a:blip r:embed="rId2"/>
          <a:stretch>
            <a:fillRect/>
          </a:stretch>
        </p:blipFill>
        <p:spPr>
          <a:xfrm>
            <a:off x="800100" y="920884"/>
            <a:ext cx="4506255" cy="3846380"/>
          </a:xfrm>
          <a:prstGeom prst="rect">
            <a:avLst/>
          </a:prstGeom>
        </p:spPr>
      </p:pic>
    </p:spTree>
    <p:extLst>
      <p:ext uri="{BB962C8B-B14F-4D97-AF65-F5344CB8AC3E}">
        <p14:creationId xmlns:p14="http://schemas.microsoft.com/office/powerpoint/2010/main" val="3562173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3377" y="2254064"/>
            <a:ext cx="8181975" cy="282388"/>
          </a:xfrm>
        </p:spPr>
        <p:txBody>
          <a:bodyPr>
            <a:normAutofit fontScale="92500" lnSpcReduction="10000"/>
          </a:bodyPr>
          <a:lstStyle/>
          <a:p>
            <a:r>
              <a:rPr lang="en-GB" dirty="0" smtClean="0"/>
              <a:t>translating with jwt.io into</a:t>
            </a:r>
            <a:endParaRPr lang="en-GB"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8</a:t>
            </a:fld>
            <a:endParaRPr lang="en-GB"/>
          </a:p>
        </p:txBody>
      </p:sp>
      <p:sp>
        <p:nvSpPr>
          <p:cNvPr id="4" name="Title 3"/>
          <p:cNvSpPr>
            <a:spLocks noGrp="1"/>
          </p:cNvSpPr>
          <p:nvPr>
            <p:ph type="title"/>
          </p:nvPr>
        </p:nvSpPr>
        <p:spPr/>
        <p:txBody>
          <a:bodyPr/>
          <a:lstStyle/>
          <a:p>
            <a:r>
              <a:rPr lang="en-GB" dirty="0" smtClean="0"/>
              <a:t>and this works now: oidcfed.igtf.net</a:t>
            </a:r>
            <a:endParaRPr lang="en-GB" dirty="0"/>
          </a:p>
        </p:txBody>
      </p:sp>
      <p:pic>
        <p:nvPicPr>
          <p:cNvPr id="8" name="Picture 7"/>
          <p:cNvPicPr>
            <a:picLocks noChangeAspect="1"/>
          </p:cNvPicPr>
          <p:nvPr/>
        </p:nvPicPr>
        <p:blipFill>
          <a:blip r:embed="rId2"/>
          <a:stretch>
            <a:fillRect/>
          </a:stretch>
        </p:blipFill>
        <p:spPr>
          <a:xfrm>
            <a:off x="613522" y="2582005"/>
            <a:ext cx="3056180" cy="2112700"/>
          </a:xfrm>
          <a:prstGeom prst="rect">
            <a:avLst/>
          </a:prstGeom>
        </p:spPr>
      </p:pic>
      <p:pic>
        <p:nvPicPr>
          <p:cNvPr id="10" name="Picture 9"/>
          <p:cNvPicPr>
            <a:picLocks noChangeAspect="1"/>
          </p:cNvPicPr>
          <p:nvPr/>
        </p:nvPicPr>
        <p:blipFill>
          <a:blip r:embed="rId3"/>
          <a:stretch>
            <a:fillRect/>
          </a:stretch>
        </p:blipFill>
        <p:spPr>
          <a:xfrm>
            <a:off x="4338147" y="3010040"/>
            <a:ext cx="4593220" cy="1603982"/>
          </a:xfrm>
          <a:prstGeom prst="rect">
            <a:avLst/>
          </a:prstGeom>
        </p:spPr>
      </p:pic>
      <p:sp>
        <p:nvSpPr>
          <p:cNvPr id="5" name="Rectangle 4"/>
          <p:cNvSpPr/>
          <p:nvPr/>
        </p:nvSpPr>
        <p:spPr>
          <a:xfrm>
            <a:off x="2259106" y="1082319"/>
            <a:ext cx="2499084" cy="17963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4492697" y="3650539"/>
            <a:ext cx="1949479" cy="17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1559170" y="3049904"/>
            <a:ext cx="1010254" cy="1939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a:blip r:embed="rId4"/>
          <a:stretch>
            <a:fillRect/>
          </a:stretch>
        </p:blipFill>
        <p:spPr>
          <a:xfrm>
            <a:off x="353798" y="932803"/>
            <a:ext cx="8499474" cy="2046238"/>
          </a:xfrm>
          <a:prstGeom prst="rect">
            <a:avLst/>
          </a:prstGeom>
        </p:spPr>
      </p:pic>
    </p:spTree>
    <p:extLst>
      <p:ext uri="{BB962C8B-B14F-4D97-AF65-F5344CB8AC3E}">
        <p14:creationId xmlns:p14="http://schemas.microsoft.com/office/powerpoint/2010/main" val="3922379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eugridpma">
  <a:themeElements>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ugridpma">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ugridpm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ugridpm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ugridpm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ugridp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ugridp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ugridp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EANT Associ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RC-community-template-16-9-format.potx" id="{AE52D9D6-9D64-47B7-BEDA-75986951F70B}" vid="{0061BA48-699B-4232-B02C-5EF96819DDAC}"/>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D:\Home\davidg\Template\eugridpma.pot</Template>
  <TotalTime>109840</TotalTime>
  <Words>454</Words>
  <Application>Microsoft Office PowerPoint</Application>
  <PresentationFormat>On-screen Show (16:9)</PresentationFormat>
  <Paragraphs>36</Paragraphs>
  <Slides>8</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Akkurat Std</vt:lpstr>
      <vt:lpstr>Arial</vt:lpstr>
      <vt:lpstr>Calibri</vt:lpstr>
      <vt:lpstr>Lucida Sans</vt:lpstr>
      <vt:lpstr>Symbol</vt:lpstr>
      <vt:lpstr>Times New Roman</vt:lpstr>
      <vt:lpstr>Verdana</vt:lpstr>
      <vt:lpstr>eugridpma</vt:lpstr>
      <vt:lpstr>GEANT Association</vt:lpstr>
      <vt:lpstr>OIDCfed and the IGTF MDSS  January 2020 Prague 48th meeting David Groep, Nikhef &amp; EUGridPMA</vt:lpstr>
      <vt:lpstr>oidcfed.igtf.net</vt:lpstr>
      <vt:lpstr>OIDC Federation use cases for communities</vt:lpstr>
      <vt:lpstr>And registering clients does not scale…</vt:lpstr>
      <vt:lpstr>OIDC Fed ‘policy’</vt:lpstr>
      <vt:lpstr>OIDCfed is basically signing a tree of entities with extensions</vt:lpstr>
      <vt:lpstr>Or can we do without a single one to rule them all?</vt:lpstr>
      <vt:lpstr>and this works now: oidcfed.igtf.net</vt:lpstr>
    </vt:vector>
  </TitlesOfParts>
  <Company>NIKHEF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Grid Policy Management Authority</dc:title>
  <dc:creator>David Groep</dc:creator>
  <cp:lastModifiedBy>davidg</cp:lastModifiedBy>
  <cp:revision>932</cp:revision>
  <dcterms:created xsi:type="dcterms:W3CDTF">2004-04-13T08:36:56Z</dcterms:created>
  <dcterms:modified xsi:type="dcterms:W3CDTF">2020-01-22T08:31:18Z</dcterms:modified>
</cp:coreProperties>
</file>